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d\Documents\course%20content\COMP2021\COMP2021Proj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d\Documents\course%20content\COMP2021\COMP2021Proj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1"/>
  <c:chart>
    <c:title>
      <c:tx>
        <c:rich>
          <a:bodyPr/>
          <a:lstStyle/>
          <a:p>
            <a:pPr>
              <a:defRPr/>
            </a:pPr>
            <a:r>
              <a:rPr lang="en-US" altLang="en-US"/>
              <a:t>CCI on Training data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CCI</c:v>
          </c:tx>
          <c:marker>
            <c:symbol val="none"/>
          </c:marker>
          <c:cat>
            <c:numRef>
              <c:f>Training_data_test!$A$2:$A$31</c:f>
              <c:numCache>
                <c:formatCode>General</c:formatCode>
                <c:ptCount val="3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</c:numCache>
            </c:numRef>
          </c:cat>
          <c:val>
            <c:numRef>
              <c:f>Training_data_test!$B$2:$B$31</c:f>
              <c:numCache>
                <c:formatCode>General</c:formatCode>
                <c:ptCount val="30"/>
                <c:pt idx="0">
                  <c:v>0.65263157894736801</c:v>
                </c:pt>
                <c:pt idx="1">
                  <c:v>0.65263157894736801</c:v>
                </c:pt>
                <c:pt idx="2">
                  <c:v>0.65263157894736801</c:v>
                </c:pt>
                <c:pt idx="3">
                  <c:v>0.69473684210526299</c:v>
                </c:pt>
                <c:pt idx="4">
                  <c:v>0.74736842105263201</c:v>
                </c:pt>
                <c:pt idx="5">
                  <c:v>0.74736842105263201</c:v>
                </c:pt>
                <c:pt idx="6">
                  <c:v>0.74736842105263201</c:v>
                </c:pt>
                <c:pt idx="7">
                  <c:v>0.74736842105263201</c:v>
                </c:pt>
                <c:pt idx="8">
                  <c:v>0.75789473684210495</c:v>
                </c:pt>
                <c:pt idx="9">
                  <c:v>0.75789473684210495</c:v>
                </c:pt>
                <c:pt idx="10">
                  <c:v>0.78421052631578902</c:v>
                </c:pt>
                <c:pt idx="11">
                  <c:v>0.81052631578947398</c:v>
                </c:pt>
                <c:pt idx="12">
                  <c:v>0.81052631578947398</c:v>
                </c:pt>
                <c:pt idx="13">
                  <c:v>0.81052631578947398</c:v>
                </c:pt>
                <c:pt idx="14">
                  <c:v>0.81052631578947398</c:v>
                </c:pt>
                <c:pt idx="15">
                  <c:v>0.81052631578947398</c:v>
                </c:pt>
                <c:pt idx="16">
                  <c:v>0.81578947368421095</c:v>
                </c:pt>
                <c:pt idx="17">
                  <c:v>0.81578947368421095</c:v>
                </c:pt>
                <c:pt idx="18">
                  <c:v>0.81578947368421095</c:v>
                </c:pt>
                <c:pt idx="19">
                  <c:v>0.81578947368421095</c:v>
                </c:pt>
                <c:pt idx="20">
                  <c:v>0.81578947368421095</c:v>
                </c:pt>
                <c:pt idx="21">
                  <c:v>0.81578947368421095</c:v>
                </c:pt>
                <c:pt idx="22">
                  <c:v>0.81578947368421095</c:v>
                </c:pt>
                <c:pt idx="23">
                  <c:v>0.81578947368421095</c:v>
                </c:pt>
                <c:pt idx="24">
                  <c:v>0.81578947368421095</c:v>
                </c:pt>
                <c:pt idx="25">
                  <c:v>0.83157894736842097</c:v>
                </c:pt>
                <c:pt idx="26">
                  <c:v>0.85263157894736796</c:v>
                </c:pt>
                <c:pt idx="27">
                  <c:v>0.84736842105263199</c:v>
                </c:pt>
                <c:pt idx="28">
                  <c:v>0.83684210526315805</c:v>
                </c:pt>
                <c:pt idx="29">
                  <c:v>0.83684210526315805</c:v>
                </c:pt>
              </c:numCache>
            </c:numRef>
          </c:val>
        </c:ser>
        <c:marker val="1"/>
        <c:axId val="50427008"/>
        <c:axId val="50428544"/>
      </c:lineChart>
      <c:catAx>
        <c:axId val="50427008"/>
        <c:scaling>
          <c:orientation val="minMax"/>
        </c:scaling>
        <c:axPos val="b"/>
        <c:numFmt formatCode="General" sourceLinked="1"/>
        <c:tickLblPos val="nextTo"/>
        <c:crossAx val="50428544"/>
        <c:crosses val="autoZero"/>
        <c:auto val="1"/>
        <c:lblAlgn val="ctr"/>
        <c:lblOffset val="100"/>
      </c:catAx>
      <c:valAx>
        <c:axId val="50428544"/>
        <c:scaling>
          <c:orientation val="minMax"/>
          <c:min val="0.65000000000000036"/>
        </c:scaling>
        <c:axPos val="l"/>
        <c:majorGridlines/>
        <c:numFmt formatCode="General" sourceLinked="1"/>
        <c:tickLblPos val="nextTo"/>
        <c:crossAx val="50427008"/>
        <c:crosses val="autoZero"/>
        <c:crossBetween val="between"/>
        <c:majorUnit val="0.05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en-US"/>
              <a:t>CCI</a:t>
            </a:r>
            <a:r>
              <a:rPr lang="en-US" altLang="en-US" baseline="0"/>
              <a:t> of Hold-out Test</a:t>
            </a:r>
            <a:endParaRPr lang="en-US" alt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CCI</c:v>
          </c:tx>
          <c:marker>
            <c:symbol val="none"/>
          </c:marker>
          <c:cat>
            <c:numRef>
              <c:f>Hold_out_test!$A$1:$A$31</c:f>
              <c:numCache>
                <c:formatCode>General</c:formatCode>
                <c:ptCount val="3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</c:numCache>
            </c:numRef>
          </c:cat>
          <c:val>
            <c:numRef>
              <c:f>Hold_out_test!$B$1:$B$31</c:f>
              <c:numCache>
                <c:formatCode>General</c:formatCode>
                <c:ptCount val="31"/>
                <c:pt idx="0">
                  <c:v>0.47826086956521702</c:v>
                </c:pt>
                <c:pt idx="1">
                  <c:v>0.39130434782608697</c:v>
                </c:pt>
                <c:pt idx="2">
                  <c:v>0.39130434782608697</c:v>
                </c:pt>
                <c:pt idx="3">
                  <c:v>0.47826086956521702</c:v>
                </c:pt>
                <c:pt idx="4">
                  <c:v>0.52173913043478304</c:v>
                </c:pt>
                <c:pt idx="5">
                  <c:v>0.52173913043478304</c:v>
                </c:pt>
                <c:pt idx="6">
                  <c:v>0.52173913043478304</c:v>
                </c:pt>
                <c:pt idx="7">
                  <c:v>0.52173913043478304</c:v>
                </c:pt>
                <c:pt idx="8">
                  <c:v>0.52173913043478304</c:v>
                </c:pt>
                <c:pt idx="9">
                  <c:v>0.565217391304348</c:v>
                </c:pt>
                <c:pt idx="10">
                  <c:v>0.565217391304348</c:v>
                </c:pt>
                <c:pt idx="11">
                  <c:v>0.52173913043478304</c:v>
                </c:pt>
                <c:pt idx="12">
                  <c:v>0.47826086956521702</c:v>
                </c:pt>
                <c:pt idx="13">
                  <c:v>0.47826086956521702</c:v>
                </c:pt>
                <c:pt idx="14">
                  <c:v>0.47826086956521702</c:v>
                </c:pt>
                <c:pt idx="15">
                  <c:v>0.47826086956521702</c:v>
                </c:pt>
                <c:pt idx="16">
                  <c:v>0.47826086956521702</c:v>
                </c:pt>
                <c:pt idx="17">
                  <c:v>0.52173913043478304</c:v>
                </c:pt>
                <c:pt idx="18">
                  <c:v>0.52173913043478304</c:v>
                </c:pt>
                <c:pt idx="19">
                  <c:v>0.52173913043478304</c:v>
                </c:pt>
                <c:pt idx="20">
                  <c:v>0.52173913043478304</c:v>
                </c:pt>
                <c:pt idx="21">
                  <c:v>0.52173913043478304</c:v>
                </c:pt>
                <c:pt idx="22">
                  <c:v>0.52173913043478304</c:v>
                </c:pt>
                <c:pt idx="23">
                  <c:v>0.52173913043478304</c:v>
                </c:pt>
                <c:pt idx="24">
                  <c:v>0.52173913043478304</c:v>
                </c:pt>
                <c:pt idx="25">
                  <c:v>0.52173913043478304</c:v>
                </c:pt>
                <c:pt idx="26">
                  <c:v>0.52173913043478304</c:v>
                </c:pt>
                <c:pt idx="27">
                  <c:v>0.565217391304348</c:v>
                </c:pt>
                <c:pt idx="28">
                  <c:v>0.565217391304348</c:v>
                </c:pt>
                <c:pt idx="29">
                  <c:v>0.52173913043478304</c:v>
                </c:pt>
                <c:pt idx="30">
                  <c:v>0.52173913043478304</c:v>
                </c:pt>
              </c:numCache>
            </c:numRef>
          </c:val>
        </c:ser>
        <c:marker val="1"/>
        <c:axId val="101780480"/>
        <c:axId val="60793600"/>
      </c:lineChart>
      <c:catAx>
        <c:axId val="101780480"/>
        <c:scaling>
          <c:orientation val="minMax"/>
        </c:scaling>
        <c:axPos val="b"/>
        <c:numFmt formatCode="General" sourceLinked="1"/>
        <c:tickLblPos val="nextTo"/>
        <c:crossAx val="60793600"/>
        <c:crosses val="autoZero"/>
        <c:auto val="1"/>
        <c:lblAlgn val="ctr"/>
        <c:lblOffset val="100"/>
      </c:catAx>
      <c:valAx>
        <c:axId val="60793600"/>
        <c:scaling>
          <c:orientation val="minMax"/>
          <c:min val="0.35000000000000014"/>
        </c:scaling>
        <c:axPos val="l"/>
        <c:majorGridlines/>
        <c:numFmt formatCode="General" sourceLinked="1"/>
        <c:tickLblPos val="nextTo"/>
        <c:crossAx val="101780480"/>
        <c:crosses val="autoZero"/>
        <c:crossBetween val="between"/>
        <c:majorUnit val="0.1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EE5A5-2EE4-40D8-A794-754A773E707F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0DDD3-AA42-4E88-AB63-79B1674E121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Training Data</a:t>
          </a:r>
          <a:endParaRPr lang="en-US" dirty="0"/>
        </a:p>
      </dgm:t>
    </dgm:pt>
    <dgm:pt modelId="{42709463-21F2-446C-9212-97E0AD324A03}" type="parTrans" cxnId="{AA07408A-3780-47FA-B9DB-A46F809F4E76}">
      <dgm:prSet/>
      <dgm:spPr/>
      <dgm:t>
        <a:bodyPr/>
        <a:lstStyle/>
        <a:p>
          <a:endParaRPr lang="en-US"/>
        </a:p>
      </dgm:t>
    </dgm:pt>
    <dgm:pt modelId="{3D159F85-F3FD-4236-9C00-21EA94386599}" type="sibTrans" cxnId="{AA07408A-3780-47FA-B9DB-A46F809F4E76}">
      <dgm:prSet/>
      <dgm:spPr/>
      <dgm:t>
        <a:bodyPr/>
        <a:lstStyle/>
        <a:p>
          <a:endParaRPr lang="en-US"/>
        </a:p>
      </dgm:t>
    </dgm:pt>
    <dgm:pt modelId="{C5282518-529F-4439-82A8-259070729310}">
      <dgm:prSet phldrT="[Text]"/>
      <dgm:spPr/>
      <dgm:t>
        <a:bodyPr/>
        <a:lstStyle/>
        <a:p>
          <a:r>
            <a:rPr lang="en-US" dirty="0" smtClean="0"/>
            <a:t>Raw Text</a:t>
          </a:r>
          <a:endParaRPr lang="en-US" dirty="0"/>
        </a:p>
      </dgm:t>
    </dgm:pt>
    <dgm:pt modelId="{E5385060-8DB3-4358-83BE-9E5A1FD53895}" type="parTrans" cxnId="{5B9C450F-DB9A-466D-8270-A187F540F434}">
      <dgm:prSet/>
      <dgm:spPr/>
      <dgm:t>
        <a:bodyPr/>
        <a:lstStyle/>
        <a:p>
          <a:endParaRPr lang="en-US"/>
        </a:p>
      </dgm:t>
    </dgm:pt>
    <dgm:pt modelId="{26F875FF-64A7-476D-8E2D-FC60037E7C8D}" type="sibTrans" cxnId="{5B9C450F-DB9A-466D-8270-A187F540F434}">
      <dgm:prSet/>
      <dgm:spPr/>
      <dgm:t>
        <a:bodyPr/>
        <a:lstStyle/>
        <a:p>
          <a:endParaRPr lang="en-US"/>
        </a:p>
      </dgm:t>
    </dgm:pt>
    <dgm:pt modelId="{007D2A26-0E87-487F-9016-54920D04C21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Word Vectors</a:t>
          </a:r>
          <a:endParaRPr lang="en-US" dirty="0"/>
        </a:p>
      </dgm:t>
    </dgm:pt>
    <dgm:pt modelId="{33DC98F1-8640-4A91-9216-E643AC4479AE}" type="parTrans" cxnId="{03763D76-C1CD-4421-9EBC-1363542E3D01}">
      <dgm:prSet/>
      <dgm:spPr/>
      <dgm:t>
        <a:bodyPr/>
        <a:lstStyle/>
        <a:p>
          <a:endParaRPr lang="en-US"/>
        </a:p>
      </dgm:t>
    </dgm:pt>
    <dgm:pt modelId="{473B82AE-66B0-45F6-A3A8-D70F8D4EC204}" type="sibTrans" cxnId="{03763D76-C1CD-4421-9EBC-1363542E3D01}">
      <dgm:prSet/>
      <dgm:spPr/>
      <dgm:t>
        <a:bodyPr/>
        <a:lstStyle/>
        <a:p>
          <a:endParaRPr lang="en-US"/>
        </a:p>
      </dgm:t>
    </dgm:pt>
    <dgm:pt modelId="{B448C79D-64DC-469A-92E8-464000730B21}">
      <dgm:prSet phldrT="[Text]"/>
      <dgm:spPr/>
      <dgm:t>
        <a:bodyPr/>
        <a:lstStyle/>
        <a:p>
          <a:r>
            <a:rPr lang="en-US" dirty="0" smtClean="0"/>
            <a:t>List of Words </a:t>
          </a:r>
          <a:endParaRPr lang="en-US" dirty="0"/>
        </a:p>
      </dgm:t>
    </dgm:pt>
    <dgm:pt modelId="{81C6E1D6-FD28-493D-99ED-A91CA7A1A411}" type="parTrans" cxnId="{29F1442A-9F02-4FC5-B297-240A5A265543}">
      <dgm:prSet/>
      <dgm:spPr/>
      <dgm:t>
        <a:bodyPr/>
        <a:lstStyle/>
        <a:p>
          <a:endParaRPr lang="en-US"/>
        </a:p>
      </dgm:t>
    </dgm:pt>
    <dgm:pt modelId="{DE6BAF7E-E02A-41B7-9357-E7915FD537A2}" type="sibTrans" cxnId="{29F1442A-9F02-4FC5-B297-240A5A265543}">
      <dgm:prSet/>
      <dgm:spPr/>
      <dgm:t>
        <a:bodyPr/>
        <a:lstStyle/>
        <a:p>
          <a:endParaRPr lang="en-US"/>
        </a:p>
      </dgm:t>
    </dgm:pt>
    <dgm:pt modelId="{267CB9ED-C3A9-44CA-A009-6060A64FB08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B02267A3-7536-4DF6-9CFB-CFF4FE8E13A3}" type="parTrans" cxnId="{C9BCD2FB-E3C4-4919-93F3-AE268D298E1B}">
      <dgm:prSet/>
      <dgm:spPr/>
      <dgm:t>
        <a:bodyPr/>
        <a:lstStyle/>
        <a:p>
          <a:endParaRPr lang="en-US"/>
        </a:p>
      </dgm:t>
    </dgm:pt>
    <dgm:pt modelId="{42EB0F9D-B7BB-4714-8D05-7A8696CE1A8B}" type="sibTrans" cxnId="{C9BCD2FB-E3C4-4919-93F3-AE268D298E1B}">
      <dgm:prSet/>
      <dgm:spPr/>
      <dgm:t>
        <a:bodyPr/>
        <a:lstStyle/>
        <a:p>
          <a:endParaRPr lang="en-US"/>
        </a:p>
      </dgm:t>
    </dgm:pt>
    <dgm:pt modelId="{454445F5-2160-4525-871C-93324AAAE532}">
      <dgm:prSet phldrT="[Text]"/>
      <dgm:spPr/>
      <dgm:t>
        <a:bodyPr/>
        <a:lstStyle/>
        <a:p>
          <a:r>
            <a:rPr lang="en-US" dirty="0" smtClean="0"/>
            <a:t>Hash Tables</a:t>
          </a:r>
          <a:endParaRPr lang="en-US" dirty="0"/>
        </a:p>
      </dgm:t>
    </dgm:pt>
    <dgm:pt modelId="{D47FA550-82A0-4E6E-ADD5-5160AC2B7F03}" type="parTrans" cxnId="{CCE19E48-6630-445E-B950-77FF7A36EB57}">
      <dgm:prSet/>
      <dgm:spPr/>
      <dgm:t>
        <a:bodyPr/>
        <a:lstStyle/>
        <a:p>
          <a:endParaRPr lang="en-US"/>
        </a:p>
      </dgm:t>
    </dgm:pt>
    <dgm:pt modelId="{ABAB66A3-40EA-404A-9A8E-100232034A19}" type="sibTrans" cxnId="{CCE19E48-6630-445E-B950-77FF7A36EB57}">
      <dgm:prSet/>
      <dgm:spPr/>
      <dgm:t>
        <a:bodyPr/>
        <a:lstStyle/>
        <a:p>
          <a:endParaRPr lang="en-US"/>
        </a:p>
      </dgm:t>
    </dgm:pt>
    <dgm:pt modelId="{1666DB9E-6138-4E04-A51A-FA329C4D31C8}" type="pres">
      <dgm:prSet presAssocID="{25EEE5A5-2EE4-40D8-A794-754A773E70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63BE90F3-D1AF-47FD-86D6-5FBDD2C1444A}" type="pres">
      <dgm:prSet presAssocID="{B060DDD3-AA42-4E88-AB63-79B1674E1219}" presName="composite" presStyleCnt="0"/>
      <dgm:spPr/>
    </dgm:pt>
    <dgm:pt modelId="{01B54732-1AE9-4806-A65C-98CEA4C22958}" type="pres">
      <dgm:prSet presAssocID="{B060DDD3-AA42-4E88-AB63-79B1674E1219}" presName="bentUpArrow1" presStyleLbl="alignImgPlace1" presStyleIdx="0" presStyleCnt="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A0A9F9FE-C628-4481-B336-E4DFF4CF8370}" type="pres">
      <dgm:prSet presAssocID="{B060DDD3-AA42-4E88-AB63-79B1674E121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37844F-9A53-4379-91E5-4D5A2461ECCF}" type="pres">
      <dgm:prSet presAssocID="{B060DDD3-AA42-4E88-AB63-79B1674E121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F4526-7C08-4004-99F2-7635045349E9}" type="pres">
      <dgm:prSet presAssocID="{3D159F85-F3FD-4236-9C00-21EA94386599}" presName="sibTrans" presStyleCnt="0"/>
      <dgm:spPr/>
    </dgm:pt>
    <dgm:pt modelId="{9047E5C6-DCD5-4110-AA2F-205FEA966EE6}" type="pres">
      <dgm:prSet presAssocID="{007D2A26-0E87-487F-9016-54920D04C21C}" presName="composite" presStyleCnt="0"/>
      <dgm:spPr/>
    </dgm:pt>
    <dgm:pt modelId="{8B57B8B3-8F9F-4646-9B6E-35FCF440C749}" type="pres">
      <dgm:prSet presAssocID="{007D2A26-0E87-487F-9016-54920D04C21C}" presName="bentUpArrow1" presStyleLbl="alignImgPlace1" presStyleIdx="1" presStyleCnt="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C0840B9C-9164-4E09-BBB1-DA3ECE97DB41}" type="pres">
      <dgm:prSet presAssocID="{007D2A26-0E87-487F-9016-54920D04C21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D7D7C-5B05-4503-84A6-804708556CB6}" type="pres">
      <dgm:prSet presAssocID="{007D2A26-0E87-487F-9016-54920D04C21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927434-0EC9-4E04-8F9D-DF89D416B133}" type="pres">
      <dgm:prSet presAssocID="{473B82AE-66B0-45F6-A3A8-D70F8D4EC204}" presName="sibTrans" presStyleCnt="0"/>
      <dgm:spPr/>
    </dgm:pt>
    <dgm:pt modelId="{560B7831-F70C-446E-B5FB-D0E940AA49E1}" type="pres">
      <dgm:prSet presAssocID="{267CB9ED-C3A9-44CA-A009-6060A64FB08C}" presName="composite" presStyleCnt="0"/>
      <dgm:spPr/>
    </dgm:pt>
    <dgm:pt modelId="{29E3A9DD-78D0-4E1F-A3A6-DE99D830312C}" type="pres">
      <dgm:prSet presAssocID="{267CB9ED-C3A9-44CA-A009-6060A64FB08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360E7-7783-489A-A118-4D0FB6C82C20}" type="pres">
      <dgm:prSet presAssocID="{267CB9ED-C3A9-44CA-A009-6060A64FB08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A7219-E4FC-4EFA-8BCA-A04892F898FF}" type="presOf" srcId="{267CB9ED-C3A9-44CA-A009-6060A64FB08C}" destId="{29E3A9DD-78D0-4E1F-A3A6-DE99D830312C}" srcOrd="0" destOrd="0" presId="urn:microsoft.com/office/officeart/2005/8/layout/StepDownProcess"/>
    <dgm:cxn modelId="{C6272A72-ADA6-4BB7-A60A-D378683945A5}" type="presOf" srcId="{B060DDD3-AA42-4E88-AB63-79B1674E1219}" destId="{A0A9F9FE-C628-4481-B336-E4DFF4CF8370}" srcOrd="0" destOrd="0" presId="urn:microsoft.com/office/officeart/2005/8/layout/StepDownProcess"/>
    <dgm:cxn modelId="{29F1442A-9F02-4FC5-B297-240A5A265543}" srcId="{007D2A26-0E87-487F-9016-54920D04C21C}" destId="{B448C79D-64DC-469A-92E8-464000730B21}" srcOrd="0" destOrd="0" parTransId="{81C6E1D6-FD28-493D-99ED-A91CA7A1A411}" sibTransId="{DE6BAF7E-E02A-41B7-9357-E7915FD537A2}"/>
    <dgm:cxn modelId="{CCE19E48-6630-445E-B950-77FF7A36EB57}" srcId="{267CB9ED-C3A9-44CA-A009-6060A64FB08C}" destId="{454445F5-2160-4525-871C-93324AAAE532}" srcOrd="0" destOrd="0" parTransId="{D47FA550-82A0-4E6E-ADD5-5160AC2B7F03}" sibTransId="{ABAB66A3-40EA-404A-9A8E-100232034A19}"/>
    <dgm:cxn modelId="{2F8404FD-9D57-401C-9614-C574141B294E}" type="presOf" srcId="{25EEE5A5-2EE4-40D8-A794-754A773E707F}" destId="{1666DB9E-6138-4E04-A51A-FA329C4D31C8}" srcOrd="0" destOrd="0" presId="urn:microsoft.com/office/officeart/2005/8/layout/StepDownProcess"/>
    <dgm:cxn modelId="{783DF46F-62C5-4AAF-B45C-FE11203A9806}" type="presOf" srcId="{B448C79D-64DC-469A-92E8-464000730B21}" destId="{668D7D7C-5B05-4503-84A6-804708556CB6}" srcOrd="0" destOrd="0" presId="urn:microsoft.com/office/officeart/2005/8/layout/StepDownProcess"/>
    <dgm:cxn modelId="{5B9C450F-DB9A-466D-8270-A187F540F434}" srcId="{B060DDD3-AA42-4E88-AB63-79B1674E1219}" destId="{C5282518-529F-4439-82A8-259070729310}" srcOrd="0" destOrd="0" parTransId="{E5385060-8DB3-4358-83BE-9E5A1FD53895}" sibTransId="{26F875FF-64A7-476D-8E2D-FC60037E7C8D}"/>
    <dgm:cxn modelId="{26BCA76C-1C85-4D0B-AE7F-D8453A71515E}" type="presOf" srcId="{454445F5-2160-4525-871C-93324AAAE532}" destId="{0E6360E7-7783-489A-A118-4D0FB6C82C20}" srcOrd="0" destOrd="0" presId="urn:microsoft.com/office/officeart/2005/8/layout/StepDownProcess"/>
    <dgm:cxn modelId="{AA07408A-3780-47FA-B9DB-A46F809F4E76}" srcId="{25EEE5A5-2EE4-40D8-A794-754A773E707F}" destId="{B060DDD3-AA42-4E88-AB63-79B1674E1219}" srcOrd="0" destOrd="0" parTransId="{42709463-21F2-446C-9212-97E0AD324A03}" sibTransId="{3D159F85-F3FD-4236-9C00-21EA94386599}"/>
    <dgm:cxn modelId="{03763D76-C1CD-4421-9EBC-1363542E3D01}" srcId="{25EEE5A5-2EE4-40D8-A794-754A773E707F}" destId="{007D2A26-0E87-487F-9016-54920D04C21C}" srcOrd="1" destOrd="0" parTransId="{33DC98F1-8640-4A91-9216-E643AC4479AE}" sibTransId="{473B82AE-66B0-45F6-A3A8-D70F8D4EC204}"/>
    <dgm:cxn modelId="{A63003CA-3A30-4899-AA66-C6019F31A5A9}" type="presOf" srcId="{007D2A26-0E87-487F-9016-54920D04C21C}" destId="{C0840B9C-9164-4E09-BBB1-DA3ECE97DB41}" srcOrd="0" destOrd="0" presId="urn:microsoft.com/office/officeart/2005/8/layout/StepDownProcess"/>
    <dgm:cxn modelId="{C9BCD2FB-E3C4-4919-93F3-AE268D298E1B}" srcId="{25EEE5A5-2EE4-40D8-A794-754A773E707F}" destId="{267CB9ED-C3A9-44CA-A009-6060A64FB08C}" srcOrd="2" destOrd="0" parTransId="{B02267A3-7536-4DF6-9CFB-CFF4FE8E13A3}" sibTransId="{42EB0F9D-B7BB-4714-8D05-7A8696CE1A8B}"/>
    <dgm:cxn modelId="{5607565D-5A3C-452A-9E8B-4D2343385B33}" type="presOf" srcId="{C5282518-529F-4439-82A8-259070729310}" destId="{DE37844F-9A53-4379-91E5-4D5A2461ECCF}" srcOrd="0" destOrd="0" presId="urn:microsoft.com/office/officeart/2005/8/layout/StepDownProcess"/>
    <dgm:cxn modelId="{F1958671-17D7-49C8-863D-8D8B7E1DE1AC}" type="presParOf" srcId="{1666DB9E-6138-4E04-A51A-FA329C4D31C8}" destId="{63BE90F3-D1AF-47FD-86D6-5FBDD2C1444A}" srcOrd="0" destOrd="0" presId="urn:microsoft.com/office/officeart/2005/8/layout/StepDownProcess"/>
    <dgm:cxn modelId="{7DEBD9A9-1263-4158-8C6D-6466A609C842}" type="presParOf" srcId="{63BE90F3-D1AF-47FD-86D6-5FBDD2C1444A}" destId="{01B54732-1AE9-4806-A65C-98CEA4C22958}" srcOrd="0" destOrd="0" presId="urn:microsoft.com/office/officeart/2005/8/layout/StepDownProcess"/>
    <dgm:cxn modelId="{74F656B4-986A-4AF3-B7DA-4ED0E1DD6E02}" type="presParOf" srcId="{63BE90F3-D1AF-47FD-86D6-5FBDD2C1444A}" destId="{A0A9F9FE-C628-4481-B336-E4DFF4CF8370}" srcOrd="1" destOrd="0" presId="urn:microsoft.com/office/officeart/2005/8/layout/StepDownProcess"/>
    <dgm:cxn modelId="{0A239AAB-A8E2-4AB0-BC7D-3A76A8353AB3}" type="presParOf" srcId="{63BE90F3-D1AF-47FD-86D6-5FBDD2C1444A}" destId="{DE37844F-9A53-4379-91E5-4D5A2461ECCF}" srcOrd="2" destOrd="0" presId="urn:microsoft.com/office/officeart/2005/8/layout/StepDownProcess"/>
    <dgm:cxn modelId="{9D773587-349E-4CEA-8FA7-F86E25D116EE}" type="presParOf" srcId="{1666DB9E-6138-4E04-A51A-FA329C4D31C8}" destId="{32FF4526-7C08-4004-99F2-7635045349E9}" srcOrd="1" destOrd="0" presId="urn:microsoft.com/office/officeart/2005/8/layout/StepDownProcess"/>
    <dgm:cxn modelId="{32D3BAD8-191C-41E9-ACE4-5BB8A945E9CC}" type="presParOf" srcId="{1666DB9E-6138-4E04-A51A-FA329C4D31C8}" destId="{9047E5C6-DCD5-4110-AA2F-205FEA966EE6}" srcOrd="2" destOrd="0" presId="urn:microsoft.com/office/officeart/2005/8/layout/StepDownProcess"/>
    <dgm:cxn modelId="{A5A48A23-085B-4ABE-A472-8470BAD06816}" type="presParOf" srcId="{9047E5C6-DCD5-4110-AA2F-205FEA966EE6}" destId="{8B57B8B3-8F9F-4646-9B6E-35FCF440C749}" srcOrd="0" destOrd="0" presId="urn:microsoft.com/office/officeart/2005/8/layout/StepDownProcess"/>
    <dgm:cxn modelId="{215B0A45-8FFA-4076-A1B7-EB986D911AA8}" type="presParOf" srcId="{9047E5C6-DCD5-4110-AA2F-205FEA966EE6}" destId="{C0840B9C-9164-4E09-BBB1-DA3ECE97DB41}" srcOrd="1" destOrd="0" presId="urn:microsoft.com/office/officeart/2005/8/layout/StepDownProcess"/>
    <dgm:cxn modelId="{E866D2D1-F559-4B62-8761-9B2F7BA2CFA2}" type="presParOf" srcId="{9047E5C6-DCD5-4110-AA2F-205FEA966EE6}" destId="{668D7D7C-5B05-4503-84A6-804708556CB6}" srcOrd="2" destOrd="0" presId="urn:microsoft.com/office/officeart/2005/8/layout/StepDownProcess"/>
    <dgm:cxn modelId="{FE2FFE7F-6560-4186-B50E-EA155E7C9E3A}" type="presParOf" srcId="{1666DB9E-6138-4E04-A51A-FA329C4D31C8}" destId="{D7927434-0EC9-4E04-8F9D-DF89D416B133}" srcOrd="3" destOrd="0" presId="urn:microsoft.com/office/officeart/2005/8/layout/StepDownProcess"/>
    <dgm:cxn modelId="{B45D4922-B234-4E1C-A81A-FE023FB359EF}" type="presParOf" srcId="{1666DB9E-6138-4E04-A51A-FA329C4D31C8}" destId="{560B7831-F70C-446E-B5FB-D0E940AA49E1}" srcOrd="4" destOrd="0" presId="urn:microsoft.com/office/officeart/2005/8/layout/StepDownProcess"/>
    <dgm:cxn modelId="{73A16031-A42E-495C-8DEC-C520E6027FBE}" type="presParOf" srcId="{560B7831-F70C-446E-B5FB-D0E940AA49E1}" destId="{29E3A9DD-78D0-4E1F-A3A6-DE99D830312C}" srcOrd="0" destOrd="0" presId="urn:microsoft.com/office/officeart/2005/8/layout/StepDownProcess"/>
    <dgm:cxn modelId="{3515A3AA-C2EE-414D-A987-122AB292E6CB}" type="presParOf" srcId="{560B7831-F70C-446E-B5FB-D0E940AA49E1}" destId="{0E6360E7-7783-489A-A118-4D0FB6C82C2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B54732-1AE9-4806-A65C-98CEA4C22958}">
      <dsp:nvSpPr>
        <dsp:cNvPr id="0" name=""/>
        <dsp:cNvSpPr/>
      </dsp:nvSpPr>
      <dsp:spPr>
        <a:xfrm rot="5400000">
          <a:off x="1092024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0A9F9FE-C628-4481-B336-E4DFF4CF8370}">
      <dsp:nvSpPr>
        <dsp:cNvPr id="0" name=""/>
        <dsp:cNvSpPr/>
      </dsp:nvSpPr>
      <dsp:spPr>
        <a:xfrm>
          <a:off x="782177" y="25930"/>
          <a:ext cx="1968752" cy="137806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Training Data</a:t>
          </a:r>
          <a:endParaRPr lang="en-US" sz="2800" kern="1200" dirty="0"/>
        </a:p>
      </dsp:txBody>
      <dsp:txXfrm>
        <a:off x="782177" y="25930"/>
        <a:ext cx="1968752" cy="1378062"/>
      </dsp:txXfrm>
    </dsp:sp>
    <dsp:sp modelId="{DE37844F-9A53-4379-91E5-4D5A2461ECCF}">
      <dsp:nvSpPr>
        <dsp:cNvPr id="0" name=""/>
        <dsp:cNvSpPr/>
      </dsp:nvSpPr>
      <dsp:spPr>
        <a:xfrm>
          <a:off x="2750929" y="157360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Raw Text</a:t>
          </a:r>
          <a:endParaRPr lang="en-US" sz="2200" kern="1200" dirty="0"/>
        </a:p>
      </dsp:txBody>
      <dsp:txXfrm>
        <a:off x="2750929" y="157360"/>
        <a:ext cx="1431882" cy="1113811"/>
      </dsp:txXfrm>
    </dsp:sp>
    <dsp:sp modelId="{8B57B8B3-8F9F-4646-9B6E-35FCF440C749}">
      <dsp:nvSpPr>
        <dsp:cNvPr id="0" name=""/>
        <dsp:cNvSpPr/>
      </dsp:nvSpPr>
      <dsp:spPr>
        <a:xfrm rot="5400000">
          <a:off x="2724329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C0840B9C-9164-4E09-BBB1-DA3ECE97DB41}">
      <dsp:nvSpPr>
        <dsp:cNvPr id="0" name=""/>
        <dsp:cNvSpPr/>
      </dsp:nvSpPr>
      <dsp:spPr>
        <a:xfrm>
          <a:off x="2414482" y="1573950"/>
          <a:ext cx="1968752" cy="137806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Word Vectors</a:t>
          </a:r>
          <a:endParaRPr lang="en-US" sz="2800" kern="1200" dirty="0"/>
        </a:p>
      </dsp:txBody>
      <dsp:txXfrm>
        <a:off x="2414482" y="1573950"/>
        <a:ext cx="1968752" cy="1378062"/>
      </dsp:txXfrm>
    </dsp:sp>
    <dsp:sp modelId="{668D7D7C-5B05-4503-84A6-804708556CB6}">
      <dsp:nvSpPr>
        <dsp:cNvPr id="0" name=""/>
        <dsp:cNvSpPr/>
      </dsp:nvSpPr>
      <dsp:spPr>
        <a:xfrm>
          <a:off x="4383234" y="170537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List of Words </a:t>
          </a:r>
          <a:endParaRPr lang="en-US" sz="2200" kern="1200" dirty="0"/>
        </a:p>
      </dsp:txBody>
      <dsp:txXfrm>
        <a:off x="4383234" y="1705379"/>
        <a:ext cx="1431882" cy="1113811"/>
      </dsp:txXfrm>
    </dsp:sp>
    <dsp:sp modelId="{29E3A9DD-78D0-4E1F-A3A6-DE99D830312C}">
      <dsp:nvSpPr>
        <dsp:cNvPr id="0" name=""/>
        <dsp:cNvSpPr/>
      </dsp:nvSpPr>
      <dsp:spPr>
        <a:xfrm>
          <a:off x="4046787" y="3121969"/>
          <a:ext cx="1968752" cy="137806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Vocabulary</a:t>
          </a:r>
          <a:endParaRPr lang="en-US" sz="2800" kern="1200" dirty="0"/>
        </a:p>
      </dsp:txBody>
      <dsp:txXfrm>
        <a:off x="4046787" y="3121969"/>
        <a:ext cx="1968752" cy="1378062"/>
      </dsp:txXfrm>
    </dsp:sp>
    <dsp:sp modelId="{0E6360E7-7783-489A-A118-4D0FB6C82C20}">
      <dsp:nvSpPr>
        <dsp:cNvPr id="0" name=""/>
        <dsp:cNvSpPr/>
      </dsp:nvSpPr>
      <dsp:spPr>
        <a:xfrm>
          <a:off x="6015539" y="325339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Hash Tables</a:t>
          </a:r>
          <a:endParaRPr lang="en-US" sz="2700" kern="1200" dirty="0"/>
        </a:p>
      </dsp:txBody>
      <dsp:txXfrm>
        <a:off x="6015539" y="3253399"/>
        <a:ext cx="1431882" cy="1113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CBD6E-805A-4F6D-A101-A0652B2F41A7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19B2-80FF-4468-AC4F-FF1ED1C7C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919B2-80FF-4468-AC4F-FF1ED1C7CB35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6E0B-E401-4528-994B-C41CD7A3B351}" type="datetimeFigureOut">
              <a:rPr lang="zh-TW" altLang="en-US" smtClean="0"/>
              <a:pPr/>
              <a:t>2013/5/1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BD7E-FD17-42FA-A9D7-07E6E0B5D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COMP2021 Group Project: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A Perl Text Classification Tool</a:t>
            </a:r>
            <a:endParaRPr lang="zh-TW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altLang="zh-TW" sz="4500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Group1</a:t>
            </a:r>
          </a:p>
          <a:p>
            <a:pPr algn="r"/>
            <a:r>
              <a:rPr lang="en-US" altLang="zh-TW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           Wan </a:t>
            </a:r>
            <a:r>
              <a:rPr lang="en-US" altLang="zh-TW" dirty="0" err="1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Hanzhe</a:t>
            </a:r>
            <a:endParaRPr lang="en-US" altLang="zh-TW" dirty="0" smtClean="0">
              <a:latin typeface="Arial Narrow" pitchFamily="34" charset="0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TW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Huang </a:t>
            </a:r>
            <a:r>
              <a:rPr lang="en-US" altLang="zh-TW" dirty="0" err="1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Tianwei</a:t>
            </a:r>
            <a:endParaRPr lang="en-US" altLang="zh-TW" dirty="0" smtClean="0">
              <a:latin typeface="Arial Narrow" pitchFamily="34" charset="0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TW" dirty="0" err="1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Poon</a:t>
            </a:r>
            <a:r>
              <a:rPr lang="en-US" altLang="zh-TW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TW" dirty="0" err="1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Kam</a:t>
            </a:r>
            <a:r>
              <a:rPr lang="en-US" altLang="zh-TW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 Lung</a:t>
            </a:r>
          </a:p>
          <a:p>
            <a:pPr algn="r"/>
            <a:r>
              <a:rPr lang="en-US" altLang="zh-TW" dirty="0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Deng </a:t>
            </a:r>
            <a:r>
              <a:rPr lang="en-US" altLang="zh-TW" dirty="0" err="1" smtClean="0">
                <a:latin typeface="Arial Narrow" pitchFamily="34" charset="0"/>
                <a:ea typeface="Arial Unicode MS" pitchFamily="34" charset="-122"/>
                <a:cs typeface="Arial Unicode MS" pitchFamily="34" charset="-122"/>
              </a:rPr>
              <a:t>Hanyu</a:t>
            </a:r>
            <a:endParaRPr lang="zh-TW" altLang="en-US" dirty="0">
              <a:latin typeface="Arial Narrow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Induction: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395536" y="2060848"/>
                <a:ext cx="8064896" cy="6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𝐶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𝑂𝑐𝑐𝑢𝑟𝑎𝑛𝑐𝑒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𝑖𝑛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𝐶𝑙𝑎𝑠𝑠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𝑇𝑒𝑥𝑡</m:t>
                          </m:r>
                          <m:r>
                            <a:rPr lang="en-US" i="1"/>
                            <m:t>+1</m:t>
                          </m:r>
                        </m:num>
                        <m:den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𝑊𝑜𝑟𝑑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𝐶𝑜𝑢𝑛𝑡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𝐶𝑙𝑎𝑠𝑠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+1∗</m:t>
                          </m:r>
                          <m:r>
                            <a:rPr lang="en-US" i="1"/>
                            <m:t>𝑁𝑢𝑚𝑏𝑒𝑟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𝑑𝑖𝑓𝑓𝑒𝑟𝑒𝑛𝑡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𝑤𝑜𝑟𝑑𝑠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8064896" cy="66684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4740761"/>
              </p:ext>
            </p:extLst>
          </p:nvPr>
        </p:nvGraphicFramePr>
        <p:xfrm>
          <a:off x="1907704" y="315978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W7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06896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: Vocab of Class 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772658"/>
              </p:ext>
            </p:extLst>
          </p:nvPr>
        </p:nvGraphicFramePr>
        <p:xfrm>
          <a:off x="1907704" y="450912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W7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450912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: Vocab of Class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106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1586" y="1988839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For any document D including (x1…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Calculate P(C1 | x1….</a:t>
            </a:r>
            <a:r>
              <a:rPr lang="en-US" dirty="0" err="1" smtClean="0"/>
              <a:t>xn</a:t>
            </a:r>
            <a:r>
              <a:rPr lang="en-US" dirty="0" smtClean="0"/>
              <a:t>) and </a:t>
            </a:r>
            <a:r>
              <a:rPr lang="en-US" dirty="0" smtClean="0"/>
              <a:t>P(C0 </a:t>
            </a:r>
            <a:r>
              <a:rPr lang="en-US" dirty="0" smtClean="0"/>
              <a:t>| x1…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D goes to the class with </a:t>
            </a:r>
            <a:r>
              <a:rPr lang="en-US" dirty="0" smtClean="0"/>
              <a:t>larger probability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076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Model Evaluation: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 of  Correctly Classified Items (CCI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123728" y="1772816"/>
          <a:ext cx="4777706" cy="4536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619672" y="2060848"/>
          <a:ext cx="5886400" cy="360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Model Evaluation: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 of  Correctly Classified Items (CCI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Text Classification: definition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772816"/>
            <a:ext cx="577215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Text Classification: 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752600"/>
            <a:ext cx="6562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35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Why Perl?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Weka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is TOO SLOW…</a:t>
            </a:r>
          </a:p>
          <a:p>
            <a:pPr>
              <a:buClr>
                <a:srgbClr val="C00000"/>
              </a:buClr>
            </a:pP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Perl is PERFECT for text manipulation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Perl is better at math than Shell Scripting</a:t>
            </a:r>
            <a:endParaRPr lang="en-US" altLang="zh-TW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Methodology : Naïve Bayes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59" y="1772816"/>
            <a:ext cx="6181725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4325516"/>
            <a:ext cx="61150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Naïve Bayes: assumptions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16832"/>
            <a:ext cx="7753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47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Naïve Bayes: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844824"/>
            <a:ext cx="7924800" cy="2876550"/>
          </a:xfrm>
        </p:spPr>
      </p:pic>
    </p:spTree>
    <p:extLst>
      <p:ext uri="{BB962C8B-B14F-4D97-AF65-F5344CB8AC3E}">
        <p14:creationId xmlns:p14="http://schemas.microsoft.com/office/powerpoint/2010/main" xmlns="" val="2765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Induction: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6559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707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141" y="1556792"/>
            <a:ext cx="6734559" cy="35295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4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184</Words>
  <Application>Microsoft Office PowerPoint</Application>
  <PresentationFormat>全屏显示(4:3)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COMP2021 Group Project: A Perl Text Classification Tool</vt:lpstr>
      <vt:lpstr>Text Classification: definition</vt:lpstr>
      <vt:lpstr>Text Classification: application</vt:lpstr>
      <vt:lpstr>Why Perl?</vt:lpstr>
      <vt:lpstr>The Methodology : Naïve Bayes</vt:lpstr>
      <vt:lpstr>Naïve Bayes: assumptions</vt:lpstr>
      <vt:lpstr>Naïve Bayes: continued</vt:lpstr>
      <vt:lpstr>Model Induction:  data input</vt:lpstr>
      <vt:lpstr>Training Data Example</vt:lpstr>
      <vt:lpstr>Model Induction:  conditional probability</vt:lpstr>
      <vt:lpstr>Model Testing</vt:lpstr>
      <vt:lpstr>Model Evaluation:% of  Correctly Classified Items (CCI)</vt:lpstr>
      <vt:lpstr>Model Evaluation:% of  Correctly Classified Items (CCI)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Comp2021 Group Project: A Perl Text Classification Tool</dc:title>
  <dc:creator>fred</dc:creator>
  <cp:lastModifiedBy>fred</cp:lastModifiedBy>
  <cp:revision>12</cp:revision>
  <dcterms:created xsi:type="dcterms:W3CDTF">2013-05-01T07:41:24Z</dcterms:created>
  <dcterms:modified xsi:type="dcterms:W3CDTF">2013-05-01T12:26:45Z</dcterms:modified>
</cp:coreProperties>
</file>