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57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28" autoAdjust="0"/>
  </p:normalViewPr>
  <p:slideViewPr>
    <p:cSldViewPr snapToGrid="0" snapToObjects="1">
      <p:cViewPr varScale="1">
        <p:scale>
          <a:sx n="54" d="100"/>
          <a:sy n="54" d="100"/>
        </p:scale>
        <p:origin x="-2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669A3-EF48-7B44-842C-D2CBED9EBAC4}" type="datetimeFigureOut">
              <a:rPr lang="en-US" smtClean="0"/>
              <a:t>12-9-11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12E60-FBEE-B24D-8EDA-CCFE9E24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 module:</a:t>
            </a:r>
          </a:p>
          <a:p>
            <a:r>
              <a:rPr lang="en-US" baseline="0" dirty="0" smtClean="0"/>
              <a:t>   Command line module</a:t>
            </a:r>
            <a:endParaRPr lang="en-US" dirty="0" smtClean="0"/>
          </a:p>
          <a:p>
            <a:r>
              <a:rPr lang="en-US" dirty="0" smtClean="0"/>
              <a:t>Metadata module: </a:t>
            </a:r>
          </a:p>
          <a:p>
            <a:r>
              <a:rPr lang="en-US" dirty="0" smtClean="0"/>
              <a:t>  1. Manage task</a:t>
            </a:r>
            <a:r>
              <a:rPr lang="en-US" baseline="0" dirty="0" smtClean="0"/>
              <a:t> metadata according to 4 categories: Pending, Ongoing, Deleted, Finished.  </a:t>
            </a:r>
          </a:p>
          <a:p>
            <a:r>
              <a:rPr lang="en-US" baseline="0" dirty="0" smtClean="0"/>
              <a:t>  2. Create, update, delete task metadata</a:t>
            </a:r>
          </a:p>
          <a:p>
            <a:r>
              <a:rPr lang="en-US" baseline="0" dirty="0" smtClean="0"/>
              <a:t>Management</a:t>
            </a:r>
            <a:r>
              <a:rPr lang="en-US" dirty="0" smtClean="0"/>
              <a:t> module: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1. Responsible for scheduling tasks. </a:t>
            </a:r>
          </a:p>
          <a:p>
            <a:r>
              <a:rPr lang="en-US" baseline="0" dirty="0" smtClean="0"/>
              <a:t>  2. Maintain state machine for each task.</a:t>
            </a:r>
          </a:p>
          <a:p>
            <a:r>
              <a:rPr lang="en-US" baseline="0" dirty="0" smtClean="0"/>
              <a:t>  3. Offer error handling.</a:t>
            </a:r>
            <a:endParaRPr lang="en-US" dirty="0" smtClean="0"/>
          </a:p>
          <a:p>
            <a:r>
              <a:rPr lang="en-US" dirty="0" smtClean="0"/>
              <a:t>Engine</a:t>
            </a:r>
            <a:r>
              <a:rPr lang="en-US" baseline="0" dirty="0" smtClean="0"/>
              <a:t> module: </a:t>
            </a:r>
          </a:p>
          <a:p>
            <a:r>
              <a:rPr lang="en-US" baseline="0" dirty="0" smtClean="0"/>
              <a:t>  1. Consists of 1 tasks queue, 1 segments queue, 1 segments thread pool.</a:t>
            </a:r>
          </a:p>
          <a:p>
            <a:r>
              <a:rPr lang="en-US" baseline="0" dirty="0" smtClean="0"/>
              <a:t>  2. Receive downloading requests and offer downloading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12E60-FBEE-B24D-8EDA-CCFE9E244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</a:t>
            </a:r>
            <a:r>
              <a:rPr lang="en-US" baseline="0" dirty="0" smtClean="0"/>
              <a:t> 1000 characters</a:t>
            </a:r>
            <a:endParaRPr lang="en-US" dirty="0" smtClean="0"/>
          </a:p>
          <a:p>
            <a:r>
              <a:rPr lang="en-US" dirty="0" smtClean="0"/>
              <a:t>Reference</a:t>
            </a:r>
            <a:r>
              <a:rPr lang="en-US" baseline="0" dirty="0" smtClean="0"/>
              <a:t> URL: 1000 characters</a:t>
            </a:r>
          </a:p>
          <a:p>
            <a:r>
              <a:rPr lang="en-US" baseline="0" dirty="0" smtClean="0"/>
              <a:t>Folder path: 1000 characters </a:t>
            </a:r>
          </a:p>
          <a:p>
            <a:r>
              <a:rPr lang="en-US" baseline="0" dirty="0" smtClean="0"/>
              <a:t>File name: 128 characters</a:t>
            </a:r>
          </a:p>
          <a:p>
            <a:r>
              <a:rPr lang="en-US" baseline="0" dirty="0" smtClean="0"/>
              <a:t>Total Length: 8 bytes</a:t>
            </a:r>
          </a:p>
          <a:p>
            <a:r>
              <a:rPr lang="en-US" baseline="0" dirty="0" smtClean="0"/>
              <a:t>Segments: 4 bytes.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Resumable download: 1 bit</a:t>
            </a:r>
          </a:p>
          <a:p>
            <a:r>
              <a:rPr lang="en-US" baseline="0" dirty="0" smtClean="0"/>
              <a:t>Thread Number: 1 byte</a:t>
            </a:r>
          </a:p>
          <a:p>
            <a:r>
              <a:rPr lang="en-US" baseline="0" dirty="0" smtClean="0"/>
              <a:t>State: 1 byte.  Reference the states transfer diagram.</a:t>
            </a:r>
          </a:p>
          <a:p>
            <a:r>
              <a:rPr lang="en-US" baseline="0" dirty="0" smtClean="0"/>
              <a:t>Segment n Information: it contains 5 parts: segment number (4 bytes), state (1 byte), start edge (8 bytes), end edge (8 bytes), ongoing number (8 bytes)</a:t>
            </a:r>
            <a:r>
              <a:rPr lang="en-US" altLang="zh-CN" baseline="0" dirty="0" smtClean="0"/>
              <a:t> . Total length is 29 bytes.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12E60-FBEE-B24D-8EDA-CCFE9E2440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0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2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9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1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473810" y="1417638"/>
            <a:ext cx="2626561" cy="25111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Management module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22401" y="1870579"/>
            <a:ext cx="188299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Metadata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1410826"/>
            <a:ext cx="188299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module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7381" y="5646705"/>
            <a:ext cx="188299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endpoint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" y="5669450"/>
            <a:ext cx="188299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867411" y="4333973"/>
            <a:ext cx="188299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7" name="Elbow Connector 6"/>
          <p:cNvCxnSpPr>
            <a:stCxn id="14" idx="3"/>
            <a:endCxn id="6" idx="1"/>
          </p:cNvCxnSpPr>
          <p:nvPr/>
        </p:nvCxnSpPr>
        <p:spPr>
          <a:xfrm flipV="1">
            <a:off x="2340190" y="6103905"/>
            <a:ext cx="3877191" cy="227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2340191" y="6348985"/>
            <a:ext cx="3877191" cy="21211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4" idx="0"/>
            <a:endCxn id="16" idx="1"/>
          </p:cNvCxnSpPr>
          <p:nvPr/>
        </p:nvCxnSpPr>
        <p:spPr>
          <a:xfrm rot="5400000" flipH="1" flipV="1">
            <a:off x="1693915" y="4495954"/>
            <a:ext cx="878277" cy="14687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6" idx="3"/>
            <a:endCxn id="15" idx="2"/>
          </p:cNvCxnSpPr>
          <p:nvPr/>
        </p:nvCxnSpPr>
        <p:spPr>
          <a:xfrm flipV="1">
            <a:off x="4750401" y="3928830"/>
            <a:ext cx="2036690" cy="8623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5" idx="1"/>
            <a:endCxn id="5" idx="2"/>
          </p:cNvCxnSpPr>
          <p:nvPr/>
        </p:nvCxnSpPr>
        <p:spPr>
          <a:xfrm rot="10800000">
            <a:off x="1398696" y="2325226"/>
            <a:ext cx="4075115" cy="3480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67412" y="573172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request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4762" y="529641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95177" y="44855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37077" y="446278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45932" y="6278198"/>
            <a:ext cx="176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response</a:t>
            </a:r>
            <a:endParaRPr lang="en-US" dirty="0"/>
          </a:p>
        </p:txBody>
      </p:sp>
      <p:cxnSp>
        <p:nvCxnSpPr>
          <p:cNvPr id="38" name="Elbow Connector 37"/>
          <p:cNvCxnSpPr>
            <a:stCxn id="6" idx="0"/>
          </p:cNvCxnSpPr>
          <p:nvPr/>
        </p:nvCxnSpPr>
        <p:spPr>
          <a:xfrm rot="16200000" flipV="1">
            <a:off x="5558715" y="4046543"/>
            <a:ext cx="791848" cy="24084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14157" y="52509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62972" y="38489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69407" y="23812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Isosceles Triangle 42"/>
          <p:cNvSpPr/>
          <p:nvPr/>
        </p:nvSpPr>
        <p:spPr>
          <a:xfrm rot="16200000">
            <a:off x="3101684" y="1656379"/>
            <a:ext cx="642372" cy="42348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5" idx="3"/>
            <a:endCxn id="43" idx="0"/>
          </p:cNvCxnSpPr>
          <p:nvPr/>
        </p:nvCxnSpPr>
        <p:spPr>
          <a:xfrm>
            <a:off x="2340190" y="1868026"/>
            <a:ext cx="870939" cy="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3" idx="3"/>
          </p:cNvCxnSpPr>
          <p:nvPr/>
        </p:nvCxnSpPr>
        <p:spPr>
          <a:xfrm flipV="1">
            <a:off x="3634611" y="1868026"/>
            <a:ext cx="1751619" cy="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3" idx="3"/>
            <a:endCxn id="16" idx="0"/>
          </p:cNvCxnSpPr>
          <p:nvPr/>
        </p:nvCxnSpPr>
        <p:spPr>
          <a:xfrm>
            <a:off x="3634611" y="1868120"/>
            <a:ext cx="174295" cy="24658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9280" y="132800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&lt;&lt;Observable&gt;&gt;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33075" y="426081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&lt;&lt;Observer&gt;&gt;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41300" y="13481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&lt;&lt;Observer&gt;&gt;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54332" y="1347047"/>
            <a:ext cx="126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notify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398696" y="4462778"/>
            <a:ext cx="8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17382" y="4770985"/>
            <a:ext cx="84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6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19" y="530475"/>
            <a:ext cx="8279843" cy="6080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319" y="530475"/>
            <a:ext cx="4074507" cy="608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URL (1000 characters)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6826" y="530475"/>
            <a:ext cx="4205336" cy="608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Reference </a:t>
            </a:r>
            <a:r>
              <a:rPr lang="en-US" altLang="zh-CN" dirty="0"/>
              <a:t>URL(1000 characters)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319" y="1139110"/>
            <a:ext cx="4074507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 path (</a:t>
            </a:r>
            <a:r>
              <a:rPr lang="en-US" altLang="zh-CN" dirty="0"/>
              <a:t>1000 characters</a:t>
            </a:r>
            <a:r>
              <a:rPr lang="en-US" dirty="0" smtClean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458" y="1774026"/>
            <a:ext cx="4090044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length (8 bytes)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2319" y="3635638"/>
            <a:ext cx="8279843" cy="102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1 Information</a:t>
            </a:r>
          </a:p>
          <a:p>
            <a:pPr algn="ctr"/>
            <a:r>
              <a:rPr lang="en-US" dirty="0"/>
              <a:t>{</a:t>
            </a:r>
            <a:r>
              <a:rPr lang="en-US" dirty="0" smtClean="0"/>
              <a:t>Segment number (4 bytes); state (1 byte), start edge (8 bytes), end edge (8 bytes), ongoing number (8 bytes) 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2319" y="4660556"/>
            <a:ext cx="8279843" cy="7843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2 Information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5311" y="5794941"/>
            <a:ext cx="8279843" cy="7843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n Information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5459" y="3009970"/>
            <a:ext cx="4093036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(1 byte)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5504" y="2429169"/>
            <a:ext cx="4186415" cy="5945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Number (1 byte)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56827" y="1142118"/>
            <a:ext cx="4205092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name (</a:t>
            </a:r>
            <a:r>
              <a:rPr lang="en-US" altLang="zh-CN" dirty="0" smtClean="0"/>
              <a:t>128 </a:t>
            </a:r>
            <a:r>
              <a:rPr lang="en-US" altLang="zh-CN" dirty="0"/>
              <a:t>characters</a:t>
            </a:r>
            <a:r>
              <a:rPr lang="en-US" dirty="0" smtClean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8494" y="1777034"/>
            <a:ext cx="4205336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Segments (4 bytes)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0198" y="2401335"/>
            <a:ext cx="4115306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Resumable download (1 bit)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17242" y="12372"/>
            <a:ext cx="426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Task Metadata information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2007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9" y="1417638"/>
            <a:ext cx="8229600" cy="511995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Iget</a:t>
            </a:r>
            <a:r>
              <a:rPr lang="en-US" dirty="0" smtClean="0"/>
              <a:t> </a:t>
            </a:r>
            <a:r>
              <a:rPr lang="en-US" dirty="0" smtClean="0"/>
              <a:t>help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help command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version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create-task –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smtClean="0"/>
              <a:t>“xx” [–folder “xx”] [–filename “xx”] [–</a:t>
            </a:r>
            <a:r>
              <a:rPr lang="en-US" dirty="0" err="1" smtClean="0"/>
              <a:t>threadNumber</a:t>
            </a:r>
            <a:r>
              <a:rPr lang="en-US" dirty="0" smtClean="0"/>
              <a:t> xx]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delete-task –</a:t>
            </a:r>
            <a:r>
              <a:rPr lang="en-US" dirty="0" err="1" smtClean="0"/>
              <a:t>url</a:t>
            </a:r>
            <a:r>
              <a:rPr lang="en-US" dirty="0" smtClean="0"/>
              <a:t> “xx”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delete-task –state “xx”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update-task-configuration –</a:t>
            </a:r>
            <a:r>
              <a:rPr lang="en-US" dirty="0" err="1" smtClean="0"/>
              <a:t>url</a:t>
            </a:r>
            <a:r>
              <a:rPr lang="en-US" dirty="0" smtClean="0"/>
              <a:t> “xx” [–folder “xx”] [–filename “xx”] [–</a:t>
            </a:r>
            <a:r>
              <a:rPr lang="en-US" dirty="0" err="1" smtClean="0"/>
              <a:t>threadNumber</a:t>
            </a:r>
            <a:r>
              <a:rPr lang="en-US" dirty="0" smtClean="0"/>
              <a:t> xx]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view-task-configuration –</a:t>
            </a:r>
            <a:r>
              <a:rPr lang="en-US" dirty="0" err="1" smtClean="0"/>
              <a:t>url</a:t>
            </a:r>
            <a:r>
              <a:rPr lang="en-US" dirty="0" smtClean="0"/>
              <a:t> “xx”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list-task [–all] [–state “xx”]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list-task –</a:t>
            </a:r>
            <a:r>
              <a:rPr lang="en-US" dirty="0" err="1" smtClean="0"/>
              <a:t>url</a:t>
            </a:r>
            <a:r>
              <a:rPr lang="en-US" dirty="0" smtClean="0"/>
              <a:t> “xx”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monitor-task [–</a:t>
            </a:r>
            <a:r>
              <a:rPr lang="en-US" dirty="0" err="1" smtClean="0"/>
              <a:t>url</a:t>
            </a:r>
            <a:r>
              <a:rPr lang="en-US" dirty="0" smtClean="0"/>
              <a:t> “xx”] [–n </a:t>
            </a:r>
            <a:r>
              <a:rPr lang="en-US" dirty="0" err="1" smtClean="0"/>
              <a:t>yy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6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476</Words>
  <Application>Microsoft Macintosh PowerPoint</Application>
  <PresentationFormat>On-screen Show (4:3)</PresentationFormat>
  <Paragraphs>93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Modules</vt:lpstr>
      <vt:lpstr>PowerPoint Presentation</vt:lpstr>
      <vt:lpstr>Commands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</dc:creator>
  <cp:lastModifiedBy>tracy</cp:lastModifiedBy>
  <cp:revision>136</cp:revision>
  <dcterms:created xsi:type="dcterms:W3CDTF">2012-09-06T15:09:37Z</dcterms:created>
  <dcterms:modified xsi:type="dcterms:W3CDTF">2012-09-11T04:41:04Z</dcterms:modified>
</cp:coreProperties>
</file>