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B3B8-5556-174D-A1E5-348F92774EE1}" type="datetimeFigureOut">
              <a:rPr lang="en-US" smtClean="0"/>
              <a:t>8/27/12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3B05-811B-EA4D-9304-1954A42D51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736" y="542779"/>
            <a:ext cx="8206398" cy="58837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8736" y="542779"/>
            <a:ext cx="8206398" cy="586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0~256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encoding_size</a:t>
            </a:r>
            <a:r>
              <a:rPr lang="en-US" dirty="0" smtClean="0"/>
              <a:t> - 1 bytes </a:t>
            </a:r>
            <a:r>
              <a:rPr lang="en-US" b="1" dirty="0" smtClean="0"/>
              <a:t>URL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19166" y="1791635"/>
            <a:ext cx="8206398" cy="586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0~256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encoding_size</a:t>
            </a:r>
            <a:r>
              <a:rPr lang="en-US" dirty="0" smtClean="0"/>
              <a:t> -1 bytes Local File Name Full Path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6433" y="2377834"/>
            <a:ext cx="1508849" cy="67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bytes segments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9596" y="3049196"/>
            <a:ext cx="8205538" cy="522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* 8 bytes segments ending byte number (max 256 bytes)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9166" y="3571530"/>
            <a:ext cx="8206828" cy="522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* 8 bytes segments wrote offset (max 256 bytes)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9596" y="1173259"/>
            <a:ext cx="8206398" cy="586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0~256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encoding_size</a:t>
            </a:r>
            <a:r>
              <a:rPr lang="en-US" dirty="0" smtClean="0"/>
              <a:t> -1 bytes Referenced URL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9596" y="2377834"/>
            <a:ext cx="1508849" cy="67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bytes </a:t>
            </a:r>
          </a:p>
          <a:p>
            <a:pPr algn="ctr"/>
            <a:r>
              <a:rPr lang="en-US" dirty="0" smtClean="0"/>
              <a:t>Total length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27584" y="2377834"/>
            <a:ext cx="1508849" cy="67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bit</a:t>
            </a:r>
          </a:p>
          <a:p>
            <a:pPr algn="ctr"/>
            <a:r>
              <a:rPr lang="en-US" dirty="0" err="1" smtClean="0"/>
              <a:t>resumable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82678" y="5829436"/>
            <a:ext cx="228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(N: segments number)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Zuora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Barry Zhong</dc:creator>
  <cp:lastModifiedBy>Barry Zhong</cp:lastModifiedBy>
  <cp:revision>3</cp:revision>
  <dcterms:created xsi:type="dcterms:W3CDTF">2012-08-27T14:55:25Z</dcterms:created>
  <dcterms:modified xsi:type="dcterms:W3CDTF">2012-08-27T15:12:56Z</dcterms:modified>
</cp:coreProperties>
</file>