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Work Report</a:t>
            </a:r>
            <a:r>
              <a:rPr lang="en-US" altLang="en-US" sz="3200"/>
              <a:t>(13th)</a:t>
            </a:r>
            <a:endParaRPr lang="en-US" alt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孙笳淋</a:t>
            </a:r>
            <a:endParaRPr lang="en-US" altLang="en-US"/>
          </a:p>
          <a:p>
            <a:r>
              <a:rPr lang="en-US" altLang="en-US"/>
              <a:t>2020.2.22-2.23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判据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经过思考，形成了一个初步的思路：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1.给出形成黑洞的判据，比如通过施瓦希半径来反推黑洞应具有的密度临界值，从而给出哪里生成黑洞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2.对已生成黑洞的地方，继续进行模拟，计算其吸积率，以判定是否是seed-BH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着手于判断黑洞是否形成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/>
              <a:t>自己试着在写一个程序：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思路大概是：1.随机给出n数量粒子的位置，为简单计算，规定每个粒子质量相同,设为M;给出某密度临界值a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2.对第i个粒子，依次计算第1,2,...,i-1,i+1,...n个粒子距离第i个粒子的距离，并将这些粒子按距离排序(从小到大）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3.对上述排序后的粒子，记为1,2,3,...,m,距离值分别记为r1,r2,...,rm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j从1至m遍历，计算(m+1)*M/（rm）^3，（体积也可以采用4×Pi×rm^3/3），判断是否大于等于a，若是，标记出该粒子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4.2,3步骤对i从1至n遍历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5.可对上述标记出的粒子进行可视化（标记出只是记录其位置，然后可以比如，进行不同颜色的处理</a:t>
            </a:r>
            <a:r>
              <a:rPr lang="" altLang="en-US"/>
              <a:t>)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一些解释以及问题：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/>
              <a:t>以上的a其实代表由施瓦西半径反推得到的临界密度，以上步骤在算某个点为中心的一定区域内密度是否大于该值，若是，则判定该点附近形成黑洞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目前不知道Gadget2 进行模拟时的粒子的基本性质(位矢，质量）如何给出，是否以结构体数组的形式;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以上思路是否可行，</a:t>
            </a:r>
            <a:r>
              <a:rPr lang="en-US" altLang="en-US">
                <a:sym typeface="+mn-ea"/>
              </a:rPr>
              <a:t>计算量是否过大，</a:t>
            </a:r>
            <a:r>
              <a:rPr lang="en-US" altLang="en-US"/>
              <a:t>是否需要改进;抑或是，Gadget2某部分源码中已有这部分功能，所以并不需要自己来做;如果需要自己来做，我争取1-2周内完成这部分的代码;之后可能要完成将测试用的数据换成实际的数据，并想办法将它应用到Gadget2 源码中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如果可行，对模拟中的粒子，可能要找到合适的步长，比如每5个步长进行一次计算，以缩短计算时间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Plans：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1.问题又回到了最初的NBODY模拟，回头看看NBODY模拟部分的内容</a:t>
            </a:r>
            <a:endParaRPr lang="en-US" altLang="en-US"/>
          </a:p>
          <a:p>
            <a:r>
              <a:rPr lang="en-US" altLang="en-US"/>
              <a:t>2.争取完成这一部分代码（如果需要）（目前正在用结构体数组进行代码的实现）</a:t>
            </a:r>
            <a:endParaRPr lang="en-US" altLang="en-US"/>
          </a:p>
          <a:p>
            <a:r>
              <a:rPr lang="en-US" altLang="en-US"/>
              <a:t>3.循着YYH的报告，学习丁老师的计算物理讲义中抽样以及随机数产生（这部分应该很快就完成）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（由于选了一门高等量子力学，以及花费了大量时间去理解天力天测各种坐标以及时间的概念，这周留给自己工作的时间捉襟见肘）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Presentation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宋体</vt:lpstr>
      <vt:lpstr>微软雅黑</vt:lpstr>
      <vt:lpstr>DengXian</vt:lpstr>
      <vt:lpstr>Arial Unicode MS</vt:lpstr>
      <vt:lpstr>Office Theme</vt:lpstr>
      <vt:lpstr>Work Report(13th)</vt:lpstr>
      <vt:lpstr>判据</vt:lpstr>
      <vt:lpstr>着手于判断黑洞是否形成</vt:lpstr>
      <vt:lpstr>一些解释以及问题：</vt:lpstr>
      <vt:lpstr>Plans：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Report(13th)</dc:title>
  <dc:creator>tracy</dc:creator>
  <cp:lastModifiedBy>tracy</cp:lastModifiedBy>
  <cp:revision>2</cp:revision>
  <dcterms:created xsi:type="dcterms:W3CDTF">2020-02-23T04:29:43Z</dcterms:created>
  <dcterms:modified xsi:type="dcterms:W3CDTF">2020-02-23T04:29:43Z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