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Workreport</a:t>
            </a:r>
            <a:r>
              <a:rPr lang="" altLang="en-US" sz="2400"/>
              <a:t>(14th)</a:t>
            </a:r>
            <a:endParaRPr lang="" alt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孙笳淋</a:t>
            </a:r>
            <a:endParaRPr lang="" altLang="en-US"/>
          </a:p>
          <a:p>
            <a:r>
              <a:rPr lang="" altLang="en-US"/>
              <a:t>2020.2.29-3.1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上次报告中构建了思路的代码框架完成 </a:t>
            </a:r>
            <a:endParaRPr lang="" altLang="en-US"/>
          </a:p>
          <a:p>
            <a:r>
              <a:rPr lang="" altLang="en-US"/>
              <a:t>还没运行起来，正在DEBUG</a:t>
            </a:r>
            <a:endParaRPr lang="" altLang="en-US"/>
          </a:p>
          <a:p>
            <a:r>
              <a:rPr lang="en-US" altLang="en-US">
                <a:sym typeface="+mn-ea"/>
              </a:rPr>
              <a:t>目前只用到了位置，所以只参考了SNAPSHOT文件中particle_data 结构体的定义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46050"/>
            <a:ext cx="10515600" cy="1325563"/>
          </a:xfrm>
        </p:spPr>
        <p:txBody>
          <a:bodyPr/>
          <a:p>
            <a:r>
              <a:rPr lang="" altLang="en-US"/>
              <a:t>整体预览</a:t>
            </a:r>
            <a:endParaRPr lang="" altLang="en-US"/>
          </a:p>
        </p:txBody>
      </p:sp>
      <p:pic>
        <p:nvPicPr>
          <p:cNvPr id="4" name="Content Placeholder 3" descr="Screenshot_20200301_14252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7865" y="1200785"/>
            <a:ext cx="11067415" cy="42271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635"/>
            <a:ext cx="10515600" cy="1325563"/>
          </a:xfrm>
        </p:spPr>
        <p:txBody>
          <a:bodyPr/>
          <a:p>
            <a:r>
              <a:rPr lang="" altLang="en-US"/>
              <a:t>Plans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1.先进行大体功能的实现，主要功能都放在了main函数里面，考虑将其改成一个结构体指针格式的函数，以后方便调用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2.进行测试，先随机生成的位置，之后考虑采取对原点距离的指数分布，再增加些粒子数，看看能不能有筛选的作用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3.可视化问题：打算用Python进行可视化，如果进展顺利，下周的报告中估计就可以看到很直观的代码运行结果展示，觉得这部分应该是很简单，只需导入两个结构体数组的数据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Presentation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宋体</vt:lpstr>
      <vt:lpstr>Arial Unicode MS</vt:lpstr>
      <vt:lpstr>Calibri Light</vt:lpstr>
      <vt:lpstr>Calibri</vt:lpstr>
      <vt:lpstr>微软雅黑</vt:lpstr>
      <vt:lpstr>DengXian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Workreport(14th)</dc:title>
  <dc:creator>tracy</dc:creator>
  <cp:lastModifiedBy>tracy</cp:lastModifiedBy>
  <cp:revision>2</cp:revision>
  <dcterms:created xsi:type="dcterms:W3CDTF">2020-03-01T06:33:31Z</dcterms:created>
  <dcterms:modified xsi:type="dcterms:W3CDTF">2020-03-01T06:33:31Z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