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3003: Lab5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2/28/2018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Part II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5"/>
            <a:ext cx="8368200" cy="32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SNPs from two fictitious person (</a:t>
            </a:r>
            <a:r>
              <a:rPr b="1" lang="en"/>
              <a:t>Greg</a:t>
            </a:r>
            <a:r>
              <a:rPr lang="en"/>
              <a:t> and </a:t>
            </a:r>
            <a:r>
              <a:rPr b="1" lang="en"/>
              <a:t>Lilly</a:t>
            </a:r>
            <a:r>
              <a:rPr lang="en"/>
              <a:t>).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(a)</a:t>
            </a:r>
            <a:r>
              <a:rPr lang="en"/>
              <a:t> One file for each of them. Format of the data: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rs3094315chr1-742429(A,A)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rs12562034chr1-758311(A,G)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Parse to:</a:t>
            </a:r>
            <a:endParaRPr b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Rs3094315	1	742429	A	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Rs12562034	1	758311 	A 	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(b) write a function that will do these and put the output inside a variable (maybe dictionary) and return it.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function to read both files and store the output in variables.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3040500" y="2038425"/>
            <a:ext cx="29496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Any Questions ??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dictionary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Review Functions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Assert statements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Lab5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Finish Part I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Make some progress on Part II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Some pointers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semester Feedback Summary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What’s helping?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Answering individual questions; In-person helps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Notes on the board before the class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Barriers?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Learning Curve for programming; material is challenging; s</a:t>
            </a:r>
            <a:r>
              <a:rPr lang="en"/>
              <a:t>ometimes not easy for beginners to understand.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Notes on blackboards: tough to see or understand.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Enhancements?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Q/A: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b="1" lang="en"/>
              <a:t>More examples; More resources:</a:t>
            </a:r>
            <a:r>
              <a:rPr lang="en"/>
              <a:t> will try to give you some materials on moodle.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Longer lab or lecture time; More time to explain things: will take more time, but then will reduce the in-person help time.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of the Displays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Technical Issue (solved)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Whiteboard: Is it okay if I ask you guys to come closer?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More TAs, shorter lab assignments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Not possible really.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do?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beginners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programming the first time is challenging; it will get better with time.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is hands-on learning. Even if it all make sense, don’t be satisfied until you can transform your thoughts into codes.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feel bad; everyone struggles the first time.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and conquer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working 6 hours at a time, divide it 2 hours in 3 days.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you’re really stuck, take a break, come back later and look at it anew.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more questions in the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About anything.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back on your mistakes on previous works, and review that.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Lab5: Focus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5"/>
            <a:ext cx="83682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assert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shall not pass (if you are false)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assert(1 == 2)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assert(1 == 1)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functions.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Input</a:t>
            </a:r>
            <a:r>
              <a:rPr lang="en"/>
              <a:t>, </a:t>
            </a:r>
            <a:r>
              <a:rPr b="1" lang="en"/>
              <a:t>output</a:t>
            </a:r>
            <a:r>
              <a:rPr lang="en"/>
              <a:t> parameters; </a:t>
            </a:r>
            <a:r>
              <a:rPr b="1" lang="en"/>
              <a:t>define</a:t>
            </a:r>
            <a:r>
              <a:rPr lang="en"/>
              <a:t> keyword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Docstring: </a:t>
            </a:r>
            <a:r>
              <a:rPr lang="en"/>
              <a:t>what does it do? Remember </a:t>
            </a:r>
            <a:r>
              <a:rPr b="1" lang="en"/>
              <a:t>help</a:t>
            </a:r>
            <a:r>
              <a:rPr lang="en"/>
              <a:t>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Indentation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code and check if it works.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does, put it inside a function.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/>
              <a:t>sort() function for list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Lab5: Focus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5"/>
            <a:ext cx="83682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I/O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Read, write; strip(), split()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line in line: vs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readline() vs readlines()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dictionaries.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Putting values inside a dictionary;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modifying values.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keys and values. (keys(), values(), items())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Say that we have a dictionary named, tmp_dict = {}. If you key is tmp_key = ‘A1BG’, and value is interaction_value = 5, how would you put the value inside tmp_dict, and then how would you print 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Part I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16500" y="1794625"/>
            <a:ext cx="4142100" cy="21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locus (position on chromosome)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denote it in a file?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&lt;Chromosome num&gt; </a:t>
            </a:r>
            <a:r>
              <a:rPr b="1" lang="en"/>
              <a:t>p/q</a:t>
            </a:r>
            <a:r>
              <a:rPr lang="en"/>
              <a:t> &lt;region&gt; &lt;band&gt; </a:t>
            </a:r>
            <a:r>
              <a:rPr b="1" lang="en"/>
              <a:t>dot</a:t>
            </a:r>
            <a:r>
              <a:rPr lang="en"/>
              <a:t> &lt;sub-band&gt;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</a:t>
            </a:r>
            <a:r>
              <a:rPr lang="en"/>
              <a:t>: 3p22.1 (No spaces)</a:t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175" y="617750"/>
            <a:ext cx="2409775" cy="29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819950" y="3664150"/>
            <a:ext cx="1647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(1) Chromatid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(2) Centromere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(3) Short (p) arm</a:t>
            </a:r>
            <a:endParaRPr>
              <a:solidFill>
                <a:srgbClr val="22222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</a:rPr>
              <a:t>(4) Long (q) arm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Part I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5"/>
            <a:ext cx="49134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&lt;Chromosome num&gt; </a:t>
            </a:r>
            <a:r>
              <a:rPr b="1" lang="en"/>
              <a:t>p/q</a:t>
            </a:r>
            <a:r>
              <a:rPr lang="en"/>
              <a:t> &lt;region&gt; &lt;band&gt; </a:t>
            </a:r>
            <a:r>
              <a:rPr b="1" lang="en"/>
              <a:t>dot</a:t>
            </a:r>
            <a:r>
              <a:rPr lang="en"/>
              <a:t> &lt;sub-band&gt;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/>
              <a:t>3p22.1</a:t>
            </a:r>
            <a:r>
              <a:rPr lang="en"/>
              <a:t>(String)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function that checks the validity of such a string (return true / false)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Look for each of the elements (‘p’, ‘.’, and others)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Valid</a:t>
            </a:r>
            <a:r>
              <a:rPr lang="en"/>
              <a:t> examples: 6p21.3, 11q1.4, 22p11.2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Invalid</a:t>
            </a:r>
            <a:r>
              <a:rPr lang="en"/>
              <a:t> examples: 6a2.3, 6p22 etc.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25" y="1489825"/>
            <a:ext cx="3652701" cy="30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