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6" r:id="rId2"/>
    <p:sldId id="271" r:id="rId3"/>
    <p:sldId id="270" r:id="rId4"/>
    <p:sldId id="261" r:id="rId5"/>
    <p:sldId id="273" r:id="rId6"/>
    <p:sldId id="272" r:id="rId7"/>
    <p:sldId id="277" r:id="rId8"/>
    <p:sldId id="264" r:id="rId9"/>
    <p:sldId id="27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EFA"/>
    <a:srgbClr val="2A389C"/>
    <a:srgbClr val="8590DF"/>
    <a:srgbClr val="353535"/>
    <a:srgbClr val="6472D6"/>
    <a:srgbClr val="4051CC"/>
    <a:srgbClr val="E6E6E6"/>
    <a:srgbClr val="192F7B"/>
    <a:srgbClr val="A3DADC"/>
    <a:srgbClr val="6B8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>
      <p:cViewPr>
        <p:scale>
          <a:sx n="66" d="100"/>
          <a:sy n="66" d="100"/>
        </p:scale>
        <p:origin x="704" y="-2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45DFC-24D5-4179-8016-5502981CA9A9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9C6E8-E4B0-48F3-9363-7CD82BDE82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9C6E8-E4B0-48F3-9363-7CD82BDE82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958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9C6E8-E4B0-48F3-9363-7CD82BDE82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234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9C6E8-E4B0-48F3-9363-7CD82BDE82A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6680-8127-4A20-8B13-57FB21106273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2E5A-45BC-4507-B4D9-FADCFAAABB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66680-8127-4A20-8B13-57FB21106273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D2E5A-45BC-4507-B4D9-FADCFAAABB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3"/>
          <a:stretch>
            <a:fillRect/>
          </a:stretch>
        </p:blipFill>
        <p:spPr>
          <a:xfrm>
            <a:off x="2864003" y="434333"/>
            <a:ext cx="7550745" cy="405998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741714" y="455184"/>
            <a:ext cx="1122289" cy="402307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98549" y="3913986"/>
            <a:ext cx="1301750" cy="1301750"/>
          </a:xfrm>
          <a:prstGeom prst="rect">
            <a:avLst/>
          </a:prstGeom>
          <a:solidFill>
            <a:srgbClr val="192F7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173027" y="5022171"/>
            <a:ext cx="1470479" cy="914400"/>
          </a:xfrm>
          <a:prstGeom prst="rect">
            <a:avLst/>
          </a:prstGeom>
          <a:solidFill>
            <a:srgbClr val="192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329182" y="5608319"/>
            <a:ext cx="735240" cy="486229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0D4EDC-B30A-BDC5-02E5-12C6A54231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" t="8557" r="236" b="1627"/>
          <a:stretch/>
        </p:blipFill>
        <p:spPr>
          <a:xfrm>
            <a:off x="3423920" y="737097"/>
            <a:ext cx="6336676" cy="32378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9E70BAF-DF26-891B-B027-0340AFF8BB1E}"/>
              </a:ext>
            </a:extLst>
          </p:cNvPr>
          <p:cNvSpPr txBox="1"/>
          <p:nvPr/>
        </p:nvSpPr>
        <p:spPr>
          <a:xfrm>
            <a:off x="2733040" y="4926615"/>
            <a:ext cx="3972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2A389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数据库课程设计</a:t>
            </a:r>
          </a:p>
        </p:txBody>
      </p:sp>
    </p:spTree>
    <p:extLst>
      <p:ext uri="{BB962C8B-B14F-4D97-AF65-F5344CB8AC3E}">
        <p14:creationId xmlns:p14="http://schemas.microsoft.com/office/powerpoint/2010/main" val="7707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015394" y="239854"/>
            <a:ext cx="2161210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设计框架</a:t>
            </a:r>
          </a:p>
        </p:txBody>
      </p:sp>
      <p:sp>
        <p:nvSpPr>
          <p:cNvPr id="14" name="矩形 13"/>
          <p:cNvSpPr/>
          <p:nvPr/>
        </p:nvSpPr>
        <p:spPr>
          <a:xfrm>
            <a:off x="5867399" y="852067"/>
            <a:ext cx="457200" cy="4571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rophy_159504"/>
          <p:cNvSpPr>
            <a:spLocks noChangeAspect="1"/>
          </p:cNvSpPr>
          <p:nvPr/>
        </p:nvSpPr>
        <p:spPr bwMode="auto">
          <a:xfrm>
            <a:off x="3176152" y="3429000"/>
            <a:ext cx="1912372" cy="1909495"/>
          </a:xfrm>
          <a:custGeom>
            <a:avLst/>
            <a:gdLst>
              <a:gd name="connsiteX0" fmla="*/ 167130 w 609614"/>
              <a:gd name="connsiteY0" fmla="*/ 530182 h 608697"/>
              <a:gd name="connsiteX1" fmla="*/ 167130 w 609614"/>
              <a:gd name="connsiteY1" fmla="*/ 589091 h 608697"/>
              <a:gd name="connsiteX2" fmla="*/ 442484 w 609614"/>
              <a:gd name="connsiteY2" fmla="*/ 589091 h 608697"/>
              <a:gd name="connsiteX3" fmla="*/ 442484 w 609614"/>
              <a:gd name="connsiteY3" fmla="*/ 530182 h 608697"/>
              <a:gd name="connsiteX4" fmla="*/ 19635 w 609614"/>
              <a:gd name="connsiteY4" fmla="*/ 471273 h 608697"/>
              <a:gd name="connsiteX5" fmla="*/ 19635 w 609614"/>
              <a:gd name="connsiteY5" fmla="*/ 481122 h 608697"/>
              <a:gd name="connsiteX6" fmla="*/ 49134 w 609614"/>
              <a:gd name="connsiteY6" fmla="*/ 510576 h 608697"/>
              <a:gd name="connsiteX7" fmla="*/ 560480 w 609614"/>
              <a:gd name="connsiteY7" fmla="*/ 510576 h 608697"/>
              <a:gd name="connsiteX8" fmla="*/ 589979 w 609614"/>
              <a:gd name="connsiteY8" fmla="*/ 481122 h 608697"/>
              <a:gd name="connsiteX9" fmla="*/ 589979 w 609614"/>
              <a:gd name="connsiteY9" fmla="*/ 471273 h 608697"/>
              <a:gd name="connsiteX10" fmla="*/ 471941 w 609614"/>
              <a:gd name="connsiteY10" fmla="*/ 373079 h 608697"/>
              <a:gd name="connsiteX11" fmla="*/ 491629 w 609614"/>
              <a:gd name="connsiteY11" fmla="*/ 373079 h 608697"/>
              <a:gd name="connsiteX12" fmla="*/ 491629 w 609614"/>
              <a:gd name="connsiteY12" fmla="*/ 392767 h 608697"/>
              <a:gd name="connsiteX13" fmla="*/ 471941 w 609614"/>
              <a:gd name="connsiteY13" fmla="*/ 392767 h 608697"/>
              <a:gd name="connsiteX14" fmla="*/ 353956 w 609614"/>
              <a:gd name="connsiteY14" fmla="*/ 373079 h 608697"/>
              <a:gd name="connsiteX15" fmla="*/ 373644 w 609614"/>
              <a:gd name="connsiteY15" fmla="*/ 373079 h 608697"/>
              <a:gd name="connsiteX16" fmla="*/ 373644 w 609614"/>
              <a:gd name="connsiteY16" fmla="*/ 392767 h 608697"/>
              <a:gd name="connsiteX17" fmla="*/ 353956 w 609614"/>
              <a:gd name="connsiteY17" fmla="*/ 392767 h 608697"/>
              <a:gd name="connsiteX18" fmla="*/ 235971 w 609614"/>
              <a:gd name="connsiteY18" fmla="*/ 373079 h 608697"/>
              <a:gd name="connsiteX19" fmla="*/ 255588 w 609614"/>
              <a:gd name="connsiteY19" fmla="*/ 373079 h 608697"/>
              <a:gd name="connsiteX20" fmla="*/ 255588 w 609614"/>
              <a:gd name="connsiteY20" fmla="*/ 392767 h 608697"/>
              <a:gd name="connsiteX21" fmla="*/ 235971 w 609614"/>
              <a:gd name="connsiteY21" fmla="*/ 392767 h 608697"/>
              <a:gd name="connsiteX22" fmla="*/ 117985 w 609614"/>
              <a:gd name="connsiteY22" fmla="*/ 373079 h 608697"/>
              <a:gd name="connsiteX23" fmla="*/ 137602 w 609614"/>
              <a:gd name="connsiteY23" fmla="*/ 373079 h 608697"/>
              <a:gd name="connsiteX24" fmla="*/ 137602 w 609614"/>
              <a:gd name="connsiteY24" fmla="*/ 392767 h 608697"/>
              <a:gd name="connsiteX25" fmla="*/ 117985 w 609614"/>
              <a:gd name="connsiteY25" fmla="*/ 392767 h 608697"/>
              <a:gd name="connsiteX26" fmla="*/ 471941 w 609614"/>
              <a:gd name="connsiteY26" fmla="*/ 333845 h 608697"/>
              <a:gd name="connsiteX27" fmla="*/ 491629 w 609614"/>
              <a:gd name="connsiteY27" fmla="*/ 333845 h 608697"/>
              <a:gd name="connsiteX28" fmla="*/ 491629 w 609614"/>
              <a:gd name="connsiteY28" fmla="*/ 353462 h 608697"/>
              <a:gd name="connsiteX29" fmla="*/ 471941 w 609614"/>
              <a:gd name="connsiteY29" fmla="*/ 353462 h 608697"/>
              <a:gd name="connsiteX30" fmla="*/ 353956 w 609614"/>
              <a:gd name="connsiteY30" fmla="*/ 333845 h 608697"/>
              <a:gd name="connsiteX31" fmla="*/ 373644 w 609614"/>
              <a:gd name="connsiteY31" fmla="*/ 333845 h 608697"/>
              <a:gd name="connsiteX32" fmla="*/ 373644 w 609614"/>
              <a:gd name="connsiteY32" fmla="*/ 353462 h 608697"/>
              <a:gd name="connsiteX33" fmla="*/ 353956 w 609614"/>
              <a:gd name="connsiteY33" fmla="*/ 353462 h 608697"/>
              <a:gd name="connsiteX34" fmla="*/ 235971 w 609614"/>
              <a:gd name="connsiteY34" fmla="*/ 333845 h 608697"/>
              <a:gd name="connsiteX35" fmla="*/ 255588 w 609614"/>
              <a:gd name="connsiteY35" fmla="*/ 333845 h 608697"/>
              <a:gd name="connsiteX36" fmla="*/ 255588 w 609614"/>
              <a:gd name="connsiteY36" fmla="*/ 353462 h 608697"/>
              <a:gd name="connsiteX37" fmla="*/ 235971 w 609614"/>
              <a:gd name="connsiteY37" fmla="*/ 353462 h 608697"/>
              <a:gd name="connsiteX38" fmla="*/ 117985 w 609614"/>
              <a:gd name="connsiteY38" fmla="*/ 333845 h 608697"/>
              <a:gd name="connsiteX39" fmla="*/ 137602 w 609614"/>
              <a:gd name="connsiteY39" fmla="*/ 333845 h 608697"/>
              <a:gd name="connsiteX40" fmla="*/ 137602 w 609614"/>
              <a:gd name="connsiteY40" fmla="*/ 353462 h 608697"/>
              <a:gd name="connsiteX41" fmla="*/ 117985 w 609614"/>
              <a:gd name="connsiteY41" fmla="*/ 353462 h 608697"/>
              <a:gd name="connsiteX42" fmla="*/ 471941 w 609614"/>
              <a:gd name="connsiteY42" fmla="*/ 294540 h 608697"/>
              <a:gd name="connsiteX43" fmla="*/ 491629 w 609614"/>
              <a:gd name="connsiteY43" fmla="*/ 294540 h 608697"/>
              <a:gd name="connsiteX44" fmla="*/ 491629 w 609614"/>
              <a:gd name="connsiteY44" fmla="*/ 314157 h 608697"/>
              <a:gd name="connsiteX45" fmla="*/ 471941 w 609614"/>
              <a:gd name="connsiteY45" fmla="*/ 314157 h 608697"/>
              <a:gd name="connsiteX46" fmla="*/ 353956 w 609614"/>
              <a:gd name="connsiteY46" fmla="*/ 294540 h 608697"/>
              <a:gd name="connsiteX47" fmla="*/ 373644 w 609614"/>
              <a:gd name="connsiteY47" fmla="*/ 294540 h 608697"/>
              <a:gd name="connsiteX48" fmla="*/ 373644 w 609614"/>
              <a:gd name="connsiteY48" fmla="*/ 314157 h 608697"/>
              <a:gd name="connsiteX49" fmla="*/ 353956 w 609614"/>
              <a:gd name="connsiteY49" fmla="*/ 314157 h 608697"/>
              <a:gd name="connsiteX50" fmla="*/ 235971 w 609614"/>
              <a:gd name="connsiteY50" fmla="*/ 294540 h 608697"/>
              <a:gd name="connsiteX51" fmla="*/ 255588 w 609614"/>
              <a:gd name="connsiteY51" fmla="*/ 294540 h 608697"/>
              <a:gd name="connsiteX52" fmla="*/ 255588 w 609614"/>
              <a:gd name="connsiteY52" fmla="*/ 314157 h 608697"/>
              <a:gd name="connsiteX53" fmla="*/ 235971 w 609614"/>
              <a:gd name="connsiteY53" fmla="*/ 314157 h 608697"/>
              <a:gd name="connsiteX54" fmla="*/ 98361 w 609614"/>
              <a:gd name="connsiteY54" fmla="*/ 274940 h 608697"/>
              <a:gd name="connsiteX55" fmla="*/ 98361 w 609614"/>
              <a:gd name="connsiteY55" fmla="*/ 412364 h 608697"/>
              <a:gd name="connsiteX56" fmla="*/ 157358 w 609614"/>
              <a:gd name="connsiteY56" fmla="*/ 412364 h 608697"/>
              <a:gd name="connsiteX57" fmla="*/ 157358 w 609614"/>
              <a:gd name="connsiteY57" fmla="*/ 274940 h 608697"/>
              <a:gd name="connsiteX58" fmla="*/ 471941 w 609614"/>
              <a:gd name="connsiteY58" fmla="*/ 255235 h 608697"/>
              <a:gd name="connsiteX59" fmla="*/ 491629 w 609614"/>
              <a:gd name="connsiteY59" fmla="*/ 255235 h 608697"/>
              <a:gd name="connsiteX60" fmla="*/ 491629 w 609614"/>
              <a:gd name="connsiteY60" fmla="*/ 274923 h 608697"/>
              <a:gd name="connsiteX61" fmla="*/ 471941 w 609614"/>
              <a:gd name="connsiteY61" fmla="*/ 274923 h 608697"/>
              <a:gd name="connsiteX62" fmla="*/ 235971 w 609614"/>
              <a:gd name="connsiteY62" fmla="*/ 255235 h 608697"/>
              <a:gd name="connsiteX63" fmla="*/ 255588 w 609614"/>
              <a:gd name="connsiteY63" fmla="*/ 255235 h 608697"/>
              <a:gd name="connsiteX64" fmla="*/ 255588 w 609614"/>
              <a:gd name="connsiteY64" fmla="*/ 274923 h 608697"/>
              <a:gd name="connsiteX65" fmla="*/ 235971 w 609614"/>
              <a:gd name="connsiteY65" fmla="*/ 274923 h 608697"/>
              <a:gd name="connsiteX66" fmla="*/ 471941 w 609614"/>
              <a:gd name="connsiteY66" fmla="*/ 216001 h 608697"/>
              <a:gd name="connsiteX67" fmla="*/ 491629 w 609614"/>
              <a:gd name="connsiteY67" fmla="*/ 216001 h 608697"/>
              <a:gd name="connsiteX68" fmla="*/ 491629 w 609614"/>
              <a:gd name="connsiteY68" fmla="*/ 235618 h 608697"/>
              <a:gd name="connsiteX69" fmla="*/ 471941 w 609614"/>
              <a:gd name="connsiteY69" fmla="*/ 235618 h 608697"/>
              <a:gd name="connsiteX70" fmla="*/ 334352 w 609614"/>
              <a:gd name="connsiteY70" fmla="*/ 176727 h 608697"/>
              <a:gd name="connsiteX71" fmla="*/ 334352 w 609614"/>
              <a:gd name="connsiteY71" fmla="*/ 412364 h 608697"/>
              <a:gd name="connsiteX72" fmla="*/ 393350 w 609614"/>
              <a:gd name="connsiteY72" fmla="*/ 412364 h 608697"/>
              <a:gd name="connsiteX73" fmla="*/ 393350 w 609614"/>
              <a:gd name="connsiteY73" fmla="*/ 176727 h 608697"/>
              <a:gd name="connsiteX74" fmla="*/ 471941 w 609614"/>
              <a:gd name="connsiteY74" fmla="*/ 176696 h 608697"/>
              <a:gd name="connsiteX75" fmla="*/ 491629 w 609614"/>
              <a:gd name="connsiteY75" fmla="*/ 176696 h 608697"/>
              <a:gd name="connsiteX76" fmla="*/ 491629 w 609614"/>
              <a:gd name="connsiteY76" fmla="*/ 196313 h 608697"/>
              <a:gd name="connsiteX77" fmla="*/ 471941 w 609614"/>
              <a:gd name="connsiteY77" fmla="*/ 196313 h 608697"/>
              <a:gd name="connsiteX78" fmla="*/ 471941 w 609614"/>
              <a:gd name="connsiteY78" fmla="*/ 137461 h 608697"/>
              <a:gd name="connsiteX79" fmla="*/ 491629 w 609614"/>
              <a:gd name="connsiteY79" fmla="*/ 137461 h 608697"/>
              <a:gd name="connsiteX80" fmla="*/ 491629 w 609614"/>
              <a:gd name="connsiteY80" fmla="*/ 157149 h 608697"/>
              <a:gd name="connsiteX81" fmla="*/ 471941 w 609614"/>
              <a:gd name="connsiteY81" fmla="*/ 157149 h 608697"/>
              <a:gd name="connsiteX82" fmla="*/ 216356 w 609614"/>
              <a:gd name="connsiteY82" fmla="*/ 137424 h 608697"/>
              <a:gd name="connsiteX83" fmla="*/ 216356 w 609614"/>
              <a:gd name="connsiteY83" fmla="*/ 412364 h 608697"/>
              <a:gd name="connsiteX84" fmla="*/ 275354 w 609614"/>
              <a:gd name="connsiteY84" fmla="*/ 412364 h 608697"/>
              <a:gd name="connsiteX85" fmla="*/ 275354 w 609614"/>
              <a:gd name="connsiteY85" fmla="*/ 137424 h 608697"/>
              <a:gd name="connsiteX86" fmla="*/ 49134 w 609614"/>
              <a:gd name="connsiteY86" fmla="*/ 98213 h 608697"/>
              <a:gd name="connsiteX87" fmla="*/ 19635 w 609614"/>
              <a:gd name="connsiteY87" fmla="*/ 127667 h 608697"/>
              <a:gd name="connsiteX88" fmla="*/ 19635 w 609614"/>
              <a:gd name="connsiteY88" fmla="*/ 451667 h 608697"/>
              <a:gd name="connsiteX89" fmla="*/ 589979 w 609614"/>
              <a:gd name="connsiteY89" fmla="*/ 451667 h 608697"/>
              <a:gd name="connsiteX90" fmla="*/ 589979 w 609614"/>
              <a:gd name="connsiteY90" fmla="*/ 127667 h 608697"/>
              <a:gd name="connsiteX91" fmla="*/ 560480 w 609614"/>
              <a:gd name="connsiteY91" fmla="*/ 98213 h 608697"/>
              <a:gd name="connsiteX92" fmla="*/ 530981 w 609614"/>
              <a:gd name="connsiteY92" fmla="*/ 98213 h 608697"/>
              <a:gd name="connsiteX93" fmla="*/ 530981 w 609614"/>
              <a:gd name="connsiteY93" fmla="*/ 412364 h 608697"/>
              <a:gd name="connsiteX94" fmla="*/ 570344 w 609614"/>
              <a:gd name="connsiteY94" fmla="*/ 412364 h 608697"/>
              <a:gd name="connsiteX95" fmla="*/ 570344 w 609614"/>
              <a:gd name="connsiteY95" fmla="*/ 431970 h 608697"/>
              <a:gd name="connsiteX96" fmla="*/ 39363 w 609614"/>
              <a:gd name="connsiteY96" fmla="*/ 431970 h 608697"/>
              <a:gd name="connsiteX97" fmla="*/ 39363 w 609614"/>
              <a:gd name="connsiteY97" fmla="*/ 412364 h 608697"/>
              <a:gd name="connsiteX98" fmla="*/ 78633 w 609614"/>
              <a:gd name="connsiteY98" fmla="*/ 412364 h 608697"/>
              <a:gd name="connsiteX99" fmla="*/ 78633 w 609614"/>
              <a:gd name="connsiteY99" fmla="*/ 255242 h 608697"/>
              <a:gd name="connsiteX100" fmla="*/ 176994 w 609614"/>
              <a:gd name="connsiteY100" fmla="*/ 255242 h 608697"/>
              <a:gd name="connsiteX101" fmla="*/ 176994 w 609614"/>
              <a:gd name="connsiteY101" fmla="*/ 412364 h 608697"/>
              <a:gd name="connsiteX102" fmla="*/ 196629 w 609614"/>
              <a:gd name="connsiteY102" fmla="*/ 412364 h 608697"/>
              <a:gd name="connsiteX103" fmla="*/ 196629 w 609614"/>
              <a:gd name="connsiteY103" fmla="*/ 117818 h 608697"/>
              <a:gd name="connsiteX104" fmla="*/ 294989 w 609614"/>
              <a:gd name="connsiteY104" fmla="*/ 117818 h 608697"/>
              <a:gd name="connsiteX105" fmla="*/ 294989 w 609614"/>
              <a:gd name="connsiteY105" fmla="*/ 412364 h 608697"/>
              <a:gd name="connsiteX106" fmla="*/ 314625 w 609614"/>
              <a:gd name="connsiteY106" fmla="*/ 412364 h 608697"/>
              <a:gd name="connsiteX107" fmla="*/ 314625 w 609614"/>
              <a:gd name="connsiteY107" fmla="*/ 157122 h 608697"/>
              <a:gd name="connsiteX108" fmla="*/ 412985 w 609614"/>
              <a:gd name="connsiteY108" fmla="*/ 157122 h 608697"/>
              <a:gd name="connsiteX109" fmla="*/ 412985 w 609614"/>
              <a:gd name="connsiteY109" fmla="*/ 412364 h 608697"/>
              <a:gd name="connsiteX110" fmla="*/ 432620 w 609614"/>
              <a:gd name="connsiteY110" fmla="*/ 412364 h 608697"/>
              <a:gd name="connsiteX111" fmla="*/ 432620 w 609614"/>
              <a:gd name="connsiteY111" fmla="*/ 98213 h 608697"/>
              <a:gd name="connsiteX112" fmla="*/ 452348 w 609614"/>
              <a:gd name="connsiteY112" fmla="*/ 19606 h 608697"/>
              <a:gd name="connsiteX113" fmla="*/ 452348 w 609614"/>
              <a:gd name="connsiteY113" fmla="*/ 412364 h 608697"/>
              <a:gd name="connsiteX114" fmla="*/ 511346 w 609614"/>
              <a:gd name="connsiteY114" fmla="*/ 412364 h 608697"/>
              <a:gd name="connsiteX115" fmla="*/ 511346 w 609614"/>
              <a:gd name="connsiteY115" fmla="*/ 19606 h 608697"/>
              <a:gd name="connsiteX116" fmla="*/ 432620 w 609614"/>
              <a:gd name="connsiteY116" fmla="*/ 0 h 608697"/>
              <a:gd name="connsiteX117" fmla="*/ 530981 w 609614"/>
              <a:gd name="connsiteY117" fmla="*/ 0 h 608697"/>
              <a:gd name="connsiteX118" fmla="*/ 530981 w 609614"/>
              <a:gd name="connsiteY118" fmla="*/ 78515 h 608697"/>
              <a:gd name="connsiteX119" fmla="*/ 560480 w 609614"/>
              <a:gd name="connsiteY119" fmla="*/ 78515 h 608697"/>
              <a:gd name="connsiteX120" fmla="*/ 609614 w 609614"/>
              <a:gd name="connsiteY120" fmla="*/ 127667 h 608697"/>
              <a:gd name="connsiteX121" fmla="*/ 609614 w 609614"/>
              <a:gd name="connsiteY121" fmla="*/ 481122 h 608697"/>
              <a:gd name="connsiteX122" fmla="*/ 560480 w 609614"/>
              <a:gd name="connsiteY122" fmla="*/ 530182 h 608697"/>
              <a:gd name="connsiteX123" fmla="*/ 462119 w 609614"/>
              <a:gd name="connsiteY123" fmla="*/ 530182 h 608697"/>
              <a:gd name="connsiteX124" fmla="*/ 462119 w 609614"/>
              <a:gd name="connsiteY124" fmla="*/ 589091 h 608697"/>
              <a:gd name="connsiteX125" fmla="*/ 501482 w 609614"/>
              <a:gd name="connsiteY125" fmla="*/ 589091 h 608697"/>
              <a:gd name="connsiteX126" fmla="*/ 501482 w 609614"/>
              <a:gd name="connsiteY126" fmla="*/ 608697 h 608697"/>
              <a:gd name="connsiteX127" fmla="*/ 108132 w 609614"/>
              <a:gd name="connsiteY127" fmla="*/ 608697 h 608697"/>
              <a:gd name="connsiteX128" fmla="*/ 108132 w 609614"/>
              <a:gd name="connsiteY128" fmla="*/ 589091 h 608697"/>
              <a:gd name="connsiteX129" fmla="*/ 147495 w 609614"/>
              <a:gd name="connsiteY129" fmla="*/ 589091 h 608697"/>
              <a:gd name="connsiteX130" fmla="*/ 147495 w 609614"/>
              <a:gd name="connsiteY130" fmla="*/ 530182 h 608697"/>
              <a:gd name="connsiteX131" fmla="*/ 49134 w 609614"/>
              <a:gd name="connsiteY131" fmla="*/ 530182 h 608697"/>
              <a:gd name="connsiteX132" fmla="*/ 0 w 609614"/>
              <a:gd name="connsiteY132" fmla="*/ 481122 h 608697"/>
              <a:gd name="connsiteX133" fmla="*/ 0 w 609614"/>
              <a:gd name="connsiteY133" fmla="*/ 127667 h 608697"/>
              <a:gd name="connsiteX134" fmla="*/ 49134 w 609614"/>
              <a:gd name="connsiteY134" fmla="*/ 78515 h 608697"/>
              <a:gd name="connsiteX135" fmla="*/ 432620 w 609614"/>
              <a:gd name="connsiteY135" fmla="*/ 78515 h 60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609614" h="608697">
                <a:moveTo>
                  <a:pt x="167130" y="530182"/>
                </a:moveTo>
                <a:lnTo>
                  <a:pt x="167130" y="589091"/>
                </a:lnTo>
                <a:lnTo>
                  <a:pt x="442484" y="589091"/>
                </a:lnTo>
                <a:lnTo>
                  <a:pt x="442484" y="530182"/>
                </a:lnTo>
                <a:close/>
                <a:moveTo>
                  <a:pt x="19635" y="471273"/>
                </a:moveTo>
                <a:lnTo>
                  <a:pt x="19635" y="481122"/>
                </a:lnTo>
                <a:cubicBezTo>
                  <a:pt x="19635" y="497322"/>
                  <a:pt x="32910" y="510576"/>
                  <a:pt x="49134" y="510576"/>
                </a:cubicBezTo>
                <a:lnTo>
                  <a:pt x="560480" y="510576"/>
                </a:lnTo>
                <a:cubicBezTo>
                  <a:pt x="576704" y="510576"/>
                  <a:pt x="589979" y="497322"/>
                  <a:pt x="589979" y="481122"/>
                </a:cubicBezTo>
                <a:lnTo>
                  <a:pt x="589979" y="471273"/>
                </a:lnTo>
                <a:close/>
                <a:moveTo>
                  <a:pt x="471941" y="373079"/>
                </a:moveTo>
                <a:lnTo>
                  <a:pt x="491629" y="373079"/>
                </a:lnTo>
                <a:lnTo>
                  <a:pt x="491629" y="392767"/>
                </a:lnTo>
                <a:lnTo>
                  <a:pt x="471941" y="392767"/>
                </a:lnTo>
                <a:close/>
                <a:moveTo>
                  <a:pt x="353956" y="373079"/>
                </a:moveTo>
                <a:lnTo>
                  <a:pt x="373644" y="373079"/>
                </a:lnTo>
                <a:lnTo>
                  <a:pt x="373644" y="392767"/>
                </a:lnTo>
                <a:lnTo>
                  <a:pt x="353956" y="392767"/>
                </a:lnTo>
                <a:close/>
                <a:moveTo>
                  <a:pt x="235971" y="373079"/>
                </a:moveTo>
                <a:lnTo>
                  <a:pt x="255588" y="373079"/>
                </a:lnTo>
                <a:lnTo>
                  <a:pt x="255588" y="392767"/>
                </a:lnTo>
                <a:lnTo>
                  <a:pt x="235971" y="392767"/>
                </a:lnTo>
                <a:close/>
                <a:moveTo>
                  <a:pt x="117985" y="373079"/>
                </a:moveTo>
                <a:lnTo>
                  <a:pt x="137602" y="373079"/>
                </a:lnTo>
                <a:lnTo>
                  <a:pt x="137602" y="392767"/>
                </a:lnTo>
                <a:lnTo>
                  <a:pt x="117985" y="392767"/>
                </a:lnTo>
                <a:close/>
                <a:moveTo>
                  <a:pt x="471941" y="333845"/>
                </a:moveTo>
                <a:lnTo>
                  <a:pt x="491629" y="333845"/>
                </a:lnTo>
                <a:lnTo>
                  <a:pt x="491629" y="353462"/>
                </a:lnTo>
                <a:lnTo>
                  <a:pt x="471941" y="353462"/>
                </a:lnTo>
                <a:close/>
                <a:moveTo>
                  <a:pt x="353956" y="333845"/>
                </a:moveTo>
                <a:lnTo>
                  <a:pt x="373644" y="333845"/>
                </a:lnTo>
                <a:lnTo>
                  <a:pt x="373644" y="353462"/>
                </a:lnTo>
                <a:lnTo>
                  <a:pt x="353956" y="353462"/>
                </a:lnTo>
                <a:close/>
                <a:moveTo>
                  <a:pt x="235971" y="333845"/>
                </a:moveTo>
                <a:lnTo>
                  <a:pt x="255588" y="333845"/>
                </a:lnTo>
                <a:lnTo>
                  <a:pt x="255588" y="353462"/>
                </a:lnTo>
                <a:lnTo>
                  <a:pt x="235971" y="353462"/>
                </a:lnTo>
                <a:close/>
                <a:moveTo>
                  <a:pt x="117985" y="333845"/>
                </a:moveTo>
                <a:lnTo>
                  <a:pt x="137602" y="333845"/>
                </a:lnTo>
                <a:lnTo>
                  <a:pt x="137602" y="353462"/>
                </a:lnTo>
                <a:lnTo>
                  <a:pt x="117985" y="353462"/>
                </a:lnTo>
                <a:close/>
                <a:moveTo>
                  <a:pt x="471941" y="294540"/>
                </a:moveTo>
                <a:lnTo>
                  <a:pt x="491629" y="294540"/>
                </a:lnTo>
                <a:lnTo>
                  <a:pt x="491629" y="314157"/>
                </a:lnTo>
                <a:lnTo>
                  <a:pt x="471941" y="314157"/>
                </a:lnTo>
                <a:close/>
                <a:moveTo>
                  <a:pt x="353956" y="294540"/>
                </a:moveTo>
                <a:lnTo>
                  <a:pt x="373644" y="294540"/>
                </a:lnTo>
                <a:lnTo>
                  <a:pt x="373644" y="314157"/>
                </a:lnTo>
                <a:lnTo>
                  <a:pt x="353956" y="314157"/>
                </a:lnTo>
                <a:close/>
                <a:moveTo>
                  <a:pt x="235971" y="294540"/>
                </a:moveTo>
                <a:lnTo>
                  <a:pt x="255588" y="294540"/>
                </a:lnTo>
                <a:lnTo>
                  <a:pt x="255588" y="314157"/>
                </a:lnTo>
                <a:lnTo>
                  <a:pt x="235971" y="314157"/>
                </a:lnTo>
                <a:close/>
                <a:moveTo>
                  <a:pt x="98361" y="274940"/>
                </a:moveTo>
                <a:lnTo>
                  <a:pt x="98361" y="412364"/>
                </a:lnTo>
                <a:lnTo>
                  <a:pt x="157358" y="412364"/>
                </a:lnTo>
                <a:lnTo>
                  <a:pt x="157358" y="274940"/>
                </a:lnTo>
                <a:close/>
                <a:moveTo>
                  <a:pt x="471941" y="255235"/>
                </a:moveTo>
                <a:lnTo>
                  <a:pt x="491629" y="255235"/>
                </a:lnTo>
                <a:lnTo>
                  <a:pt x="491629" y="274923"/>
                </a:lnTo>
                <a:lnTo>
                  <a:pt x="471941" y="274923"/>
                </a:lnTo>
                <a:close/>
                <a:moveTo>
                  <a:pt x="235971" y="255235"/>
                </a:moveTo>
                <a:lnTo>
                  <a:pt x="255588" y="255235"/>
                </a:lnTo>
                <a:lnTo>
                  <a:pt x="255588" y="274923"/>
                </a:lnTo>
                <a:lnTo>
                  <a:pt x="235971" y="274923"/>
                </a:lnTo>
                <a:close/>
                <a:moveTo>
                  <a:pt x="471941" y="216001"/>
                </a:moveTo>
                <a:lnTo>
                  <a:pt x="491629" y="216001"/>
                </a:lnTo>
                <a:lnTo>
                  <a:pt x="491629" y="235618"/>
                </a:lnTo>
                <a:lnTo>
                  <a:pt x="471941" y="235618"/>
                </a:lnTo>
                <a:close/>
                <a:moveTo>
                  <a:pt x="334352" y="176727"/>
                </a:moveTo>
                <a:lnTo>
                  <a:pt x="334352" y="412364"/>
                </a:lnTo>
                <a:lnTo>
                  <a:pt x="393350" y="412364"/>
                </a:lnTo>
                <a:lnTo>
                  <a:pt x="393350" y="176727"/>
                </a:lnTo>
                <a:close/>
                <a:moveTo>
                  <a:pt x="471941" y="176696"/>
                </a:moveTo>
                <a:lnTo>
                  <a:pt x="491629" y="176696"/>
                </a:lnTo>
                <a:lnTo>
                  <a:pt x="491629" y="196313"/>
                </a:lnTo>
                <a:lnTo>
                  <a:pt x="471941" y="196313"/>
                </a:lnTo>
                <a:close/>
                <a:moveTo>
                  <a:pt x="471941" y="137461"/>
                </a:moveTo>
                <a:lnTo>
                  <a:pt x="491629" y="137461"/>
                </a:lnTo>
                <a:lnTo>
                  <a:pt x="491629" y="157149"/>
                </a:lnTo>
                <a:lnTo>
                  <a:pt x="471941" y="157149"/>
                </a:lnTo>
                <a:close/>
                <a:moveTo>
                  <a:pt x="216356" y="137424"/>
                </a:moveTo>
                <a:lnTo>
                  <a:pt x="216356" y="412364"/>
                </a:lnTo>
                <a:lnTo>
                  <a:pt x="275354" y="412364"/>
                </a:lnTo>
                <a:lnTo>
                  <a:pt x="275354" y="137424"/>
                </a:lnTo>
                <a:close/>
                <a:moveTo>
                  <a:pt x="49134" y="98213"/>
                </a:moveTo>
                <a:cubicBezTo>
                  <a:pt x="32910" y="98213"/>
                  <a:pt x="19635" y="111375"/>
                  <a:pt x="19635" y="127667"/>
                </a:cubicBezTo>
                <a:lnTo>
                  <a:pt x="19635" y="451667"/>
                </a:lnTo>
                <a:lnTo>
                  <a:pt x="589979" y="451667"/>
                </a:lnTo>
                <a:lnTo>
                  <a:pt x="589979" y="127667"/>
                </a:lnTo>
                <a:cubicBezTo>
                  <a:pt x="589979" y="111375"/>
                  <a:pt x="576704" y="98213"/>
                  <a:pt x="560480" y="98213"/>
                </a:cubicBezTo>
                <a:lnTo>
                  <a:pt x="530981" y="98213"/>
                </a:lnTo>
                <a:lnTo>
                  <a:pt x="530981" y="412364"/>
                </a:lnTo>
                <a:lnTo>
                  <a:pt x="570344" y="412364"/>
                </a:lnTo>
                <a:lnTo>
                  <a:pt x="570344" y="431970"/>
                </a:lnTo>
                <a:lnTo>
                  <a:pt x="39363" y="431970"/>
                </a:lnTo>
                <a:lnTo>
                  <a:pt x="39363" y="412364"/>
                </a:lnTo>
                <a:lnTo>
                  <a:pt x="78633" y="412364"/>
                </a:lnTo>
                <a:lnTo>
                  <a:pt x="78633" y="255242"/>
                </a:lnTo>
                <a:lnTo>
                  <a:pt x="176994" y="255242"/>
                </a:lnTo>
                <a:lnTo>
                  <a:pt x="176994" y="412364"/>
                </a:lnTo>
                <a:lnTo>
                  <a:pt x="196629" y="412364"/>
                </a:lnTo>
                <a:lnTo>
                  <a:pt x="196629" y="117818"/>
                </a:lnTo>
                <a:lnTo>
                  <a:pt x="294989" y="117818"/>
                </a:lnTo>
                <a:lnTo>
                  <a:pt x="294989" y="412364"/>
                </a:lnTo>
                <a:lnTo>
                  <a:pt x="314625" y="412364"/>
                </a:lnTo>
                <a:lnTo>
                  <a:pt x="314625" y="157122"/>
                </a:lnTo>
                <a:lnTo>
                  <a:pt x="412985" y="157122"/>
                </a:lnTo>
                <a:lnTo>
                  <a:pt x="412985" y="412364"/>
                </a:lnTo>
                <a:lnTo>
                  <a:pt x="432620" y="412364"/>
                </a:lnTo>
                <a:lnTo>
                  <a:pt x="432620" y="98213"/>
                </a:lnTo>
                <a:close/>
                <a:moveTo>
                  <a:pt x="452348" y="19606"/>
                </a:moveTo>
                <a:lnTo>
                  <a:pt x="452348" y="412364"/>
                </a:lnTo>
                <a:lnTo>
                  <a:pt x="511346" y="412364"/>
                </a:lnTo>
                <a:lnTo>
                  <a:pt x="511346" y="19606"/>
                </a:lnTo>
                <a:close/>
                <a:moveTo>
                  <a:pt x="432620" y="0"/>
                </a:moveTo>
                <a:lnTo>
                  <a:pt x="530981" y="0"/>
                </a:lnTo>
                <a:lnTo>
                  <a:pt x="530981" y="78515"/>
                </a:lnTo>
                <a:lnTo>
                  <a:pt x="560480" y="78515"/>
                </a:lnTo>
                <a:cubicBezTo>
                  <a:pt x="587582" y="78515"/>
                  <a:pt x="609614" y="100606"/>
                  <a:pt x="609614" y="127667"/>
                </a:cubicBezTo>
                <a:lnTo>
                  <a:pt x="609614" y="481122"/>
                </a:lnTo>
                <a:cubicBezTo>
                  <a:pt x="609614" y="508183"/>
                  <a:pt x="587582" y="530182"/>
                  <a:pt x="560480" y="530182"/>
                </a:cubicBezTo>
                <a:lnTo>
                  <a:pt x="462119" y="530182"/>
                </a:lnTo>
                <a:lnTo>
                  <a:pt x="462119" y="589091"/>
                </a:lnTo>
                <a:lnTo>
                  <a:pt x="501482" y="589091"/>
                </a:lnTo>
                <a:lnTo>
                  <a:pt x="501482" y="608697"/>
                </a:lnTo>
                <a:lnTo>
                  <a:pt x="108132" y="608697"/>
                </a:lnTo>
                <a:lnTo>
                  <a:pt x="108132" y="589091"/>
                </a:lnTo>
                <a:lnTo>
                  <a:pt x="147495" y="589091"/>
                </a:lnTo>
                <a:lnTo>
                  <a:pt x="147495" y="530182"/>
                </a:lnTo>
                <a:lnTo>
                  <a:pt x="49134" y="530182"/>
                </a:lnTo>
                <a:cubicBezTo>
                  <a:pt x="22032" y="530182"/>
                  <a:pt x="0" y="508183"/>
                  <a:pt x="0" y="481122"/>
                </a:cubicBezTo>
                <a:lnTo>
                  <a:pt x="0" y="127667"/>
                </a:lnTo>
                <a:cubicBezTo>
                  <a:pt x="0" y="100606"/>
                  <a:pt x="22032" y="78515"/>
                  <a:pt x="49134" y="78515"/>
                </a:cubicBezTo>
                <a:lnTo>
                  <a:pt x="432620" y="78515"/>
                </a:lnTo>
                <a:close/>
              </a:path>
            </a:pathLst>
          </a:custGeom>
          <a:solidFill>
            <a:srgbClr val="2A389C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弧形 4"/>
          <p:cNvSpPr/>
          <p:nvPr/>
        </p:nvSpPr>
        <p:spPr>
          <a:xfrm>
            <a:off x="1672810" y="1451561"/>
            <a:ext cx="4815192" cy="4815192"/>
          </a:xfrm>
          <a:prstGeom prst="arc">
            <a:avLst>
              <a:gd name="adj1" fmla="val 17072868"/>
              <a:gd name="adj2" fmla="val 4746900"/>
            </a:avLst>
          </a:prstGeom>
          <a:ln>
            <a:solidFill>
              <a:srgbClr val="3535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5688880" y="1702990"/>
            <a:ext cx="5189453" cy="933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688880" y="1712718"/>
            <a:ext cx="920966" cy="920966"/>
          </a:xfrm>
          <a:prstGeom prst="ellipse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6062206" y="3032076"/>
            <a:ext cx="5189453" cy="20117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2A38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062206" y="3528099"/>
            <a:ext cx="920966" cy="920966"/>
          </a:xfrm>
          <a:prstGeom prst="ellipse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5718496" y="5303271"/>
            <a:ext cx="5189453" cy="933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718496" y="5313000"/>
            <a:ext cx="920966" cy="920966"/>
          </a:xfrm>
          <a:prstGeom prst="ellipse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money-graph-with-up-arrow_44499"/>
          <p:cNvSpPr>
            <a:spLocks noChangeAspect="1"/>
          </p:cNvSpPr>
          <p:nvPr/>
        </p:nvSpPr>
        <p:spPr bwMode="auto">
          <a:xfrm>
            <a:off x="5940563" y="1950552"/>
            <a:ext cx="378687" cy="331483"/>
          </a:xfrm>
          <a:custGeom>
            <a:avLst/>
            <a:gdLst>
              <a:gd name="T0" fmla="*/ 215 w 406"/>
              <a:gd name="T1" fmla="*/ 162 h 356"/>
              <a:gd name="T2" fmla="*/ 157 w 406"/>
              <a:gd name="T3" fmla="*/ 102 h 356"/>
              <a:gd name="T4" fmla="*/ 19 w 406"/>
              <a:gd name="T5" fmla="*/ 242 h 356"/>
              <a:gd name="T6" fmla="*/ 0 w 406"/>
              <a:gd name="T7" fmla="*/ 224 h 356"/>
              <a:gd name="T8" fmla="*/ 157 w 406"/>
              <a:gd name="T9" fmla="*/ 64 h 356"/>
              <a:gd name="T10" fmla="*/ 216 w 406"/>
              <a:gd name="T11" fmla="*/ 124 h 356"/>
              <a:gd name="T12" fmla="*/ 315 w 406"/>
              <a:gd name="T13" fmla="*/ 28 h 356"/>
              <a:gd name="T14" fmla="*/ 287 w 406"/>
              <a:gd name="T15" fmla="*/ 0 h 356"/>
              <a:gd name="T16" fmla="*/ 362 w 406"/>
              <a:gd name="T17" fmla="*/ 0 h 356"/>
              <a:gd name="T18" fmla="*/ 362 w 406"/>
              <a:gd name="T19" fmla="*/ 74 h 356"/>
              <a:gd name="T20" fmla="*/ 334 w 406"/>
              <a:gd name="T21" fmla="*/ 47 h 356"/>
              <a:gd name="T22" fmla="*/ 215 w 406"/>
              <a:gd name="T23" fmla="*/ 162 h 356"/>
              <a:gd name="T24" fmla="*/ 66 w 406"/>
              <a:gd name="T25" fmla="*/ 356 h 356"/>
              <a:gd name="T26" fmla="*/ 156 w 406"/>
              <a:gd name="T27" fmla="*/ 356 h 356"/>
              <a:gd name="T28" fmla="*/ 156 w 406"/>
              <a:gd name="T29" fmla="*/ 230 h 356"/>
              <a:gd name="T30" fmla="*/ 66 w 406"/>
              <a:gd name="T31" fmla="*/ 230 h 356"/>
              <a:gd name="T32" fmla="*/ 66 w 406"/>
              <a:gd name="T33" fmla="*/ 356 h 356"/>
              <a:gd name="T34" fmla="*/ 191 w 406"/>
              <a:gd name="T35" fmla="*/ 356 h 356"/>
              <a:gd name="T36" fmla="*/ 281 w 406"/>
              <a:gd name="T37" fmla="*/ 356 h 356"/>
              <a:gd name="T38" fmla="*/ 281 w 406"/>
              <a:gd name="T39" fmla="*/ 190 h 356"/>
              <a:gd name="T40" fmla="*/ 191 w 406"/>
              <a:gd name="T41" fmla="*/ 190 h 356"/>
              <a:gd name="T42" fmla="*/ 191 w 406"/>
              <a:gd name="T43" fmla="*/ 356 h 356"/>
              <a:gd name="T44" fmla="*/ 316 w 406"/>
              <a:gd name="T45" fmla="*/ 106 h 356"/>
              <a:gd name="T46" fmla="*/ 316 w 406"/>
              <a:gd name="T47" fmla="*/ 356 h 356"/>
              <a:gd name="T48" fmla="*/ 406 w 406"/>
              <a:gd name="T49" fmla="*/ 356 h 356"/>
              <a:gd name="T50" fmla="*/ 406 w 406"/>
              <a:gd name="T51" fmla="*/ 106 h 356"/>
              <a:gd name="T52" fmla="*/ 316 w 406"/>
              <a:gd name="T53" fmla="*/ 10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06" h="356">
                <a:moveTo>
                  <a:pt x="215" y="162"/>
                </a:moveTo>
                <a:lnTo>
                  <a:pt x="157" y="102"/>
                </a:lnTo>
                <a:lnTo>
                  <a:pt x="19" y="242"/>
                </a:lnTo>
                <a:lnTo>
                  <a:pt x="0" y="224"/>
                </a:lnTo>
                <a:lnTo>
                  <a:pt x="157" y="64"/>
                </a:lnTo>
                <a:lnTo>
                  <a:pt x="216" y="124"/>
                </a:lnTo>
                <a:lnTo>
                  <a:pt x="315" y="28"/>
                </a:lnTo>
                <a:lnTo>
                  <a:pt x="287" y="0"/>
                </a:lnTo>
                <a:lnTo>
                  <a:pt x="362" y="0"/>
                </a:lnTo>
                <a:lnTo>
                  <a:pt x="362" y="74"/>
                </a:lnTo>
                <a:lnTo>
                  <a:pt x="334" y="47"/>
                </a:lnTo>
                <a:lnTo>
                  <a:pt x="215" y="162"/>
                </a:lnTo>
                <a:close/>
                <a:moveTo>
                  <a:pt x="66" y="356"/>
                </a:moveTo>
                <a:lnTo>
                  <a:pt x="156" y="356"/>
                </a:lnTo>
                <a:lnTo>
                  <a:pt x="156" y="230"/>
                </a:lnTo>
                <a:lnTo>
                  <a:pt x="66" y="230"/>
                </a:lnTo>
                <a:lnTo>
                  <a:pt x="66" y="356"/>
                </a:lnTo>
                <a:close/>
                <a:moveTo>
                  <a:pt x="191" y="356"/>
                </a:moveTo>
                <a:lnTo>
                  <a:pt x="281" y="356"/>
                </a:lnTo>
                <a:lnTo>
                  <a:pt x="281" y="190"/>
                </a:lnTo>
                <a:lnTo>
                  <a:pt x="191" y="190"/>
                </a:lnTo>
                <a:lnTo>
                  <a:pt x="191" y="356"/>
                </a:lnTo>
                <a:close/>
                <a:moveTo>
                  <a:pt x="316" y="106"/>
                </a:moveTo>
                <a:lnTo>
                  <a:pt x="316" y="356"/>
                </a:lnTo>
                <a:lnTo>
                  <a:pt x="406" y="356"/>
                </a:lnTo>
                <a:lnTo>
                  <a:pt x="406" y="106"/>
                </a:lnTo>
                <a:lnTo>
                  <a:pt x="316" y="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5" name="money-graph-with-up-arrow_44499"/>
          <p:cNvSpPr>
            <a:spLocks noChangeAspect="1"/>
          </p:cNvSpPr>
          <p:nvPr/>
        </p:nvSpPr>
        <p:spPr bwMode="auto">
          <a:xfrm>
            <a:off x="6356899" y="3777877"/>
            <a:ext cx="378687" cy="366354"/>
          </a:xfrm>
          <a:custGeom>
            <a:avLst/>
            <a:gdLst>
              <a:gd name="connsiteX0" fmla="*/ 213874 w 600029"/>
              <a:gd name="connsiteY0" fmla="*/ 448757 h 580488"/>
              <a:gd name="connsiteX1" fmla="*/ 245441 w 600029"/>
              <a:gd name="connsiteY1" fmla="*/ 485986 h 580488"/>
              <a:gd name="connsiteX2" fmla="*/ 277008 w 600029"/>
              <a:gd name="connsiteY2" fmla="*/ 448757 h 580488"/>
              <a:gd name="connsiteX3" fmla="*/ 344448 w 600029"/>
              <a:gd name="connsiteY3" fmla="*/ 460212 h 580488"/>
              <a:gd name="connsiteX4" fmla="*/ 348752 w 600029"/>
              <a:gd name="connsiteY4" fmla="*/ 580488 h 580488"/>
              <a:gd name="connsiteX5" fmla="*/ 140696 w 600029"/>
              <a:gd name="connsiteY5" fmla="*/ 580488 h 580488"/>
              <a:gd name="connsiteX6" fmla="*/ 143566 w 600029"/>
              <a:gd name="connsiteY6" fmla="*/ 460212 h 580488"/>
              <a:gd name="connsiteX7" fmla="*/ 67430 w 600029"/>
              <a:gd name="connsiteY7" fmla="*/ 332660 h 580488"/>
              <a:gd name="connsiteX8" fmla="*/ 96124 w 600029"/>
              <a:gd name="connsiteY8" fmla="*/ 367064 h 580488"/>
              <a:gd name="connsiteX9" fmla="*/ 124818 w 600029"/>
              <a:gd name="connsiteY9" fmla="*/ 332660 h 580488"/>
              <a:gd name="connsiteX10" fmla="*/ 149208 w 600029"/>
              <a:gd name="connsiteY10" fmla="*/ 332660 h 580488"/>
              <a:gd name="connsiteX11" fmla="*/ 147773 w 600029"/>
              <a:gd name="connsiteY11" fmla="*/ 351295 h 580488"/>
              <a:gd name="connsiteX12" fmla="*/ 189379 w 600029"/>
              <a:gd name="connsiteY12" fmla="*/ 427269 h 580488"/>
              <a:gd name="connsiteX13" fmla="*/ 190814 w 600029"/>
              <a:gd name="connsiteY13" fmla="*/ 437304 h 580488"/>
              <a:gd name="connsiteX14" fmla="*/ 131992 w 600029"/>
              <a:gd name="connsiteY14" fmla="*/ 450205 h 580488"/>
              <a:gd name="connsiteX15" fmla="*/ 130557 w 600029"/>
              <a:gd name="connsiteY15" fmla="*/ 454505 h 580488"/>
              <a:gd name="connsiteX16" fmla="*/ 0 w 600029"/>
              <a:gd name="connsiteY16" fmla="*/ 454505 h 580488"/>
              <a:gd name="connsiteX17" fmla="*/ 2869 w 600029"/>
              <a:gd name="connsiteY17" fmla="*/ 345561 h 580488"/>
              <a:gd name="connsiteX18" fmla="*/ 244724 w 600029"/>
              <a:gd name="connsiteY18" fmla="*/ 268059 h 580488"/>
              <a:gd name="connsiteX19" fmla="*/ 328751 w 600029"/>
              <a:gd name="connsiteY19" fmla="*/ 351971 h 580488"/>
              <a:gd name="connsiteX20" fmla="*/ 244724 w 600029"/>
              <a:gd name="connsiteY20" fmla="*/ 435883 h 580488"/>
              <a:gd name="connsiteX21" fmla="*/ 160697 w 600029"/>
              <a:gd name="connsiteY21" fmla="*/ 351971 h 580488"/>
              <a:gd name="connsiteX22" fmla="*/ 244724 w 600029"/>
              <a:gd name="connsiteY22" fmla="*/ 268059 h 580488"/>
              <a:gd name="connsiteX23" fmla="*/ 453557 w 600029"/>
              <a:gd name="connsiteY23" fmla="*/ 176330 h 580488"/>
              <a:gd name="connsiteX24" fmla="*/ 600029 w 600029"/>
              <a:gd name="connsiteY24" fmla="*/ 275245 h 580488"/>
              <a:gd name="connsiteX25" fmla="*/ 485149 w 600029"/>
              <a:gd name="connsiteY25" fmla="*/ 371294 h 580488"/>
              <a:gd name="connsiteX26" fmla="*/ 344421 w 600029"/>
              <a:gd name="connsiteY26" fmla="*/ 401398 h 580488"/>
              <a:gd name="connsiteX27" fmla="*/ 370269 w 600029"/>
              <a:gd name="connsiteY27" fmla="*/ 355525 h 580488"/>
              <a:gd name="connsiteX28" fmla="*/ 308521 w 600029"/>
              <a:gd name="connsiteY28" fmla="*/ 275245 h 580488"/>
              <a:gd name="connsiteX29" fmla="*/ 453557 w 600029"/>
              <a:gd name="connsiteY29" fmla="*/ 176330 h 580488"/>
              <a:gd name="connsiteX30" fmla="*/ 95408 w 600029"/>
              <a:gd name="connsiteY30" fmla="*/ 167824 h 580488"/>
              <a:gd name="connsiteX31" fmla="*/ 172194 w 600029"/>
              <a:gd name="connsiteY31" fmla="*/ 244495 h 580488"/>
              <a:gd name="connsiteX32" fmla="*/ 95408 w 600029"/>
              <a:gd name="connsiteY32" fmla="*/ 321166 h 580488"/>
              <a:gd name="connsiteX33" fmla="*/ 18622 w 600029"/>
              <a:gd name="connsiteY33" fmla="*/ 244495 h 580488"/>
              <a:gd name="connsiteX34" fmla="*/ 95408 w 600029"/>
              <a:gd name="connsiteY34" fmla="*/ 167824 h 580488"/>
              <a:gd name="connsiteX35" fmla="*/ 284266 w 600029"/>
              <a:gd name="connsiteY35" fmla="*/ 0 h 580488"/>
              <a:gd name="connsiteX36" fmla="*/ 417721 w 600029"/>
              <a:gd name="connsiteY36" fmla="*/ 90320 h 580488"/>
              <a:gd name="connsiteX37" fmla="*/ 312967 w 600029"/>
              <a:gd name="connsiteY37" fmla="*/ 177774 h 580488"/>
              <a:gd name="connsiteX38" fmla="*/ 183817 w 600029"/>
              <a:gd name="connsiteY38" fmla="*/ 206447 h 580488"/>
              <a:gd name="connsiteX39" fmla="*/ 206777 w 600029"/>
              <a:gd name="connsiteY39" fmla="*/ 163437 h 580488"/>
              <a:gd name="connsiteX40" fmla="*/ 150812 w 600029"/>
              <a:gd name="connsiteY40" fmla="*/ 90320 h 580488"/>
              <a:gd name="connsiteX41" fmla="*/ 284266 w 600029"/>
              <a:gd name="connsiteY41" fmla="*/ 0 h 58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0029" h="580488">
                <a:moveTo>
                  <a:pt x="213874" y="448757"/>
                </a:moveTo>
                <a:lnTo>
                  <a:pt x="245441" y="485986"/>
                </a:lnTo>
                <a:lnTo>
                  <a:pt x="277008" y="448757"/>
                </a:lnTo>
                <a:lnTo>
                  <a:pt x="344448" y="460212"/>
                </a:lnTo>
                <a:lnTo>
                  <a:pt x="348752" y="580488"/>
                </a:lnTo>
                <a:lnTo>
                  <a:pt x="140696" y="580488"/>
                </a:lnTo>
                <a:lnTo>
                  <a:pt x="143566" y="460212"/>
                </a:lnTo>
                <a:close/>
                <a:moveTo>
                  <a:pt x="67430" y="332660"/>
                </a:moveTo>
                <a:lnTo>
                  <a:pt x="96124" y="367064"/>
                </a:lnTo>
                <a:lnTo>
                  <a:pt x="124818" y="332660"/>
                </a:lnTo>
                <a:lnTo>
                  <a:pt x="149208" y="332660"/>
                </a:lnTo>
                <a:cubicBezTo>
                  <a:pt x="147773" y="339828"/>
                  <a:pt x="147773" y="345561"/>
                  <a:pt x="147773" y="351295"/>
                </a:cubicBezTo>
                <a:cubicBezTo>
                  <a:pt x="147773" y="384265"/>
                  <a:pt x="163555" y="411501"/>
                  <a:pt x="189379" y="427269"/>
                </a:cubicBezTo>
                <a:lnTo>
                  <a:pt x="190814" y="437304"/>
                </a:lnTo>
                <a:lnTo>
                  <a:pt x="131992" y="450205"/>
                </a:lnTo>
                <a:lnTo>
                  <a:pt x="130557" y="454505"/>
                </a:lnTo>
                <a:lnTo>
                  <a:pt x="0" y="454505"/>
                </a:lnTo>
                <a:lnTo>
                  <a:pt x="2869" y="345561"/>
                </a:lnTo>
                <a:close/>
                <a:moveTo>
                  <a:pt x="244724" y="268059"/>
                </a:moveTo>
                <a:cubicBezTo>
                  <a:pt x="291131" y="268059"/>
                  <a:pt x="328751" y="305628"/>
                  <a:pt x="328751" y="351971"/>
                </a:cubicBezTo>
                <a:cubicBezTo>
                  <a:pt x="328751" y="398314"/>
                  <a:pt x="291131" y="435883"/>
                  <a:pt x="244724" y="435883"/>
                </a:cubicBezTo>
                <a:cubicBezTo>
                  <a:pt x="198317" y="435883"/>
                  <a:pt x="160697" y="398314"/>
                  <a:pt x="160697" y="351971"/>
                </a:cubicBezTo>
                <a:cubicBezTo>
                  <a:pt x="160697" y="305628"/>
                  <a:pt x="198317" y="268059"/>
                  <a:pt x="244724" y="268059"/>
                </a:cubicBezTo>
                <a:close/>
                <a:moveTo>
                  <a:pt x="453557" y="176330"/>
                </a:moveTo>
                <a:cubicBezTo>
                  <a:pt x="533973" y="176330"/>
                  <a:pt x="600029" y="220770"/>
                  <a:pt x="600029" y="275245"/>
                </a:cubicBezTo>
                <a:cubicBezTo>
                  <a:pt x="600029" y="322553"/>
                  <a:pt x="542589" y="354091"/>
                  <a:pt x="485149" y="371294"/>
                </a:cubicBezTo>
                <a:cubicBezTo>
                  <a:pt x="427709" y="388496"/>
                  <a:pt x="344421" y="401398"/>
                  <a:pt x="344421" y="401398"/>
                </a:cubicBezTo>
                <a:lnTo>
                  <a:pt x="370269" y="355525"/>
                </a:lnTo>
                <a:cubicBezTo>
                  <a:pt x="332933" y="336888"/>
                  <a:pt x="308521" y="308217"/>
                  <a:pt x="308521" y="275245"/>
                </a:cubicBezTo>
                <a:cubicBezTo>
                  <a:pt x="308521" y="220770"/>
                  <a:pt x="373141" y="176330"/>
                  <a:pt x="453557" y="176330"/>
                </a:cubicBezTo>
                <a:close/>
                <a:moveTo>
                  <a:pt x="95408" y="167824"/>
                </a:moveTo>
                <a:cubicBezTo>
                  <a:pt x="137816" y="167824"/>
                  <a:pt x="172194" y="202151"/>
                  <a:pt x="172194" y="244495"/>
                </a:cubicBezTo>
                <a:cubicBezTo>
                  <a:pt x="172194" y="286839"/>
                  <a:pt x="137816" y="321166"/>
                  <a:pt x="95408" y="321166"/>
                </a:cubicBezTo>
                <a:cubicBezTo>
                  <a:pt x="53000" y="321166"/>
                  <a:pt x="18622" y="286839"/>
                  <a:pt x="18622" y="244495"/>
                </a:cubicBezTo>
                <a:cubicBezTo>
                  <a:pt x="18622" y="202151"/>
                  <a:pt x="53000" y="167824"/>
                  <a:pt x="95408" y="167824"/>
                </a:cubicBezTo>
                <a:close/>
                <a:moveTo>
                  <a:pt x="284266" y="0"/>
                </a:moveTo>
                <a:cubicBezTo>
                  <a:pt x="357451" y="0"/>
                  <a:pt x="417721" y="41576"/>
                  <a:pt x="417721" y="90320"/>
                </a:cubicBezTo>
                <a:cubicBezTo>
                  <a:pt x="417721" y="133330"/>
                  <a:pt x="366061" y="162003"/>
                  <a:pt x="312967" y="177774"/>
                </a:cubicBezTo>
                <a:cubicBezTo>
                  <a:pt x="259871" y="193544"/>
                  <a:pt x="183817" y="206447"/>
                  <a:pt x="183817" y="206447"/>
                </a:cubicBezTo>
                <a:lnTo>
                  <a:pt x="206777" y="163437"/>
                </a:lnTo>
                <a:cubicBezTo>
                  <a:pt x="172337" y="147667"/>
                  <a:pt x="150812" y="120427"/>
                  <a:pt x="150812" y="90320"/>
                </a:cubicBezTo>
                <a:cubicBezTo>
                  <a:pt x="150812" y="41576"/>
                  <a:pt x="209647" y="0"/>
                  <a:pt x="2842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money-graph-with-up-arrow_44499"/>
          <p:cNvSpPr>
            <a:spLocks noChangeAspect="1"/>
          </p:cNvSpPr>
          <p:nvPr/>
        </p:nvSpPr>
        <p:spPr bwMode="auto">
          <a:xfrm>
            <a:off x="6012617" y="5581187"/>
            <a:ext cx="378687" cy="378023"/>
          </a:xfrm>
          <a:custGeom>
            <a:avLst/>
            <a:gdLst>
              <a:gd name="connsiteX0" fmla="*/ 360585 w 604110"/>
              <a:gd name="connsiteY0" fmla="*/ 233916 h 603052"/>
              <a:gd name="connsiteX1" fmla="*/ 380012 w 604110"/>
              <a:gd name="connsiteY1" fmla="*/ 241933 h 603052"/>
              <a:gd name="connsiteX2" fmla="*/ 380012 w 604110"/>
              <a:gd name="connsiteY2" fmla="*/ 280718 h 603052"/>
              <a:gd name="connsiteX3" fmla="*/ 297635 w 604110"/>
              <a:gd name="connsiteY3" fmla="*/ 362947 h 603052"/>
              <a:gd name="connsiteX4" fmla="*/ 278277 w 604110"/>
              <a:gd name="connsiteY4" fmla="*/ 371033 h 603052"/>
              <a:gd name="connsiteX5" fmla="*/ 258781 w 604110"/>
              <a:gd name="connsiteY5" fmla="*/ 362947 h 603052"/>
              <a:gd name="connsiteX6" fmla="*/ 222260 w 604110"/>
              <a:gd name="connsiteY6" fmla="*/ 326355 h 603052"/>
              <a:gd name="connsiteX7" fmla="*/ 222260 w 604110"/>
              <a:gd name="connsiteY7" fmla="*/ 287707 h 603052"/>
              <a:gd name="connsiteX8" fmla="*/ 260977 w 604110"/>
              <a:gd name="connsiteY8" fmla="*/ 287707 h 603052"/>
              <a:gd name="connsiteX9" fmla="*/ 278277 w 604110"/>
              <a:gd name="connsiteY9" fmla="*/ 304838 h 603052"/>
              <a:gd name="connsiteX10" fmla="*/ 341158 w 604110"/>
              <a:gd name="connsiteY10" fmla="*/ 241933 h 603052"/>
              <a:gd name="connsiteX11" fmla="*/ 360585 w 604110"/>
              <a:gd name="connsiteY11" fmla="*/ 233916 h 603052"/>
              <a:gd name="connsiteX12" fmla="*/ 274595 w 604110"/>
              <a:gd name="connsiteY12" fmla="*/ 54823 h 603052"/>
              <a:gd name="connsiteX13" fmla="*/ 274595 w 604110"/>
              <a:gd name="connsiteY13" fmla="*/ 89087 h 603052"/>
              <a:gd name="connsiteX14" fmla="*/ 254001 w 604110"/>
              <a:gd name="connsiteY14" fmla="*/ 115676 h 603052"/>
              <a:gd name="connsiteX15" fmla="*/ 204436 w 604110"/>
              <a:gd name="connsiteY15" fmla="*/ 136235 h 603052"/>
              <a:gd name="connsiteX16" fmla="*/ 171073 w 604110"/>
              <a:gd name="connsiteY16" fmla="*/ 131986 h 603052"/>
              <a:gd name="connsiteX17" fmla="*/ 146771 w 604110"/>
              <a:gd name="connsiteY17" fmla="*/ 107727 h 603052"/>
              <a:gd name="connsiteX18" fmla="*/ 107916 w 604110"/>
              <a:gd name="connsiteY18" fmla="*/ 146514 h 603052"/>
              <a:gd name="connsiteX19" fmla="*/ 132218 w 604110"/>
              <a:gd name="connsiteY19" fmla="*/ 170773 h 603052"/>
              <a:gd name="connsiteX20" fmla="*/ 136474 w 604110"/>
              <a:gd name="connsiteY20" fmla="*/ 204078 h 603052"/>
              <a:gd name="connsiteX21" fmla="*/ 115879 w 604110"/>
              <a:gd name="connsiteY21" fmla="*/ 253556 h 603052"/>
              <a:gd name="connsiteX22" fmla="*/ 89244 w 604110"/>
              <a:gd name="connsiteY22" fmla="*/ 274115 h 603052"/>
              <a:gd name="connsiteX23" fmla="*/ 54919 w 604110"/>
              <a:gd name="connsiteY23" fmla="*/ 274115 h 603052"/>
              <a:gd name="connsiteX24" fmla="*/ 54919 w 604110"/>
              <a:gd name="connsiteY24" fmla="*/ 328937 h 603052"/>
              <a:gd name="connsiteX25" fmla="*/ 89244 w 604110"/>
              <a:gd name="connsiteY25" fmla="*/ 328937 h 603052"/>
              <a:gd name="connsiteX26" fmla="*/ 115879 w 604110"/>
              <a:gd name="connsiteY26" fmla="*/ 349496 h 603052"/>
              <a:gd name="connsiteX27" fmla="*/ 136474 w 604110"/>
              <a:gd name="connsiteY27" fmla="*/ 398974 h 603052"/>
              <a:gd name="connsiteX28" fmla="*/ 132218 w 604110"/>
              <a:gd name="connsiteY28" fmla="*/ 432279 h 603052"/>
              <a:gd name="connsiteX29" fmla="*/ 107916 w 604110"/>
              <a:gd name="connsiteY29" fmla="*/ 456538 h 603052"/>
              <a:gd name="connsiteX30" fmla="*/ 146771 w 604110"/>
              <a:gd name="connsiteY30" fmla="*/ 495325 h 603052"/>
              <a:gd name="connsiteX31" fmla="*/ 171073 w 604110"/>
              <a:gd name="connsiteY31" fmla="*/ 471066 h 603052"/>
              <a:gd name="connsiteX32" fmla="*/ 204436 w 604110"/>
              <a:gd name="connsiteY32" fmla="*/ 466817 h 603052"/>
              <a:gd name="connsiteX33" fmla="*/ 254001 w 604110"/>
              <a:gd name="connsiteY33" fmla="*/ 487376 h 603052"/>
              <a:gd name="connsiteX34" fmla="*/ 274595 w 604110"/>
              <a:gd name="connsiteY34" fmla="*/ 513965 h 603052"/>
              <a:gd name="connsiteX35" fmla="*/ 274595 w 604110"/>
              <a:gd name="connsiteY35" fmla="*/ 548229 h 603052"/>
              <a:gd name="connsiteX36" fmla="*/ 329515 w 604110"/>
              <a:gd name="connsiteY36" fmla="*/ 548229 h 603052"/>
              <a:gd name="connsiteX37" fmla="*/ 329515 w 604110"/>
              <a:gd name="connsiteY37" fmla="*/ 513965 h 603052"/>
              <a:gd name="connsiteX38" fmla="*/ 350109 w 604110"/>
              <a:gd name="connsiteY38" fmla="*/ 487376 h 603052"/>
              <a:gd name="connsiteX39" fmla="*/ 399674 w 604110"/>
              <a:gd name="connsiteY39" fmla="*/ 466817 h 603052"/>
              <a:gd name="connsiteX40" fmla="*/ 433037 w 604110"/>
              <a:gd name="connsiteY40" fmla="*/ 471066 h 603052"/>
              <a:gd name="connsiteX41" fmla="*/ 457339 w 604110"/>
              <a:gd name="connsiteY41" fmla="*/ 495325 h 603052"/>
              <a:gd name="connsiteX42" fmla="*/ 496194 w 604110"/>
              <a:gd name="connsiteY42" fmla="*/ 456538 h 603052"/>
              <a:gd name="connsiteX43" fmla="*/ 471892 w 604110"/>
              <a:gd name="connsiteY43" fmla="*/ 432279 h 603052"/>
              <a:gd name="connsiteX44" fmla="*/ 467636 w 604110"/>
              <a:gd name="connsiteY44" fmla="*/ 398974 h 603052"/>
              <a:gd name="connsiteX45" fmla="*/ 488231 w 604110"/>
              <a:gd name="connsiteY45" fmla="*/ 349496 h 603052"/>
              <a:gd name="connsiteX46" fmla="*/ 514866 w 604110"/>
              <a:gd name="connsiteY46" fmla="*/ 328937 h 603052"/>
              <a:gd name="connsiteX47" fmla="*/ 549191 w 604110"/>
              <a:gd name="connsiteY47" fmla="*/ 328937 h 603052"/>
              <a:gd name="connsiteX48" fmla="*/ 549191 w 604110"/>
              <a:gd name="connsiteY48" fmla="*/ 274115 h 603052"/>
              <a:gd name="connsiteX49" fmla="*/ 514866 w 604110"/>
              <a:gd name="connsiteY49" fmla="*/ 274115 h 603052"/>
              <a:gd name="connsiteX50" fmla="*/ 488231 w 604110"/>
              <a:gd name="connsiteY50" fmla="*/ 253556 h 603052"/>
              <a:gd name="connsiteX51" fmla="*/ 467636 w 604110"/>
              <a:gd name="connsiteY51" fmla="*/ 204078 h 603052"/>
              <a:gd name="connsiteX52" fmla="*/ 471892 w 604110"/>
              <a:gd name="connsiteY52" fmla="*/ 170773 h 603052"/>
              <a:gd name="connsiteX53" fmla="*/ 496194 w 604110"/>
              <a:gd name="connsiteY53" fmla="*/ 146514 h 603052"/>
              <a:gd name="connsiteX54" fmla="*/ 457339 w 604110"/>
              <a:gd name="connsiteY54" fmla="*/ 107727 h 603052"/>
              <a:gd name="connsiteX55" fmla="*/ 433037 w 604110"/>
              <a:gd name="connsiteY55" fmla="*/ 131986 h 603052"/>
              <a:gd name="connsiteX56" fmla="*/ 399674 w 604110"/>
              <a:gd name="connsiteY56" fmla="*/ 136235 h 603052"/>
              <a:gd name="connsiteX57" fmla="*/ 350109 w 604110"/>
              <a:gd name="connsiteY57" fmla="*/ 115676 h 603052"/>
              <a:gd name="connsiteX58" fmla="*/ 329515 w 604110"/>
              <a:gd name="connsiteY58" fmla="*/ 89087 h 603052"/>
              <a:gd name="connsiteX59" fmla="*/ 329515 w 604110"/>
              <a:gd name="connsiteY59" fmla="*/ 54823 h 603052"/>
              <a:gd name="connsiteX60" fmla="*/ 247136 w 604110"/>
              <a:gd name="connsiteY60" fmla="*/ 0 h 603052"/>
              <a:gd name="connsiteX61" fmla="*/ 356974 w 604110"/>
              <a:gd name="connsiteY61" fmla="*/ 0 h 603052"/>
              <a:gd name="connsiteX62" fmla="*/ 384434 w 604110"/>
              <a:gd name="connsiteY62" fmla="*/ 27411 h 603052"/>
              <a:gd name="connsiteX63" fmla="*/ 384434 w 604110"/>
              <a:gd name="connsiteY63" fmla="*/ 68940 h 603052"/>
              <a:gd name="connsiteX64" fmla="*/ 408598 w 604110"/>
              <a:gd name="connsiteY64" fmla="*/ 78945 h 603052"/>
              <a:gd name="connsiteX65" fmla="*/ 437980 w 604110"/>
              <a:gd name="connsiteY65" fmla="*/ 49615 h 603052"/>
              <a:gd name="connsiteX66" fmla="*/ 457339 w 604110"/>
              <a:gd name="connsiteY66" fmla="*/ 41528 h 603052"/>
              <a:gd name="connsiteX67" fmla="*/ 476835 w 604110"/>
              <a:gd name="connsiteY67" fmla="*/ 49615 h 603052"/>
              <a:gd name="connsiteX68" fmla="*/ 554408 w 604110"/>
              <a:gd name="connsiteY68" fmla="*/ 127052 h 603052"/>
              <a:gd name="connsiteX69" fmla="*/ 554408 w 604110"/>
              <a:gd name="connsiteY69" fmla="*/ 165839 h 603052"/>
              <a:gd name="connsiteX70" fmla="*/ 525026 w 604110"/>
              <a:gd name="connsiteY70" fmla="*/ 195170 h 603052"/>
              <a:gd name="connsiteX71" fmla="*/ 535049 w 604110"/>
              <a:gd name="connsiteY71" fmla="*/ 219292 h 603052"/>
              <a:gd name="connsiteX72" fmla="*/ 576650 w 604110"/>
              <a:gd name="connsiteY72" fmla="*/ 219292 h 603052"/>
              <a:gd name="connsiteX73" fmla="*/ 604110 w 604110"/>
              <a:gd name="connsiteY73" fmla="*/ 246703 h 603052"/>
              <a:gd name="connsiteX74" fmla="*/ 604110 w 604110"/>
              <a:gd name="connsiteY74" fmla="*/ 356349 h 603052"/>
              <a:gd name="connsiteX75" fmla="*/ 576650 w 604110"/>
              <a:gd name="connsiteY75" fmla="*/ 383760 h 603052"/>
              <a:gd name="connsiteX76" fmla="*/ 535187 w 604110"/>
              <a:gd name="connsiteY76" fmla="*/ 383760 h 603052"/>
              <a:gd name="connsiteX77" fmla="*/ 525026 w 604110"/>
              <a:gd name="connsiteY77" fmla="*/ 407882 h 603052"/>
              <a:gd name="connsiteX78" fmla="*/ 554408 w 604110"/>
              <a:gd name="connsiteY78" fmla="*/ 437213 h 603052"/>
              <a:gd name="connsiteX79" fmla="*/ 554408 w 604110"/>
              <a:gd name="connsiteY79" fmla="*/ 476000 h 603052"/>
              <a:gd name="connsiteX80" fmla="*/ 476835 w 604110"/>
              <a:gd name="connsiteY80" fmla="*/ 553437 h 603052"/>
              <a:gd name="connsiteX81" fmla="*/ 437980 w 604110"/>
              <a:gd name="connsiteY81" fmla="*/ 553437 h 603052"/>
              <a:gd name="connsiteX82" fmla="*/ 408598 w 604110"/>
              <a:gd name="connsiteY82" fmla="*/ 524107 h 603052"/>
              <a:gd name="connsiteX83" fmla="*/ 384434 w 604110"/>
              <a:gd name="connsiteY83" fmla="*/ 534112 h 603052"/>
              <a:gd name="connsiteX84" fmla="*/ 384434 w 604110"/>
              <a:gd name="connsiteY84" fmla="*/ 575641 h 603052"/>
              <a:gd name="connsiteX85" fmla="*/ 356974 w 604110"/>
              <a:gd name="connsiteY85" fmla="*/ 603052 h 603052"/>
              <a:gd name="connsiteX86" fmla="*/ 247136 w 604110"/>
              <a:gd name="connsiteY86" fmla="*/ 603052 h 603052"/>
              <a:gd name="connsiteX87" fmla="*/ 219676 w 604110"/>
              <a:gd name="connsiteY87" fmla="*/ 575641 h 603052"/>
              <a:gd name="connsiteX88" fmla="*/ 219676 w 604110"/>
              <a:gd name="connsiteY88" fmla="*/ 534112 h 603052"/>
              <a:gd name="connsiteX89" fmla="*/ 195512 w 604110"/>
              <a:gd name="connsiteY89" fmla="*/ 524107 h 603052"/>
              <a:gd name="connsiteX90" fmla="*/ 166130 w 604110"/>
              <a:gd name="connsiteY90" fmla="*/ 553437 h 603052"/>
              <a:gd name="connsiteX91" fmla="*/ 127275 w 604110"/>
              <a:gd name="connsiteY91" fmla="*/ 553437 h 603052"/>
              <a:gd name="connsiteX92" fmla="*/ 49702 w 604110"/>
              <a:gd name="connsiteY92" fmla="*/ 476000 h 603052"/>
              <a:gd name="connsiteX93" fmla="*/ 41601 w 604110"/>
              <a:gd name="connsiteY93" fmla="*/ 456538 h 603052"/>
              <a:gd name="connsiteX94" fmla="*/ 49702 w 604110"/>
              <a:gd name="connsiteY94" fmla="*/ 437213 h 603052"/>
              <a:gd name="connsiteX95" fmla="*/ 79083 w 604110"/>
              <a:gd name="connsiteY95" fmla="*/ 407882 h 603052"/>
              <a:gd name="connsiteX96" fmla="*/ 69061 w 604110"/>
              <a:gd name="connsiteY96" fmla="*/ 383760 h 603052"/>
              <a:gd name="connsiteX97" fmla="*/ 27460 w 604110"/>
              <a:gd name="connsiteY97" fmla="*/ 383760 h 603052"/>
              <a:gd name="connsiteX98" fmla="*/ 0 w 604110"/>
              <a:gd name="connsiteY98" fmla="*/ 356349 h 603052"/>
              <a:gd name="connsiteX99" fmla="*/ 0 w 604110"/>
              <a:gd name="connsiteY99" fmla="*/ 246703 h 603052"/>
              <a:gd name="connsiteX100" fmla="*/ 27460 w 604110"/>
              <a:gd name="connsiteY100" fmla="*/ 219292 h 603052"/>
              <a:gd name="connsiteX101" fmla="*/ 69061 w 604110"/>
              <a:gd name="connsiteY101" fmla="*/ 219292 h 603052"/>
              <a:gd name="connsiteX102" fmla="*/ 79083 w 604110"/>
              <a:gd name="connsiteY102" fmla="*/ 195170 h 603052"/>
              <a:gd name="connsiteX103" fmla="*/ 49702 w 604110"/>
              <a:gd name="connsiteY103" fmla="*/ 165839 h 603052"/>
              <a:gd name="connsiteX104" fmla="*/ 49702 w 604110"/>
              <a:gd name="connsiteY104" fmla="*/ 127052 h 603052"/>
              <a:gd name="connsiteX105" fmla="*/ 127275 w 604110"/>
              <a:gd name="connsiteY105" fmla="*/ 49615 h 603052"/>
              <a:gd name="connsiteX106" fmla="*/ 166130 w 604110"/>
              <a:gd name="connsiteY106" fmla="*/ 49615 h 603052"/>
              <a:gd name="connsiteX107" fmla="*/ 195512 w 604110"/>
              <a:gd name="connsiteY107" fmla="*/ 78945 h 603052"/>
              <a:gd name="connsiteX108" fmla="*/ 219676 w 604110"/>
              <a:gd name="connsiteY108" fmla="*/ 68940 h 603052"/>
              <a:gd name="connsiteX109" fmla="*/ 219676 w 604110"/>
              <a:gd name="connsiteY109" fmla="*/ 27411 h 603052"/>
              <a:gd name="connsiteX110" fmla="*/ 247136 w 604110"/>
              <a:gd name="connsiteY110" fmla="*/ 0 h 60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604110" h="603052">
                <a:moveTo>
                  <a:pt x="360585" y="233916"/>
                </a:moveTo>
                <a:cubicBezTo>
                  <a:pt x="367621" y="233916"/>
                  <a:pt x="374658" y="236588"/>
                  <a:pt x="380012" y="241933"/>
                </a:cubicBezTo>
                <a:cubicBezTo>
                  <a:pt x="390721" y="252623"/>
                  <a:pt x="390721" y="270028"/>
                  <a:pt x="380012" y="280718"/>
                </a:cubicBezTo>
                <a:lnTo>
                  <a:pt x="297635" y="362947"/>
                </a:lnTo>
                <a:cubicBezTo>
                  <a:pt x="292281" y="368292"/>
                  <a:pt x="285279" y="371033"/>
                  <a:pt x="278277" y="371033"/>
                </a:cubicBezTo>
                <a:cubicBezTo>
                  <a:pt x="271137" y="371033"/>
                  <a:pt x="264135" y="368292"/>
                  <a:pt x="258781" y="362947"/>
                </a:cubicBezTo>
                <a:lnTo>
                  <a:pt x="222260" y="326355"/>
                </a:lnTo>
                <a:cubicBezTo>
                  <a:pt x="211414" y="315665"/>
                  <a:pt x="211414" y="298397"/>
                  <a:pt x="222260" y="287707"/>
                </a:cubicBezTo>
                <a:cubicBezTo>
                  <a:pt x="232969" y="276880"/>
                  <a:pt x="250268" y="276880"/>
                  <a:pt x="260977" y="287707"/>
                </a:cubicBezTo>
                <a:lnTo>
                  <a:pt x="278277" y="304838"/>
                </a:lnTo>
                <a:lnTo>
                  <a:pt x="341158" y="241933"/>
                </a:lnTo>
                <a:cubicBezTo>
                  <a:pt x="346512" y="236588"/>
                  <a:pt x="353549" y="233916"/>
                  <a:pt x="360585" y="233916"/>
                </a:cubicBezTo>
                <a:close/>
                <a:moveTo>
                  <a:pt x="274595" y="54823"/>
                </a:moveTo>
                <a:lnTo>
                  <a:pt x="274595" y="89087"/>
                </a:lnTo>
                <a:cubicBezTo>
                  <a:pt x="274595" y="101696"/>
                  <a:pt x="266083" y="112524"/>
                  <a:pt x="254001" y="115676"/>
                </a:cubicBezTo>
                <a:cubicBezTo>
                  <a:pt x="236701" y="120199"/>
                  <a:pt x="219951" y="127052"/>
                  <a:pt x="204436" y="136235"/>
                </a:cubicBezTo>
                <a:cubicBezTo>
                  <a:pt x="193590" y="142540"/>
                  <a:pt x="179860" y="140895"/>
                  <a:pt x="171073" y="131986"/>
                </a:cubicBezTo>
                <a:lnTo>
                  <a:pt x="146771" y="107727"/>
                </a:lnTo>
                <a:lnTo>
                  <a:pt x="107916" y="146514"/>
                </a:lnTo>
                <a:lnTo>
                  <a:pt x="132218" y="170773"/>
                </a:lnTo>
                <a:cubicBezTo>
                  <a:pt x="141142" y="179545"/>
                  <a:pt x="142790" y="193251"/>
                  <a:pt x="136474" y="204078"/>
                </a:cubicBezTo>
                <a:cubicBezTo>
                  <a:pt x="127275" y="219566"/>
                  <a:pt x="120410" y="236287"/>
                  <a:pt x="115879" y="253556"/>
                </a:cubicBezTo>
                <a:cubicBezTo>
                  <a:pt x="112721" y="265617"/>
                  <a:pt x="101875" y="274115"/>
                  <a:pt x="89244" y="274115"/>
                </a:cubicBezTo>
                <a:lnTo>
                  <a:pt x="54919" y="274115"/>
                </a:lnTo>
                <a:lnTo>
                  <a:pt x="54919" y="328937"/>
                </a:lnTo>
                <a:lnTo>
                  <a:pt x="89244" y="328937"/>
                </a:lnTo>
                <a:cubicBezTo>
                  <a:pt x="101875" y="328937"/>
                  <a:pt x="112721" y="337435"/>
                  <a:pt x="115879" y="349496"/>
                </a:cubicBezTo>
                <a:cubicBezTo>
                  <a:pt x="120410" y="366765"/>
                  <a:pt x="127275" y="383486"/>
                  <a:pt x="136474" y="398974"/>
                </a:cubicBezTo>
                <a:cubicBezTo>
                  <a:pt x="142790" y="409801"/>
                  <a:pt x="141142" y="423507"/>
                  <a:pt x="132218" y="432279"/>
                </a:cubicBezTo>
                <a:lnTo>
                  <a:pt x="107916" y="456538"/>
                </a:lnTo>
                <a:lnTo>
                  <a:pt x="146771" y="495325"/>
                </a:lnTo>
                <a:lnTo>
                  <a:pt x="171073" y="471066"/>
                </a:lnTo>
                <a:cubicBezTo>
                  <a:pt x="179860" y="462157"/>
                  <a:pt x="193590" y="460512"/>
                  <a:pt x="204436" y="466817"/>
                </a:cubicBezTo>
                <a:cubicBezTo>
                  <a:pt x="219951" y="476000"/>
                  <a:pt x="236701" y="482853"/>
                  <a:pt x="254001" y="487376"/>
                </a:cubicBezTo>
                <a:cubicBezTo>
                  <a:pt x="266083" y="490528"/>
                  <a:pt x="274595" y="501356"/>
                  <a:pt x="274595" y="513965"/>
                </a:cubicBezTo>
                <a:lnTo>
                  <a:pt x="274595" y="548229"/>
                </a:lnTo>
                <a:lnTo>
                  <a:pt x="329515" y="548229"/>
                </a:lnTo>
                <a:lnTo>
                  <a:pt x="329515" y="513965"/>
                </a:lnTo>
                <a:cubicBezTo>
                  <a:pt x="329515" y="501356"/>
                  <a:pt x="338027" y="490528"/>
                  <a:pt x="350109" y="487376"/>
                </a:cubicBezTo>
                <a:cubicBezTo>
                  <a:pt x="367409" y="482853"/>
                  <a:pt x="384159" y="476000"/>
                  <a:pt x="399674" y="466817"/>
                </a:cubicBezTo>
                <a:cubicBezTo>
                  <a:pt x="410520" y="460512"/>
                  <a:pt x="424250" y="462157"/>
                  <a:pt x="433037" y="471066"/>
                </a:cubicBezTo>
                <a:lnTo>
                  <a:pt x="457339" y="495325"/>
                </a:lnTo>
                <a:lnTo>
                  <a:pt x="496194" y="456538"/>
                </a:lnTo>
                <a:lnTo>
                  <a:pt x="471892" y="432279"/>
                </a:lnTo>
                <a:cubicBezTo>
                  <a:pt x="462968" y="423507"/>
                  <a:pt x="461320" y="409801"/>
                  <a:pt x="467636" y="398974"/>
                </a:cubicBezTo>
                <a:cubicBezTo>
                  <a:pt x="476835" y="383486"/>
                  <a:pt x="483700" y="366765"/>
                  <a:pt x="488231" y="349496"/>
                </a:cubicBezTo>
                <a:cubicBezTo>
                  <a:pt x="491389" y="337435"/>
                  <a:pt x="502235" y="328937"/>
                  <a:pt x="514866" y="328937"/>
                </a:cubicBezTo>
                <a:lnTo>
                  <a:pt x="549191" y="328937"/>
                </a:lnTo>
                <a:lnTo>
                  <a:pt x="549191" y="274115"/>
                </a:lnTo>
                <a:lnTo>
                  <a:pt x="514866" y="274115"/>
                </a:lnTo>
                <a:cubicBezTo>
                  <a:pt x="502235" y="274115"/>
                  <a:pt x="491389" y="265617"/>
                  <a:pt x="488231" y="253556"/>
                </a:cubicBezTo>
                <a:cubicBezTo>
                  <a:pt x="483700" y="236287"/>
                  <a:pt x="476835" y="219566"/>
                  <a:pt x="467636" y="204078"/>
                </a:cubicBezTo>
                <a:cubicBezTo>
                  <a:pt x="461320" y="193251"/>
                  <a:pt x="462968" y="179545"/>
                  <a:pt x="471892" y="170773"/>
                </a:cubicBezTo>
                <a:lnTo>
                  <a:pt x="496194" y="146514"/>
                </a:lnTo>
                <a:lnTo>
                  <a:pt x="457339" y="107727"/>
                </a:lnTo>
                <a:lnTo>
                  <a:pt x="433037" y="131986"/>
                </a:lnTo>
                <a:cubicBezTo>
                  <a:pt x="424250" y="140895"/>
                  <a:pt x="410520" y="142540"/>
                  <a:pt x="399674" y="136235"/>
                </a:cubicBezTo>
                <a:cubicBezTo>
                  <a:pt x="384159" y="127052"/>
                  <a:pt x="367409" y="120199"/>
                  <a:pt x="350109" y="115676"/>
                </a:cubicBezTo>
                <a:cubicBezTo>
                  <a:pt x="338027" y="112524"/>
                  <a:pt x="329515" y="101696"/>
                  <a:pt x="329515" y="89087"/>
                </a:cubicBezTo>
                <a:lnTo>
                  <a:pt x="329515" y="54823"/>
                </a:lnTo>
                <a:close/>
                <a:moveTo>
                  <a:pt x="247136" y="0"/>
                </a:moveTo>
                <a:lnTo>
                  <a:pt x="356974" y="0"/>
                </a:lnTo>
                <a:cubicBezTo>
                  <a:pt x="372077" y="0"/>
                  <a:pt x="384434" y="12335"/>
                  <a:pt x="384434" y="27411"/>
                </a:cubicBezTo>
                <a:lnTo>
                  <a:pt x="384434" y="68940"/>
                </a:lnTo>
                <a:cubicBezTo>
                  <a:pt x="392672" y="71818"/>
                  <a:pt x="400772" y="75107"/>
                  <a:pt x="408598" y="78945"/>
                </a:cubicBezTo>
                <a:lnTo>
                  <a:pt x="437980" y="49615"/>
                </a:lnTo>
                <a:cubicBezTo>
                  <a:pt x="443060" y="44407"/>
                  <a:pt x="450062" y="41528"/>
                  <a:pt x="457339" y="41528"/>
                </a:cubicBezTo>
                <a:cubicBezTo>
                  <a:pt x="464616" y="41528"/>
                  <a:pt x="471618" y="44407"/>
                  <a:pt x="476835" y="49615"/>
                </a:cubicBezTo>
                <a:lnTo>
                  <a:pt x="554408" y="127052"/>
                </a:lnTo>
                <a:cubicBezTo>
                  <a:pt x="565255" y="137743"/>
                  <a:pt x="565255" y="155149"/>
                  <a:pt x="554408" y="165839"/>
                </a:cubicBezTo>
                <a:lnTo>
                  <a:pt x="525026" y="195170"/>
                </a:lnTo>
                <a:cubicBezTo>
                  <a:pt x="528871" y="202982"/>
                  <a:pt x="532166" y="211068"/>
                  <a:pt x="535049" y="219292"/>
                </a:cubicBezTo>
                <a:lnTo>
                  <a:pt x="576650" y="219292"/>
                </a:lnTo>
                <a:cubicBezTo>
                  <a:pt x="591753" y="219292"/>
                  <a:pt x="604110" y="231627"/>
                  <a:pt x="604110" y="246703"/>
                </a:cubicBezTo>
                <a:lnTo>
                  <a:pt x="604110" y="356349"/>
                </a:lnTo>
                <a:cubicBezTo>
                  <a:pt x="604110" y="371425"/>
                  <a:pt x="591753" y="383760"/>
                  <a:pt x="576650" y="383760"/>
                </a:cubicBezTo>
                <a:lnTo>
                  <a:pt x="535187" y="383760"/>
                </a:lnTo>
                <a:cubicBezTo>
                  <a:pt x="532166" y="391984"/>
                  <a:pt x="528871" y="400070"/>
                  <a:pt x="525026" y="407882"/>
                </a:cubicBezTo>
                <a:lnTo>
                  <a:pt x="554408" y="437213"/>
                </a:lnTo>
                <a:cubicBezTo>
                  <a:pt x="565255" y="447903"/>
                  <a:pt x="565255" y="465309"/>
                  <a:pt x="554408" y="476000"/>
                </a:cubicBezTo>
                <a:lnTo>
                  <a:pt x="476835" y="553437"/>
                </a:lnTo>
                <a:cubicBezTo>
                  <a:pt x="466126" y="564265"/>
                  <a:pt x="448689" y="564265"/>
                  <a:pt x="437980" y="553437"/>
                </a:cubicBezTo>
                <a:lnTo>
                  <a:pt x="408598" y="524107"/>
                </a:lnTo>
                <a:cubicBezTo>
                  <a:pt x="400772" y="527945"/>
                  <a:pt x="392672" y="531234"/>
                  <a:pt x="384434" y="534112"/>
                </a:cubicBezTo>
                <a:lnTo>
                  <a:pt x="384434" y="575641"/>
                </a:lnTo>
                <a:cubicBezTo>
                  <a:pt x="384434" y="590717"/>
                  <a:pt x="372077" y="603052"/>
                  <a:pt x="356974" y="603052"/>
                </a:cubicBezTo>
                <a:lnTo>
                  <a:pt x="247136" y="603052"/>
                </a:lnTo>
                <a:cubicBezTo>
                  <a:pt x="232033" y="603052"/>
                  <a:pt x="219676" y="590717"/>
                  <a:pt x="219676" y="575641"/>
                </a:cubicBezTo>
                <a:lnTo>
                  <a:pt x="219676" y="534112"/>
                </a:lnTo>
                <a:cubicBezTo>
                  <a:pt x="211438" y="531234"/>
                  <a:pt x="203338" y="527945"/>
                  <a:pt x="195512" y="524107"/>
                </a:cubicBezTo>
                <a:lnTo>
                  <a:pt x="166130" y="553437"/>
                </a:lnTo>
                <a:cubicBezTo>
                  <a:pt x="155421" y="564265"/>
                  <a:pt x="137984" y="564265"/>
                  <a:pt x="127275" y="553437"/>
                </a:cubicBezTo>
                <a:lnTo>
                  <a:pt x="49702" y="476000"/>
                </a:lnTo>
                <a:cubicBezTo>
                  <a:pt x="44484" y="470792"/>
                  <a:pt x="41601" y="463802"/>
                  <a:pt x="41601" y="456538"/>
                </a:cubicBezTo>
                <a:cubicBezTo>
                  <a:pt x="41601" y="449274"/>
                  <a:pt x="44484" y="442284"/>
                  <a:pt x="49702" y="437213"/>
                </a:cubicBezTo>
                <a:lnTo>
                  <a:pt x="79083" y="407882"/>
                </a:lnTo>
                <a:cubicBezTo>
                  <a:pt x="75239" y="400070"/>
                  <a:pt x="71944" y="391984"/>
                  <a:pt x="69061" y="383760"/>
                </a:cubicBezTo>
                <a:lnTo>
                  <a:pt x="27460" y="383760"/>
                </a:lnTo>
                <a:cubicBezTo>
                  <a:pt x="12357" y="383760"/>
                  <a:pt x="0" y="371425"/>
                  <a:pt x="0" y="356349"/>
                </a:cubicBezTo>
                <a:lnTo>
                  <a:pt x="0" y="246703"/>
                </a:lnTo>
                <a:cubicBezTo>
                  <a:pt x="0" y="231627"/>
                  <a:pt x="12357" y="219292"/>
                  <a:pt x="27460" y="219292"/>
                </a:cubicBezTo>
                <a:lnTo>
                  <a:pt x="69061" y="219292"/>
                </a:lnTo>
                <a:cubicBezTo>
                  <a:pt x="71944" y="211068"/>
                  <a:pt x="75239" y="202982"/>
                  <a:pt x="79083" y="195170"/>
                </a:cubicBezTo>
                <a:lnTo>
                  <a:pt x="49702" y="165839"/>
                </a:lnTo>
                <a:cubicBezTo>
                  <a:pt x="38855" y="155149"/>
                  <a:pt x="38855" y="137743"/>
                  <a:pt x="49702" y="127052"/>
                </a:cubicBezTo>
                <a:lnTo>
                  <a:pt x="127275" y="49615"/>
                </a:lnTo>
                <a:cubicBezTo>
                  <a:pt x="137984" y="38787"/>
                  <a:pt x="155421" y="38787"/>
                  <a:pt x="166130" y="49615"/>
                </a:cubicBezTo>
                <a:lnTo>
                  <a:pt x="195512" y="78945"/>
                </a:lnTo>
                <a:cubicBezTo>
                  <a:pt x="203338" y="75107"/>
                  <a:pt x="211438" y="71818"/>
                  <a:pt x="219676" y="68940"/>
                </a:cubicBezTo>
                <a:lnTo>
                  <a:pt x="219676" y="27411"/>
                </a:lnTo>
                <a:cubicBezTo>
                  <a:pt x="219676" y="12335"/>
                  <a:pt x="232033" y="0"/>
                  <a:pt x="2471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344565" y="1717857"/>
            <a:ext cx="2630408" cy="2630408"/>
          </a:xfrm>
          <a:prstGeom prst="ellipse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880672" y="2974436"/>
            <a:ext cx="209579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Axios</a:t>
            </a:r>
            <a:r>
              <a:rPr kumimoji="1"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Apifox</a:t>
            </a:r>
            <a:endParaRPr kumimoji="1"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26235" y="2467916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前后端分离</a:t>
            </a:r>
          </a:p>
        </p:txBody>
      </p:sp>
      <p:sp>
        <p:nvSpPr>
          <p:cNvPr id="20" name="矩形 19"/>
          <p:cNvSpPr/>
          <p:nvPr/>
        </p:nvSpPr>
        <p:spPr>
          <a:xfrm>
            <a:off x="6653687" y="2042457"/>
            <a:ext cx="3909810" cy="419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Node.js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53687" y="1781275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后端</a:t>
            </a:r>
          </a:p>
        </p:txBody>
      </p:sp>
      <p:sp>
        <p:nvSpPr>
          <p:cNvPr id="22" name="矩形 21"/>
          <p:cNvSpPr/>
          <p:nvPr/>
        </p:nvSpPr>
        <p:spPr>
          <a:xfrm>
            <a:off x="7042378" y="3549924"/>
            <a:ext cx="3864263" cy="1343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页面搭建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Vite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React</a:t>
            </a:r>
            <a:r>
              <a:rPr kumimoji="1"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</a:t>
            </a:r>
            <a:endParaRPr kumimoji="1"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Javascript</a:t>
            </a:r>
            <a:r>
              <a:rPr kumimoji="1"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</a:t>
            </a:r>
            <a:endParaRPr kumimoji="1"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Ant design</a:t>
            </a:r>
            <a:r>
              <a:rPr kumimoji="1"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等组件库</a:t>
            </a:r>
          </a:p>
        </p:txBody>
      </p:sp>
      <p:sp>
        <p:nvSpPr>
          <p:cNvPr id="23" name="矩形 22"/>
          <p:cNvSpPr/>
          <p:nvPr/>
        </p:nvSpPr>
        <p:spPr>
          <a:xfrm>
            <a:off x="7042378" y="3211370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前端</a:t>
            </a:r>
          </a:p>
        </p:txBody>
      </p:sp>
      <p:sp>
        <p:nvSpPr>
          <p:cNvPr id="24" name="矩形 23"/>
          <p:cNvSpPr/>
          <p:nvPr/>
        </p:nvSpPr>
        <p:spPr>
          <a:xfrm>
            <a:off x="6735586" y="5623663"/>
            <a:ext cx="3843676" cy="382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</a:t>
            </a:r>
            <a:endParaRPr kumimoji="1"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735586" y="5362481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数据库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CF7891F-57F0-955D-ED69-857D50C25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186"/>
          <a:stretch/>
        </p:blipFill>
        <p:spPr>
          <a:xfrm>
            <a:off x="959491" y="775572"/>
            <a:ext cx="3877685" cy="562534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8B824A3-2780-4096-B950-1ED72912A351}"/>
              </a:ext>
            </a:extLst>
          </p:cNvPr>
          <p:cNvSpPr txBox="1"/>
          <p:nvPr/>
        </p:nvSpPr>
        <p:spPr>
          <a:xfrm>
            <a:off x="4115812" y="237625"/>
            <a:ext cx="3960376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数据库设计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392342-4968-A634-031C-C33C790C3F78}"/>
              </a:ext>
            </a:extLst>
          </p:cNvPr>
          <p:cNvSpPr/>
          <p:nvPr/>
        </p:nvSpPr>
        <p:spPr>
          <a:xfrm>
            <a:off x="5867399" y="852067"/>
            <a:ext cx="457200" cy="4571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70EED4-811B-DB02-5BD4-ED6F96B4C3D8}"/>
              </a:ext>
            </a:extLst>
          </p:cNvPr>
          <p:cNvSpPr/>
          <p:nvPr/>
        </p:nvSpPr>
        <p:spPr>
          <a:xfrm>
            <a:off x="5582918" y="1784629"/>
            <a:ext cx="5051554" cy="1183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满足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BCNF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范式：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对于每一个实体集，函数依赖的左半部分均为超码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对于每一个关系集，函数依赖的左半部分均为超码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015394" y="239854"/>
            <a:ext cx="2161210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不同权限用户</a:t>
            </a:r>
          </a:p>
        </p:txBody>
      </p:sp>
      <p:sp>
        <p:nvSpPr>
          <p:cNvPr id="14" name="矩形 13"/>
          <p:cNvSpPr/>
          <p:nvPr/>
        </p:nvSpPr>
        <p:spPr>
          <a:xfrm>
            <a:off x="5867399" y="852067"/>
            <a:ext cx="457200" cy="4571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502055" y="1798431"/>
            <a:ext cx="1403705" cy="1383138"/>
            <a:chOff x="1423725" y="2357234"/>
            <a:chExt cx="2143531" cy="2143531"/>
          </a:xfrm>
        </p:grpSpPr>
        <p:sp>
          <p:nvSpPr>
            <p:cNvPr id="5" name="矩形: 圆角 4"/>
            <p:cNvSpPr/>
            <p:nvPr/>
          </p:nvSpPr>
          <p:spPr>
            <a:xfrm rot="2653804">
              <a:off x="1423725" y="2357234"/>
              <a:ext cx="2143531" cy="2143531"/>
            </a:xfrm>
            <a:prstGeom prst="roundRect">
              <a:avLst>
                <a:gd name="adj" fmla="val 6198"/>
              </a:avLst>
            </a:prstGeom>
            <a:solidFill>
              <a:srgbClr val="2A3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/>
            <p:cNvSpPr/>
            <p:nvPr/>
          </p:nvSpPr>
          <p:spPr>
            <a:xfrm rot="2653804">
              <a:off x="1537234" y="2470743"/>
              <a:ext cx="1916512" cy="1916512"/>
            </a:xfrm>
            <a:prstGeom prst="roundRect">
              <a:avLst>
                <a:gd name="adj" fmla="val 6198"/>
              </a:avLst>
            </a:prstGeom>
            <a:solidFill>
              <a:srgbClr val="2A389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366902" y="2495550"/>
              <a:ext cx="257175" cy="257175"/>
            </a:xfrm>
            <a:prstGeom prst="ellipse">
              <a:avLst/>
            </a:prstGeom>
            <a:solidFill>
              <a:srgbClr val="F6F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stats_150561"/>
            <p:cNvSpPr>
              <a:spLocks noChangeAspect="1"/>
            </p:cNvSpPr>
            <p:nvPr/>
          </p:nvSpPr>
          <p:spPr bwMode="auto">
            <a:xfrm>
              <a:off x="2190646" y="3160685"/>
              <a:ext cx="609685" cy="607705"/>
            </a:xfrm>
            <a:custGeom>
              <a:avLst/>
              <a:gdLst>
                <a:gd name="connsiteX0" fmla="*/ 176860 w 608627"/>
                <a:gd name="connsiteY0" fmla="*/ 452891 h 606651"/>
                <a:gd name="connsiteX1" fmla="*/ 99512 w 608627"/>
                <a:gd name="connsiteY1" fmla="*/ 491817 h 606651"/>
                <a:gd name="connsiteX2" fmla="*/ 261597 w 608627"/>
                <a:gd name="connsiteY2" fmla="*/ 573401 h 606651"/>
                <a:gd name="connsiteX3" fmla="*/ 176860 w 608627"/>
                <a:gd name="connsiteY3" fmla="*/ 452891 h 606651"/>
                <a:gd name="connsiteX4" fmla="*/ 288388 w 608627"/>
                <a:gd name="connsiteY4" fmla="*/ 432006 h 606651"/>
                <a:gd name="connsiteX5" fmla="*/ 196531 w 608627"/>
                <a:gd name="connsiteY5" fmla="*/ 446492 h 606651"/>
                <a:gd name="connsiteX6" fmla="*/ 288388 w 608627"/>
                <a:gd name="connsiteY6" fmla="*/ 569758 h 606651"/>
                <a:gd name="connsiteX7" fmla="*/ 474771 w 608627"/>
                <a:gd name="connsiteY7" fmla="*/ 340337 h 606651"/>
                <a:gd name="connsiteX8" fmla="*/ 608627 w 608627"/>
                <a:gd name="connsiteY8" fmla="*/ 474028 h 606651"/>
                <a:gd name="connsiteX9" fmla="*/ 473703 w 608627"/>
                <a:gd name="connsiteY9" fmla="*/ 606651 h 606651"/>
                <a:gd name="connsiteX10" fmla="*/ 350170 w 608627"/>
                <a:gd name="connsiteY10" fmla="*/ 528695 h 606651"/>
                <a:gd name="connsiteX11" fmla="*/ 350170 w 608627"/>
                <a:gd name="connsiteY11" fmla="*/ 565584 h 606651"/>
                <a:gd name="connsiteX12" fmla="*/ 329611 w 608627"/>
                <a:gd name="connsiteY12" fmla="*/ 565584 h 606651"/>
                <a:gd name="connsiteX13" fmla="*/ 329611 w 608627"/>
                <a:gd name="connsiteY13" fmla="*/ 483272 h 606651"/>
                <a:gd name="connsiteX14" fmla="*/ 348123 w 608627"/>
                <a:gd name="connsiteY14" fmla="*/ 483272 h 606651"/>
                <a:gd name="connsiteX15" fmla="*/ 351416 w 608627"/>
                <a:gd name="connsiteY15" fmla="*/ 483272 h 606651"/>
                <a:gd name="connsiteX16" fmla="*/ 411937 w 608627"/>
                <a:gd name="connsiteY16" fmla="*/ 483272 h 606651"/>
                <a:gd name="connsiteX17" fmla="*/ 411937 w 608627"/>
                <a:gd name="connsiteY17" fmla="*/ 503806 h 606651"/>
                <a:gd name="connsiteX18" fmla="*/ 363342 w 608627"/>
                <a:gd name="connsiteY18" fmla="*/ 503806 h 606651"/>
                <a:gd name="connsiteX19" fmla="*/ 473703 w 608627"/>
                <a:gd name="connsiteY19" fmla="*/ 586118 h 606651"/>
                <a:gd name="connsiteX20" fmla="*/ 587000 w 608627"/>
                <a:gd name="connsiteY20" fmla="*/ 472961 h 606651"/>
                <a:gd name="connsiteX21" fmla="*/ 473703 w 608627"/>
                <a:gd name="connsiteY21" fmla="*/ 359893 h 606651"/>
                <a:gd name="connsiteX22" fmla="*/ 389330 w 608627"/>
                <a:gd name="connsiteY22" fmla="*/ 397938 h 606651"/>
                <a:gd name="connsiteX23" fmla="*/ 374912 w 608627"/>
                <a:gd name="connsiteY23" fmla="*/ 398916 h 606651"/>
                <a:gd name="connsiteX24" fmla="*/ 373844 w 608627"/>
                <a:gd name="connsiteY24" fmla="*/ 384516 h 606651"/>
                <a:gd name="connsiteX25" fmla="*/ 474771 w 608627"/>
                <a:gd name="connsiteY25" fmla="*/ 340337 h 606651"/>
                <a:gd name="connsiteX26" fmla="*/ 164933 w 608627"/>
                <a:gd name="connsiteY26" fmla="*/ 308474 h 606651"/>
                <a:gd name="connsiteX27" fmla="*/ 188699 w 608627"/>
                <a:gd name="connsiteY27" fmla="*/ 427652 h 606651"/>
                <a:gd name="connsiteX28" fmla="*/ 288388 w 608627"/>
                <a:gd name="connsiteY28" fmla="*/ 411477 h 606651"/>
                <a:gd name="connsiteX29" fmla="*/ 288388 w 608627"/>
                <a:gd name="connsiteY29" fmla="*/ 308474 h 606651"/>
                <a:gd name="connsiteX30" fmla="*/ 20828 w 608627"/>
                <a:gd name="connsiteY30" fmla="*/ 308474 h 606651"/>
                <a:gd name="connsiteX31" fmla="*/ 85627 w 608627"/>
                <a:gd name="connsiteY31" fmla="*/ 476531 h 606651"/>
                <a:gd name="connsiteX32" fmla="*/ 169206 w 608627"/>
                <a:gd name="connsiteY32" fmla="*/ 434139 h 606651"/>
                <a:gd name="connsiteX33" fmla="*/ 144283 w 608627"/>
                <a:gd name="connsiteY33" fmla="*/ 308474 h 606651"/>
                <a:gd name="connsiteX34" fmla="*/ 405168 w 608627"/>
                <a:gd name="connsiteY34" fmla="*/ 159881 h 606651"/>
                <a:gd name="connsiteX35" fmla="*/ 308949 w 608627"/>
                <a:gd name="connsiteY35" fmla="*/ 174633 h 606651"/>
                <a:gd name="connsiteX36" fmla="*/ 308949 w 608627"/>
                <a:gd name="connsiteY36" fmla="*/ 287945 h 606651"/>
                <a:gd name="connsiteX37" fmla="*/ 432404 w 608627"/>
                <a:gd name="connsiteY37" fmla="*/ 287945 h 606651"/>
                <a:gd name="connsiteX38" fmla="*/ 405168 w 608627"/>
                <a:gd name="connsiteY38" fmla="*/ 159881 h 606651"/>
                <a:gd name="connsiteX39" fmla="*/ 192170 w 608627"/>
                <a:gd name="connsiteY39" fmla="*/ 159881 h 606651"/>
                <a:gd name="connsiteX40" fmla="*/ 164933 w 608627"/>
                <a:gd name="connsiteY40" fmla="*/ 287945 h 606651"/>
                <a:gd name="connsiteX41" fmla="*/ 288388 w 608627"/>
                <a:gd name="connsiteY41" fmla="*/ 287945 h 606651"/>
                <a:gd name="connsiteX42" fmla="*/ 288388 w 608627"/>
                <a:gd name="connsiteY42" fmla="*/ 174633 h 606651"/>
                <a:gd name="connsiteX43" fmla="*/ 192170 w 608627"/>
                <a:gd name="connsiteY43" fmla="*/ 159881 h 606651"/>
                <a:gd name="connsiteX44" fmla="*/ 90789 w 608627"/>
                <a:gd name="connsiteY44" fmla="*/ 113845 h 606651"/>
                <a:gd name="connsiteX45" fmla="*/ 20828 w 608627"/>
                <a:gd name="connsiteY45" fmla="*/ 287945 h 606651"/>
                <a:gd name="connsiteX46" fmla="*/ 144283 w 608627"/>
                <a:gd name="connsiteY46" fmla="*/ 287945 h 606651"/>
                <a:gd name="connsiteX47" fmla="*/ 172588 w 608627"/>
                <a:gd name="connsiteY47" fmla="*/ 153660 h 606651"/>
                <a:gd name="connsiteX48" fmla="*/ 90789 w 608627"/>
                <a:gd name="connsiteY48" fmla="*/ 113845 h 606651"/>
                <a:gd name="connsiteX49" fmla="*/ 506192 w 608627"/>
                <a:gd name="connsiteY49" fmla="*/ 113490 h 606651"/>
                <a:gd name="connsiteX50" fmla="*/ 424749 w 608627"/>
                <a:gd name="connsiteY50" fmla="*/ 153660 h 606651"/>
                <a:gd name="connsiteX51" fmla="*/ 452965 w 608627"/>
                <a:gd name="connsiteY51" fmla="*/ 287945 h 606651"/>
                <a:gd name="connsiteX52" fmla="*/ 576509 w 608627"/>
                <a:gd name="connsiteY52" fmla="*/ 287945 h 606651"/>
                <a:gd name="connsiteX53" fmla="*/ 506192 w 608627"/>
                <a:gd name="connsiteY53" fmla="*/ 113490 h 606651"/>
                <a:gd name="connsiteX54" fmla="*/ 308949 w 608627"/>
                <a:gd name="connsiteY54" fmla="*/ 26662 h 606651"/>
                <a:gd name="connsiteX55" fmla="*/ 308949 w 608627"/>
                <a:gd name="connsiteY55" fmla="*/ 154104 h 606651"/>
                <a:gd name="connsiteX56" fmla="*/ 396534 w 608627"/>
                <a:gd name="connsiteY56" fmla="*/ 140684 h 606651"/>
                <a:gd name="connsiteX57" fmla="*/ 308949 w 608627"/>
                <a:gd name="connsiteY57" fmla="*/ 26662 h 606651"/>
                <a:gd name="connsiteX58" fmla="*/ 288388 w 608627"/>
                <a:gd name="connsiteY58" fmla="*/ 26662 h 606651"/>
                <a:gd name="connsiteX59" fmla="*/ 200804 w 608627"/>
                <a:gd name="connsiteY59" fmla="*/ 140684 h 606651"/>
                <a:gd name="connsiteX60" fmla="*/ 288388 w 608627"/>
                <a:gd name="connsiteY60" fmla="*/ 154104 h 606651"/>
                <a:gd name="connsiteX61" fmla="*/ 335741 w 608627"/>
                <a:gd name="connsiteY61" fmla="*/ 23018 h 606651"/>
                <a:gd name="connsiteX62" fmla="*/ 416294 w 608627"/>
                <a:gd name="connsiteY62" fmla="*/ 134463 h 606651"/>
                <a:gd name="connsiteX63" fmla="*/ 491417 w 608627"/>
                <a:gd name="connsiteY63" fmla="*/ 98204 h 606651"/>
                <a:gd name="connsiteX64" fmla="*/ 335741 w 608627"/>
                <a:gd name="connsiteY64" fmla="*/ 23018 h 606651"/>
                <a:gd name="connsiteX65" fmla="*/ 261597 w 608627"/>
                <a:gd name="connsiteY65" fmla="*/ 23018 h 606651"/>
                <a:gd name="connsiteX66" fmla="*/ 105921 w 608627"/>
                <a:gd name="connsiteY66" fmla="*/ 98204 h 606651"/>
                <a:gd name="connsiteX67" fmla="*/ 181044 w 608627"/>
                <a:gd name="connsiteY67" fmla="*/ 134463 h 606651"/>
                <a:gd name="connsiteX68" fmla="*/ 261597 w 608627"/>
                <a:gd name="connsiteY68" fmla="*/ 23018 h 606651"/>
                <a:gd name="connsiteX69" fmla="*/ 288388 w 608627"/>
                <a:gd name="connsiteY69" fmla="*/ 0 h 606651"/>
                <a:gd name="connsiteX70" fmla="*/ 294530 w 608627"/>
                <a:gd name="connsiteY70" fmla="*/ 0 h 606651"/>
                <a:gd name="connsiteX71" fmla="*/ 298624 w 608627"/>
                <a:gd name="connsiteY71" fmla="*/ 0 h 606651"/>
                <a:gd name="connsiteX72" fmla="*/ 302808 w 608627"/>
                <a:gd name="connsiteY72" fmla="*/ 0 h 606651"/>
                <a:gd name="connsiteX73" fmla="*/ 308949 w 608627"/>
                <a:gd name="connsiteY73" fmla="*/ 0 h 606651"/>
                <a:gd name="connsiteX74" fmla="*/ 309305 w 608627"/>
                <a:gd name="connsiteY74" fmla="*/ 178 h 606651"/>
                <a:gd name="connsiteX75" fmla="*/ 597337 w 608627"/>
                <a:gd name="connsiteY75" fmla="*/ 298165 h 606651"/>
                <a:gd name="connsiteX76" fmla="*/ 587012 w 608627"/>
                <a:gd name="connsiteY76" fmla="*/ 308474 h 606651"/>
                <a:gd name="connsiteX77" fmla="*/ 308949 w 608627"/>
                <a:gd name="connsiteY77" fmla="*/ 308474 h 606651"/>
                <a:gd name="connsiteX78" fmla="*/ 308949 w 608627"/>
                <a:gd name="connsiteY78" fmla="*/ 586110 h 606651"/>
                <a:gd name="connsiteX79" fmla="*/ 298624 w 608627"/>
                <a:gd name="connsiteY79" fmla="*/ 596419 h 606651"/>
                <a:gd name="connsiteX80" fmla="*/ 294530 w 608627"/>
                <a:gd name="connsiteY80" fmla="*/ 596419 h 606651"/>
                <a:gd name="connsiteX81" fmla="*/ 288388 w 608627"/>
                <a:gd name="connsiteY81" fmla="*/ 596419 h 606651"/>
                <a:gd name="connsiteX82" fmla="*/ 288032 w 608627"/>
                <a:gd name="connsiteY82" fmla="*/ 596153 h 606651"/>
                <a:gd name="connsiteX83" fmla="*/ 78684 w 608627"/>
                <a:gd name="connsiteY83" fmla="*/ 499727 h 606651"/>
                <a:gd name="connsiteX84" fmla="*/ 75213 w 608627"/>
                <a:gd name="connsiteY84" fmla="*/ 496616 h 606651"/>
                <a:gd name="connsiteX85" fmla="*/ 74055 w 608627"/>
                <a:gd name="connsiteY85" fmla="*/ 494661 h 606651"/>
                <a:gd name="connsiteX86" fmla="*/ 0 w 608627"/>
                <a:gd name="connsiteY86" fmla="*/ 298165 h 606651"/>
                <a:gd name="connsiteX87" fmla="*/ 288032 w 608627"/>
                <a:gd name="connsiteY87" fmla="*/ 178 h 60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08627" h="606651">
                  <a:moveTo>
                    <a:pt x="176860" y="452891"/>
                  </a:moveTo>
                  <a:cubicBezTo>
                    <a:pt x="149891" y="462578"/>
                    <a:pt x="123989" y="475554"/>
                    <a:pt x="99512" y="491817"/>
                  </a:cubicBezTo>
                  <a:cubicBezTo>
                    <a:pt x="141880" y="535275"/>
                    <a:pt x="198401" y="564959"/>
                    <a:pt x="261597" y="573401"/>
                  </a:cubicBezTo>
                  <a:cubicBezTo>
                    <a:pt x="225370" y="538653"/>
                    <a:pt x="196798" y="497683"/>
                    <a:pt x="176860" y="452891"/>
                  </a:cubicBezTo>
                  <a:close/>
                  <a:moveTo>
                    <a:pt x="288388" y="432006"/>
                  </a:moveTo>
                  <a:cubicBezTo>
                    <a:pt x="256968" y="432895"/>
                    <a:pt x="226171" y="437694"/>
                    <a:pt x="196531" y="446492"/>
                  </a:cubicBezTo>
                  <a:cubicBezTo>
                    <a:pt x="217537" y="493061"/>
                    <a:pt x="248601" y="535098"/>
                    <a:pt x="288388" y="569758"/>
                  </a:cubicBezTo>
                  <a:close/>
                  <a:moveTo>
                    <a:pt x="474771" y="340337"/>
                  </a:moveTo>
                  <a:cubicBezTo>
                    <a:pt x="548908" y="340337"/>
                    <a:pt x="608627" y="399982"/>
                    <a:pt x="608627" y="474028"/>
                  </a:cubicBezTo>
                  <a:cubicBezTo>
                    <a:pt x="608627" y="548073"/>
                    <a:pt x="547929" y="606651"/>
                    <a:pt x="473703" y="606651"/>
                  </a:cubicBezTo>
                  <a:cubicBezTo>
                    <a:pt x="420036" y="606651"/>
                    <a:pt x="371708" y="574562"/>
                    <a:pt x="350170" y="528695"/>
                  </a:cubicBezTo>
                  <a:lnTo>
                    <a:pt x="350170" y="565584"/>
                  </a:lnTo>
                  <a:lnTo>
                    <a:pt x="329611" y="565584"/>
                  </a:lnTo>
                  <a:lnTo>
                    <a:pt x="329611" y="483272"/>
                  </a:lnTo>
                  <a:lnTo>
                    <a:pt x="348123" y="483272"/>
                  </a:lnTo>
                  <a:cubicBezTo>
                    <a:pt x="349191" y="483094"/>
                    <a:pt x="350259" y="483094"/>
                    <a:pt x="351416" y="483272"/>
                  </a:cubicBezTo>
                  <a:lnTo>
                    <a:pt x="411937" y="483272"/>
                  </a:lnTo>
                  <a:lnTo>
                    <a:pt x="411937" y="503806"/>
                  </a:lnTo>
                  <a:lnTo>
                    <a:pt x="363342" y="503806"/>
                  </a:lnTo>
                  <a:cubicBezTo>
                    <a:pt x="377404" y="551184"/>
                    <a:pt x="422528" y="586118"/>
                    <a:pt x="473703" y="586118"/>
                  </a:cubicBezTo>
                  <a:cubicBezTo>
                    <a:pt x="536537" y="586118"/>
                    <a:pt x="587000" y="535717"/>
                    <a:pt x="587000" y="472961"/>
                  </a:cubicBezTo>
                  <a:cubicBezTo>
                    <a:pt x="587000" y="410205"/>
                    <a:pt x="536537" y="359893"/>
                    <a:pt x="473703" y="359893"/>
                  </a:cubicBezTo>
                  <a:cubicBezTo>
                    <a:pt x="440773" y="359893"/>
                    <a:pt x="409890" y="373226"/>
                    <a:pt x="389330" y="397938"/>
                  </a:cubicBezTo>
                  <a:cubicBezTo>
                    <a:pt x="385147" y="402027"/>
                    <a:pt x="379006" y="403005"/>
                    <a:pt x="374912" y="398916"/>
                  </a:cubicBezTo>
                  <a:cubicBezTo>
                    <a:pt x="370729" y="394827"/>
                    <a:pt x="369750" y="388604"/>
                    <a:pt x="373844" y="384516"/>
                  </a:cubicBezTo>
                  <a:cubicBezTo>
                    <a:pt x="398586" y="355715"/>
                    <a:pt x="435611" y="340337"/>
                    <a:pt x="474771" y="340337"/>
                  </a:cubicBezTo>
                  <a:close/>
                  <a:moveTo>
                    <a:pt x="164933" y="308474"/>
                  </a:moveTo>
                  <a:cubicBezTo>
                    <a:pt x="166090" y="349889"/>
                    <a:pt x="174190" y="390059"/>
                    <a:pt x="188699" y="427652"/>
                  </a:cubicBezTo>
                  <a:cubicBezTo>
                    <a:pt x="220920" y="417876"/>
                    <a:pt x="254298" y="412366"/>
                    <a:pt x="288388" y="411477"/>
                  </a:cubicBezTo>
                  <a:lnTo>
                    <a:pt x="288388" y="308474"/>
                  </a:lnTo>
                  <a:close/>
                  <a:moveTo>
                    <a:pt x="20828" y="308474"/>
                  </a:moveTo>
                  <a:cubicBezTo>
                    <a:pt x="23142" y="372373"/>
                    <a:pt x="47086" y="430762"/>
                    <a:pt x="85627" y="476531"/>
                  </a:cubicBezTo>
                  <a:cubicBezTo>
                    <a:pt x="112062" y="458934"/>
                    <a:pt x="140100" y="444715"/>
                    <a:pt x="169206" y="434139"/>
                  </a:cubicBezTo>
                  <a:cubicBezTo>
                    <a:pt x="153985" y="394414"/>
                    <a:pt x="145529" y="352022"/>
                    <a:pt x="144283" y="308474"/>
                  </a:cubicBezTo>
                  <a:close/>
                  <a:moveTo>
                    <a:pt x="405168" y="159881"/>
                  </a:moveTo>
                  <a:cubicBezTo>
                    <a:pt x="374104" y="168768"/>
                    <a:pt x="341882" y="173745"/>
                    <a:pt x="308949" y="174633"/>
                  </a:cubicBezTo>
                  <a:lnTo>
                    <a:pt x="308949" y="287945"/>
                  </a:lnTo>
                  <a:lnTo>
                    <a:pt x="432404" y="287945"/>
                  </a:lnTo>
                  <a:cubicBezTo>
                    <a:pt x="431158" y="243243"/>
                    <a:pt x="421812" y="199962"/>
                    <a:pt x="405168" y="159881"/>
                  </a:cubicBezTo>
                  <a:close/>
                  <a:moveTo>
                    <a:pt x="192170" y="159881"/>
                  </a:moveTo>
                  <a:cubicBezTo>
                    <a:pt x="175525" y="200051"/>
                    <a:pt x="166179" y="243243"/>
                    <a:pt x="164933" y="287945"/>
                  </a:cubicBezTo>
                  <a:lnTo>
                    <a:pt x="288388" y="287945"/>
                  </a:lnTo>
                  <a:lnTo>
                    <a:pt x="288388" y="174633"/>
                  </a:lnTo>
                  <a:cubicBezTo>
                    <a:pt x="255455" y="173745"/>
                    <a:pt x="223234" y="168857"/>
                    <a:pt x="192170" y="159881"/>
                  </a:cubicBezTo>
                  <a:close/>
                  <a:moveTo>
                    <a:pt x="90789" y="113845"/>
                  </a:moveTo>
                  <a:cubicBezTo>
                    <a:pt x="49311" y="160503"/>
                    <a:pt x="23232" y="221202"/>
                    <a:pt x="20828" y="287945"/>
                  </a:cubicBezTo>
                  <a:lnTo>
                    <a:pt x="144283" y="287945"/>
                  </a:lnTo>
                  <a:cubicBezTo>
                    <a:pt x="145529" y="241198"/>
                    <a:pt x="155320" y="195874"/>
                    <a:pt x="172588" y="153660"/>
                  </a:cubicBezTo>
                  <a:cubicBezTo>
                    <a:pt x="144016" y="143795"/>
                    <a:pt x="116602" y="130464"/>
                    <a:pt x="90789" y="113845"/>
                  </a:cubicBezTo>
                  <a:close/>
                  <a:moveTo>
                    <a:pt x="506192" y="113490"/>
                  </a:moveTo>
                  <a:cubicBezTo>
                    <a:pt x="480647" y="130198"/>
                    <a:pt x="453321" y="143706"/>
                    <a:pt x="424749" y="153660"/>
                  </a:cubicBezTo>
                  <a:cubicBezTo>
                    <a:pt x="442017" y="195785"/>
                    <a:pt x="451719" y="241198"/>
                    <a:pt x="452965" y="287945"/>
                  </a:cubicBezTo>
                  <a:lnTo>
                    <a:pt x="576509" y="287945"/>
                  </a:lnTo>
                  <a:cubicBezTo>
                    <a:pt x="574106" y="221025"/>
                    <a:pt x="547937" y="160147"/>
                    <a:pt x="506192" y="113490"/>
                  </a:cubicBezTo>
                  <a:close/>
                  <a:moveTo>
                    <a:pt x="308949" y="26662"/>
                  </a:moveTo>
                  <a:lnTo>
                    <a:pt x="308949" y="154104"/>
                  </a:lnTo>
                  <a:cubicBezTo>
                    <a:pt x="338678" y="153215"/>
                    <a:pt x="368051" y="148683"/>
                    <a:pt x="396534" y="140684"/>
                  </a:cubicBezTo>
                  <a:cubicBezTo>
                    <a:pt x="375617" y="97759"/>
                    <a:pt x="346066" y="58922"/>
                    <a:pt x="308949" y="26662"/>
                  </a:cubicBezTo>
                  <a:close/>
                  <a:moveTo>
                    <a:pt x="288388" y="26662"/>
                  </a:moveTo>
                  <a:cubicBezTo>
                    <a:pt x="251272" y="58922"/>
                    <a:pt x="221721" y="97759"/>
                    <a:pt x="200804" y="140684"/>
                  </a:cubicBezTo>
                  <a:cubicBezTo>
                    <a:pt x="229287" y="148683"/>
                    <a:pt x="258659" y="153215"/>
                    <a:pt x="288388" y="154104"/>
                  </a:cubicBezTo>
                  <a:close/>
                  <a:moveTo>
                    <a:pt x="335741" y="23018"/>
                  </a:moveTo>
                  <a:cubicBezTo>
                    <a:pt x="369475" y="55367"/>
                    <a:pt x="396623" y="93227"/>
                    <a:pt x="416294" y="134463"/>
                  </a:cubicBezTo>
                  <a:cubicBezTo>
                    <a:pt x="442551" y="125398"/>
                    <a:pt x="467830" y="113312"/>
                    <a:pt x="491417" y="98204"/>
                  </a:cubicBezTo>
                  <a:cubicBezTo>
                    <a:pt x="449850" y="58211"/>
                    <a:pt x="395822" y="31017"/>
                    <a:pt x="335741" y="23018"/>
                  </a:cubicBezTo>
                  <a:close/>
                  <a:moveTo>
                    <a:pt x="261597" y="23018"/>
                  </a:moveTo>
                  <a:cubicBezTo>
                    <a:pt x="201516" y="31017"/>
                    <a:pt x="147488" y="58211"/>
                    <a:pt x="105921" y="98204"/>
                  </a:cubicBezTo>
                  <a:cubicBezTo>
                    <a:pt x="129508" y="113312"/>
                    <a:pt x="154786" y="125398"/>
                    <a:pt x="181044" y="134463"/>
                  </a:cubicBezTo>
                  <a:cubicBezTo>
                    <a:pt x="200715" y="93227"/>
                    <a:pt x="227862" y="55367"/>
                    <a:pt x="261597" y="23018"/>
                  </a:cubicBezTo>
                  <a:close/>
                  <a:moveTo>
                    <a:pt x="288388" y="0"/>
                  </a:moveTo>
                  <a:lnTo>
                    <a:pt x="294530" y="0"/>
                  </a:lnTo>
                  <a:lnTo>
                    <a:pt x="298624" y="0"/>
                  </a:lnTo>
                  <a:lnTo>
                    <a:pt x="302808" y="0"/>
                  </a:lnTo>
                  <a:lnTo>
                    <a:pt x="308949" y="0"/>
                  </a:lnTo>
                  <a:lnTo>
                    <a:pt x="309305" y="178"/>
                  </a:lnTo>
                  <a:cubicBezTo>
                    <a:pt x="469165" y="5777"/>
                    <a:pt x="597337" y="137218"/>
                    <a:pt x="597337" y="298165"/>
                  </a:cubicBezTo>
                  <a:cubicBezTo>
                    <a:pt x="597337" y="304386"/>
                    <a:pt x="593243" y="308474"/>
                    <a:pt x="587012" y="308474"/>
                  </a:cubicBezTo>
                  <a:lnTo>
                    <a:pt x="308949" y="308474"/>
                  </a:lnTo>
                  <a:lnTo>
                    <a:pt x="308949" y="586110"/>
                  </a:lnTo>
                  <a:cubicBezTo>
                    <a:pt x="308949" y="592242"/>
                    <a:pt x="304855" y="596419"/>
                    <a:pt x="298624" y="596419"/>
                  </a:cubicBezTo>
                  <a:lnTo>
                    <a:pt x="294530" y="596419"/>
                  </a:lnTo>
                  <a:lnTo>
                    <a:pt x="288388" y="596419"/>
                  </a:lnTo>
                  <a:lnTo>
                    <a:pt x="288032" y="596153"/>
                  </a:lnTo>
                  <a:cubicBezTo>
                    <a:pt x="205343" y="593309"/>
                    <a:pt x="131110" y="556694"/>
                    <a:pt x="78684" y="499727"/>
                  </a:cubicBezTo>
                  <a:cubicBezTo>
                    <a:pt x="77349" y="499105"/>
                    <a:pt x="76192" y="498127"/>
                    <a:pt x="75213" y="496616"/>
                  </a:cubicBezTo>
                  <a:cubicBezTo>
                    <a:pt x="74678" y="495994"/>
                    <a:pt x="74322" y="495372"/>
                    <a:pt x="74055" y="494661"/>
                  </a:cubicBezTo>
                  <a:cubicBezTo>
                    <a:pt x="27949" y="442138"/>
                    <a:pt x="0" y="373351"/>
                    <a:pt x="0" y="298165"/>
                  </a:cubicBezTo>
                  <a:cubicBezTo>
                    <a:pt x="0" y="137218"/>
                    <a:pt x="128173" y="5777"/>
                    <a:pt x="288032" y="1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19659" y="1798431"/>
            <a:ext cx="1414821" cy="1383137"/>
            <a:chOff x="1423725" y="2357234"/>
            <a:chExt cx="2143531" cy="2143531"/>
          </a:xfrm>
        </p:grpSpPr>
        <p:sp>
          <p:nvSpPr>
            <p:cNvPr id="10" name="矩形: 圆角 9"/>
            <p:cNvSpPr/>
            <p:nvPr/>
          </p:nvSpPr>
          <p:spPr>
            <a:xfrm rot="2653804">
              <a:off x="1423725" y="2357234"/>
              <a:ext cx="2143531" cy="2143531"/>
            </a:xfrm>
            <a:prstGeom prst="roundRect">
              <a:avLst>
                <a:gd name="adj" fmla="val 6198"/>
              </a:avLst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矩形: 圆角 10"/>
            <p:cNvSpPr/>
            <p:nvPr/>
          </p:nvSpPr>
          <p:spPr>
            <a:xfrm rot="2653804">
              <a:off x="1537234" y="2470743"/>
              <a:ext cx="1916512" cy="1916512"/>
            </a:xfrm>
            <a:prstGeom prst="roundRect">
              <a:avLst>
                <a:gd name="adj" fmla="val 6198"/>
              </a:avLst>
            </a:prstGeom>
            <a:solidFill>
              <a:srgbClr val="353535"/>
            </a:solidFill>
            <a:ln>
              <a:solidFill>
                <a:srgbClr val="8590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366902" y="2495550"/>
              <a:ext cx="257175" cy="257175"/>
            </a:xfrm>
            <a:prstGeom prst="ellipse">
              <a:avLst/>
            </a:prstGeom>
            <a:solidFill>
              <a:srgbClr val="8590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stats_150561"/>
            <p:cNvSpPr>
              <a:spLocks noChangeAspect="1"/>
            </p:cNvSpPr>
            <p:nvPr/>
          </p:nvSpPr>
          <p:spPr bwMode="auto">
            <a:xfrm>
              <a:off x="2190646" y="3265133"/>
              <a:ext cx="609685" cy="398808"/>
            </a:xfrm>
            <a:custGeom>
              <a:avLst/>
              <a:gdLst>
                <a:gd name="T0" fmla="*/ 2907 w 3311"/>
                <a:gd name="T1" fmla="*/ 0 h 2169"/>
                <a:gd name="T2" fmla="*/ 2503 w 3311"/>
                <a:gd name="T3" fmla="*/ 404 h 2169"/>
                <a:gd name="T4" fmla="*/ 2563 w 3311"/>
                <a:gd name="T5" fmla="*/ 616 h 2169"/>
                <a:gd name="T6" fmla="*/ 2175 w 3311"/>
                <a:gd name="T7" fmla="*/ 1061 h 2169"/>
                <a:gd name="T8" fmla="*/ 1999 w 3311"/>
                <a:gd name="T9" fmla="*/ 1021 h 2169"/>
                <a:gd name="T10" fmla="*/ 1776 w 3311"/>
                <a:gd name="T11" fmla="*/ 1088 h 2169"/>
                <a:gd name="T12" fmla="*/ 1565 w 3311"/>
                <a:gd name="T13" fmla="*/ 908 h 2169"/>
                <a:gd name="T14" fmla="*/ 1594 w 3311"/>
                <a:gd name="T15" fmla="*/ 756 h 2169"/>
                <a:gd name="T16" fmla="*/ 1190 w 3311"/>
                <a:gd name="T17" fmla="*/ 352 h 2169"/>
                <a:gd name="T18" fmla="*/ 786 w 3311"/>
                <a:gd name="T19" fmla="*/ 756 h 2169"/>
                <a:gd name="T20" fmla="*/ 856 w 3311"/>
                <a:gd name="T21" fmla="*/ 983 h 2169"/>
                <a:gd name="T22" fmla="*/ 545 w 3311"/>
                <a:gd name="T23" fmla="*/ 1386 h 2169"/>
                <a:gd name="T24" fmla="*/ 404 w 3311"/>
                <a:gd name="T25" fmla="*/ 1361 h 2169"/>
                <a:gd name="T26" fmla="*/ 0 w 3311"/>
                <a:gd name="T27" fmla="*/ 1765 h 2169"/>
                <a:gd name="T28" fmla="*/ 404 w 3311"/>
                <a:gd name="T29" fmla="*/ 2169 h 2169"/>
                <a:gd name="T30" fmla="*/ 808 w 3311"/>
                <a:gd name="T31" fmla="*/ 1765 h 2169"/>
                <a:gd name="T32" fmla="*/ 735 w 3311"/>
                <a:gd name="T33" fmla="*/ 1533 h 2169"/>
                <a:gd name="T34" fmla="*/ 1044 w 3311"/>
                <a:gd name="T35" fmla="*/ 1132 h 2169"/>
                <a:gd name="T36" fmla="*/ 1190 w 3311"/>
                <a:gd name="T37" fmla="*/ 1160 h 2169"/>
                <a:gd name="T38" fmla="*/ 1412 w 3311"/>
                <a:gd name="T39" fmla="*/ 1093 h 2169"/>
                <a:gd name="T40" fmla="*/ 1624 w 3311"/>
                <a:gd name="T41" fmla="*/ 1274 h 2169"/>
                <a:gd name="T42" fmla="*/ 1595 w 3311"/>
                <a:gd name="T43" fmla="*/ 1425 h 2169"/>
                <a:gd name="T44" fmla="*/ 1999 w 3311"/>
                <a:gd name="T45" fmla="*/ 1829 h 2169"/>
                <a:gd name="T46" fmla="*/ 2403 w 3311"/>
                <a:gd name="T47" fmla="*/ 1425 h 2169"/>
                <a:gd name="T48" fmla="*/ 2350 w 3311"/>
                <a:gd name="T49" fmla="*/ 1225 h 2169"/>
                <a:gd name="T50" fmla="*/ 2744 w 3311"/>
                <a:gd name="T51" fmla="*/ 773 h 2169"/>
                <a:gd name="T52" fmla="*/ 2907 w 3311"/>
                <a:gd name="T53" fmla="*/ 808 h 2169"/>
                <a:gd name="T54" fmla="*/ 3311 w 3311"/>
                <a:gd name="T55" fmla="*/ 404 h 2169"/>
                <a:gd name="T56" fmla="*/ 2907 w 3311"/>
                <a:gd name="T57" fmla="*/ 0 h 2169"/>
                <a:gd name="T58" fmla="*/ 2907 w 3311"/>
                <a:gd name="T59" fmla="*/ 568 h 2169"/>
                <a:gd name="T60" fmla="*/ 2743 w 3311"/>
                <a:gd name="T61" fmla="*/ 404 h 2169"/>
                <a:gd name="T62" fmla="*/ 2907 w 3311"/>
                <a:gd name="T63" fmla="*/ 240 h 2169"/>
                <a:gd name="T64" fmla="*/ 3071 w 3311"/>
                <a:gd name="T65" fmla="*/ 404 h 2169"/>
                <a:gd name="T66" fmla="*/ 2907 w 3311"/>
                <a:gd name="T67" fmla="*/ 568 h 2169"/>
                <a:gd name="T68" fmla="*/ 1999 w 3311"/>
                <a:gd name="T69" fmla="*/ 1589 h 2169"/>
                <a:gd name="T70" fmla="*/ 1835 w 3311"/>
                <a:gd name="T71" fmla="*/ 1425 h 2169"/>
                <a:gd name="T72" fmla="*/ 1999 w 3311"/>
                <a:gd name="T73" fmla="*/ 1261 h 2169"/>
                <a:gd name="T74" fmla="*/ 2163 w 3311"/>
                <a:gd name="T75" fmla="*/ 1425 h 2169"/>
                <a:gd name="T76" fmla="*/ 1999 w 3311"/>
                <a:gd name="T77" fmla="*/ 1589 h 2169"/>
                <a:gd name="T78" fmla="*/ 1190 w 3311"/>
                <a:gd name="T79" fmla="*/ 920 h 2169"/>
                <a:gd name="T80" fmla="*/ 1026 w 3311"/>
                <a:gd name="T81" fmla="*/ 756 h 2169"/>
                <a:gd name="T82" fmla="*/ 1190 w 3311"/>
                <a:gd name="T83" fmla="*/ 592 h 2169"/>
                <a:gd name="T84" fmla="*/ 1354 w 3311"/>
                <a:gd name="T85" fmla="*/ 756 h 2169"/>
                <a:gd name="T86" fmla="*/ 1190 w 3311"/>
                <a:gd name="T87" fmla="*/ 920 h 2169"/>
                <a:gd name="T88" fmla="*/ 568 w 3311"/>
                <a:gd name="T89" fmla="*/ 1765 h 2169"/>
                <a:gd name="T90" fmla="*/ 404 w 3311"/>
                <a:gd name="T91" fmla="*/ 1929 h 2169"/>
                <a:gd name="T92" fmla="*/ 240 w 3311"/>
                <a:gd name="T93" fmla="*/ 1765 h 2169"/>
                <a:gd name="T94" fmla="*/ 404 w 3311"/>
                <a:gd name="T95" fmla="*/ 1601 h 2169"/>
                <a:gd name="T96" fmla="*/ 568 w 3311"/>
                <a:gd name="T97" fmla="*/ 1765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11" h="2169">
                  <a:moveTo>
                    <a:pt x="2907" y="0"/>
                  </a:moveTo>
                  <a:cubicBezTo>
                    <a:pt x="2684" y="0"/>
                    <a:pt x="2503" y="181"/>
                    <a:pt x="2503" y="404"/>
                  </a:cubicBezTo>
                  <a:cubicBezTo>
                    <a:pt x="2503" y="481"/>
                    <a:pt x="2525" y="554"/>
                    <a:pt x="2563" y="616"/>
                  </a:cubicBezTo>
                  <a:lnTo>
                    <a:pt x="2175" y="1061"/>
                  </a:lnTo>
                  <a:cubicBezTo>
                    <a:pt x="2122" y="1036"/>
                    <a:pt x="2062" y="1021"/>
                    <a:pt x="1999" y="1021"/>
                  </a:cubicBezTo>
                  <a:cubicBezTo>
                    <a:pt x="1917" y="1021"/>
                    <a:pt x="1840" y="1046"/>
                    <a:pt x="1776" y="1088"/>
                  </a:cubicBezTo>
                  <a:lnTo>
                    <a:pt x="1565" y="908"/>
                  </a:lnTo>
                  <a:cubicBezTo>
                    <a:pt x="1584" y="861"/>
                    <a:pt x="1594" y="809"/>
                    <a:pt x="1594" y="756"/>
                  </a:cubicBezTo>
                  <a:cubicBezTo>
                    <a:pt x="1594" y="533"/>
                    <a:pt x="1413" y="352"/>
                    <a:pt x="1190" y="352"/>
                  </a:cubicBezTo>
                  <a:cubicBezTo>
                    <a:pt x="968" y="352"/>
                    <a:pt x="786" y="533"/>
                    <a:pt x="786" y="756"/>
                  </a:cubicBezTo>
                  <a:cubicBezTo>
                    <a:pt x="786" y="840"/>
                    <a:pt x="812" y="918"/>
                    <a:pt x="856" y="983"/>
                  </a:cubicBezTo>
                  <a:lnTo>
                    <a:pt x="545" y="1386"/>
                  </a:lnTo>
                  <a:cubicBezTo>
                    <a:pt x="501" y="1370"/>
                    <a:pt x="454" y="1361"/>
                    <a:pt x="404" y="1361"/>
                  </a:cubicBezTo>
                  <a:cubicBezTo>
                    <a:pt x="181" y="1361"/>
                    <a:pt x="0" y="1542"/>
                    <a:pt x="0" y="1765"/>
                  </a:cubicBezTo>
                  <a:cubicBezTo>
                    <a:pt x="0" y="1988"/>
                    <a:pt x="181" y="2169"/>
                    <a:pt x="404" y="2169"/>
                  </a:cubicBezTo>
                  <a:cubicBezTo>
                    <a:pt x="627" y="2169"/>
                    <a:pt x="808" y="1988"/>
                    <a:pt x="808" y="1765"/>
                  </a:cubicBezTo>
                  <a:cubicBezTo>
                    <a:pt x="808" y="1679"/>
                    <a:pt x="781" y="1599"/>
                    <a:pt x="735" y="1533"/>
                  </a:cubicBezTo>
                  <a:lnTo>
                    <a:pt x="1044" y="1132"/>
                  </a:lnTo>
                  <a:cubicBezTo>
                    <a:pt x="1090" y="1150"/>
                    <a:pt x="1139" y="1160"/>
                    <a:pt x="1190" y="1160"/>
                  </a:cubicBezTo>
                  <a:cubicBezTo>
                    <a:pt x="1272" y="1160"/>
                    <a:pt x="1349" y="1135"/>
                    <a:pt x="1412" y="1093"/>
                  </a:cubicBezTo>
                  <a:lnTo>
                    <a:pt x="1624" y="1274"/>
                  </a:lnTo>
                  <a:cubicBezTo>
                    <a:pt x="1606" y="1321"/>
                    <a:pt x="1595" y="1372"/>
                    <a:pt x="1595" y="1425"/>
                  </a:cubicBezTo>
                  <a:cubicBezTo>
                    <a:pt x="1595" y="1648"/>
                    <a:pt x="1776" y="1829"/>
                    <a:pt x="1999" y="1829"/>
                  </a:cubicBezTo>
                  <a:cubicBezTo>
                    <a:pt x="2222" y="1829"/>
                    <a:pt x="2403" y="1648"/>
                    <a:pt x="2403" y="1425"/>
                  </a:cubicBezTo>
                  <a:cubicBezTo>
                    <a:pt x="2403" y="1352"/>
                    <a:pt x="2384" y="1284"/>
                    <a:pt x="2350" y="1225"/>
                  </a:cubicBezTo>
                  <a:lnTo>
                    <a:pt x="2744" y="773"/>
                  </a:lnTo>
                  <a:cubicBezTo>
                    <a:pt x="2794" y="795"/>
                    <a:pt x="2849" y="808"/>
                    <a:pt x="2907" y="808"/>
                  </a:cubicBezTo>
                  <a:cubicBezTo>
                    <a:pt x="3130" y="808"/>
                    <a:pt x="3311" y="627"/>
                    <a:pt x="3311" y="404"/>
                  </a:cubicBezTo>
                  <a:cubicBezTo>
                    <a:pt x="3311" y="181"/>
                    <a:pt x="3130" y="0"/>
                    <a:pt x="2907" y="0"/>
                  </a:cubicBezTo>
                  <a:close/>
                  <a:moveTo>
                    <a:pt x="2907" y="568"/>
                  </a:moveTo>
                  <a:cubicBezTo>
                    <a:pt x="2816" y="568"/>
                    <a:pt x="2743" y="494"/>
                    <a:pt x="2743" y="404"/>
                  </a:cubicBezTo>
                  <a:cubicBezTo>
                    <a:pt x="2743" y="313"/>
                    <a:pt x="2816" y="240"/>
                    <a:pt x="2907" y="240"/>
                  </a:cubicBezTo>
                  <a:cubicBezTo>
                    <a:pt x="2997" y="240"/>
                    <a:pt x="3071" y="313"/>
                    <a:pt x="3071" y="404"/>
                  </a:cubicBezTo>
                  <a:cubicBezTo>
                    <a:pt x="3071" y="494"/>
                    <a:pt x="2997" y="568"/>
                    <a:pt x="2907" y="568"/>
                  </a:cubicBezTo>
                  <a:close/>
                  <a:moveTo>
                    <a:pt x="1999" y="1589"/>
                  </a:moveTo>
                  <a:cubicBezTo>
                    <a:pt x="1909" y="1589"/>
                    <a:pt x="1835" y="1516"/>
                    <a:pt x="1835" y="1425"/>
                  </a:cubicBezTo>
                  <a:cubicBezTo>
                    <a:pt x="1835" y="1335"/>
                    <a:pt x="1909" y="1261"/>
                    <a:pt x="1999" y="1261"/>
                  </a:cubicBezTo>
                  <a:cubicBezTo>
                    <a:pt x="2089" y="1261"/>
                    <a:pt x="2163" y="1335"/>
                    <a:pt x="2163" y="1425"/>
                  </a:cubicBezTo>
                  <a:cubicBezTo>
                    <a:pt x="2163" y="1516"/>
                    <a:pt x="2089" y="1589"/>
                    <a:pt x="1999" y="1589"/>
                  </a:cubicBezTo>
                  <a:close/>
                  <a:moveTo>
                    <a:pt x="1190" y="920"/>
                  </a:moveTo>
                  <a:cubicBezTo>
                    <a:pt x="1100" y="920"/>
                    <a:pt x="1026" y="846"/>
                    <a:pt x="1026" y="756"/>
                  </a:cubicBezTo>
                  <a:cubicBezTo>
                    <a:pt x="1026" y="665"/>
                    <a:pt x="1100" y="592"/>
                    <a:pt x="1190" y="592"/>
                  </a:cubicBezTo>
                  <a:cubicBezTo>
                    <a:pt x="1281" y="592"/>
                    <a:pt x="1354" y="665"/>
                    <a:pt x="1354" y="756"/>
                  </a:cubicBezTo>
                  <a:cubicBezTo>
                    <a:pt x="1354" y="846"/>
                    <a:pt x="1281" y="920"/>
                    <a:pt x="1190" y="920"/>
                  </a:cubicBezTo>
                  <a:close/>
                  <a:moveTo>
                    <a:pt x="568" y="1765"/>
                  </a:moveTo>
                  <a:cubicBezTo>
                    <a:pt x="568" y="1855"/>
                    <a:pt x="494" y="1929"/>
                    <a:pt x="404" y="1929"/>
                  </a:cubicBezTo>
                  <a:cubicBezTo>
                    <a:pt x="314" y="1929"/>
                    <a:pt x="240" y="1855"/>
                    <a:pt x="240" y="1765"/>
                  </a:cubicBezTo>
                  <a:cubicBezTo>
                    <a:pt x="240" y="1675"/>
                    <a:pt x="314" y="1601"/>
                    <a:pt x="404" y="1601"/>
                  </a:cubicBezTo>
                  <a:cubicBezTo>
                    <a:pt x="494" y="1601"/>
                    <a:pt x="568" y="1675"/>
                    <a:pt x="568" y="1765"/>
                  </a:cubicBezTo>
                  <a:close/>
                </a:path>
              </a:pathLst>
            </a:custGeom>
            <a:solidFill>
              <a:srgbClr val="8590DF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807491" y="1798433"/>
            <a:ext cx="1451351" cy="1351168"/>
            <a:chOff x="1423725" y="2357234"/>
            <a:chExt cx="2143531" cy="2143531"/>
          </a:xfrm>
        </p:grpSpPr>
        <p:sp>
          <p:nvSpPr>
            <p:cNvPr id="17" name="矩形: 圆角 16"/>
            <p:cNvSpPr/>
            <p:nvPr/>
          </p:nvSpPr>
          <p:spPr>
            <a:xfrm rot="2653804">
              <a:off x="1423725" y="2357234"/>
              <a:ext cx="2143531" cy="2143531"/>
            </a:xfrm>
            <a:prstGeom prst="roundRect">
              <a:avLst>
                <a:gd name="adj" fmla="val 6198"/>
              </a:avLst>
            </a:prstGeom>
            <a:solidFill>
              <a:srgbClr val="2A3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矩形: 圆角 17"/>
            <p:cNvSpPr/>
            <p:nvPr/>
          </p:nvSpPr>
          <p:spPr>
            <a:xfrm rot="2653804">
              <a:off x="1537234" y="2470743"/>
              <a:ext cx="1916512" cy="1916512"/>
            </a:xfrm>
            <a:prstGeom prst="roundRect">
              <a:avLst>
                <a:gd name="adj" fmla="val 6198"/>
              </a:avLst>
            </a:prstGeom>
            <a:solidFill>
              <a:srgbClr val="2A389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366902" y="2495550"/>
              <a:ext cx="257175" cy="257175"/>
            </a:xfrm>
            <a:prstGeom prst="ellipse">
              <a:avLst/>
            </a:prstGeom>
            <a:solidFill>
              <a:srgbClr val="F6F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" name="stats_150561"/>
            <p:cNvSpPr>
              <a:spLocks noChangeAspect="1"/>
            </p:cNvSpPr>
            <p:nvPr/>
          </p:nvSpPr>
          <p:spPr bwMode="auto">
            <a:xfrm>
              <a:off x="2190646" y="3188703"/>
              <a:ext cx="609685" cy="551667"/>
            </a:xfrm>
            <a:custGeom>
              <a:avLst/>
              <a:gdLst>
                <a:gd name="connsiteX0" fmla="*/ 407586 w 606580"/>
                <a:gd name="connsiteY0" fmla="*/ 252695 h 548858"/>
                <a:gd name="connsiteX1" fmla="*/ 502285 w 606580"/>
                <a:gd name="connsiteY1" fmla="*/ 252695 h 548858"/>
                <a:gd name="connsiteX2" fmla="*/ 502285 w 606580"/>
                <a:gd name="connsiteY2" fmla="*/ 346759 h 548858"/>
                <a:gd name="connsiteX3" fmla="*/ 407586 w 606580"/>
                <a:gd name="connsiteY3" fmla="*/ 346759 h 548858"/>
                <a:gd name="connsiteX4" fmla="*/ 104296 w 606580"/>
                <a:gd name="connsiteY4" fmla="*/ 205698 h 548858"/>
                <a:gd name="connsiteX5" fmla="*/ 199065 w 606580"/>
                <a:gd name="connsiteY5" fmla="*/ 205698 h 548858"/>
                <a:gd name="connsiteX6" fmla="*/ 199065 w 606580"/>
                <a:gd name="connsiteY6" fmla="*/ 346758 h 548858"/>
                <a:gd name="connsiteX7" fmla="*/ 104296 w 606580"/>
                <a:gd name="connsiteY7" fmla="*/ 346758 h 548858"/>
                <a:gd name="connsiteX8" fmla="*/ 255870 w 606580"/>
                <a:gd name="connsiteY8" fmla="*/ 96040 h 548858"/>
                <a:gd name="connsiteX9" fmla="*/ 350710 w 606580"/>
                <a:gd name="connsiteY9" fmla="*/ 96040 h 548858"/>
                <a:gd name="connsiteX10" fmla="*/ 350710 w 606580"/>
                <a:gd name="connsiteY10" fmla="*/ 346759 h 548858"/>
                <a:gd name="connsiteX11" fmla="*/ 255870 w 606580"/>
                <a:gd name="connsiteY11" fmla="*/ 346759 h 548858"/>
                <a:gd name="connsiteX12" fmla="*/ 37882 w 606580"/>
                <a:gd name="connsiteY12" fmla="*/ 37913 h 548858"/>
                <a:gd name="connsiteX13" fmla="*/ 37882 w 606580"/>
                <a:gd name="connsiteY13" fmla="*/ 405363 h 548858"/>
                <a:gd name="connsiteX14" fmla="*/ 568698 w 606580"/>
                <a:gd name="connsiteY14" fmla="*/ 405363 h 548858"/>
                <a:gd name="connsiteX15" fmla="*/ 568698 w 606580"/>
                <a:gd name="connsiteY15" fmla="*/ 37913 h 548858"/>
                <a:gd name="connsiteX16" fmla="*/ 18941 w 606580"/>
                <a:gd name="connsiteY16" fmla="*/ 0 h 548858"/>
                <a:gd name="connsiteX17" fmla="*/ 587639 w 606580"/>
                <a:gd name="connsiteY17" fmla="*/ 0 h 548858"/>
                <a:gd name="connsiteX18" fmla="*/ 606580 w 606580"/>
                <a:gd name="connsiteY18" fmla="*/ 18910 h 548858"/>
                <a:gd name="connsiteX19" fmla="*/ 606580 w 606580"/>
                <a:gd name="connsiteY19" fmla="*/ 424274 h 548858"/>
                <a:gd name="connsiteX20" fmla="*/ 587639 w 606580"/>
                <a:gd name="connsiteY20" fmla="*/ 443184 h 548858"/>
                <a:gd name="connsiteX21" fmla="*/ 322278 w 606580"/>
                <a:gd name="connsiteY21" fmla="*/ 443184 h 548858"/>
                <a:gd name="connsiteX22" fmla="*/ 322278 w 606580"/>
                <a:gd name="connsiteY22" fmla="*/ 511038 h 548858"/>
                <a:gd name="connsiteX23" fmla="*/ 450223 w 606580"/>
                <a:gd name="connsiteY23" fmla="*/ 511038 h 548858"/>
                <a:gd name="connsiteX24" fmla="*/ 450223 w 606580"/>
                <a:gd name="connsiteY24" fmla="*/ 548858 h 548858"/>
                <a:gd name="connsiteX25" fmla="*/ 156357 w 606580"/>
                <a:gd name="connsiteY25" fmla="*/ 548858 h 548858"/>
                <a:gd name="connsiteX26" fmla="*/ 156357 w 606580"/>
                <a:gd name="connsiteY26" fmla="*/ 511038 h 548858"/>
                <a:gd name="connsiteX27" fmla="*/ 284302 w 606580"/>
                <a:gd name="connsiteY27" fmla="*/ 511038 h 548858"/>
                <a:gd name="connsiteX28" fmla="*/ 284302 w 606580"/>
                <a:gd name="connsiteY28" fmla="*/ 443184 h 548858"/>
                <a:gd name="connsiteX29" fmla="*/ 18941 w 606580"/>
                <a:gd name="connsiteY29" fmla="*/ 443184 h 548858"/>
                <a:gd name="connsiteX30" fmla="*/ 0 w 606580"/>
                <a:gd name="connsiteY30" fmla="*/ 424274 h 548858"/>
                <a:gd name="connsiteX31" fmla="*/ 0 w 606580"/>
                <a:gd name="connsiteY31" fmla="*/ 18910 h 548858"/>
                <a:gd name="connsiteX32" fmla="*/ 18941 w 606580"/>
                <a:gd name="connsiteY32" fmla="*/ 0 h 54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6580" h="548858">
                  <a:moveTo>
                    <a:pt x="407586" y="252695"/>
                  </a:moveTo>
                  <a:lnTo>
                    <a:pt x="502285" y="252695"/>
                  </a:lnTo>
                  <a:lnTo>
                    <a:pt x="502285" y="346759"/>
                  </a:lnTo>
                  <a:lnTo>
                    <a:pt x="407586" y="346759"/>
                  </a:lnTo>
                  <a:close/>
                  <a:moveTo>
                    <a:pt x="104296" y="205698"/>
                  </a:moveTo>
                  <a:lnTo>
                    <a:pt x="199065" y="205698"/>
                  </a:lnTo>
                  <a:lnTo>
                    <a:pt x="199065" y="346758"/>
                  </a:lnTo>
                  <a:lnTo>
                    <a:pt x="104296" y="346758"/>
                  </a:lnTo>
                  <a:close/>
                  <a:moveTo>
                    <a:pt x="255870" y="96040"/>
                  </a:moveTo>
                  <a:lnTo>
                    <a:pt x="350710" y="96040"/>
                  </a:lnTo>
                  <a:lnTo>
                    <a:pt x="350710" y="346759"/>
                  </a:lnTo>
                  <a:lnTo>
                    <a:pt x="255870" y="346759"/>
                  </a:lnTo>
                  <a:close/>
                  <a:moveTo>
                    <a:pt x="37882" y="37913"/>
                  </a:moveTo>
                  <a:lnTo>
                    <a:pt x="37882" y="405363"/>
                  </a:lnTo>
                  <a:lnTo>
                    <a:pt x="568698" y="405363"/>
                  </a:lnTo>
                  <a:lnTo>
                    <a:pt x="568698" y="37913"/>
                  </a:lnTo>
                  <a:close/>
                  <a:moveTo>
                    <a:pt x="18941" y="0"/>
                  </a:moveTo>
                  <a:lnTo>
                    <a:pt x="587639" y="0"/>
                  </a:lnTo>
                  <a:cubicBezTo>
                    <a:pt x="598038" y="0"/>
                    <a:pt x="606580" y="8528"/>
                    <a:pt x="606580" y="18910"/>
                  </a:cubicBezTo>
                  <a:lnTo>
                    <a:pt x="606580" y="424274"/>
                  </a:lnTo>
                  <a:cubicBezTo>
                    <a:pt x="606580" y="434656"/>
                    <a:pt x="598038" y="443184"/>
                    <a:pt x="587639" y="443184"/>
                  </a:cubicBezTo>
                  <a:lnTo>
                    <a:pt x="322278" y="443184"/>
                  </a:lnTo>
                  <a:lnTo>
                    <a:pt x="322278" y="511038"/>
                  </a:lnTo>
                  <a:lnTo>
                    <a:pt x="450223" y="511038"/>
                  </a:lnTo>
                  <a:lnTo>
                    <a:pt x="450223" y="548858"/>
                  </a:lnTo>
                  <a:lnTo>
                    <a:pt x="156357" y="548858"/>
                  </a:lnTo>
                  <a:lnTo>
                    <a:pt x="156357" y="511038"/>
                  </a:lnTo>
                  <a:lnTo>
                    <a:pt x="284302" y="511038"/>
                  </a:lnTo>
                  <a:lnTo>
                    <a:pt x="284302" y="443184"/>
                  </a:lnTo>
                  <a:lnTo>
                    <a:pt x="18941" y="443184"/>
                  </a:lnTo>
                  <a:cubicBezTo>
                    <a:pt x="8542" y="443184"/>
                    <a:pt x="0" y="434656"/>
                    <a:pt x="0" y="424274"/>
                  </a:cubicBezTo>
                  <a:lnTo>
                    <a:pt x="0" y="18910"/>
                  </a:lnTo>
                  <a:cubicBezTo>
                    <a:pt x="0" y="8528"/>
                    <a:pt x="8542" y="0"/>
                    <a:pt x="189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58253" y="3968882"/>
            <a:ext cx="3031137" cy="2016823"/>
            <a:chOff x="133429" y="4812011"/>
            <a:chExt cx="3031137" cy="2016823"/>
          </a:xfrm>
        </p:grpSpPr>
        <p:sp>
          <p:nvSpPr>
            <p:cNvPr id="22" name="矩形 21"/>
            <p:cNvSpPr/>
            <p:nvPr/>
          </p:nvSpPr>
          <p:spPr>
            <a:xfrm>
              <a:off x="133429" y="5485709"/>
              <a:ext cx="3031137" cy="13431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可登录，不可注册；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管理用户；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kumimoji="1"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管理书籍；</a:t>
              </a:r>
              <a:endPara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kumimoji="1"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管理学生认证申请；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46282" y="4812011"/>
              <a:ext cx="2071428" cy="49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400" b="0" spc="-15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超管 </a:t>
              </a:r>
              <a:r>
                <a:rPr lang="en-US" altLang="zh-CN" sz="2400" b="0" spc="-15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admin</a:t>
              </a:r>
              <a:endParaRPr lang="zh-CN" altLang="en-US" sz="2400" b="0" spc="-15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181804" y="4502938"/>
            <a:ext cx="456217" cy="57150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4623456" y="3934269"/>
            <a:ext cx="3031137" cy="2336910"/>
            <a:chOff x="133429" y="4812011"/>
            <a:chExt cx="3031137" cy="2336910"/>
          </a:xfrm>
        </p:grpSpPr>
        <p:sp>
          <p:nvSpPr>
            <p:cNvPr id="26" name="矩形 25"/>
            <p:cNvSpPr/>
            <p:nvPr/>
          </p:nvSpPr>
          <p:spPr>
            <a:xfrm>
              <a:off x="133429" y="5485709"/>
              <a:ext cx="3031137" cy="16632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要通过学生认证才能注册为学生；</a:t>
              </a:r>
              <a:endPara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kumimoji="1"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可登录；</a:t>
              </a:r>
              <a:endPara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kumimoji="1"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查看个人信息；</a:t>
              </a:r>
              <a:endPara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kumimoji="1"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查看书籍信息；</a:t>
              </a:r>
              <a:endPara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kumimoji="1"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可以借书还书；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6282" y="4812011"/>
              <a:ext cx="2071428" cy="49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400" b="0" spc="-15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学生</a:t>
              </a:r>
              <a:r>
                <a:rPr lang="en-US" altLang="zh-CN" sz="2400" b="0" spc="-15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 student</a:t>
              </a:r>
              <a:endParaRPr lang="zh-CN" altLang="en-US" sz="2400" b="0" spc="-15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4747007" y="4512460"/>
            <a:ext cx="456217" cy="57150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8272632" y="3978404"/>
            <a:ext cx="3031137" cy="1696735"/>
            <a:chOff x="133429" y="4812011"/>
            <a:chExt cx="3031137" cy="1696735"/>
          </a:xfrm>
        </p:grpSpPr>
        <p:sp>
          <p:nvSpPr>
            <p:cNvPr id="30" name="矩形 29"/>
            <p:cNvSpPr/>
            <p:nvPr/>
          </p:nvSpPr>
          <p:spPr>
            <a:xfrm>
              <a:off x="133429" y="5485709"/>
              <a:ext cx="3031137" cy="10230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没有通过学生认证的已注册用户；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kumimoji="1"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可以浏览网页，查看书籍；</a:t>
              </a:r>
              <a:endPara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kumimoji="1"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不能借书；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46282" y="4812011"/>
              <a:ext cx="2071428" cy="49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400" b="0" spc="-15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游客 </a:t>
              </a:r>
              <a:r>
                <a:rPr lang="en-US" altLang="zh-CN" sz="2400" b="0" spc="-15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guest</a:t>
              </a:r>
              <a:endParaRPr lang="zh-CN" altLang="en-US" sz="2400" b="0" spc="-15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8396183" y="4512460"/>
            <a:ext cx="456217" cy="57150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115812" y="237625"/>
            <a:ext cx="3960376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数据库功能</a:t>
            </a:r>
          </a:p>
        </p:txBody>
      </p:sp>
      <p:sp>
        <p:nvSpPr>
          <p:cNvPr id="14" name="矩形 13"/>
          <p:cNvSpPr/>
          <p:nvPr/>
        </p:nvSpPr>
        <p:spPr>
          <a:xfrm>
            <a:off x="5867399" y="852067"/>
            <a:ext cx="457200" cy="4571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797093" y="468458"/>
            <a:ext cx="598984" cy="598984"/>
            <a:chOff x="7212329" y="943952"/>
            <a:chExt cx="598984" cy="598984"/>
          </a:xfrm>
        </p:grpSpPr>
        <p:sp>
          <p:nvSpPr>
            <p:cNvPr id="20" name="椭圆 19"/>
            <p:cNvSpPr/>
            <p:nvPr/>
          </p:nvSpPr>
          <p:spPr>
            <a:xfrm>
              <a:off x="7212329" y="943952"/>
              <a:ext cx="598984" cy="598984"/>
            </a:xfrm>
            <a:prstGeom prst="ellipse">
              <a:avLst/>
            </a:prstGeom>
            <a:solidFill>
              <a:srgbClr val="2A3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tools_105082"/>
            <p:cNvSpPr>
              <a:spLocks noChangeAspect="1"/>
            </p:cNvSpPr>
            <p:nvPr/>
          </p:nvSpPr>
          <p:spPr bwMode="auto">
            <a:xfrm>
              <a:off x="7401457" y="1070701"/>
              <a:ext cx="220728" cy="345486"/>
            </a:xfrm>
            <a:custGeom>
              <a:avLst/>
              <a:gdLst>
                <a:gd name="connsiteX0" fmla="*/ 156425 w 385556"/>
                <a:gd name="connsiteY0" fmla="*/ 301726 h 603476"/>
                <a:gd name="connsiteX1" fmla="*/ 156425 w 385556"/>
                <a:gd name="connsiteY1" fmla="*/ 509843 h 603476"/>
                <a:gd name="connsiteX2" fmla="*/ 229302 w 385556"/>
                <a:gd name="connsiteY2" fmla="*/ 582626 h 603476"/>
                <a:gd name="connsiteX3" fmla="*/ 302179 w 385556"/>
                <a:gd name="connsiteY3" fmla="*/ 509843 h 603476"/>
                <a:gd name="connsiteX4" fmla="*/ 302179 w 385556"/>
                <a:gd name="connsiteY4" fmla="*/ 478568 h 603476"/>
                <a:gd name="connsiteX5" fmla="*/ 239740 w 385556"/>
                <a:gd name="connsiteY5" fmla="*/ 478568 h 603476"/>
                <a:gd name="connsiteX6" fmla="*/ 239740 w 385556"/>
                <a:gd name="connsiteY6" fmla="*/ 457719 h 603476"/>
                <a:gd name="connsiteX7" fmla="*/ 302179 w 385556"/>
                <a:gd name="connsiteY7" fmla="*/ 457719 h 603476"/>
                <a:gd name="connsiteX8" fmla="*/ 302179 w 385556"/>
                <a:gd name="connsiteY8" fmla="*/ 416209 h 603476"/>
                <a:gd name="connsiteX9" fmla="*/ 271054 w 385556"/>
                <a:gd name="connsiteY9" fmla="*/ 416209 h 603476"/>
                <a:gd name="connsiteX10" fmla="*/ 271054 w 385556"/>
                <a:gd name="connsiteY10" fmla="*/ 395359 h 603476"/>
                <a:gd name="connsiteX11" fmla="*/ 302179 w 385556"/>
                <a:gd name="connsiteY11" fmla="*/ 395359 h 603476"/>
                <a:gd name="connsiteX12" fmla="*/ 302179 w 385556"/>
                <a:gd name="connsiteY12" fmla="*/ 353850 h 603476"/>
                <a:gd name="connsiteX13" fmla="*/ 239740 w 385556"/>
                <a:gd name="connsiteY13" fmla="*/ 353850 h 603476"/>
                <a:gd name="connsiteX14" fmla="*/ 239740 w 385556"/>
                <a:gd name="connsiteY14" fmla="*/ 333000 h 603476"/>
                <a:gd name="connsiteX15" fmla="*/ 302179 w 385556"/>
                <a:gd name="connsiteY15" fmla="*/ 333000 h 603476"/>
                <a:gd name="connsiteX16" fmla="*/ 302179 w 385556"/>
                <a:gd name="connsiteY16" fmla="*/ 301726 h 603476"/>
                <a:gd name="connsiteX17" fmla="*/ 100249 w 385556"/>
                <a:gd name="connsiteY17" fmla="*/ 187243 h 603476"/>
                <a:gd name="connsiteX18" fmla="*/ 110687 w 385556"/>
                <a:gd name="connsiteY18" fmla="*/ 208092 h 603476"/>
                <a:gd name="connsiteX19" fmla="*/ 145987 w 385556"/>
                <a:gd name="connsiteY19" fmla="*/ 208092 h 603476"/>
                <a:gd name="connsiteX20" fmla="*/ 156425 w 385556"/>
                <a:gd name="connsiteY20" fmla="*/ 218517 h 603476"/>
                <a:gd name="connsiteX21" fmla="*/ 156425 w 385556"/>
                <a:gd name="connsiteY21" fmla="*/ 280876 h 603476"/>
                <a:gd name="connsiteX22" fmla="*/ 302179 w 385556"/>
                <a:gd name="connsiteY22" fmla="*/ 280876 h 603476"/>
                <a:gd name="connsiteX23" fmla="*/ 302179 w 385556"/>
                <a:gd name="connsiteY23" fmla="*/ 218517 h 603476"/>
                <a:gd name="connsiteX24" fmla="*/ 312617 w 385556"/>
                <a:gd name="connsiteY24" fmla="*/ 208092 h 603476"/>
                <a:gd name="connsiteX25" fmla="*/ 347917 w 385556"/>
                <a:gd name="connsiteY25" fmla="*/ 208092 h 603476"/>
                <a:gd name="connsiteX26" fmla="*/ 358355 w 385556"/>
                <a:gd name="connsiteY26" fmla="*/ 187243 h 603476"/>
                <a:gd name="connsiteX27" fmla="*/ 83548 w 385556"/>
                <a:gd name="connsiteY27" fmla="*/ 166393 h 603476"/>
                <a:gd name="connsiteX28" fmla="*/ 375245 w 385556"/>
                <a:gd name="connsiteY28" fmla="*/ 166393 h 603476"/>
                <a:gd name="connsiteX29" fmla="*/ 383975 w 385556"/>
                <a:gd name="connsiteY29" fmla="*/ 171321 h 603476"/>
                <a:gd name="connsiteX30" fmla="*/ 384545 w 385556"/>
                <a:gd name="connsiteY30" fmla="*/ 181556 h 603476"/>
                <a:gd name="connsiteX31" fmla="*/ 363669 w 385556"/>
                <a:gd name="connsiteY31" fmla="*/ 223066 h 603476"/>
                <a:gd name="connsiteX32" fmla="*/ 354369 w 385556"/>
                <a:gd name="connsiteY32" fmla="*/ 228942 h 603476"/>
                <a:gd name="connsiteX33" fmla="*/ 323055 w 385556"/>
                <a:gd name="connsiteY33" fmla="*/ 228942 h 603476"/>
                <a:gd name="connsiteX34" fmla="*/ 323055 w 385556"/>
                <a:gd name="connsiteY34" fmla="*/ 291301 h 603476"/>
                <a:gd name="connsiteX35" fmla="*/ 323055 w 385556"/>
                <a:gd name="connsiteY35" fmla="*/ 509843 h 603476"/>
                <a:gd name="connsiteX36" fmla="*/ 229302 w 385556"/>
                <a:gd name="connsiteY36" fmla="*/ 603476 h 603476"/>
                <a:gd name="connsiteX37" fmla="*/ 135549 w 385556"/>
                <a:gd name="connsiteY37" fmla="*/ 509843 h 603476"/>
                <a:gd name="connsiteX38" fmla="*/ 135549 w 385556"/>
                <a:gd name="connsiteY38" fmla="*/ 291301 h 603476"/>
                <a:gd name="connsiteX39" fmla="*/ 135549 w 385556"/>
                <a:gd name="connsiteY39" fmla="*/ 228942 h 603476"/>
                <a:gd name="connsiteX40" fmla="*/ 104235 w 385556"/>
                <a:gd name="connsiteY40" fmla="*/ 228942 h 603476"/>
                <a:gd name="connsiteX41" fmla="*/ 94935 w 385556"/>
                <a:gd name="connsiteY41" fmla="*/ 223066 h 603476"/>
                <a:gd name="connsiteX42" fmla="*/ 74059 w 385556"/>
                <a:gd name="connsiteY42" fmla="*/ 181556 h 603476"/>
                <a:gd name="connsiteX43" fmla="*/ 74629 w 385556"/>
                <a:gd name="connsiteY43" fmla="*/ 171321 h 603476"/>
                <a:gd name="connsiteX44" fmla="*/ 83548 w 385556"/>
                <a:gd name="connsiteY44" fmla="*/ 166393 h 603476"/>
                <a:gd name="connsiteX45" fmla="*/ 161559 w 385556"/>
                <a:gd name="connsiteY45" fmla="*/ 93600 h 603476"/>
                <a:gd name="connsiteX46" fmla="*/ 145993 w 385556"/>
                <a:gd name="connsiteY46" fmla="*/ 109141 h 603476"/>
                <a:gd name="connsiteX47" fmla="*/ 161559 w 385556"/>
                <a:gd name="connsiteY47" fmla="*/ 124871 h 603476"/>
                <a:gd name="connsiteX48" fmla="*/ 177315 w 385556"/>
                <a:gd name="connsiteY48" fmla="*/ 109141 h 603476"/>
                <a:gd name="connsiteX49" fmla="*/ 161559 w 385556"/>
                <a:gd name="connsiteY49" fmla="*/ 93600 h 603476"/>
                <a:gd name="connsiteX50" fmla="*/ 161559 w 385556"/>
                <a:gd name="connsiteY50" fmla="*/ 72753 h 603476"/>
                <a:gd name="connsiteX51" fmla="*/ 198006 w 385556"/>
                <a:gd name="connsiteY51" fmla="*/ 109141 h 603476"/>
                <a:gd name="connsiteX52" fmla="*/ 161559 w 385556"/>
                <a:gd name="connsiteY52" fmla="*/ 145718 h 603476"/>
                <a:gd name="connsiteX53" fmla="*/ 125112 w 385556"/>
                <a:gd name="connsiteY53" fmla="*/ 109141 h 603476"/>
                <a:gd name="connsiteX54" fmla="*/ 161559 w 385556"/>
                <a:gd name="connsiteY54" fmla="*/ 72753 h 603476"/>
                <a:gd name="connsiteX55" fmla="*/ 52207 w 385556"/>
                <a:gd name="connsiteY55" fmla="*/ 20841 h 603476"/>
                <a:gd name="connsiteX56" fmla="*/ 20883 w 385556"/>
                <a:gd name="connsiteY56" fmla="*/ 51912 h 603476"/>
                <a:gd name="connsiteX57" fmla="*/ 52207 w 385556"/>
                <a:gd name="connsiteY57" fmla="*/ 83173 h 603476"/>
                <a:gd name="connsiteX58" fmla="*/ 83532 w 385556"/>
                <a:gd name="connsiteY58" fmla="*/ 51912 h 603476"/>
                <a:gd name="connsiteX59" fmla="*/ 52207 w 385556"/>
                <a:gd name="connsiteY59" fmla="*/ 20841 h 603476"/>
                <a:gd name="connsiteX60" fmla="*/ 52207 w 385556"/>
                <a:gd name="connsiteY60" fmla="*/ 0 h 603476"/>
                <a:gd name="connsiteX61" fmla="*/ 104225 w 385556"/>
                <a:gd name="connsiteY61" fmla="*/ 51912 h 603476"/>
                <a:gd name="connsiteX62" fmla="*/ 52207 w 385556"/>
                <a:gd name="connsiteY62" fmla="*/ 104014 h 603476"/>
                <a:gd name="connsiteX63" fmla="*/ 0 w 385556"/>
                <a:gd name="connsiteY63" fmla="*/ 51912 h 603476"/>
                <a:gd name="connsiteX64" fmla="*/ 52207 w 385556"/>
                <a:gd name="connsiteY64" fmla="*/ 0 h 60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85556" h="603476">
                  <a:moveTo>
                    <a:pt x="156425" y="301726"/>
                  </a:moveTo>
                  <a:lnTo>
                    <a:pt x="156425" y="509843"/>
                  </a:lnTo>
                  <a:cubicBezTo>
                    <a:pt x="156425" y="550025"/>
                    <a:pt x="189068" y="582626"/>
                    <a:pt x="229302" y="582626"/>
                  </a:cubicBezTo>
                  <a:cubicBezTo>
                    <a:pt x="269536" y="582626"/>
                    <a:pt x="302179" y="550025"/>
                    <a:pt x="302179" y="509843"/>
                  </a:cubicBezTo>
                  <a:lnTo>
                    <a:pt x="302179" y="478568"/>
                  </a:lnTo>
                  <a:lnTo>
                    <a:pt x="239740" y="478568"/>
                  </a:lnTo>
                  <a:lnTo>
                    <a:pt x="239740" y="457719"/>
                  </a:lnTo>
                  <a:lnTo>
                    <a:pt x="302179" y="457719"/>
                  </a:lnTo>
                  <a:lnTo>
                    <a:pt x="302179" y="416209"/>
                  </a:lnTo>
                  <a:lnTo>
                    <a:pt x="271054" y="416209"/>
                  </a:lnTo>
                  <a:lnTo>
                    <a:pt x="271054" y="395359"/>
                  </a:lnTo>
                  <a:lnTo>
                    <a:pt x="302179" y="395359"/>
                  </a:lnTo>
                  <a:lnTo>
                    <a:pt x="302179" y="353850"/>
                  </a:lnTo>
                  <a:lnTo>
                    <a:pt x="239740" y="353850"/>
                  </a:lnTo>
                  <a:lnTo>
                    <a:pt x="239740" y="333000"/>
                  </a:lnTo>
                  <a:lnTo>
                    <a:pt x="302179" y="333000"/>
                  </a:lnTo>
                  <a:lnTo>
                    <a:pt x="302179" y="301726"/>
                  </a:lnTo>
                  <a:close/>
                  <a:moveTo>
                    <a:pt x="100249" y="187243"/>
                  </a:moveTo>
                  <a:lnTo>
                    <a:pt x="110687" y="208092"/>
                  </a:lnTo>
                  <a:lnTo>
                    <a:pt x="145987" y="208092"/>
                  </a:lnTo>
                  <a:cubicBezTo>
                    <a:pt x="151681" y="208092"/>
                    <a:pt x="156425" y="212831"/>
                    <a:pt x="156425" y="218517"/>
                  </a:cubicBezTo>
                  <a:lnTo>
                    <a:pt x="156425" y="280876"/>
                  </a:lnTo>
                  <a:lnTo>
                    <a:pt x="302179" y="280876"/>
                  </a:lnTo>
                  <a:lnTo>
                    <a:pt x="302179" y="218517"/>
                  </a:lnTo>
                  <a:cubicBezTo>
                    <a:pt x="302179" y="212831"/>
                    <a:pt x="306923" y="208092"/>
                    <a:pt x="312617" y="208092"/>
                  </a:cubicBezTo>
                  <a:lnTo>
                    <a:pt x="347917" y="208092"/>
                  </a:lnTo>
                  <a:lnTo>
                    <a:pt x="358355" y="187243"/>
                  </a:lnTo>
                  <a:close/>
                  <a:moveTo>
                    <a:pt x="83548" y="166393"/>
                  </a:moveTo>
                  <a:lnTo>
                    <a:pt x="375245" y="166393"/>
                  </a:lnTo>
                  <a:cubicBezTo>
                    <a:pt x="378851" y="166393"/>
                    <a:pt x="382078" y="168288"/>
                    <a:pt x="383975" y="171321"/>
                  </a:cubicBezTo>
                  <a:cubicBezTo>
                    <a:pt x="385873" y="174543"/>
                    <a:pt x="386063" y="178334"/>
                    <a:pt x="384545" y="181556"/>
                  </a:cubicBezTo>
                  <a:lnTo>
                    <a:pt x="363669" y="223066"/>
                  </a:lnTo>
                  <a:cubicBezTo>
                    <a:pt x="361961" y="226667"/>
                    <a:pt x="358355" y="228942"/>
                    <a:pt x="354369" y="228942"/>
                  </a:cubicBezTo>
                  <a:lnTo>
                    <a:pt x="323055" y="228942"/>
                  </a:lnTo>
                  <a:lnTo>
                    <a:pt x="323055" y="291301"/>
                  </a:lnTo>
                  <a:lnTo>
                    <a:pt x="323055" y="509843"/>
                  </a:lnTo>
                  <a:cubicBezTo>
                    <a:pt x="323055" y="561398"/>
                    <a:pt x="281113" y="603476"/>
                    <a:pt x="229302" y="603476"/>
                  </a:cubicBezTo>
                  <a:cubicBezTo>
                    <a:pt x="177681" y="603476"/>
                    <a:pt x="135549" y="561398"/>
                    <a:pt x="135549" y="509843"/>
                  </a:cubicBezTo>
                  <a:lnTo>
                    <a:pt x="135549" y="291301"/>
                  </a:lnTo>
                  <a:lnTo>
                    <a:pt x="135549" y="228942"/>
                  </a:lnTo>
                  <a:lnTo>
                    <a:pt x="104235" y="228942"/>
                  </a:lnTo>
                  <a:cubicBezTo>
                    <a:pt x="100439" y="228942"/>
                    <a:pt x="96833" y="226667"/>
                    <a:pt x="94935" y="223066"/>
                  </a:cubicBezTo>
                  <a:lnTo>
                    <a:pt x="74059" y="181556"/>
                  </a:lnTo>
                  <a:cubicBezTo>
                    <a:pt x="72541" y="178334"/>
                    <a:pt x="72731" y="174543"/>
                    <a:pt x="74629" y="171321"/>
                  </a:cubicBezTo>
                  <a:cubicBezTo>
                    <a:pt x="76526" y="168288"/>
                    <a:pt x="79943" y="166393"/>
                    <a:pt x="83548" y="166393"/>
                  </a:cubicBezTo>
                  <a:close/>
                  <a:moveTo>
                    <a:pt x="161559" y="93600"/>
                  </a:moveTo>
                  <a:cubicBezTo>
                    <a:pt x="153017" y="93600"/>
                    <a:pt x="145993" y="100612"/>
                    <a:pt x="145993" y="109141"/>
                  </a:cubicBezTo>
                  <a:cubicBezTo>
                    <a:pt x="145993" y="117859"/>
                    <a:pt x="153017" y="124871"/>
                    <a:pt x="161559" y="124871"/>
                  </a:cubicBezTo>
                  <a:cubicBezTo>
                    <a:pt x="170291" y="124871"/>
                    <a:pt x="177315" y="117859"/>
                    <a:pt x="177315" y="109141"/>
                  </a:cubicBezTo>
                  <a:cubicBezTo>
                    <a:pt x="177315" y="100612"/>
                    <a:pt x="170291" y="93600"/>
                    <a:pt x="161559" y="93600"/>
                  </a:cubicBezTo>
                  <a:close/>
                  <a:moveTo>
                    <a:pt x="161559" y="72753"/>
                  </a:moveTo>
                  <a:cubicBezTo>
                    <a:pt x="181681" y="72753"/>
                    <a:pt x="198006" y="89052"/>
                    <a:pt x="198006" y="109141"/>
                  </a:cubicBezTo>
                  <a:cubicBezTo>
                    <a:pt x="198006" y="129230"/>
                    <a:pt x="181681" y="145718"/>
                    <a:pt x="161559" y="145718"/>
                  </a:cubicBezTo>
                  <a:cubicBezTo>
                    <a:pt x="141437" y="145718"/>
                    <a:pt x="125112" y="129230"/>
                    <a:pt x="125112" y="109141"/>
                  </a:cubicBezTo>
                  <a:cubicBezTo>
                    <a:pt x="125112" y="89052"/>
                    <a:pt x="141437" y="72753"/>
                    <a:pt x="161559" y="72753"/>
                  </a:cubicBezTo>
                  <a:close/>
                  <a:moveTo>
                    <a:pt x="52207" y="20841"/>
                  </a:moveTo>
                  <a:cubicBezTo>
                    <a:pt x="34932" y="20841"/>
                    <a:pt x="20883" y="34861"/>
                    <a:pt x="20883" y="51912"/>
                  </a:cubicBezTo>
                  <a:cubicBezTo>
                    <a:pt x="20883" y="69153"/>
                    <a:pt x="34932" y="83173"/>
                    <a:pt x="52207" y="83173"/>
                  </a:cubicBezTo>
                  <a:cubicBezTo>
                    <a:pt x="69483" y="83173"/>
                    <a:pt x="83532" y="69153"/>
                    <a:pt x="83532" y="51912"/>
                  </a:cubicBezTo>
                  <a:cubicBezTo>
                    <a:pt x="83532" y="34861"/>
                    <a:pt x="69483" y="20841"/>
                    <a:pt x="52207" y="20841"/>
                  </a:cubicBezTo>
                  <a:close/>
                  <a:moveTo>
                    <a:pt x="52207" y="0"/>
                  </a:moveTo>
                  <a:cubicBezTo>
                    <a:pt x="80874" y="0"/>
                    <a:pt x="104225" y="23304"/>
                    <a:pt x="104225" y="51912"/>
                  </a:cubicBezTo>
                  <a:cubicBezTo>
                    <a:pt x="104225" y="80710"/>
                    <a:pt x="80874" y="104014"/>
                    <a:pt x="52207" y="104014"/>
                  </a:cubicBezTo>
                  <a:cubicBezTo>
                    <a:pt x="23541" y="104014"/>
                    <a:pt x="0" y="80710"/>
                    <a:pt x="0" y="51912"/>
                  </a:cubicBezTo>
                  <a:cubicBezTo>
                    <a:pt x="0" y="23304"/>
                    <a:pt x="23541" y="0"/>
                    <a:pt x="5220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2497677" y="601041"/>
            <a:ext cx="101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guest</a:t>
            </a:r>
            <a:endParaRPr lang="zh-CN" altLang="en-US" sz="2400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7273C5-2E03-6AB8-2D71-FB183DE2E460}"/>
              </a:ext>
            </a:extLst>
          </p:cNvPr>
          <p:cNvSpPr/>
          <p:nvPr/>
        </p:nvSpPr>
        <p:spPr>
          <a:xfrm>
            <a:off x="1797093" y="1197723"/>
            <a:ext cx="2982054" cy="1343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注册为游客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获取所有书籍信息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获取个人资料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编辑个人资料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改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D80B4AF-105A-F070-6699-68A788A903EF}"/>
              </a:ext>
            </a:extLst>
          </p:cNvPr>
          <p:cNvGrpSpPr/>
          <p:nvPr/>
        </p:nvGrpSpPr>
        <p:grpSpPr>
          <a:xfrm>
            <a:off x="7050407" y="1270302"/>
            <a:ext cx="598984" cy="598984"/>
            <a:chOff x="7212329" y="943952"/>
            <a:chExt cx="598984" cy="598984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8E1237EF-6217-C12B-1968-7E1CE0B3DF43}"/>
                </a:ext>
              </a:extLst>
            </p:cNvPr>
            <p:cNvSpPr/>
            <p:nvPr/>
          </p:nvSpPr>
          <p:spPr>
            <a:xfrm>
              <a:off x="7212329" y="943952"/>
              <a:ext cx="598984" cy="598984"/>
            </a:xfrm>
            <a:prstGeom prst="ellipse">
              <a:avLst/>
            </a:prstGeom>
            <a:solidFill>
              <a:srgbClr val="2A3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ools_105082">
              <a:extLst>
                <a:ext uri="{FF2B5EF4-FFF2-40B4-BE49-F238E27FC236}">
                  <a16:creationId xmlns:a16="http://schemas.microsoft.com/office/drawing/2014/main" id="{B1BC4922-4DD6-AAC1-3ADA-467058637B9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39078" y="1074187"/>
              <a:ext cx="345486" cy="338513"/>
            </a:xfrm>
            <a:custGeom>
              <a:avLst/>
              <a:gdLst>
                <a:gd name="T0" fmla="*/ 0 w 2925"/>
                <a:gd name="T1" fmla="*/ 2173 h 2870"/>
                <a:gd name="T2" fmla="*/ 149 w 2925"/>
                <a:gd name="T3" fmla="*/ 2721 h 2870"/>
                <a:gd name="T4" fmla="*/ 697 w 2925"/>
                <a:gd name="T5" fmla="*/ 2870 h 2870"/>
                <a:gd name="T6" fmla="*/ 1413 w 2925"/>
                <a:gd name="T7" fmla="*/ 2155 h 2870"/>
                <a:gd name="T8" fmla="*/ 1923 w 2925"/>
                <a:gd name="T9" fmla="*/ 2665 h 2870"/>
                <a:gd name="T10" fmla="*/ 2268 w 2925"/>
                <a:gd name="T11" fmla="*/ 2808 h 2870"/>
                <a:gd name="T12" fmla="*/ 2614 w 2925"/>
                <a:gd name="T13" fmla="*/ 2665 h 2870"/>
                <a:gd name="T14" fmla="*/ 2614 w 2925"/>
                <a:gd name="T15" fmla="*/ 1973 h 2870"/>
                <a:gd name="T16" fmla="*/ 2289 w 2925"/>
                <a:gd name="T17" fmla="*/ 1648 h 2870"/>
                <a:gd name="T18" fmla="*/ 2623 w 2925"/>
                <a:gd name="T19" fmla="*/ 1443 h 2870"/>
                <a:gd name="T20" fmla="*/ 2834 w 2925"/>
                <a:gd name="T21" fmla="*/ 599 h 2870"/>
                <a:gd name="T22" fmla="*/ 2785 w 2925"/>
                <a:gd name="T23" fmla="*/ 440 h 2870"/>
                <a:gd name="T24" fmla="*/ 2315 w 2925"/>
                <a:gd name="T25" fmla="*/ 910 h 2870"/>
                <a:gd name="T26" fmla="*/ 2036 w 2925"/>
                <a:gd name="T27" fmla="*/ 835 h 2870"/>
                <a:gd name="T28" fmla="*/ 1961 w 2925"/>
                <a:gd name="T29" fmla="*/ 555 h 2870"/>
                <a:gd name="T30" fmla="*/ 2431 w 2925"/>
                <a:gd name="T31" fmla="*/ 85 h 2870"/>
                <a:gd name="T32" fmla="*/ 2271 w 2925"/>
                <a:gd name="T33" fmla="*/ 36 h 2870"/>
                <a:gd name="T34" fmla="*/ 2025 w 2925"/>
                <a:gd name="T35" fmla="*/ 0 h 2870"/>
                <a:gd name="T36" fmla="*/ 1428 w 2925"/>
                <a:gd name="T37" fmla="*/ 248 h 2870"/>
                <a:gd name="T38" fmla="*/ 1191 w 2925"/>
                <a:gd name="T39" fmla="*/ 982 h 2870"/>
                <a:gd name="T40" fmla="*/ 1132 w 2925"/>
                <a:gd name="T41" fmla="*/ 1041 h 2870"/>
                <a:gd name="T42" fmla="*/ 524 w 2925"/>
                <a:gd name="T43" fmla="*/ 434 h 2870"/>
                <a:gd name="T44" fmla="*/ 403 w 2925"/>
                <a:gd name="T45" fmla="*/ 271 h 2870"/>
                <a:gd name="T46" fmla="*/ 220 w 2925"/>
                <a:gd name="T47" fmla="*/ 154 h 2870"/>
                <a:gd name="T48" fmla="*/ 163 w 2925"/>
                <a:gd name="T49" fmla="*/ 210 h 2870"/>
                <a:gd name="T50" fmla="*/ 160 w 2925"/>
                <a:gd name="T51" fmla="*/ 213 h 2870"/>
                <a:gd name="T52" fmla="*/ 103 w 2925"/>
                <a:gd name="T53" fmla="*/ 270 h 2870"/>
                <a:gd name="T54" fmla="*/ 220 w 2925"/>
                <a:gd name="T55" fmla="*/ 454 h 2870"/>
                <a:gd name="T56" fmla="*/ 383 w 2925"/>
                <a:gd name="T57" fmla="*/ 575 h 2870"/>
                <a:gd name="T58" fmla="*/ 990 w 2925"/>
                <a:gd name="T59" fmla="*/ 1183 h 2870"/>
                <a:gd name="T60" fmla="*/ 0 w 2925"/>
                <a:gd name="T61" fmla="*/ 2173 h 2870"/>
                <a:gd name="T62" fmla="*/ 1738 w 2925"/>
                <a:gd name="T63" fmla="*/ 495 h 2870"/>
                <a:gd name="T64" fmla="*/ 1872 w 2925"/>
                <a:gd name="T65" fmla="*/ 998 h 2870"/>
                <a:gd name="T66" fmla="*/ 2375 w 2925"/>
                <a:gd name="T67" fmla="*/ 1133 h 2870"/>
                <a:gd name="T68" fmla="*/ 2670 w 2925"/>
                <a:gd name="T69" fmla="*/ 838 h 2870"/>
                <a:gd name="T70" fmla="*/ 2481 w 2925"/>
                <a:gd name="T71" fmla="*/ 1301 h 2870"/>
                <a:gd name="T72" fmla="*/ 2026 w 2925"/>
                <a:gd name="T73" fmla="*/ 1490 h 2870"/>
                <a:gd name="T74" fmla="*/ 1879 w 2925"/>
                <a:gd name="T75" fmla="*/ 1473 h 2870"/>
                <a:gd name="T76" fmla="*/ 1824 w 2925"/>
                <a:gd name="T77" fmla="*/ 1461 h 2870"/>
                <a:gd name="T78" fmla="*/ 638 w 2925"/>
                <a:gd name="T79" fmla="*/ 2647 h 2870"/>
                <a:gd name="T80" fmla="*/ 312 w 2925"/>
                <a:gd name="T81" fmla="*/ 2559 h 2870"/>
                <a:gd name="T82" fmla="*/ 223 w 2925"/>
                <a:gd name="T83" fmla="*/ 2232 h 2870"/>
                <a:gd name="T84" fmla="*/ 1410 w 2925"/>
                <a:gd name="T85" fmla="*/ 1046 h 2870"/>
                <a:gd name="T86" fmla="*/ 1397 w 2925"/>
                <a:gd name="T87" fmla="*/ 992 h 2870"/>
                <a:gd name="T88" fmla="*/ 1569 w 2925"/>
                <a:gd name="T89" fmla="*/ 389 h 2870"/>
                <a:gd name="T90" fmla="*/ 2033 w 2925"/>
                <a:gd name="T91" fmla="*/ 200 h 2870"/>
                <a:gd name="T92" fmla="*/ 1738 w 2925"/>
                <a:gd name="T93" fmla="*/ 495 h 2870"/>
                <a:gd name="T94" fmla="*/ 2473 w 2925"/>
                <a:gd name="T95" fmla="*/ 2115 h 2870"/>
                <a:gd name="T96" fmla="*/ 2473 w 2925"/>
                <a:gd name="T97" fmla="*/ 2524 h 2870"/>
                <a:gd name="T98" fmla="*/ 2268 w 2925"/>
                <a:gd name="T99" fmla="*/ 2609 h 2870"/>
                <a:gd name="T100" fmla="*/ 2064 w 2925"/>
                <a:gd name="T101" fmla="*/ 2524 h 2870"/>
                <a:gd name="T102" fmla="*/ 1554 w 2925"/>
                <a:gd name="T103" fmla="*/ 2014 h 2870"/>
                <a:gd name="T104" fmla="*/ 1889 w 2925"/>
                <a:gd name="T105" fmla="*/ 1679 h 2870"/>
                <a:gd name="T106" fmla="*/ 2026 w 2925"/>
                <a:gd name="T107" fmla="*/ 1690 h 2870"/>
                <a:gd name="T108" fmla="*/ 2048 w 2925"/>
                <a:gd name="T109" fmla="*/ 1689 h 2870"/>
                <a:gd name="T110" fmla="*/ 2473 w 2925"/>
                <a:gd name="T111" fmla="*/ 2115 h 2870"/>
                <a:gd name="T112" fmla="*/ 613 w 2925"/>
                <a:gd name="T113" fmla="*/ 2239 h 2870"/>
                <a:gd name="T114" fmla="*/ 613 w 2925"/>
                <a:gd name="T115" fmla="*/ 2386 h 2870"/>
                <a:gd name="T116" fmla="*/ 540 w 2925"/>
                <a:gd name="T117" fmla="*/ 2416 h 2870"/>
                <a:gd name="T118" fmla="*/ 466 w 2925"/>
                <a:gd name="T119" fmla="*/ 2386 h 2870"/>
                <a:gd name="T120" fmla="*/ 466 w 2925"/>
                <a:gd name="T121" fmla="*/ 2239 h 2870"/>
                <a:gd name="T122" fmla="*/ 540 w 2925"/>
                <a:gd name="T123" fmla="*/ 2208 h 2870"/>
                <a:gd name="T124" fmla="*/ 613 w 2925"/>
                <a:gd name="T125" fmla="*/ 2239 h 2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25" h="2870">
                  <a:moveTo>
                    <a:pt x="0" y="2173"/>
                  </a:moveTo>
                  <a:lnTo>
                    <a:pt x="149" y="2721"/>
                  </a:lnTo>
                  <a:lnTo>
                    <a:pt x="697" y="2870"/>
                  </a:lnTo>
                  <a:lnTo>
                    <a:pt x="1413" y="2155"/>
                  </a:lnTo>
                  <a:lnTo>
                    <a:pt x="1923" y="2665"/>
                  </a:lnTo>
                  <a:cubicBezTo>
                    <a:pt x="2015" y="2758"/>
                    <a:pt x="2138" y="2808"/>
                    <a:pt x="2268" y="2808"/>
                  </a:cubicBezTo>
                  <a:cubicBezTo>
                    <a:pt x="2399" y="2808"/>
                    <a:pt x="2522" y="2758"/>
                    <a:pt x="2614" y="2665"/>
                  </a:cubicBezTo>
                  <a:cubicBezTo>
                    <a:pt x="2805" y="2474"/>
                    <a:pt x="2805" y="2164"/>
                    <a:pt x="2614" y="1973"/>
                  </a:cubicBezTo>
                  <a:lnTo>
                    <a:pt x="2289" y="1648"/>
                  </a:lnTo>
                  <a:cubicBezTo>
                    <a:pt x="2414" y="1607"/>
                    <a:pt x="2528" y="1538"/>
                    <a:pt x="2623" y="1443"/>
                  </a:cubicBezTo>
                  <a:cubicBezTo>
                    <a:pt x="2844" y="1222"/>
                    <a:pt x="2925" y="899"/>
                    <a:pt x="2834" y="599"/>
                  </a:cubicBezTo>
                  <a:lnTo>
                    <a:pt x="2785" y="440"/>
                  </a:lnTo>
                  <a:lnTo>
                    <a:pt x="2315" y="910"/>
                  </a:lnTo>
                  <a:lnTo>
                    <a:pt x="2036" y="835"/>
                  </a:lnTo>
                  <a:lnTo>
                    <a:pt x="1961" y="555"/>
                  </a:lnTo>
                  <a:lnTo>
                    <a:pt x="2431" y="85"/>
                  </a:lnTo>
                  <a:lnTo>
                    <a:pt x="2271" y="36"/>
                  </a:lnTo>
                  <a:cubicBezTo>
                    <a:pt x="2191" y="12"/>
                    <a:pt x="2109" y="0"/>
                    <a:pt x="2025" y="0"/>
                  </a:cubicBezTo>
                  <a:cubicBezTo>
                    <a:pt x="1800" y="0"/>
                    <a:pt x="1587" y="88"/>
                    <a:pt x="1428" y="248"/>
                  </a:cubicBezTo>
                  <a:cubicBezTo>
                    <a:pt x="1233" y="442"/>
                    <a:pt x="1147" y="713"/>
                    <a:pt x="1191" y="982"/>
                  </a:cubicBezTo>
                  <a:lnTo>
                    <a:pt x="1132" y="1041"/>
                  </a:lnTo>
                  <a:lnTo>
                    <a:pt x="524" y="434"/>
                  </a:lnTo>
                  <a:lnTo>
                    <a:pt x="403" y="271"/>
                  </a:lnTo>
                  <a:lnTo>
                    <a:pt x="220" y="154"/>
                  </a:lnTo>
                  <a:lnTo>
                    <a:pt x="163" y="210"/>
                  </a:lnTo>
                  <a:lnTo>
                    <a:pt x="160" y="213"/>
                  </a:lnTo>
                  <a:lnTo>
                    <a:pt x="103" y="270"/>
                  </a:lnTo>
                  <a:lnTo>
                    <a:pt x="220" y="454"/>
                  </a:lnTo>
                  <a:lnTo>
                    <a:pt x="383" y="575"/>
                  </a:lnTo>
                  <a:lnTo>
                    <a:pt x="990" y="1183"/>
                  </a:lnTo>
                  <a:lnTo>
                    <a:pt x="0" y="2173"/>
                  </a:lnTo>
                  <a:close/>
                  <a:moveTo>
                    <a:pt x="1738" y="495"/>
                  </a:moveTo>
                  <a:lnTo>
                    <a:pt x="1872" y="998"/>
                  </a:lnTo>
                  <a:lnTo>
                    <a:pt x="2375" y="1133"/>
                  </a:lnTo>
                  <a:lnTo>
                    <a:pt x="2670" y="838"/>
                  </a:lnTo>
                  <a:cubicBezTo>
                    <a:pt x="2673" y="1009"/>
                    <a:pt x="2606" y="1176"/>
                    <a:pt x="2481" y="1301"/>
                  </a:cubicBezTo>
                  <a:cubicBezTo>
                    <a:pt x="2360" y="1423"/>
                    <a:pt x="2198" y="1490"/>
                    <a:pt x="2026" y="1490"/>
                  </a:cubicBezTo>
                  <a:cubicBezTo>
                    <a:pt x="1976" y="1490"/>
                    <a:pt x="1927" y="1484"/>
                    <a:pt x="1879" y="1473"/>
                  </a:cubicBezTo>
                  <a:lnTo>
                    <a:pt x="1824" y="1461"/>
                  </a:lnTo>
                  <a:lnTo>
                    <a:pt x="638" y="2647"/>
                  </a:lnTo>
                  <a:lnTo>
                    <a:pt x="312" y="2559"/>
                  </a:lnTo>
                  <a:lnTo>
                    <a:pt x="223" y="2232"/>
                  </a:lnTo>
                  <a:lnTo>
                    <a:pt x="1410" y="1046"/>
                  </a:lnTo>
                  <a:lnTo>
                    <a:pt x="1397" y="992"/>
                  </a:lnTo>
                  <a:cubicBezTo>
                    <a:pt x="1346" y="773"/>
                    <a:pt x="1411" y="548"/>
                    <a:pt x="1569" y="389"/>
                  </a:cubicBezTo>
                  <a:cubicBezTo>
                    <a:pt x="1693" y="265"/>
                    <a:pt x="1858" y="198"/>
                    <a:pt x="2033" y="200"/>
                  </a:cubicBezTo>
                  <a:lnTo>
                    <a:pt x="1738" y="495"/>
                  </a:lnTo>
                  <a:close/>
                  <a:moveTo>
                    <a:pt x="2473" y="2115"/>
                  </a:moveTo>
                  <a:cubicBezTo>
                    <a:pt x="2586" y="2228"/>
                    <a:pt x="2586" y="2411"/>
                    <a:pt x="2473" y="2524"/>
                  </a:cubicBezTo>
                  <a:cubicBezTo>
                    <a:pt x="2418" y="2578"/>
                    <a:pt x="2346" y="2609"/>
                    <a:pt x="2268" y="2609"/>
                  </a:cubicBezTo>
                  <a:cubicBezTo>
                    <a:pt x="2191" y="2609"/>
                    <a:pt x="2119" y="2578"/>
                    <a:pt x="2064" y="2524"/>
                  </a:cubicBezTo>
                  <a:lnTo>
                    <a:pt x="1554" y="2014"/>
                  </a:lnTo>
                  <a:lnTo>
                    <a:pt x="1889" y="1679"/>
                  </a:lnTo>
                  <a:cubicBezTo>
                    <a:pt x="1934" y="1686"/>
                    <a:pt x="1980" y="1690"/>
                    <a:pt x="2026" y="1690"/>
                  </a:cubicBezTo>
                  <a:cubicBezTo>
                    <a:pt x="2033" y="1690"/>
                    <a:pt x="2040" y="1690"/>
                    <a:pt x="2048" y="1689"/>
                  </a:cubicBezTo>
                  <a:lnTo>
                    <a:pt x="2473" y="2115"/>
                  </a:lnTo>
                  <a:close/>
                  <a:moveTo>
                    <a:pt x="613" y="2239"/>
                  </a:moveTo>
                  <a:cubicBezTo>
                    <a:pt x="654" y="2279"/>
                    <a:pt x="654" y="2345"/>
                    <a:pt x="613" y="2386"/>
                  </a:cubicBezTo>
                  <a:cubicBezTo>
                    <a:pt x="593" y="2406"/>
                    <a:pt x="566" y="2416"/>
                    <a:pt x="540" y="2416"/>
                  </a:cubicBezTo>
                  <a:cubicBezTo>
                    <a:pt x="513" y="2416"/>
                    <a:pt x="486" y="2406"/>
                    <a:pt x="466" y="2386"/>
                  </a:cubicBezTo>
                  <a:cubicBezTo>
                    <a:pt x="425" y="2345"/>
                    <a:pt x="425" y="2279"/>
                    <a:pt x="466" y="2239"/>
                  </a:cubicBezTo>
                  <a:cubicBezTo>
                    <a:pt x="486" y="2218"/>
                    <a:pt x="513" y="2208"/>
                    <a:pt x="540" y="2208"/>
                  </a:cubicBezTo>
                  <a:cubicBezTo>
                    <a:pt x="566" y="2208"/>
                    <a:pt x="593" y="2218"/>
                    <a:pt x="613" y="22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1FAD819E-9DCF-0D66-ABE5-705ADE62B2DD}"/>
              </a:ext>
            </a:extLst>
          </p:cNvPr>
          <p:cNvSpPr txBox="1"/>
          <p:nvPr/>
        </p:nvSpPr>
        <p:spPr>
          <a:xfrm>
            <a:off x="7660778" y="1354967"/>
            <a:ext cx="2445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admin</a:t>
            </a:r>
            <a:endParaRPr lang="zh-CN" altLang="en-US" sz="2400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8433324-35DF-0173-D7B1-B13088BAFCD5}"/>
              </a:ext>
            </a:extLst>
          </p:cNvPr>
          <p:cNvSpPr/>
          <p:nvPr/>
        </p:nvSpPr>
        <p:spPr>
          <a:xfrm>
            <a:off x="6978706" y="2191029"/>
            <a:ext cx="3960376" cy="3268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获取所有书籍信息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编辑书籍信息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改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添加一本书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删除一本书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</a:t>
            </a:r>
          </a:p>
          <a:p>
            <a:pPr>
              <a:lnSpc>
                <a:spcPct val="130000"/>
              </a:lnSpc>
            </a:pP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获取所有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guest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用户信息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删除一个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student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/guest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获取所有学生认证申请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【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查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】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通过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驳回一条申请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【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改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】</a:t>
            </a:r>
            <a:endParaRPr lang="zh-CN" altLang="en-US" sz="16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BF21216-9E2B-11BC-9177-553BEA028C3B}"/>
              </a:ext>
            </a:extLst>
          </p:cNvPr>
          <p:cNvGrpSpPr/>
          <p:nvPr/>
        </p:nvGrpSpPr>
        <p:grpSpPr>
          <a:xfrm>
            <a:off x="689653" y="2897186"/>
            <a:ext cx="598984" cy="598984"/>
            <a:chOff x="7212329" y="943952"/>
            <a:chExt cx="598984" cy="598984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96DDDC6-F0CF-AF8E-8A11-BEBCA50748EA}"/>
                </a:ext>
              </a:extLst>
            </p:cNvPr>
            <p:cNvSpPr/>
            <p:nvPr/>
          </p:nvSpPr>
          <p:spPr>
            <a:xfrm>
              <a:off x="7212329" y="943952"/>
              <a:ext cx="598984" cy="598984"/>
            </a:xfrm>
            <a:prstGeom prst="ellipse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1" name="tools_105082">
              <a:extLst>
                <a:ext uri="{FF2B5EF4-FFF2-40B4-BE49-F238E27FC236}">
                  <a16:creationId xmlns:a16="http://schemas.microsoft.com/office/drawing/2014/main" id="{A24EC278-B63C-93BA-67A8-F0BD83BE3DD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39078" y="1079866"/>
              <a:ext cx="345486" cy="327156"/>
            </a:xfrm>
            <a:custGeom>
              <a:avLst/>
              <a:gdLst>
                <a:gd name="connsiteX0" fmla="*/ 63097 w 606204"/>
                <a:gd name="connsiteY0" fmla="*/ 473064 h 574043"/>
                <a:gd name="connsiteX1" fmla="*/ 75787 w 606204"/>
                <a:gd name="connsiteY1" fmla="*/ 485725 h 574043"/>
                <a:gd name="connsiteX2" fmla="*/ 75787 w 606204"/>
                <a:gd name="connsiteY2" fmla="*/ 510928 h 574043"/>
                <a:gd name="connsiteX3" fmla="*/ 63097 w 606204"/>
                <a:gd name="connsiteY3" fmla="*/ 523589 h 574043"/>
                <a:gd name="connsiteX4" fmla="*/ 50525 w 606204"/>
                <a:gd name="connsiteY4" fmla="*/ 510928 h 574043"/>
                <a:gd name="connsiteX5" fmla="*/ 50525 w 606204"/>
                <a:gd name="connsiteY5" fmla="*/ 485725 h 574043"/>
                <a:gd name="connsiteX6" fmla="*/ 63097 w 606204"/>
                <a:gd name="connsiteY6" fmla="*/ 473064 h 574043"/>
                <a:gd name="connsiteX7" fmla="*/ 318375 w 606204"/>
                <a:gd name="connsiteY7" fmla="*/ 25832 h 574043"/>
                <a:gd name="connsiteX8" fmla="*/ 307719 w 606204"/>
                <a:gd name="connsiteY8" fmla="*/ 28315 h 574043"/>
                <a:gd name="connsiteX9" fmla="*/ 303101 w 606204"/>
                <a:gd name="connsiteY9" fmla="*/ 38127 h 574043"/>
                <a:gd name="connsiteX10" fmla="*/ 303101 w 606204"/>
                <a:gd name="connsiteY10" fmla="*/ 75960 h 574043"/>
                <a:gd name="connsiteX11" fmla="*/ 284749 w 606204"/>
                <a:gd name="connsiteY11" fmla="*/ 140865 h 574043"/>
                <a:gd name="connsiteX12" fmla="*/ 239995 w 606204"/>
                <a:gd name="connsiteY12" fmla="*/ 215465 h 574043"/>
                <a:gd name="connsiteX13" fmla="*/ 186478 w 606204"/>
                <a:gd name="connsiteY13" fmla="*/ 246086 h 574043"/>
                <a:gd name="connsiteX14" fmla="*/ 148591 w 606204"/>
                <a:gd name="connsiteY14" fmla="*/ 246086 h 574043"/>
                <a:gd name="connsiteX15" fmla="*/ 151551 w 606204"/>
                <a:gd name="connsiteY15" fmla="*/ 271386 h 574043"/>
                <a:gd name="connsiteX16" fmla="*/ 151551 w 606204"/>
                <a:gd name="connsiteY16" fmla="*/ 498379 h 574043"/>
                <a:gd name="connsiteX17" fmla="*/ 199147 w 606204"/>
                <a:gd name="connsiteY17" fmla="*/ 498379 h 574043"/>
                <a:gd name="connsiteX18" fmla="*/ 232772 w 606204"/>
                <a:gd name="connsiteY18" fmla="*/ 502517 h 574043"/>
                <a:gd name="connsiteX19" fmla="*/ 276106 w 606204"/>
                <a:gd name="connsiteY19" fmla="*/ 513393 h 574043"/>
                <a:gd name="connsiteX20" fmla="*/ 358157 w 606204"/>
                <a:gd name="connsiteY20" fmla="*/ 519305 h 574043"/>
                <a:gd name="connsiteX21" fmla="*/ 485672 w 606204"/>
                <a:gd name="connsiteY21" fmla="*/ 505354 h 574043"/>
                <a:gd name="connsiteX22" fmla="*/ 530545 w 606204"/>
                <a:gd name="connsiteY22" fmla="*/ 454990 h 574043"/>
                <a:gd name="connsiteX23" fmla="*/ 528296 w 606204"/>
                <a:gd name="connsiteY23" fmla="*/ 454990 h 574043"/>
                <a:gd name="connsiteX24" fmla="*/ 494671 w 606204"/>
                <a:gd name="connsiteY24" fmla="*/ 460547 h 574043"/>
                <a:gd name="connsiteX25" fmla="*/ 492539 w 606204"/>
                <a:gd name="connsiteY25" fmla="*/ 460547 h 574043"/>
                <a:gd name="connsiteX26" fmla="*/ 478805 w 606204"/>
                <a:gd name="connsiteY26" fmla="*/ 448961 h 574043"/>
                <a:gd name="connsiteX27" fmla="*/ 490408 w 606204"/>
                <a:gd name="connsiteY27" fmla="*/ 435246 h 574043"/>
                <a:gd name="connsiteX28" fmla="*/ 524033 w 606204"/>
                <a:gd name="connsiteY28" fmla="*/ 430399 h 574043"/>
                <a:gd name="connsiteX29" fmla="*/ 555646 w 606204"/>
                <a:gd name="connsiteY29" fmla="*/ 392567 h 574043"/>
                <a:gd name="connsiteX30" fmla="*/ 555646 w 606204"/>
                <a:gd name="connsiteY30" fmla="*/ 384882 h 574043"/>
                <a:gd name="connsiteX31" fmla="*/ 553396 w 606204"/>
                <a:gd name="connsiteY31" fmla="*/ 378380 h 574043"/>
                <a:gd name="connsiteX32" fmla="*/ 551976 w 606204"/>
                <a:gd name="connsiteY32" fmla="*/ 378380 h 574043"/>
                <a:gd name="connsiteX33" fmla="*/ 506984 w 606204"/>
                <a:gd name="connsiteY33" fmla="*/ 384882 h 574043"/>
                <a:gd name="connsiteX34" fmla="*/ 505208 w 606204"/>
                <a:gd name="connsiteY34" fmla="*/ 384882 h 574043"/>
                <a:gd name="connsiteX35" fmla="*/ 491711 w 606204"/>
                <a:gd name="connsiteY35" fmla="*/ 373060 h 574043"/>
                <a:gd name="connsiteX36" fmla="*/ 503432 w 606204"/>
                <a:gd name="connsiteY36" fmla="*/ 359582 h 574043"/>
                <a:gd name="connsiteX37" fmla="*/ 548305 w 606204"/>
                <a:gd name="connsiteY37" fmla="*/ 353671 h 574043"/>
                <a:gd name="connsiteX38" fmla="*/ 580983 w 606204"/>
                <a:gd name="connsiteY38" fmla="*/ 315839 h 574043"/>
                <a:gd name="connsiteX39" fmla="*/ 580983 w 606204"/>
                <a:gd name="connsiteY39" fmla="*/ 309218 h 574043"/>
                <a:gd name="connsiteX40" fmla="*/ 568315 w 606204"/>
                <a:gd name="connsiteY40" fmla="*/ 296568 h 574043"/>
                <a:gd name="connsiteX41" fmla="*/ 492539 w 606204"/>
                <a:gd name="connsiteY41" fmla="*/ 296568 h 574043"/>
                <a:gd name="connsiteX42" fmla="*/ 479871 w 606204"/>
                <a:gd name="connsiteY42" fmla="*/ 283918 h 574043"/>
                <a:gd name="connsiteX43" fmla="*/ 492539 w 606204"/>
                <a:gd name="connsiteY43" fmla="*/ 271386 h 574043"/>
                <a:gd name="connsiteX44" fmla="*/ 529835 w 606204"/>
                <a:gd name="connsiteY44" fmla="*/ 271386 h 574043"/>
                <a:gd name="connsiteX45" fmla="*/ 555054 w 606204"/>
                <a:gd name="connsiteY45" fmla="*/ 246086 h 574043"/>
                <a:gd name="connsiteX46" fmla="*/ 555054 w 606204"/>
                <a:gd name="connsiteY46" fmla="*/ 243721 h 574043"/>
                <a:gd name="connsiteX47" fmla="*/ 519061 w 606204"/>
                <a:gd name="connsiteY47" fmla="*/ 205889 h 574043"/>
                <a:gd name="connsiteX48" fmla="*/ 339686 w 606204"/>
                <a:gd name="connsiteY48" fmla="*/ 196904 h 574043"/>
                <a:gd name="connsiteX49" fmla="*/ 327728 w 606204"/>
                <a:gd name="connsiteY49" fmla="*/ 183663 h 574043"/>
                <a:gd name="connsiteX50" fmla="*/ 340989 w 606204"/>
                <a:gd name="connsiteY50" fmla="*/ 171722 h 574043"/>
                <a:gd name="connsiteX51" fmla="*/ 355433 w 606204"/>
                <a:gd name="connsiteY51" fmla="*/ 172313 h 574043"/>
                <a:gd name="connsiteX52" fmla="*/ 363958 w 606204"/>
                <a:gd name="connsiteY52" fmla="*/ 124905 h 574043"/>
                <a:gd name="connsiteX53" fmla="*/ 353184 w 606204"/>
                <a:gd name="connsiteY53" fmla="*/ 58580 h 574043"/>
                <a:gd name="connsiteX54" fmla="*/ 345606 w 606204"/>
                <a:gd name="connsiteY54" fmla="*/ 44748 h 574043"/>
                <a:gd name="connsiteX55" fmla="*/ 320387 w 606204"/>
                <a:gd name="connsiteY55" fmla="*/ 25832 h 574043"/>
                <a:gd name="connsiteX56" fmla="*/ 323703 w 606204"/>
                <a:gd name="connsiteY56" fmla="*/ 887 h 574043"/>
                <a:gd name="connsiteX57" fmla="*/ 325715 w 606204"/>
                <a:gd name="connsiteY57" fmla="*/ 887 h 574043"/>
                <a:gd name="connsiteX58" fmla="*/ 367865 w 606204"/>
                <a:gd name="connsiteY58" fmla="*/ 32334 h 574043"/>
                <a:gd name="connsiteX59" fmla="*/ 375443 w 606204"/>
                <a:gd name="connsiteY59" fmla="*/ 46285 h 574043"/>
                <a:gd name="connsiteX60" fmla="*/ 388822 w 606204"/>
                <a:gd name="connsiteY60" fmla="*/ 129161 h 574043"/>
                <a:gd name="connsiteX61" fmla="*/ 380771 w 606204"/>
                <a:gd name="connsiteY61" fmla="*/ 173495 h 574043"/>
                <a:gd name="connsiteX62" fmla="*/ 520955 w 606204"/>
                <a:gd name="connsiteY62" fmla="*/ 180589 h 574043"/>
                <a:gd name="connsiteX63" fmla="*/ 580983 w 606204"/>
                <a:gd name="connsiteY63" fmla="*/ 243603 h 574043"/>
                <a:gd name="connsiteX64" fmla="*/ 580983 w 606204"/>
                <a:gd name="connsiteY64" fmla="*/ 246086 h 574043"/>
                <a:gd name="connsiteX65" fmla="*/ 573643 w 606204"/>
                <a:gd name="connsiteY65" fmla="*/ 271386 h 574043"/>
                <a:gd name="connsiteX66" fmla="*/ 606202 w 606204"/>
                <a:gd name="connsiteY66" fmla="*/ 309218 h 574043"/>
                <a:gd name="connsiteX67" fmla="*/ 606202 w 606204"/>
                <a:gd name="connsiteY67" fmla="*/ 315839 h 574043"/>
                <a:gd name="connsiteX68" fmla="*/ 577313 w 606204"/>
                <a:gd name="connsiteY68" fmla="*/ 368567 h 574043"/>
                <a:gd name="connsiteX69" fmla="*/ 580983 w 606204"/>
                <a:gd name="connsiteY69" fmla="*/ 384882 h 574043"/>
                <a:gd name="connsiteX70" fmla="*/ 580983 w 606204"/>
                <a:gd name="connsiteY70" fmla="*/ 393040 h 574043"/>
                <a:gd name="connsiteX71" fmla="*/ 554817 w 606204"/>
                <a:gd name="connsiteY71" fmla="*/ 443522 h 574043"/>
                <a:gd name="connsiteX72" fmla="*/ 555646 w 606204"/>
                <a:gd name="connsiteY72" fmla="*/ 447896 h 574043"/>
                <a:gd name="connsiteX73" fmla="*/ 555646 w 606204"/>
                <a:gd name="connsiteY73" fmla="*/ 454162 h 574043"/>
                <a:gd name="connsiteX74" fmla="*/ 488514 w 606204"/>
                <a:gd name="connsiteY74" fmla="*/ 529827 h 574043"/>
                <a:gd name="connsiteX75" fmla="*/ 360998 w 606204"/>
                <a:gd name="connsiteY75" fmla="*/ 544369 h 574043"/>
                <a:gd name="connsiteX76" fmla="*/ 270068 w 606204"/>
                <a:gd name="connsiteY76" fmla="*/ 537748 h 574043"/>
                <a:gd name="connsiteX77" fmla="*/ 226734 w 606204"/>
                <a:gd name="connsiteY77" fmla="*/ 526989 h 574043"/>
                <a:gd name="connsiteX78" fmla="*/ 199147 w 606204"/>
                <a:gd name="connsiteY78" fmla="*/ 523561 h 574043"/>
                <a:gd name="connsiteX79" fmla="*/ 148591 w 606204"/>
                <a:gd name="connsiteY79" fmla="*/ 523561 h 574043"/>
                <a:gd name="connsiteX80" fmla="*/ 75775 w 606204"/>
                <a:gd name="connsiteY80" fmla="*/ 574043 h 574043"/>
                <a:gd name="connsiteX81" fmla="*/ 12669 w 606204"/>
                <a:gd name="connsiteY81" fmla="*/ 574043 h 574043"/>
                <a:gd name="connsiteX82" fmla="*/ 0 w 606204"/>
                <a:gd name="connsiteY82" fmla="*/ 561393 h 574043"/>
                <a:gd name="connsiteX83" fmla="*/ 12669 w 606204"/>
                <a:gd name="connsiteY83" fmla="*/ 548743 h 574043"/>
                <a:gd name="connsiteX84" fmla="*/ 75775 w 606204"/>
                <a:gd name="connsiteY84" fmla="*/ 548743 h 574043"/>
                <a:gd name="connsiteX85" fmla="*/ 126332 w 606204"/>
                <a:gd name="connsiteY85" fmla="*/ 498379 h 574043"/>
                <a:gd name="connsiteX86" fmla="*/ 126332 w 606204"/>
                <a:gd name="connsiteY86" fmla="*/ 271386 h 574043"/>
                <a:gd name="connsiteX87" fmla="*/ 75775 w 606204"/>
                <a:gd name="connsiteY87" fmla="*/ 220904 h 574043"/>
                <a:gd name="connsiteX88" fmla="*/ 75775 w 606204"/>
                <a:gd name="connsiteY88" fmla="*/ 435246 h 574043"/>
                <a:gd name="connsiteX89" fmla="*/ 63107 w 606204"/>
                <a:gd name="connsiteY89" fmla="*/ 447896 h 574043"/>
                <a:gd name="connsiteX90" fmla="*/ 50556 w 606204"/>
                <a:gd name="connsiteY90" fmla="*/ 435246 h 574043"/>
                <a:gd name="connsiteX91" fmla="*/ 50556 w 606204"/>
                <a:gd name="connsiteY91" fmla="*/ 220904 h 574043"/>
                <a:gd name="connsiteX92" fmla="*/ 12669 w 606204"/>
                <a:gd name="connsiteY92" fmla="*/ 220904 h 574043"/>
                <a:gd name="connsiteX93" fmla="*/ 0 w 606204"/>
                <a:gd name="connsiteY93" fmla="*/ 208254 h 574043"/>
                <a:gd name="connsiteX94" fmla="*/ 12669 w 606204"/>
                <a:gd name="connsiteY94" fmla="*/ 195722 h 574043"/>
                <a:gd name="connsiteX95" fmla="*/ 75775 w 606204"/>
                <a:gd name="connsiteY95" fmla="*/ 195722 h 574043"/>
                <a:gd name="connsiteX96" fmla="*/ 137580 w 606204"/>
                <a:gd name="connsiteY96" fmla="*/ 220904 h 574043"/>
                <a:gd name="connsiteX97" fmla="*/ 138882 w 606204"/>
                <a:gd name="connsiteY97" fmla="*/ 220904 h 574043"/>
                <a:gd name="connsiteX98" fmla="*/ 186123 w 606204"/>
                <a:gd name="connsiteY98" fmla="*/ 220904 h 574043"/>
                <a:gd name="connsiteX99" fmla="*/ 218564 w 606204"/>
                <a:gd name="connsiteY99" fmla="*/ 202106 h 574043"/>
                <a:gd name="connsiteX100" fmla="*/ 263438 w 606204"/>
                <a:gd name="connsiteY100" fmla="*/ 127506 h 574043"/>
                <a:gd name="connsiteX101" fmla="*/ 277882 w 606204"/>
                <a:gd name="connsiteY101" fmla="*/ 75487 h 574043"/>
                <a:gd name="connsiteX102" fmla="*/ 277882 w 606204"/>
                <a:gd name="connsiteY102" fmla="*/ 37655 h 574043"/>
                <a:gd name="connsiteX103" fmla="*/ 278711 w 606204"/>
                <a:gd name="connsiteY103" fmla="*/ 29852 h 574043"/>
                <a:gd name="connsiteX104" fmla="*/ 323703 w 606204"/>
                <a:gd name="connsiteY104" fmla="*/ 887 h 57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606204" h="574043">
                  <a:moveTo>
                    <a:pt x="63097" y="473064"/>
                  </a:moveTo>
                  <a:cubicBezTo>
                    <a:pt x="70094" y="473064"/>
                    <a:pt x="75787" y="478744"/>
                    <a:pt x="75787" y="485725"/>
                  </a:cubicBezTo>
                  <a:lnTo>
                    <a:pt x="75787" y="510928"/>
                  </a:lnTo>
                  <a:cubicBezTo>
                    <a:pt x="75787" y="517909"/>
                    <a:pt x="70094" y="523589"/>
                    <a:pt x="63097" y="523589"/>
                  </a:cubicBezTo>
                  <a:cubicBezTo>
                    <a:pt x="56099" y="523589"/>
                    <a:pt x="50525" y="517909"/>
                    <a:pt x="50525" y="510928"/>
                  </a:cubicBezTo>
                  <a:lnTo>
                    <a:pt x="50525" y="485725"/>
                  </a:lnTo>
                  <a:cubicBezTo>
                    <a:pt x="50525" y="478744"/>
                    <a:pt x="56099" y="473064"/>
                    <a:pt x="63097" y="473064"/>
                  </a:cubicBezTo>
                  <a:close/>
                  <a:moveTo>
                    <a:pt x="318375" y="25832"/>
                  </a:moveTo>
                  <a:cubicBezTo>
                    <a:pt x="314704" y="25004"/>
                    <a:pt x="310797" y="25950"/>
                    <a:pt x="307719" y="28315"/>
                  </a:cubicBezTo>
                  <a:cubicBezTo>
                    <a:pt x="304759" y="30679"/>
                    <a:pt x="303101" y="34344"/>
                    <a:pt x="303101" y="38127"/>
                  </a:cubicBezTo>
                  <a:lnTo>
                    <a:pt x="303101" y="75960"/>
                  </a:lnTo>
                  <a:cubicBezTo>
                    <a:pt x="302983" y="98895"/>
                    <a:pt x="296708" y="121240"/>
                    <a:pt x="284749" y="140865"/>
                  </a:cubicBezTo>
                  <a:lnTo>
                    <a:pt x="239995" y="215465"/>
                  </a:lnTo>
                  <a:cubicBezTo>
                    <a:pt x="228628" y="234263"/>
                    <a:pt x="208500" y="245849"/>
                    <a:pt x="186478" y="246086"/>
                  </a:cubicBezTo>
                  <a:lnTo>
                    <a:pt x="148591" y="246086"/>
                  </a:lnTo>
                  <a:cubicBezTo>
                    <a:pt x="150603" y="254362"/>
                    <a:pt x="151551" y="262874"/>
                    <a:pt x="151551" y="271386"/>
                  </a:cubicBezTo>
                  <a:lnTo>
                    <a:pt x="151551" y="498379"/>
                  </a:lnTo>
                  <a:lnTo>
                    <a:pt x="199147" y="498379"/>
                  </a:lnTo>
                  <a:cubicBezTo>
                    <a:pt x="210513" y="498379"/>
                    <a:pt x="221761" y="499798"/>
                    <a:pt x="232772" y="502517"/>
                  </a:cubicBezTo>
                  <a:lnTo>
                    <a:pt x="276106" y="513393"/>
                  </a:lnTo>
                  <a:cubicBezTo>
                    <a:pt x="302864" y="520014"/>
                    <a:pt x="330688" y="522024"/>
                    <a:pt x="358157" y="519305"/>
                  </a:cubicBezTo>
                  <a:lnTo>
                    <a:pt x="485672" y="505354"/>
                  </a:lnTo>
                  <a:cubicBezTo>
                    <a:pt x="511365" y="502517"/>
                    <a:pt x="530664" y="480763"/>
                    <a:pt x="530545" y="454990"/>
                  </a:cubicBezTo>
                  <a:lnTo>
                    <a:pt x="528296" y="454990"/>
                  </a:lnTo>
                  <a:lnTo>
                    <a:pt x="494671" y="460547"/>
                  </a:lnTo>
                  <a:lnTo>
                    <a:pt x="492539" y="460547"/>
                  </a:lnTo>
                  <a:cubicBezTo>
                    <a:pt x="485554" y="461138"/>
                    <a:pt x="479397" y="455936"/>
                    <a:pt x="478805" y="448961"/>
                  </a:cubicBezTo>
                  <a:cubicBezTo>
                    <a:pt x="478213" y="441985"/>
                    <a:pt x="483423" y="435838"/>
                    <a:pt x="490408" y="435246"/>
                  </a:cubicBezTo>
                  <a:lnTo>
                    <a:pt x="524033" y="430399"/>
                  </a:lnTo>
                  <a:cubicBezTo>
                    <a:pt x="542504" y="427325"/>
                    <a:pt x="555883" y="411247"/>
                    <a:pt x="555646" y="392567"/>
                  </a:cubicBezTo>
                  <a:lnTo>
                    <a:pt x="555646" y="384882"/>
                  </a:lnTo>
                  <a:cubicBezTo>
                    <a:pt x="555528" y="382518"/>
                    <a:pt x="554699" y="380272"/>
                    <a:pt x="553396" y="378380"/>
                  </a:cubicBezTo>
                  <a:lnTo>
                    <a:pt x="551976" y="378380"/>
                  </a:lnTo>
                  <a:lnTo>
                    <a:pt x="506984" y="384882"/>
                  </a:lnTo>
                  <a:lnTo>
                    <a:pt x="505208" y="384882"/>
                  </a:lnTo>
                  <a:cubicBezTo>
                    <a:pt x="498223" y="385355"/>
                    <a:pt x="492184" y="380035"/>
                    <a:pt x="491711" y="373060"/>
                  </a:cubicBezTo>
                  <a:cubicBezTo>
                    <a:pt x="491119" y="366203"/>
                    <a:pt x="496447" y="360055"/>
                    <a:pt x="503432" y="359582"/>
                  </a:cubicBezTo>
                  <a:lnTo>
                    <a:pt x="548305" y="353671"/>
                  </a:lnTo>
                  <a:cubicBezTo>
                    <a:pt x="567249" y="351070"/>
                    <a:pt x="581102" y="334873"/>
                    <a:pt x="580983" y="315839"/>
                  </a:cubicBezTo>
                  <a:lnTo>
                    <a:pt x="580983" y="309218"/>
                  </a:lnTo>
                  <a:cubicBezTo>
                    <a:pt x="580983" y="302243"/>
                    <a:pt x="575300" y="296568"/>
                    <a:pt x="568315" y="296568"/>
                  </a:cubicBezTo>
                  <a:lnTo>
                    <a:pt x="492539" y="296568"/>
                  </a:lnTo>
                  <a:cubicBezTo>
                    <a:pt x="485554" y="296568"/>
                    <a:pt x="479871" y="290893"/>
                    <a:pt x="479871" y="283918"/>
                  </a:cubicBezTo>
                  <a:cubicBezTo>
                    <a:pt x="479871" y="276943"/>
                    <a:pt x="485554" y="271386"/>
                    <a:pt x="492539" y="271386"/>
                  </a:cubicBezTo>
                  <a:lnTo>
                    <a:pt x="529835" y="271386"/>
                  </a:lnTo>
                  <a:cubicBezTo>
                    <a:pt x="543688" y="271386"/>
                    <a:pt x="555054" y="260036"/>
                    <a:pt x="555054" y="246086"/>
                  </a:cubicBezTo>
                  <a:lnTo>
                    <a:pt x="555054" y="243721"/>
                  </a:lnTo>
                  <a:cubicBezTo>
                    <a:pt x="555054" y="223505"/>
                    <a:pt x="539189" y="206953"/>
                    <a:pt x="519061" y="205889"/>
                  </a:cubicBezTo>
                  <a:lnTo>
                    <a:pt x="339686" y="196904"/>
                  </a:lnTo>
                  <a:cubicBezTo>
                    <a:pt x="332701" y="196549"/>
                    <a:pt x="327373" y="190638"/>
                    <a:pt x="327728" y="183663"/>
                  </a:cubicBezTo>
                  <a:cubicBezTo>
                    <a:pt x="328083" y="176688"/>
                    <a:pt x="334003" y="171367"/>
                    <a:pt x="340989" y="171722"/>
                  </a:cubicBezTo>
                  <a:lnTo>
                    <a:pt x="355433" y="172313"/>
                  </a:lnTo>
                  <a:lnTo>
                    <a:pt x="363958" y="124905"/>
                  </a:lnTo>
                  <a:cubicBezTo>
                    <a:pt x="368102" y="102206"/>
                    <a:pt x="364313" y="78797"/>
                    <a:pt x="353184" y="58580"/>
                  </a:cubicBezTo>
                  <a:lnTo>
                    <a:pt x="345606" y="44748"/>
                  </a:lnTo>
                  <a:cubicBezTo>
                    <a:pt x="340397" y="35054"/>
                    <a:pt x="331162" y="28197"/>
                    <a:pt x="320387" y="25832"/>
                  </a:cubicBezTo>
                  <a:close/>
                  <a:moveTo>
                    <a:pt x="323703" y="887"/>
                  </a:moveTo>
                  <a:lnTo>
                    <a:pt x="325715" y="887"/>
                  </a:lnTo>
                  <a:cubicBezTo>
                    <a:pt x="343712" y="4670"/>
                    <a:pt x="359104" y="16256"/>
                    <a:pt x="367865" y="32334"/>
                  </a:cubicBezTo>
                  <a:lnTo>
                    <a:pt x="375443" y="46285"/>
                  </a:lnTo>
                  <a:cubicBezTo>
                    <a:pt x="389296" y="71585"/>
                    <a:pt x="394032" y="100787"/>
                    <a:pt x="388822" y="129161"/>
                  </a:cubicBezTo>
                  <a:lnTo>
                    <a:pt x="380771" y="173495"/>
                  </a:lnTo>
                  <a:lnTo>
                    <a:pt x="520955" y="180589"/>
                  </a:lnTo>
                  <a:cubicBezTo>
                    <a:pt x="554580" y="182244"/>
                    <a:pt x="580983" y="210027"/>
                    <a:pt x="580983" y="243603"/>
                  </a:cubicBezTo>
                  <a:lnTo>
                    <a:pt x="580983" y="246086"/>
                  </a:lnTo>
                  <a:cubicBezTo>
                    <a:pt x="580747" y="255071"/>
                    <a:pt x="578260" y="263701"/>
                    <a:pt x="573643" y="271386"/>
                  </a:cubicBezTo>
                  <a:cubicBezTo>
                    <a:pt x="592468" y="273987"/>
                    <a:pt x="606439" y="290184"/>
                    <a:pt x="606202" y="309218"/>
                  </a:cubicBezTo>
                  <a:lnTo>
                    <a:pt x="606202" y="315839"/>
                  </a:lnTo>
                  <a:cubicBezTo>
                    <a:pt x="606084" y="337238"/>
                    <a:pt x="595191" y="356981"/>
                    <a:pt x="577313" y="368567"/>
                  </a:cubicBezTo>
                  <a:cubicBezTo>
                    <a:pt x="579681" y="373651"/>
                    <a:pt x="580983" y="379208"/>
                    <a:pt x="580983" y="384882"/>
                  </a:cubicBezTo>
                  <a:lnTo>
                    <a:pt x="580983" y="393040"/>
                  </a:lnTo>
                  <a:cubicBezTo>
                    <a:pt x="580747" y="413020"/>
                    <a:pt x="571038" y="431700"/>
                    <a:pt x="554817" y="443522"/>
                  </a:cubicBezTo>
                  <a:cubicBezTo>
                    <a:pt x="555409" y="444941"/>
                    <a:pt x="555646" y="446360"/>
                    <a:pt x="555646" y="447896"/>
                  </a:cubicBezTo>
                  <a:lnTo>
                    <a:pt x="555646" y="454162"/>
                  </a:lnTo>
                  <a:cubicBezTo>
                    <a:pt x="555883" y="492822"/>
                    <a:pt x="526993" y="525452"/>
                    <a:pt x="488514" y="529827"/>
                  </a:cubicBezTo>
                  <a:lnTo>
                    <a:pt x="360998" y="544369"/>
                  </a:lnTo>
                  <a:cubicBezTo>
                    <a:pt x="330451" y="547442"/>
                    <a:pt x="299668" y="545196"/>
                    <a:pt x="270068" y="537748"/>
                  </a:cubicBezTo>
                  <a:lnTo>
                    <a:pt x="226734" y="526989"/>
                  </a:lnTo>
                  <a:cubicBezTo>
                    <a:pt x="217736" y="524743"/>
                    <a:pt x="208500" y="523561"/>
                    <a:pt x="199147" y="523561"/>
                  </a:cubicBezTo>
                  <a:lnTo>
                    <a:pt x="148591" y="523561"/>
                  </a:lnTo>
                  <a:cubicBezTo>
                    <a:pt x="140776" y="556900"/>
                    <a:pt x="116741" y="574043"/>
                    <a:pt x="75775" y="574043"/>
                  </a:cubicBezTo>
                  <a:lnTo>
                    <a:pt x="12669" y="574043"/>
                  </a:lnTo>
                  <a:cubicBezTo>
                    <a:pt x="5683" y="574043"/>
                    <a:pt x="0" y="568368"/>
                    <a:pt x="0" y="561393"/>
                  </a:cubicBezTo>
                  <a:cubicBezTo>
                    <a:pt x="0" y="554418"/>
                    <a:pt x="5683" y="548743"/>
                    <a:pt x="12669" y="548743"/>
                  </a:cubicBezTo>
                  <a:lnTo>
                    <a:pt x="75775" y="548743"/>
                  </a:lnTo>
                  <a:cubicBezTo>
                    <a:pt x="112597" y="548743"/>
                    <a:pt x="126332" y="535147"/>
                    <a:pt x="126332" y="498379"/>
                  </a:cubicBezTo>
                  <a:lnTo>
                    <a:pt x="126332" y="271386"/>
                  </a:lnTo>
                  <a:cubicBezTo>
                    <a:pt x="126332" y="235564"/>
                    <a:pt x="111650" y="220904"/>
                    <a:pt x="75775" y="220904"/>
                  </a:cubicBezTo>
                  <a:lnTo>
                    <a:pt x="75775" y="435246"/>
                  </a:lnTo>
                  <a:cubicBezTo>
                    <a:pt x="75775" y="442222"/>
                    <a:pt x="70092" y="447896"/>
                    <a:pt x="63107" y="447896"/>
                  </a:cubicBezTo>
                  <a:cubicBezTo>
                    <a:pt x="56121" y="447896"/>
                    <a:pt x="50556" y="442222"/>
                    <a:pt x="50556" y="435246"/>
                  </a:cubicBezTo>
                  <a:lnTo>
                    <a:pt x="50556" y="220904"/>
                  </a:lnTo>
                  <a:lnTo>
                    <a:pt x="12669" y="220904"/>
                  </a:lnTo>
                  <a:cubicBezTo>
                    <a:pt x="5683" y="220904"/>
                    <a:pt x="0" y="215229"/>
                    <a:pt x="0" y="208254"/>
                  </a:cubicBezTo>
                  <a:cubicBezTo>
                    <a:pt x="0" y="201278"/>
                    <a:pt x="5683" y="195722"/>
                    <a:pt x="12669" y="195722"/>
                  </a:cubicBezTo>
                  <a:lnTo>
                    <a:pt x="75775" y="195722"/>
                  </a:lnTo>
                  <a:cubicBezTo>
                    <a:pt x="104665" y="195722"/>
                    <a:pt x="124911" y="204116"/>
                    <a:pt x="137580" y="220904"/>
                  </a:cubicBezTo>
                  <a:lnTo>
                    <a:pt x="138882" y="220904"/>
                  </a:lnTo>
                  <a:lnTo>
                    <a:pt x="186123" y="220904"/>
                  </a:lnTo>
                  <a:cubicBezTo>
                    <a:pt x="199502" y="220786"/>
                    <a:pt x="211934" y="213692"/>
                    <a:pt x="218564" y="202106"/>
                  </a:cubicBezTo>
                  <a:lnTo>
                    <a:pt x="263438" y="127506"/>
                  </a:lnTo>
                  <a:cubicBezTo>
                    <a:pt x="272909" y="111782"/>
                    <a:pt x="277882" y="93812"/>
                    <a:pt x="277882" y="75487"/>
                  </a:cubicBezTo>
                  <a:lnTo>
                    <a:pt x="277882" y="37655"/>
                  </a:lnTo>
                  <a:cubicBezTo>
                    <a:pt x="277882" y="35054"/>
                    <a:pt x="278119" y="32453"/>
                    <a:pt x="278711" y="29852"/>
                  </a:cubicBezTo>
                  <a:cubicBezTo>
                    <a:pt x="283092" y="9399"/>
                    <a:pt x="303220" y="-3606"/>
                    <a:pt x="323703" y="8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6EF1E121-7FBC-6311-96FD-42722EFDEE93}"/>
              </a:ext>
            </a:extLst>
          </p:cNvPr>
          <p:cNvSpPr txBox="1"/>
          <p:nvPr/>
        </p:nvSpPr>
        <p:spPr>
          <a:xfrm>
            <a:off x="1323946" y="3051954"/>
            <a:ext cx="2445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student</a:t>
            </a:r>
            <a:endParaRPr lang="zh-CN" altLang="en-US" sz="2400" dirty="0">
              <a:solidFill>
                <a:srgbClr val="2A389C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BB3DEFA-A556-E878-AE77-0A85A6E65FFC}"/>
              </a:ext>
            </a:extLst>
          </p:cNvPr>
          <p:cNvSpPr/>
          <p:nvPr/>
        </p:nvSpPr>
        <p:spPr>
          <a:xfrm>
            <a:off x="632111" y="3716327"/>
            <a:ext cx="6034609" cy="2623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注册为学生    提交一条学生认证申请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获取所有书籍信息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借阅一本书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增加一条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borrow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归还一本书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borrow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元组中的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status 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为“已归还” 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改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</a:t>
            </a:r>
          </a:p>
          <a:p>
            <a:pPr>
              <a:lnSpc>
                <a:spcPct val="130000"/>
              </a:lnSpc>
            </a:pP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获取个人资料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编辑个人资料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改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015394" y="239854"/>
            <a:ext cx="2161210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数据库亮点</a:t>
            </a:r>
          </a:p>
        </p:txBody>
      </p:sp>
      <p:sp>
        <p:nvSpPr>
          <p:cNvPr id="14" name="矩形 13"/>
          <p:cNvSpPr/>
          <p:nvPr/>
        </p:nvSpPr>
        <p:spPr>
          <a:xfrm>
            <a:off x="5867399" y="852067"/>
            <a:ext cx="457200" cy="4571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32758" y="1623091"/>
            <a:ext cx="4859763" cy="4796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客户端使用用户名和密码请求登录，后端收到请求，</a:t>
            </a:r>
            <a:r>
              <a:rPr lang="zh-CN" altLang="en-US" sz="1600" b="1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去验证用户名与密码</a:t>
            </a:r>
            <a:r>
              <a:rPr lang="zh-CN" altLang="en-US" sz="1600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，验证</a:t>
            </a:r>
            <a:r>
              <a:rPr lang="zh-CN" altLang="en-US" sz="1600" b="1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成功</a:t>
            </a:r>
            <a:r>
              <a:rPr lang="zh-CN" altLang="en-US" sz="1600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后，</a:t>
            </a:r>
            <a:r>
              <a:rPr lang="zh-CN" altLang="en-US" sz="1600" b="1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服务端会签发一个 </a:t>
            </a:r>
            <a:r>
              <a:rPr lang="en-US" altLang="zh-CN" sz="1600" b="1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token</a:t>
            </a:r>
            <a:r>
              <a:rPr lang="zh-CN" altLang="en-US" sz="1600" b="1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，并返回给客户端</a:t>
            </a:r>
            <a:endParaRPr lang="en-US" altLang="zh-CN" sz="1600" b="1" kern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600" b="1" kern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客户端收到 </a:t>
            </a:r>
            <a:r>
              <a:rPr lang="en-US" altLang="zh-CN" sz="1600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token </a:t>
            </a:r>
            <a:r>
              <a:rPr lang="zh-CN" altLang="en-US" sz="1600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以后可以把它存储起来，比如放</a:t>
            </a:r>
            <a:r>
              <a:rPr lang="zh-CN" altLang="en-US" sz="1600" b="1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 </a:t>
            </a:r>
            <a:r>
              <a:rPr lang="en-US" altLang="zh-CN" sz="1600" b="1" kern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localStorage</a:t>
            </a:r>
            <a:r>
              <a:rPr lang="en-US" altLang="zh-CN" sz="1600" b="1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中，之后发送每次请求时，从</a:t>
            </a:r>
            <a:r>
              <a:rPr lang="en-US" altLang="zh-CN" sz="1600" kern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localStorage</a:t>
            </a:r>
            <a:r>
              <a:rPr lang="zh-CN" altLang="en-US" sz="1600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r>
              <a:rPr lang="zh-CN" altLang="en-US" sz="1600" b="1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取出 </a:t>
            </a:r>
            <a:r>
              <a:rPr lang="en-US" altLang="zh-CN" sz="1600" b="1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token </a:t>
            </a:r>
            <a:r>
              <a:rPr lang="zh-CN" altLang="en-US" sz="1600" b="1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值附加在请求中</a:t>
            </a:r>
            <a:endParaRPr lang="en-US" altLang="zh-CN" sz="1600" b="1" kern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600" kern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后端接受任何一个请求时，首先</a:t>
            </a:r>
            <a:r>
              <a:rPr lang="zh-CN" altLang="en-US" sz="1600" b="1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验证</a:t>
            </a:r>
            <a:r>
              <a:rPr lang="en-US" altLang="zh-CN" sz="1600" b="1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token</a:t>
            </a:r>
            <a:r>
              <a:rPr lang="zh-CN" altLang="en-US" sz="1600" b="1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是否合法，判断</a:t>
            </a:r>
            <a:r>
              <a:rPr lang="en-US" altLang="zh-CN" sz="1600" b="1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token</a:t>
            </a:r>
            <a:r>
              <a:rPr lang="zh-CN" altLang="en-US" sz="1600" b="1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对应的角色</a:t>
            </a:r>
            <a:r>
              <a:rPr lang="zh-CN" altLang="en-US" sz="1600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，从而判断该请求是否</a:t>
            </a:r>
            <a:r>
              <a:rPr lang="zh-CN" altLang="en-US" sz="1600" b="1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符合用户权限</a:t>
            </a:r>
            <a:endParaRPr lang="en-US" altLang="zh-CN" sz="1600" kern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600" kern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token</a:t>
            </a:r>
            <a:r>
              <a:rPr lang="zh-CN" altLang="en-US" sz="1600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可以设置</a:t>
            </a:r>
            <a:r>
              <a:rPr lang="zh-CN" altLang="en-US" sz="1600" b="1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自动过期时间</a:t>
            </a:r>
            <a:r>
              <a:rPr lang="zh-CN" altLang="en-US" sz="1600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，在这个过期时间内，</a:t>
            </a:r>
            <a:r>
              <a:rPr lang="en-US" altLang="zh-CN" sz="1600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token</a:t>
            </a:r>
            <a:r>
              <a:rPr lang="zh-CN" altLang="en-US" sz="1600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会存储在本地，因此服务器可以记住用户的登陆状态而不必重复登录</a:t>
            </a:r>
            <a:endParaRPr lang="en-US" altLang="zh-CN" sz="1600" kern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600" kern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8A1C877F-56AA-048A-7825-DB809BE6B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44"/>
          <a:stretch/>
        </p:blipFill>
        <p:spPr>
          <a:xfrm>
            <a:off x="6204663" y="1302586"/>
            <a:ext cx="5164327" cy="152683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925F7CE-B39B-FF8B-2A4E-D949AA46E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614" y="2988556"/>
            <a:ext cx="4172345" cy="880887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8B4C9281-7447-6150-3AD2-E68BDD5A8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705" y="4005099"/>
            <a:ext cx="3299855" cy="835113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7C39480-F3D2-9F53-B042-20AE1CF41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675" y="5024053"/>
            <a:ext cx="3562349" cy="222743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60B256A0-8720-4F11-F5CC-CC7FBB9D7091}"/>
              </a:ext>
            </a:extLst>
          </p:cNvPr>
          <p:cNvSpPr/>
          <p:nvPr/>
        </p:nvSpPr>
        <p:spPr>
          <a:xfrm>
            <a:off x="907847" y="620799"/>
            <a:ext cx="53112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1400" spc="267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登录 </a:t>
            </a:r>
            <a:r>
              <a:rPr lang="en-US" altLang="zh-CN" sz="2000" kern="1400" spc="267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token </a:t>
            </a:r>
            <a:r>
              <a:rPr lang="zh-CN" altLang="en-US" sz="2000" kern="1400" spc="267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的设置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53F0E20-1B17-9AF9-EF0D-5AF19060A88E}"/>
              </a:ext>
            </a:extLst>
          </p:cNvPr>
          <p:cNvSpPr/>
          <p:nvPr/>
        </p:nvSpPr>
        <p:spPr>
          <a:xfrm>
            <a:off x="977981" y="1183050"/>
            <a:ext cx="1059751" cy="6095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E83EA87D-AEB0-A6ED-14B6-01E7932FF3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5454815"/>
            <a:ext cx="3562349" cy="10337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015394" y="239854"/>
            <a:ext cx="2161210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数据库亮点</a:t>
            </a:r>
          </a:p>
        </p:txBody>
      </p:sp>
      <p:sp>
        <p:nvSpPr>
          <p:cNvPr id="14" name="矩形 13"/>
          <p:cNvSpPr/>
          <p:nvPr/>
        </p:nvSpPr>
        <p:spPr>
          <a:xfrm>
            <a:off x="5867399" y="852067"/>
            <a:ext cx="457200" cy="4571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32758" y="1470691"/>
            <a:ext cx="4859763" cy="36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kern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密码通过哈希表加密</a:t>
            </a:r>
            <a:endParaRPr lang="en-US" altLang="zh-CN" sz="1600" kern="1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0B256A0-8720-4F11-F5CC-CC7FBB9D7091}"/>
              </a:ext>
            </a:extLst>
          </p:cNvPr>
          <p:cNvSpPr/>
          <p:nvPr/>
        </p:nvSpPr>
        <p:spPr>
          <a:xfrm>
            <a:off x="888412" y="643181"/>
            <a:ext cx="53112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1400" spc="267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password </a:t>
            </a:r>
            <a:r>
              <a:rPr lang="zh-CN" altLang="en-US" sz="2000" kern="1400" spc="267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的加密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53F0E20-1B17-9AF9-EF0D-5AF19060A88E}"/>
              </a:ext>
            </a:extLst>
          </p:cNvPr>
          <p:cNvSpPr/>
          <p:nvPr/>
        </p:nvSpPr>
        <p:spPr>
          <a:xfrm>
            <a:off x="977981" y="1183050"/>
            <a:ext cx="1059751" cy="6095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AE7145-6F3D-1143-4A67-B275CEA31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21" y="2061769"/>
            <a:ext cx="5782845" cy="125073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3863C01-1258-4093-2291-FB84E3D82D94}"/>
              </a:ext>
            </a:extLst>
          </p:cNvPr>
          <p:cNvSpPr/>
          <p:nvPr/>
        </p:nvSpPr>
        <p:spPr>
          <a:xfrm>
            <a:off x="896990" y="649153"/>
            <a:ext cx="53112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1400" spc="267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password </a:t>
            </a:r>
            <a:r>
              <a:rPr lang="zh-CN" altLang="en-US" sz="2000" kern="1400" spc="267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的加密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225823-6222-6DAC-1CF9-64BDD373B751}"/>
              </a:ext>
            </a:extLst>
          </p:cNvPr>
          <p:cNvSpPr/>
          <p:nvPr/>
        </p:nvSpPr>
        <p:spPr>
          <a:xfrm>
            <a:off x="1018087" y="4063413"/>
            <a:ext cx="1059751" cy="6095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FDD81A-E95B-3850-61DF-123914CEABD3}"/>
              </a:ext>
            </a:extLst>
          </p:cNvPr>
          <p:cNvSpPr/>
          <p:nvPr/>
        </p:nvSpPr>
        <p:spPr>
          <a:xfrm>
            <a:off x="937096" y="3529516"/>
            <a:ext cx="53112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1400" spc="267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后端错误处理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BD072E-413B-ADCF-5198-9C6B47FDA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906" y="4476488"/>
            <a:ext cx="3899488" cy="14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9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015394" y="239854"/>
            <a:ext cx="2161210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defRPr>
            </a:lvl1pPr>
          </a:lstStyle>
          <a:p>
            <a:r>
              <a:rPr lang="zh-CN" altLang="en-US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前端页面亮点</a:t>
            </a:r>
          </a:p>
        </p:txBody>
      </p:sp>
      <p:sp>
        <p:nvSpPr>
          <p:cNvPr id="14" name="矩形 13"/>
          <p:cNvSpPr/>
          <p:nvPr/>
        </p:nvSpPr>
        <p:spPr>
          <a:xfrm>
            <a:off x="5867399" y="852067"/>
            <a:ext cx="457200" cy="45719"/>
          </a:xfrm>
          <a:prstGeom prst="rect">
            <a:avLst/>
          </a:prstGeom>
          <a:solidFill>
            <a:srgbClr val="2A3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6B6B3E-41AA-108A-56B9-3DFDA4479F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6" t="13244" r="21083" b="20613"/>
          <a:stretch/>
        </p:blipFill>
        <p:spPr>
          <a:xfrm>
            <a:off x="832864" y="4704486"/>
            <a:ext cx="3143518" cy="189626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67AEDAC-0304-677E-3C73-B592C07EE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060" y="1589992"/>
            <a:ext cx="2419097" cy="1124710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E5571200-5616-1093-649E-A424B74E59C0}"/>
              </a:ext>
            </a:extLst>
          </p:cNvPr>
          <p:cNvGrpSpPr/>
          <p:nvPr/>
        </p:nvGrpSpPr>
        <p:grpSpPr>
          <a:xfrm>
            <a:off x="1327137" y="981089"/>
            <a:ext cx="3440071" cy="1186462"/>
            <a:chOff x="2908531" y="1730198"/>
            <a:chExt cx="3440071" cy="118646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DFE04C8-3E58-8434-EF5B-774708F1AB39}"/>
                </a:ext>
              </a:extLst>
            </p:cNvPr>
            <p:cNvSpPr/>
            <p:nvPr/>
          </p:nvSpPr>
          <p:spPr>
            <a:xfrm>
              <a:off x="2908531" y="2214032"/>
              <a:ext cx="3440071" cy="7026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spc="-150" dirty="0"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根据</a:t>
              </a:r>
              <a:r>
                <a:rPr lang="zh-CN" altLang="en-US" sz="1600" b="0" spc="-150" dirty="0"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屏幕大小改变浮动方式</a:t>
              </a:r>
              <a:endParaRPr lang="en-US" altLang="zh-CN" sz="1600" b="0" spc="-150" dirty="0">
                <a:latin typeface="汉仪大圣体简" panose="00020600040101010101" pitchFamily="18" charset="-122"/>
                <a:ea typeface="汉仪大圣体简" panose="00020600040101010101" pitchFamily="18" charset="-122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0" spc="-150" dirty="0"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适应网页端、移动端</a:t>
              </a:r>
              <a:endParaRPr kumimoji="1"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26F73BC-72DA-6AF9-B25E-A69E81C2F699}"/>
                </a:ext>
              </a:extLst>
            </p:cNvPr>
            <p:cNvSpPr txBox="1"/>
            <p:nvPr/>
          </p:nvSpPr>
          <p:spPr>
            <a:xfrm>
              <a:off x="2908531" y="1730198"/>
              <a:ext cx="2740795" cy="430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000" b="0" spc="-15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响应式设计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BCD934E-93FE-D530-9AFA-5E0B1CB8F0C1}"/>
              </a:ext>
            </a:extLst>
          </p:cNvPr>
          <p:cNvGrpSpPr/>
          <p:nvPr/>
        </p:nvGrpSpPr>
        <p:grpSpPr>
          <a:xfrm>
            <a:off x="696962" y="948364"/>
            <a:ext cx="451117" cy="430375"/>
            <a:chOff x="2141721" y="1828800"/>
            <a:chExt cx="1503179" cy="1503179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82CCFE0-2093-DF84-0462-CC42F1DFA275}"/>
                </a:ext>
              </a:extLst>
            </p:cNvPr>
            <p:cNvSpPr/>
            <p:nvPr/>
          </p:nvSpPr>
          <p:spPr>
            <a:xfrm>
              <a:off x="2141721" y="1828800"/>
              <a:ext cx="1503179" cy="1503179"/>
            </a:xfrm>
            <a:prstGeom prst="ellipse">
              <a:avLst/>
            </a:prstGeom>
            <a:noFill/>
            <a:ln>
              <a:solidFill>
                <a:srgbClr val="3535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CCE46CF-26F7-0A1F-9FC0-06C08E3B27EC}"/>
                </a:ext>
              </a:extLst>
            </p:cNvPr>
            <p:cNvSpPr/>
            <p:nvPr/>
          </p:nvSpPr>
          <p:spPr>
            <a:xfrm>
              <a:off x="2256021" y="1943100"/>
              <a:ext cx="1274579" cy="1274579"/>
            </a:xfrm>
            <a:prstGeom prst="ellipse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92DDDDC-3F85-892C-3778-AA550AC40403}"/>
              </a:ext>
            </a:extLst>
          </p:cNvPr>
          <p:cNvGrpSpPr/>
          <p:nvPr/>
        </p:nvGrpSpPr>
        <p:grpSpPr>
          <a:xfrm>
            <a:off x="696962" y="2366435"/>
            <a:ext cx="451118" cy="430376"/>
            <a:chOff x="2141721" y="1828800"/>
            <a:chExt cx="1503179" cy="1503179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CF2086D4-AF0F-5CEA-4AC6-5D453F8F3744}"/>
                </a:ext>
              </a:extLst>
            </p:cNvPr>
            <p:cNvSpPr/>
            <p:nvPr/>
          </p:nvSpPr>
          <p:spPr>
            <a:xfrm>
              <a:off x="2141721" y="1828800"/>
              <a:ext cx="1503179" cy="1503179"/>
            </a:xfrm>
            <a:prstGeom prst="ellipse">
              <a:avLst/>
            </a:prstGeom>
            <a:noFill/>
            <a:ln>
              <a:solidFill>
                <a:srgbClr val="2A38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D2DD487B-E6E6-9497-9DF5-31DECFCA6066}"/>
                </a:ext>
              </a:extLst>
            </p:cNvPr>
            <p:cNvSpPr/>
            <p:nvPr/>
          </p:nvSpPr>
          <p:spPr>
            <a:xfrm>
              <a:off x="2256021" y="1943100"/>
              <a:ext cx="1274579" cy="1274579"/>
            </a:xfrm>
            <a:prstGeom prst="ellipse">
              <a:avLst/>
            </a:prstGeom>
            <a:solidFill>
              <a:srgbClr val="2A3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E7CAD06-58D3-2932-444C-BAEDAF0F6148}"/>
              </a:ext>
            </a:extLst>
          </p:cNvPr>
          <p:cNvGrpSpPr/>
          <p:nvPr/>
        </p:nvGrpSpPr>
        <p:grpSpPr>
          <a:xfrm>
            <a:off x="1327137" y="2375965"/>
            <a:ext cx="3440071" cy="2146725"/>
            <a:chOff x="2908531" y="1730198"/>
            <a:chExt cx="3440071" cy="214672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52BC827-8244-68D9-9146-45D51D6299A4}"/>
                </a:ext>
              </a:extLst>
            </p:cNvPr>
            <p:cNvSpPr/>
            <p:nvPr/>
          </p:nvSpPr>
          <p:spPr>
            <a:xfrm>
              <a:off x="2908531" y="2214032"/>
              <a:ext cx="3440071" cy="16628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spc="-150" dirty="0"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分页与筛选</a:t>
              </a:r>
              <a:endParaRPr lang="en-US" altLang="zh-CN" sz="1600" spc="-150" dirty="0">
                <a:latin typeface="汉仪大圣体简" panose="00020600040101010101" pitchFamily="18" charset="-122"/>
                <a:ea typeface="汉仪大圣体简" panose="00020600040101010101" pitchFamily="18" charset="-122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spc="-150" dirty="0"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走马灯</a:t>
              </a:r>
              <a:r>
                <a:rPr lang="en-US" altLang="zh-CN" sz="1600" spc="-150" dirty="0"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——</a:t>
              </a:r>
              <a:r>
                <a:rPr lang="zh-CN" altLang="en-US" sz="1600" spc="-150" dirty="0"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海报轮播</a:t>
              </a:r>
              <a:endParaRPr lang="en-US" altLang="zh-CN" sz="1600" spc="-150" dirty="0">
                <a:latin typeface="汉仪大圣体简" panose="00020600040101010101" pitchFamily="18" charset="-122"/>
                <a:ea typeface="汉仪大圣体简" panose="00020600040101010101" pitchFamily="18" charset="-122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kumimoji="1" lang="zh-CN" altLang="en-US" sz="1600" spc="-150" dirty="0">
                  <a:latin typeface="微软雅黑 Light" panose="020B0502040204020203" pitchFamily="34" charset="-122"/>
                  <a:ea typeface="汉仪大圣体简" panose="00020600040101010101" pitchFamily="18" charset="-122"/>
                </a:rPr>
                <a:t>浮动对话框</a:t>
              </a:r>
              <a:r>
                <a:rPr kumimoji="1" lang="en-US" altLang="zh-CN" sz="1600" spc="-150" dirty="0">
                  <a:latin typeface="微软雅黑 Light" panose="020B0502040204020203" pitchFamily="34" charset="-122"/>
                  <a:ea typeface="汉仪大圣体简" panose="00020600040101010101" pitchFamily="18" charset="-122"/>
                </a:rPr>
                <a:t>/</a:t>
              </a:r>
              <a:r>
                <a:rPr kumimoji="1" lang="zh-CN" altLang="en-US" sz="1600" spc="-150" dirty="0">
                  <a:latin typeface="微软雅黑 Light" panose="020B0502040204020203" pitchFamily="34" charset="-122"/>
                  <a:ea typeface="汉仪大圣体简" panose="00020600040101010101" pitchFamily="18" charset="-122"/>
                </a:rPr>
                <a:t>气泡框</a:t>
              </a:r>
              <a:endParaRPr kumimoji="1" lang="en-US" altLang="zh-CN" sz="1600" spc="-150" dirty="0">
                <a:latin typeface="微软雅黑 Light" panose="020B0502040204020203" pitchFamily="34" charset="-122"/>
                <a:ea typeface="汉仪大圣体简" panose="00020600040101010101" pitchFamily="18" charset="-122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kumimoji="1" lang="zh-CN" altLang="en-US" sz="1600" spc="-150" dirty="0">
                  <a:latin typeface="微软雅黑 Light" panose="020B0502040204020203" pitchFamily="34" charset="-122"/>
                  <a:ea typeface="汉仪大圣体简" panose="00020600040101010101" pitchFamily="18" charset="-122"/>
                </a:rPr>
                <a:t>拖拽上传， 点击图片显示大图</a:t>
              </a:r>
              <a:endParaRPr kumimoji="1" lang="en-US" altLang="zh-CN" sz="1600" spc="-150" dirty="0">
                <a:latin typeface="微软雅黑 Light" panose="020B0502040204020203" pitchFamily="34" charset="-122"/>
                <a:ea typeface="汉仪大圣体简" panose="00020600040101010101" pitchFamily="18" charset="-122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kumimoji="1" lang="zh-CN" altLang="en-US" sz="1600" spc="-150" dirty="0">
                  <a:latin typeface="微软雅黑 Light" panose="020B0502040204020203" pitchFamily="34" charset="-122"/>
                  <a:ea typeface="汉仪大圣体简" panose="00020600040101010101" pitchFamily="18" charset="-122"/>
                </a:rPr>
                <a:t>步骤提示表单</a:t>
              </a:r>
              <a:endParaRPr kumimoji="1"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20B9467-FB7F-A2DC-2230-A278D55E829F}"/>
                </a:ext>
              </a:extLst>
            </p:cNvPr>
            <p:cNvSpPr txBox="1"/>
            <p:nvPr/>
          </p:nvSpPr>
          <p:spPr>
            <a:xfrm>
              <a:off x="2908531" y="1730198"/>
              <a:ext cx="2740795" cy="430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000" b="0" spc="-150" dirty="0">
                  <a:solidFill>
                    <a:srgbClr val="2A389C"/>
                  </a:solidFill>
                  <a:latin typeface="汉仪大圣体简" panose="00020600040101010101" pitchFamily="18" charset="-122"/>
                  <a:ea typeface="汉仪大圣体简" panose="00020600040101010101" pitchFamily="18" charset="-122"/>
                </a:rPr>
                <a:t>用户交互设计</a:t>
              </a:r>
            </a:p>
          </p:txBody>
        </p:sp>
      </p:grpSp>
      <p:pic>
        <p:nvPicPr>
          <p:cNvPr id="47" name="图片 46">
            <a:extLst>
              <a:ext uri="{FF2B5EF4-FFF2-40B4-BE49-F238E27FC236}">
                <a16:creationId xmlns:a16="http://schemas.microsoft.com/office/drawing/2014/main" id="{01D22181-411F-5E76-B4E2-07B098212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798" y="3068321"/>
            <a:ext cx="5111097" cy="3532432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66C28CD1-7155-75BD-4A1B-B699FEC14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7830" y="687246"/>
            <a:ext cx="3660521" cy="20227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3"/>
          <a:stretch>
            <a:fillRect/>
          </a:stretch>
        </p:blipFill>
        <p:spPr>
          <a:xfrm>
            <a:off x="1741714" y="484547"/>
            <a:ext cx="9322707" cy="443987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741714" y="484547"/>
            <a:ext cx="1385661" cy="443987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98549" y="4249266"/>
            <a:ext cx="1301750" cy="1301750"/>
          </a:xfrm>
          <a:prstGeom prst="rect">
            <a:avLst/>
          </a:prstGeom>
          <a:solidFill>
            <a:srgbClr val="192F7B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173027" y="5255851"/>
            <a:ext cx="1470479" cy="914400"/>
          </a:xfrm>
          <a:prstGeom prst="rect">
            <a:avLst/>
          </a:prstGeom>
          <a:solidFill>
            <a:srgbClr val="192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329182" y="5841999"/>
            <a:ext cx="735240" cy="486229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192321" y="5578376"/>
            <a:ext cx="3366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3600" dirty="0">
                <a:solidFill>
                  <a:srgbClr val="2A389C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感谢聆听</a:t>
            </a:r>
          </a:p>
        </p:txBody>
      </p:sp>
      <p:sp>
        <p:nvSpPr>
          <p:cNvPr id="14" name="矩形 13"/>
          <p:cNvSpPr/>
          <p:nvPr/>
        </p:nvSpPr>
        <p:spPr>
          <a:xfrm>
            <a:off x="2192321" y="6141223"/>
            <a:ext cx="46947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Thanks for listening</a:t>
            </a:r>
            <a:endParaRPr lang="zh-CN" altLang="en-US" sz="2400" dirty="0"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92459" y="5306746"/>
            <a:ext cx="1127185" cy="805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</a:rPr>
              <a:t>SENYAN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494</Words>
  <Application>Microsoft Office PowerPoint</Application>
  <PresentationFormat>宽屏</PresentationFormat>
  <Paragraphs>90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汉仪大圣体简</vt:lpstr>
      <vt:lpstr>黑体</vt:lpstr>
      <vt:lpstr>楷体</vt:lpstr>
      <vt:lpstr>微软雅黑 Light</vt:lpstr>
      <vt:lpstr>Arial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深 陈</cp:lastModifiedBy>
  <cp:revision>113</cp:revision>
  <dcterms:created xsi:type="dcterms:W3CDTF">2019-05-20T06:07:00Z</dcterms:created>
  <dcterms:modified xsi:type="dcterms:W3CDTF">2023-08-07T05:00:55Z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