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5" autoAdjust="0"/>
    <p:restoredTop sz="94660"/>
  </p:normalViewPr>
  <p:slideViewPr>
    <p:cSldViewPr snapToGrid="0">
      <p:cViewPr>
        <p:scale>
          <a:sx n="100" d="100"/>
          <a:sy n="100" d="100"/>
        </p:scale>
        <p:origin x="15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nnadii\AppData\Roaming\Microsoft\Excel\multisensor-3-cloudfree-1984-01-01_2018-01-01_info_2017-04-09_20_22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\GDrive\multisensor-3-cloudfree-1984-01-01_2018-01-01_info_2017-04-09_20_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loud\GDrive\multisensor-3-cloudfree-1984-01-01_2018-01-01_info_2017-04-09_20_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317980044756797E-2"/>
          <c:y val="2.3738334791484399E-2"/>
          <c:w val="0.89408193685731896"/>
          <c:h val="0.89702537182852149"/>
        </c:manualLayout>
      </c:layout>
      <c:scatterChart>
        <c:scatterStyle val="lineMarker"/>
        <c:varyColors val="0"/>
        <c:ser>
          <c:idx val="2"/>
          <c:order val="0"/>
          <c:tx>
            <c:strRef>
              <c:f>'[multisensor-3-cloudfree-1984-01-01_2018-01-01_info_2017-04-09_20_22.xlsx]Sheet1'!$B$1</c:f>
              <c:strCache>
                <c:ptCount val="1"/>
                <c:pt idx="0">
                  <c:v>y, ft</c:v>
                </c:pt>
              </c:strCache>
            </c:strRef>
          </c:tx>
          <c:spPr>
            <a:ln w="31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'[multisensor-3-cloudfree-1984-01-01_2018-01-01_info_2017-04-09_20_22.xlsx]Sheet1'!$A$2:$A$6882</c:f>
              <c:numCache>
                <c:formatCode>m/d/yyyy</c:formatCode>
                <c:ptCount val="6881"/>
                <c:pt idx="0">
                  <c:v>35356</c:v>
                </c:pt>
                <c:pt idx="1">
                  <c:v>35357</c:v>
                </c:pt>
                <c:pt idx="2">
                  <c:v>35358</c:v>
                </c:pt>
                <c:pt idx="3">
                  <c:v>35359</c:v>
                </c:pt>
                <c:pt idx="4">
                  <c:v>35360</c:v>
                </c:pt>
                <c:pt idx="5">
                  <c:v>35361</c:v>
                </c:pt>
                <c:pt idx="6">
                  <c:v>35362</c:v>
                </c:pt>
                <c:pt idx="7">
                  <c:v>35363</c:v>
                </c:pt>
                <c:pt idx="8">
                  <c:v>35364</c:v>
                </c:pt>
                <c:pt idx="9">
                  <c:v>35366</c:v>
                </c:pt>
                <c:pt idx="10">
                  <c:v>35367</c:v>
                </c:pt>
                <c:pt idx="11">
                  <c:v>35368</c:v>
                </c:pt>
                <c:pt idx="12">
                  <c:v>35369</c:v>
                </c:pt>
                <c:pt idx="13">
                  <c:v>35370</c:v>
                </c:pt>
                <c:pt idx="14">
                  <c:v>35372</c:v>
                </c:pt>
                <c:pt idx="15">
                  <c:v>35373</c:v>
                </c:pt>
                <c:pt idx="16">
                  <c:v>35374</c:v>
                </c:pt>
                <c:pt idx="17">
                  <c:v>35375</c:v>
                </c:pt>
                <c:pt idx="18">
                  <c:v>35376</c:v>
                </c:pt>
                <c:pt idx="19">
                  <c:v>35377</c:v>
                </c:pt>
                <c:pt idx="20">
                  <c:v>35379</c:v>
                </c:pt>
                <c:pt idx="21">
                  <c:v>35380</c:v>
                </c:pt>
                <c:pt idx="22">
                  <c:v>35381</c:v>
                </c:pt>
                <c:pt idx="23">
                  <c:v>35382</c:v>
                </c:pt>
                <c:pt idx="24">
                  <c:v>35383</c:v>
                </c:pt>
                <c:pt idx="25">
                  <c:v>35384</c:v>
                </c:pt>
                <c:pt idx="26">
                  <c:v>35385</c:v>
                </c:pt>
                <c:pt idx="27">
                  <c:v>35386</c:v>
                </c:pt>
                <c:pt idx="28">
                  <c:v>35387</c:v>
                </c:pt>
                <c:pt idx="29">
                  <c:v>35388</c:v>
                </c:pt>
                <c:pt idx="30">
                  <c:v>35389</c:v>
                </c:pt>
                <c:pt idx="31">
                  <c:v>35390</c:v>
                </c:pt>
                <c:pt idx="32">
                  <c:v>35391</c:v>
                </c:pt>
                <c:pt idx="33">
                  <c:v>35392</c:v>
                </c:pt>
                <c:pt idx="34">
                  <c:v>35393</c:v>
                </c:pt>
                <c:pt idx="35">
                  <c:v>35397</c:v>
                </c:pt>
                <c:pt idx="36">
                  <c:v>35400</c:v>
                </c:pt>
                <c:pt idx="37">
                  <c:v>35401</c:v>
                </c:pt>
                <c:pt idx="38">
                  <c:v>35402</c:v>
                </c:pt>
                <c:pt idx="39">
                  <c:v>35409</c:v>
                </c:pt>
                <c:pt idx="40">
                  <c:v>35422</c:v>
                </c:pt>
                <c:pt idx="41">
                  <c:v>35423</c:v>
                </c:pt>
                <c:pt idx="42">
                  <c:v>35424</c:v>
                </c:pt>
                <c:pt idx="43">
                  <c:v>35425</c:v>
                </c:pt>
                <c:pt idx="44">
                  <c:v>35430</c:v>
                </c:pt>
                <c:pt idx="45">
                  <c:v>35431</c:v>
                </c:pt>
                <c:pt idx="46">
                  <c:v>35434</c:v>
                </c:pt>
                <c:pt idx="47">
                  <c:v>35435</c:v>
                </c:pt>
                <c:pt idx="48">
                  <c:v>35440</c:v>
                </c:pt>
                <c:pt idx="49">
                  <c:v>35450</c:v>
                </c:pt>
                <c:pt idx="50">
                  <c:v>35451</c:v>
                </c:pt>
                <c:pt idx="51">
                  <c:v>35457</c:v>
                </c:pt>
                <c:pt idx="52">
                  <c:v>35458</c:v>
                </c:pt>
                <c:pt idx="53">
                  <c:v>35462</c:v>
                </c:pt>
                <c:pt idx="54">
                  <c:v>35466</c:v>
                </c:pt>
                <c:pt idx="55">
                  <c:v>35467</c:v>
                </c:pt>
                <c:pt idx="56">
                  <c:v>35468</c:v>
                </c:pt>
                <c:pt idx="57">
                  <c:v>35469</c:v>
                </c:pt>
                <c:pt idx="58">
                  <c:v>35472</c:v>
                </c:pt>
                <c:pt idx="59">
                  <c:v>35476</c:v>
                </c:pt>
                <c:pt idx="60">
                  <c:v>35477</c:v>
                </c:pt>
                <c:pt idx="61">
                  <c:v>35478</c:v>
                </c:pt>
                <c:pt idx="62">
                  <c:v>35479</c:v>
                </c:pt>
                <c:pt idx="63">
                  <c:v>35480</c:v>
                </c:pt>
                <c:pt idx="64">
                  <c:v>35481</c:v>
                </c:pt>
                <c:pt idx="65">
                  <c:v>35482</c:v>
                </c:pt>
                <c:pt idx="66">
                  <c:v>35483</c:v>
                </c:pt>
                <c:pt idx="67">
                  <c:v>35484</c:v>
                </c:pt>
                <c:pt idx="68">
                  <c:v>35485</c:v>
                </c:pt>
                <c:pt idx="69">
                  <c:v>35487</c:v>
                </c:pt>
                <c:pt idx="70">
                  <c:v>35488</c:v>
                </c:pt>
                <c:pt idx="71">
                  <c:v>35490</c:v>
                </c:pt>
                <c:pt idx="72">
                  <c:v>35492</c:v>
                </c:pt>
                <c:pt idx="73">
                  <c:v>35494</c:v>
                </c:pt>
                <c:pt idx="74">
                  <c:v>35495</c:v>
                </c:pt>
                <c:pt idx="75">
                  <c:v>35499</c:v>
                </c:pt>
                <c:pt idx="76">
                  <c:v>35502</c:v>
                </c:pt>
                <c:pt idx="77">
                  <c:v>35503</c:v>
                </c:pt>
                <c:pt idx="78">
                  <c:v>35508</c:v>
                </c:pt>
                <c:pt idx="79">
                  <c:v>35513</c:v>
                </c:pt>
                <c:pt idx="80">
                  <c:v>35516</c:v>
                </c:pt>
                <c:pt idx="81">
                  <c:v>35517</c:v>
                </c:pt>
                <c:pt idx="82">
                  <c:v>35518</c:v>
                </c:pt>
                <c:pt idx="83">
                  <c:v>35519</c:v>
                </c:pt>
                <c:pt idx="84">
                  <c:v>35525</c:v>
                </c:pt>
                <c:pt idx="85">
                  <c:v>35526</c:v>
                </c:pt>
                <c:pt idx="86">
                  <c:v>35538</c:v>
                </c:pt>
                <c:pt idx="87">
                  <c:v>35540</c:v>
                </c:pt>
                <c:pt idx="88">
                  <c:v>35541</c:v>
                </c:pt>
                <c:pt idx="89">
                  <c:v>35546</c:v>
                </c:pt>
                <c:pt idx="90">
                  <c:v>35547</c:v>
                </c:pt>
                <c:pt idx="91">
                  <c:v>35549</c:v>
                </c:pt>
                <c:pt idx="92">
                  <c:v>35550</c:v>
                </c:pt>
                <c:pt idx="93">
                  <c:v>35551</c:v>
                </c:pt>
                <c:pt idx="94">
                  <c:v>35552</c:v>
                </c:pt>
                <c:pt idx="95">
                  <c:v>35553</c:v>
                </c:pt>
                <c:pt idx="96">
                  <c:v>35555</c:v>
                </c:pt>
                <c:pt idx="97">
                  <c:v>35556</c:v>
                </c:pt>
                <c:pt idx="98">
                  <c:v>35558</c:v>
                </c:pt>
                <c:pt idx="99">
                  <c:v>35559</c:v>
                </c:pt>
                <c:pt idx="100">
                  <c:v>35560</c:v>
                </c:pt>
                <c:pt idx="101">
                  <c:v>35561</c:v>
                </c:pt>
                <c:pt idx="102">
                  <c:v>35562</c:v>
                </c:pt>
                <c:pt idx="103">
                  <c:v>35563</c:v>
                </c:pt>
                <c:pt idx="104">
                  <c:v>35564</c:v>
                </c:pt>
                <c:pt idx="105">
                  <c:v>35565</c:v>
                </c:pt>
                <c:pt idx="106">
                  <c:v>35566</c:v>
                </c:pt>
                <c:pt idx="107">
                  <c:v>35567</c:v>
                </c:pt>
                <c:pt idx="108">
                  <c:v>35568</c:v>
                </c:pt>
                <c:pt idx="109">
                  <c:v>35569</c:v>
                </c:pt>
                <c:pt idx="110">
                  <c:v>35571</c:v>
                </c:pt>
                <c:pt idx="111">
                  <c:v>35572</c:v>
                </c:pt>
                <c:pt idx="112">
                  <c:v>35573</c:v>
                </c:pt>
                <c:pt idx="113">
                  <c:v>35574</c:v>
                </c:pt>
                <c:pt idx="114">
                  <c:v>35575</c:v>
                </c:pt>
                <c:pt idx="115">
                  <c:v>35576</c:v>
                </c:pt>
                <c:pt idx="116">
                  <c:v>35577</c:v>
                </c:pt>
                <c:pt idx="117">
                  <c:v>35578</c:v>
                </c:pt>
                <c:pt idx="118">
                  <c:v>35579</c:v>
                </c:pt>
                <c:pt idx="119">
                  <c:v>35580</c:v>
                </c:pt>
                <c:pt idx="120">
                  <c:v>35581</c:v>
                </c:pt>
                <c:pt idx="121">
                  <c:v>35582</c:v>
                </c:pt>
                <c:pt idx="122">
                  <c:v>35583</c:v>
                </c:pt>
                <c:pt idx="123">
                  <c:v>35584</c:v>
                </c:pt>
                <c:pt idx="124">
                  <c:v>35585</c:v>
                </c:pt>
                <c:pt idx="125">
                  <c:v>35586</c:v>
                </c:pt>
                <c:pt idx="126">
                  <c:v>35587</c:v>
                </c:pt>
                <c:pt idx="127">
                  <c:v>35588</c:v>
                </c:pt>
                <c:pt idx="128">
                  <c:v>35589</c:v>
                </c:pt>
                <c:pt idx="129">
                  <c:v>35590</c:v>
                </c:pt>
                <c:pt idx="130">
                  <c:v>35592</c:v>
                </c:pt>
                <c:pt idx="131">
                  <c:v>35593</c:v>
                </c:pt>
                <c:pt idx="132">
                  <c:v>35594</c:v>
                </c:pt>
                <c:pt idx="133">
                  <c:v>35595</c:v>
                </c:pt>
                <c:pt idx="134">
                  <c:v>35596</c:v>
                </c:pt>
                <c:pt idx="135">
                  <c:v>35597</c:v>
                </c:pt>
                <c:pt idx="136">
                  <c:v>35598</c:v>
                </c:pt>
                <c:pt idx="137">
                  <c:v>35599</c:v>
                </c:pt>
                <c:pt idx="138">
                  <c:v>35600</c:v>
                </c:pt>
                <c:pt idx="139">
                  <c:v>35601</c:v>
                </c:pt>
                <c:pt idx="140">
                  <c:v>35602</c:v>
                </c:pt>
                <c:pt idx="141">
                  <c:v>35603</c:v>
                </c:pt>
                <c:pt idx="142">
                  <c:v>35604</c:v>
                </c:pt>
                <c:pt idx="143">
                  <c:v>35605</c:v>
                </c:pt>
                <c:pt idx="144">
                  <c:v>35606</c:v>
                </c:pt>
                <c:pt idx="145">
                  <c:v>35607</c:v>
                </c:pt>
                <c:pt idx="146">
                  <c:v>35609</c:v>
                </c:pt>
                <c:pt idx="147">
                  <c:v>35610</c:v>
                </c:pt>
                <c:pt idx="148">
                  <c:v>35611</c:v>
                </c:pt>
                <c:pt idx="149">
                  <c:v>35612</c:v>
                </c:pt>
                <c:pt idx="150">
                  <c:v>35615</c:v>
                </c:pt>
                <c:pt idx="151">
                  <c:v>35616</c:v>
                </c:pt>
                <c:pt idx="152">
                  <c:v>35617</c:v>
                </c:pt>
                <c:pt idx="153">
                  <c:v>35621</c:v>
                </c:pt>
                <c:pt idx="154">
                  <c:v>35622</c:v>
                </c:pt>
                <c:pt idx="155">
                  <c:v>35623</c:v>
                </c:pt>
                <c:pt idx="156">
                  <c:v>35624</c:v>
                </c:pt>
                <c:pt idx="157">
                  <c:v>35625</c:v>
                </c:pt>
                <c:pt idx="158">
                  <c:v>35626</c:v>
                </c:pt>
                <c:pt idx="159">
                  <c:v>35627</c:v>
                </c:pt>
                <c:pt idx="160">
                  <c:v>35628</c:v>
                </c:pt>
                <c:pt idx="161">
                  <c:v>35629</c:v>
                </c:pt>
                <c:pt idx="162">
                  <c:v>35631</c:v>
                </c:pt>
                <c:pt idx="163">
                  <c:v>35632</c:v>
                </c:pt>
                <c:pt idx="164">
                  <c:v>35634</c:v>
                </c:pt>
                <c:pt idx="165">
                  <c:v>35635</c:v>
                </c:pt>
                <c:pt idx="166">
                  <c:v>35636</c:v>
                </c:pt>
                <c:pt idx="167">
                  <c:v>35637</c:v>
                </c:pt>
                <c:pt idx="168">
                  <c:v>35638</c:v>
                </c:pt>
                <c:pt idx="169">
                  <c:v>35639</c:v>
                </c:pt>
                <c:pt idx="170">
                  <c:v>35641</c:v>
                </c:pt>
                <c:pt idx="171">
                  <c:v>35642</c:v>
                </c:pt>
                <c:pt idx="172">
                  <c:v>35643</c:v>
                </c:pt>
                <c:pt idx="173">
                  <c:v>35644</c:v>
                </c:pt>
                <c:pt idx="174">
                  <c:v>35646</c:v>
                </c:pt>
                <c:pt idx="175">
                  <c:v>35647</c:v>
                </c:pt>
                <c:pt idx="176">
                  <c:v>35649</c:v>
                </c:pt>
                <c:pt idx="177">
                  <c:v>35651</c:v>
                </c:pt>
                <c:pt idx="178">
                  <c:v>35652</c:v>
                </c:pt>
                <c:pt idx="179">
                  <c:v>35653</c:v>
                </c:pt>
                <c:pt idx="180">
                  <c:v>35654</c:v>
                </c:pt>
                <c:pt idx="181">
                  <c:v>35655</c:v>
                </c:pt>
                <c:pt idx="182">
                  <c:v>35656</c:v>
                </c:pt>
                <c:pt idx="183">
                  <c:v>35657</c:v>
                </c:pt>
                <c:pt idx="184">
                  <c:v>35658</c:v>
                </c:pt>
                <c:pt idx="185">
                  <c:v>35659</c:v>
                </c:pt>
                <c:pt idx="186">
                  <c:v>35660</c:v>
                </c:pt>
                <c:pt idx="187">
                  <c:v>35662</c:v>
                </c:pt>
                <c:pt idx="188">
                  <c:v>35663</c:v>
                </c:pt>
                <c:pt idx="189">
                  <c:v>35664</c:v>
                </c:pt>
                <c:pt idx="190">
                  <c:v>35665</c:v>
                </c:pt>
                <c:pt idx="191">
                  <c:v>35666</c:v>
                </c:pt>
                <c:pt idx="192">
                  <c:v>35667</c:v>
                </c:pt>
                <c:pt idx="193">
                  <c:v>35669</c:v>
                </c:pt>
                <c:pt idx="194">
                  <c:v>35670</c:v>
                </c:pt>
                <c:pt idx="195">
                  <c:v>35671</c:v>
                </c:pt>
                <c:pt idx="196">
                  <c:v>35672</c:v>
                </c:pt>
                <c:pt idx="197">
                  <c:v>35673</c:v>
                </c:pt>
                <c:pt idx="198">
                  <c:v>35677</c:v>
                </c:pt>
                <c:pt idx="199">
                  <c:v>35678</c:v>
                </c:pt>
                <c:pt idx="200">
                  <c:v>35679</c:v>
                </c:pt>
                <c:pt idx="201">
                  <c:v>35682</c:v>
                </c:pt>
                <c:pt idx="202">
                  <c:v>35684</c:v>
                </c:pt>
                <c:pt idx="203">
                  <c:v>35685</c:v>
                </c:pt>
                <c:pt idx="204">
                  <c:v>35686</c:v>
                </c:pt>
                <c:pt idx="205">
                  <c:v>35687</c:v>
                </c:pt>
                <c:pt idx="206">
                  <c:v>35688</c:v>
                </c:pt>
                <c:pt idx="207">
                  <c:v>35689</c:v>
                </c:pt>
                <c:pt idx="208">
                  <c:v>35690</c:v>
                </c:pt>
                <c:pt idx="209">
                  <c:v>35692</c:v>
                </c:pt>
                <c:pt idx="210">
                  <c:v>35693</c:v>
                </c:pt>
                <c:pt idx="211">
                  <c:v>35694</c:v>
                </c:pt>
                <c:pt idx="212">
                  <c:v>35695</c:v>
                </c:pt>
                <c:pt idx="213">
                  <c:v>35696</c:v>
                </c:pt>
                <c:pt idx="214">
                  <c:v>35697</c:v>
                </c:pt>
                <c:pt idx="215">
                  <c:v>35699</c:v>
                </c:pt>
                <c:pt idx="216">
                  <c:v>35700</c:v>
                </c:pt>
                <c:pt idx="217">
                  <c:v>35701</c:v>
                </c:pt>
                <c:pt idx="218">
                  <c:v>35702</c:v>
                </c:pt>
                <c:pt idx="219">
                  <c:v>35703</c:v>
                </c:pt>
                <c:pt idx="220">
                  <c:v>35721</c:v>
                </c:pt>
                <c:pt idx="221">
                  <c:v>35722</c:v>
                </c:pt>
                <c:pt idx="222">
                  <c:v>35723</c:v>
                </c:pt>
                <c:pt idx="223">
                  <c:v>35724</c:v>
                </c:pt>
                <c:pt idx="224">
                  <c:v>35725</c:v>
                </c:pt>
                <c:pt idx="225">
                  <c:v>35726</c:v>
                </c:pt>
                <c:pt idx="226">
                  <c:v>35727</c:v>
                </c:pt>
                <c:pt idx="227">
                  <c:v>35730</c:v>
                </c:pt>
                <c:pt idx="228">
                  <c:v>35731</c:v>
                </c:pt>
                <c:pt idx="229">
                  <c:v>35736</c:v>
                </c:pt>
                <c:pt idx="230">
                  <c:v>35737</c:v>
                </c:pt>
                <c:pt idx="231">
                  <c:v>35740</c:v>
                </c:pt>
                <c:pt idx="232">
                  <c:v>35741</c:v>
                </c:pt>
                <c:pt idx="233">
                  <c:v>35742</c:v>
                </c:pt>
                <c:pt idx="234">
                  <c:v>35743</c:v>
                </c:pt>
                <c:pt idx="235">
                  <c:v>35744</c:v>
                </c:pt>
                <c:pt idx="236">
                  <c:v>35746</c:v>
                </c:pt>
                <c:pt idx="237">
                  <c:v>35747</c:v>
                </c:pt>
                <c:pt idx="238">
                  <c:v>35748</c:v>
                </c:pt>
                <c:pt idx="239">
                  <c:v>35749</c:v>
                </c:pt>
                <c:pt idx="240">
                  <c:v>35750</c:v>
                </c:pt>
                <c:pt idx="241">
                  <c:v>35752</c:v>
                </c:pt>
                <c:pt idx="242">
                  <c:v>35753</c:v>
                </c:pt>
                <c:pt idx="243">
                  <c:v>35754</c:v>
                </c:pt>
                <c:pt idx="244">
                  <c:v>35755</c:v>
                </c:pt>
                <c:pt idx="245">
                  <c:v>35756</c:v>
                </c:pt>
                <c:pt idx="246">
                  <c:v>35757</c:v>
                </c:pt>
                <c:pt idx="247">
                  <c:v>35758</c:v>
                </c:pt>
                <c:pt idx="248">
                  <c:v>35759</c:v>
                </c:pt>
                <c:pt idx="249">
                  <c:v>35760</c:v>
                </c:pt>
                <c:pt idx="250">
                  <c:v>35761</c:v>
                </c:pt>
                <c:pt idx="251">
                  <c:v>35762</c:v>
                </c:pt>
                <c:pt idx="252">
                  <c:v>35763</c:v>
                </c:pt>
                <c:pt idx="253">
                  <c:v>35764</c:v>
                </c:pt>
                <c:pt idx="254">
                  <c:v>35765</c:v>
                </c:pt>
                <c:pt idx="255">
                  <c:v>35766</c:v>
                </c:pt>
                <c:pt idx="256">
                  <c:v>35767</c:v>
                </c:pt>
                <c:pt idx="257">
                  <c:v>35768</c:v>
                </c:pt>
                <c:pt idx="258">
                  <c:v>35769</c:v>
                </c:pt>
                <c:pt idx="259">
                  <c:v>35773</c:v>
                </c:pt>
                <c:pt idx="260">
                  <c:v>35775</c:v>
                </c:pt>
                <c:pt idx="261">
                  <c:v>35776</c:v>
                </c:pt>
                <c:pt idx="262">
                  <c:v>35777</c:v>
                </c:pt>
                <c:pt idx="263">
                  <c:v>35778</c:v>
                </c:pt>
                <c:pt idx="264">
                  <c:v>35779</c:v>
                </c:pt>
                <c:pt idx="265">
                  <c:v>35780</c:v>
                </c:pt>
                <c:pt idx="266">
                  <c:v>35781</c:v>
                </c:pt>
                <c:pt idx="267">
                  <c:v>35782</c:v>
                </c:pt>
                <c:pt idx="268">
                  <c:v>35783</c:v>
                </c:pt>
                <c:pt idx="269">
                  <c:v>35784</c:v>
                </c:pt>
                <c:pt idx="270">
                  <c:v>35785</c:v>
                </c:pt>
                <c:pt idx="271">
                  <c:v>35786</c:v>
                </c:pt>
                <c:pt idx="272">
                  <c:v>35787</c:v>
                </c:pt>
                <c:pt idx="273">
                  <c:v>35788</c:v>
                </c:pt>
                <c:pt idx="274">
                  <c:v>35789</c:v>
                </c:pt>
                <c:pt idx="275">
                  <c:v>35790</c:v>
                </c:pt>
                <c:pt idx="276">
                  <c:v>35791</c:v>
                </c:pt>
                <c:pt idx="277">
                  <c:v>35792</c:v>
                </c:pt>
                <c:pt idx="278">
                  <c:v>35793</c:v>
                </c:pt>
                <c:pt idx="279">
                  <c:v>35794</c:v>
                </c:pt>
                <c:pt idx="280">
                  <c:v>35795</c:v>
                </c:pt>
                <c:pt idx="281">
                  <c:v>35796</c:v>
                </c:pt>
                <c:pt idx="282">
                  <c:v>35798</c:v>
                </c:pt>
                <c:pt idx="283">
                  <c:v>35799</c:v>
                </c:pt>
                <c:pt idx="284">
                  <c:v>35800</c:v>
                </c:pt>
                <c:pt idx="285">
                  <c:v>35801</c:v>
                </c:pt>
                <c:pt idx="286">
                  <c:v>35802</c:v>
                </c:pt>
                <c:pt idx="287">
                  <c:v>35803</c:v>
                </c:pt>
                <c:pt idx="288">
                  <c:v>35804</c:v>
                </c:pt>
                <c:pt idx="289">
                  <c:v>35805</c:v>
                </c:pt>
                <c:pt idx="290">
                  <c:v>35806</c:v>
                </c:pt>
                <c:pt idx="291">
                  <c:v>35807</c:v>
                </c:pt>
                <c:pt idx="292">
                  <c:v>35808</c:v>
                </c:pt>
                <c:pt idx="293">
                  <c:v>35810</c:v>
                </c:pt>
                <c:pt idx="294">
                  <c:v>35811</c:v>
                </c:pt>
                <c:pt idx="295">
                  <c:v>35812</c:v>
                </c:pt>
                <c:pt idx="296">
                  <c:v>35813</c:v>
                </c:pt>
                <c:pt idx="297">
                  <c:v>35816</c:v>
                </c:pt>
                <c:pt idx="298">
                  <c:v>35818</c:v>
                </c:pt>
                <c:pt idx="299">
                  <c:v>35819</c:v>
                </c:pt>
                <c:pt idx="300">
                  <c:v>35820</c:v>
                </c:pt>
                <c:pt idx="301">
                  <c:v>35821</c:v>
                </c:pt>
                <c:pt idx="302">
                  <c:v>35824</c:v>
                </c:pt>
                <c:pt idx="303">
                  <c:v>35826</c:v>
                </c:pt>
                <c:pt idx="304">
                  <c:v>35830</c:v>
                </c:pt>
                <c:pt idx="305">
                  <c:v>35831</c:v>
                </c:pt>
                <c:pt idx="306">
                  <c:v>35832</c:v>
                </c:pt>
                <c:pt idx="307">
                  <c:v>35833</c:v>
                </c:pt>
                <c:pt idx="308">
                  <c:v>35834</c:v>
                </c:pt>
                <c:pt idx="309">
                  <c:v>35835</c:v>
                </c:pt>
                <c:pt idx="310">
                  <c:v>35837</c:v>
                </c:pt>
                <c:pt idx="311">
                  <c:v>35839</c:v>
                </c:pt>
                <c:pt idx="312">
                  <c:v>35840</c:v>
                </c:pt>
                <c:pt idx="313">
                  <c:v>35841</c:v>
                </c:pt>
                <c:pt idx="314">
                  <c:v>35843</c:v>
                </c:pt>
                <c:pt idx="315">
                  <c:v>35844</c:v>
                </c:pt>
                <c:pt idx="316">
                  <c:v>35845</c:v>
                </c:pt>
                <c:pt idx="317">
                  <c:v>35846</c:v>
                </c:pt>
                <c:pt idx="318">
                  <c:v>35847</c:v>
                </c:pt>
                <c:pt idx="319">
                  <c:v>35848</c:v>
                </c:pt>
                <c:pt idx="320">
                  <c:v>35849</c:v>
                </c:pt>
                <c:pt idx="321">
                  <c:v>35850</c:v>
                </c:pt>
                <c:pt idx="322">
                  <c:v>35852</c:v>
                </c:pt>
                <c:pt idx="323">
                  <c:v>35853</c:v>
                </c:pt>
                <c:pt idx="324">
                  <c:v>35854</c:v>
                </c:pt>
                <c:pt idx="325">
                  <c:v>35855</c:v>
                </c:pt>
                <c:pt idx="326">
                  <c:v>35857</c:v>
                </c:pt>
                <c:pt idx="327">
                  <c:v>35858</c:v>
                </c:pt>
                <c:pt idx="328">
                  <c:v>35859</c:v>
                </c:pt>
                <c:pt idx="329">
                  <c:v>35860</c:v>
                </c:pt>
                <c:pt idx="330">
                  <c:v>35861</c:v>
                </c:pt>
                <c:pt idx="331">
                  <c:v>35863</c:v>
                </c:pt>
                <c:pt idx="332">
                  <c:v>35864</c:v>
                </c:pt>
                <c:pt idx="333">
                  <c:v>35865</c:v>
                </c:pt>
                <c:pt idx="334">
                  <c:v>35866</c:v>
                </c:pt>
                <c:pt idx="335">
                  <c:v>35867</c:v>
                </c:pt>
                <c:pt idx="336">
                  <c:v>35868</c:v>
                </c:pt>
                <c:pt idx="337">
                  <c:v>35869</c:v>
                </c:pt>
                <c:pt idx="338">
                  <c:v>35870</c:v>
                </c:pt>
                <c:pt idx="339">
                  <c:v>35871</c:v>
                </c:pt>
                <c:pt idx="340">
                  <c:v>35872</c:v>
                </c:pt>
                <c:pt idx="341">
                  <c:v>35873</c:v>
                </c:pt>
                <c:pt idx="342">
                  <c:v>35874</c:v>
                </c:pt>
                <c:pt idx="343">
                  <c:v>35875</c:v>
                </c:pt>
                <c:pt idx="344">
                  <c:v>35876</c:v>
                </c:pt>
                <c:pt idx="345">
                  <c:v>35877</c:v>
                </c:pt>
                <c:pt idx="346">
                  <c:v>35880</c:v>
                </c:pt>
                <c:pt idx="347">
                  <c:v>35881</c:v>
                </c:pt>
                <c:pt idx="348">
                  <c:v>35882</c:v>
                </c:pt>
                <c:pt idx="349">
                  <c:v>35885</c:v>
                </c:pt>
                <c:pt idx="350">
                  <c:v>35886</c:v>
                </c:pt>
                <c:pt idx="351">
                  <c:v>35887</c:v>
                </c:pt>
                <c:pt idx="352">
                  <c:v>35890</c:v>
                </c:pt>
                <c:pt idx="353">
                  <c:v>35891</c:v>
                </c:pt>
                <c:pt idx="354">
                  <c:v>35892</c:v>
                </c:pt>
                <c:pt idx="355">
                  <c:v>35893</c:v>
                </c:pt>
                <c:pt idx="356">
                  <c:v>35894</c:v>
                </c:pt>
                <c:pt idx="357">
                  <c:v>35896</c:v>
                </c:pt>
                <c:pt idx="358">
                  <c:v>35897</c:v>
                </c:pt>
                <c:pt idx="359">
                  <c:v>35898</c:v>
                </c:pt>
                <c:pt idx="360">
                  <c:v>35900</c:v>
                </c:pt>
                <c:pt idx="361">
                  <c:v>35901</c:v>
                </c:pt>
                <c:pt idx="362">
                  <c:v>35902</c:v>
                </c:pt>
                <c:pt idx="363">
                  <c:v>35903</c:v>
                </c:pt>
                <c:pt idx="364">
                  <c:v>35905</c:v>
                </c:pt>
                <c:pt idx="365">
                  <c:v>35906</c:v>
                </c:pt>
                <c:pt idx="366">
                  <c:v>35907</c:v>
                </c:pt>
                <c:pt idx="367">
                  <c:v>35908</c:v>
                </c:pt>
                <c:pt idx="368">
                  <c:v>35910</c:v>
                </c:pt>
                <c:pt idx="369">
                  <c:v>35913</c:v>
                </c:pt>
                <c:pt idx="370">
                  <c:v>35914</c:v>
                </c:pt>
                <c:pt idx="371">
                  <c:v>35915</c:v>
                </c:pt>
                <c:pt idx="372">
                  <c:v>35916</c:v>
                </c:pt>
                <c:pt idx="373">
                  <c:v>35917</c:v>
                </c:pt>
                <c:pt idx="374">
                  <c:v>35918</c:v>
                </c:pt>
                <c:pt idx="375">
                  <c:v>35920</c:v>
                </c:pt>
                <c:pt idx="376">
                  <c:v>35923</c:v>
                </c:pt>
                <c:pt idx="377">
                  <c:v>35926</c:v>
                </c:pt>
                <c:pt idx="378">
                  <c:v>35927</c:v>
                </c:pt>
                <c:pt idx="379">
                  <c:v>35928</c:v>
                </c:pt>
                <c:pt idx="380">
                  <c:v>35929</c:v>
                </c:pt>
                <c:pt idx="381">
                  <c:v>35930</c:v>
                </c:pt>
                <c:pt idx="382">
                  <c:v>35931</c:v>
                </c:pt>
                <c:pt idx="383">
                  <c:v>35932</c:v>
                </c:pt>
                <c:pt idx="384">
                  <c:v>35933</c:v>
                </c:pt>
                <c:pt idx="385">
                  <c:v>35934</c:v>
                </c:pt>
                <c:pt idx="386">
                  <c:v>35935</c:v>
                </c:pt>
                <c:pt idx="387">
                  <c:v>35937</c:v>
                </c:pt>
                <c:pt idx="388">
                  <c:v>35938</c:v>
                </c:pt>
                <c:pt idx="389">
                  <c:v>35940</c:v>
                </c:pt>
                <c:pt idx="390">
                  <c:v>35941</c:v>
                </c:pt>
                <c:pt idx="391">
                  <c:v>35942</c:v>
                </c:pt>
                <c:pt idx="392">
                  <c:v>35943</c:v>
                </c:pt>
                <c:pt idx="393">
                  <c:v>35944</c:v>
                </c:pt>
                <c:pt idx="394">
                  <c:v>35945</c:v>
                </c:pt>
                <c:pt idx="395">
                  <c:v>35946</c:v>
                </c:pt>
                <c:pt idx="396">
                  <c:v>35947</c:v>
                </c:pt>
                <c:pt idx="397">
                  <c:v>35948</c:v>
                </c:pt>
                <c:pt idx="398">
                  <c:v>35949</c:v>
                </c:pt>
                <c:pt idx="399">
                  <c:v>35950</c:v>
                </c:pt>
                <c:pt idx="400">
                  <c:v>35951</c:v>
                </c:pt>
                <c:pt idx="401">
                  <c:v>35952</c:v>
                </c:pt>
                <c:pt idx="402">
                  <c:v>35953</c:v>
                </c:pt>
                <c:pt idx="403">
                  <c:v>35954</c:v>
                </c:pt>
                <c:pt idx="404">
                  <c:v>35955</c:v>
                </c:pt>
                <c:pt idx="405">
                  <c:v>35956</c:v>
                </c:pt>
                <c:pt idx="406">
                  <c:v>35957</c:v>
                </c:pt>
                <c:pt idx="407">
                  <c:v>35958</c:v>
                </c:pt>
                <c:pt idx="408">
                  <c:v>35959</c:v>
                </c:pt>
                <c:pt idx="409">
                  <c:v>35960</c:v>
                </c:pt>
                <c:pt idx="410">
                  <c:v>35961</c:v>
                </c:pt>
                <c:pt idx="411">
                  <c:v>35962</c:v>
                </c:pt>
                <c:pt idx="412">
                  <c:v>35963</c:v>
                </c:pt>
                <c:pt idx="413">
                  <c:v>35964</c:v>
                </c:pt>
                <c:pt idx="414">
                  <c:v>35965</c:v>
                </c:pt>
                <c:pt idx="415">
                  <c:v>35966</c:v>
                </c:pt>
                <c:pt idx="416">
                  <c:v>35967</c:v>
                </c:pt>
                <c:pt idx="417">
                  <c:v>35969</c:v>
                </c:pt>
                <c:pt idx="418">
                  <c:v>35970</c:v>
                </c:pt>
                <c:pt idx="419">
                  <c:v>35971</c:v>
                </c:pt>
                <c:pt idx="420">
                  <c:v>35973</c:v>
                </c:pt>
                <c:pt idx="421">
                  <c:v>35974</c:v>
                </c:pt>
                <c:pt idx="422">
                  <c:v>35975</c:v>
                </c:pt>
                <c:pt idx="423">
                  <c:v>35976</c:v>
                </c:pt>
                <c:pt idx="424">
                  <c:v>35978</c:v>
                </c:pt>
                <c:pt idx="425">
                  <c:v>35979</c:v>
                </c:pt>
                <c:pt idx="426">
                  <c:v>35980</c:v>
                </c:pt>
                <c:pt idx="427">
                  <c:v>35981</c:v>
                </c:pt>
                <c:pt idx="428">
                  <c:v>35982</c:v>
                </c:pt>
                <c:pt idx="429">
                  <c:v>35983</c:v>
                </c:pt>
                <c:pt idx="430">
                  <c:v>35984</c:v>
                </c:pt>
                <c:pt idx="431">
                  <c:v>35985</c:v>
                </c:pt>
                <c:pt idx="432">
                  <c:v>35988</c:v>
                </c:pt>
                <c:pt idx="433">
                  <c:v>35989</c:v>
                </c:pt>
                <c:pt idx="434">
                  <c:v>35990</c:v>
                </c:pt>
                <c:pt idx="435">
                  <c:v>35991</c:v>
                </c:pt>
                <c:pt idx="436">
                  <c:v>35992</c:v>
                </c:pt>
                <c:pt idx="437">
                  <c:v>35993</c:v>
                </c:pt>
                <c:pt idx="438">
                  <c:v>35994</c:v>
                </c:pt>
                <c:pt idx="439">
                  <c:v>35995</c:v>
                </c:pt>
                <c:pt idx="440">
                  <c:v>35996</c:v>
                </c:pt>
                <c:pt idx="441">
                  <c:v>35998</c:v>
                </c:pt>
                <c:pt idx="442">
                  <c:v>35999</c:v>
                </c:pt>
                <c:pt idx="443">
                  <c:v>36032</c:v>
                </c:pt>
                <c:pt idx="444">
                  <c:v>36033</c:v>
                </c:pt>
                <c:pt idx="445">
                  <c:v>36036</c:v>
                </c:pt>
                <c:pt idx="446">
                  <c:v>36037</c:v>
                </c:pt>
                <c:pt idx="447">
                  <c:v>36038</c:v>
                </c:pt>
                <c:pt idx="448">
                  <c:v>36039</c:v>
                </c:pt>
                <c:pt idx="449">
                  <c:v>36040</c:v>
                </c:pt>
                <c:pt idx="450">
                  <c:v>36041</c:v>
                </c:pt>
                <c:pt idx="451">
                  <c:v>36043</c:v>
                </c:pt>
                <c:pt idx="452">
                  <c:v>36044</c:v>
                </c:pt>
                <c:pt idx="453">
                  <c:v>36046</c:v>
                </c:pt>
                <c:pt idx="454">
                  <c:v>36047</c:v>
                </c:pt>
                <c:pt idx="455">
                  <c:v>36056</c:v>
                </c:pt>
                <c:pt idx="456">
                  <c:v>36058</c:v>
                </c:pt>
                <c:pt idx="457">
                  <c:v>36065</c:v>
                </c:pt>
                <c:pt idx="458">
                  <c:v>36067</c:v>
                </c:pt>
                <c:pt idx="459">
                  <c:v>36070</c:v>
                </c:pt>
                <c:pt idx="460">
                  <c:v>36073</c:v>
                </c:pt>
                <c:pt idx="461">
                  <c:v>36076</c:v>
                </c:pt>
                <c:pt idx="462">
                  <c:v>36077</c:v>
                </c:pt>
                <c:pt idx="463">
                  <c:v>36078</c:v>
                </c:pt>
                <c:pt idx="464">
                  <c:v>36079</c:v>
                </c:pt>
                <c:pt idx="465">
                  <c:v>36081</c:v>
                </c:pt>
                <c:pt idx="466">
                  <c:v>36082</c:v>
                </c:pt>
                <c:pt idx="467">
                  <c:v>36083</c:v>
                </c:pt>
                <c:pt idx="468">
                  <c:v>36084</c:v>
                </c:pt>
                <c:pt idx="469">
                  <c:v>36085</c:v>
                </c:pt>
                <c:pt idx="470">
                  <c:v>36086</c:v>
                </c:pt>
                <c:pt idx="471">
                  <c:v>36087</c:v>
                </c:pt>
                <c:pt idx="472">
                  <c:v>36088</c:v>
                </c:pt>
                <c:pt idx="473">
                  <c:v>36089</c:v>
                </c:pt>
                <c:pt idx="474">
                  <c:v>36090</c:v>
                </c:pt>
                <c:pt idx="475">
                  <c:v>36091</c:v>
                </c:pt>
                <c:pt idx="476">
                  <c:v>36092</c:v>
                </c:pt>
                <c:pt idx="477">
                  <c:v>36093</c:v>
                </c:pt>
                <c:pt idx="478">
                  <c:v>36094</c:v>
                </c:pt>
                <c:pt idx="479">
                  <c:v>36095</c:v>
                </c:pt>
                <c:pt idx="480">
                  <c:v>36096</c:v>
                </c:pt>
                <c:pt idx="481">
                  <c:v>36097</c:v>
                </c:pt>
                <c:pt idx="482">
                  <c:v>36098</c:v>
                </c:pt>
                <c:pt idx="483">
                  <c:v>36099</c:v>
                </c:pt>
                <c:pt idx="484">
                  <c:v>36101</c:v>
                </c:pt>
                <c:pt idx="485">
                  <c:v>36102</c:v>
                </c:pt>
                <c:pt idx="486">
                  <c:v>36103</c:v>
                </c:pt>
                <c:pt idx="487">
                  <c:v>36104</c:v>
                </c:pt>
                <c:pt idx="488">
                  <c:v>36105</c:v>
                </c:pt>
                <c:pt idx="489">
                  <c:v>36106</c:v>
                </c:pt>
                <c:pt idx="490">
                  <c:v>36107</c:v>
                </c:pt>
                <c:pt idx="491">
                  <c:v>36108</c:v>
                </c:pt>
                <c:pt idx="492">
                  <c:v>36109</c:v>
                </c:pt>
                <c:pt idx="493">
                  <c:v>36110</c:v>
                </c:pt>
                <c:pt idx="494">
                  <c:v>36111</c:v>
                </c:pt>
                <c:pt idx="495">
                  <c:v>36112</c:v>
                </c:pt>
                <c:pt idx="496">
                  <c:v>36113</c:v>
                </c:pt>
                <c:pt idx="497">
                  <c:v>36114</c:v>
                </c:pt>
                <c:pt idx="498">
                  <c:v>36115</c:v>
                </c:pt>
                <c:pt idx="499">
                  <c:v>36116</c:v>
                </c:pt>
                <c:pt idx="500">
                  <c:v>36117</c:v>
                </c:pt>
                <c:pt idx="501">
                  <c:v>36118</c:v>
                </c:pt>
                <c:pt idx="502">
                  <c:v>36119</c:v>
                </c:pt>
                <c:pt idx="503">
                  <c:v>36120</c:v>
                </c:pt>
                <c:pt idx="504">
                  <c:v>36121</c:v>
                </c:pt>
                <c:pt idx="505">
                  <c:v>36122</c:v>
                </c:pt>
                <c:pt idx="506">
                  <c:v>36123</c:v>
                </c:pt>
                <c:pt idx="507">
                  <c:v>36124</c:v>
                </c:pt>
                <c:pt idx="508">
                  <c:v>36125</c:v>
                </c:pt>
                <c:pt idx="509">
                  <c:v>36127</c:v>
                </c:pt>
                <c:pt idx="510">
                  <c:v>36131</c:v>
                </c:pt>
                <c:pt idx="511">
                  <c:v>36134</c:v>
                </c:pt>
                <c:pt idx="512">
                  <c:v>36135</c:v>
                </c:pt>
                <c:pt idx="513">
                  <c:v>36142</c:v>
                </c:pt>
                <c:pt idx="514">
                  <c:v>36143</c:v>
                </c:pt>
                <c:pt idx="515">
                  <c:v>36146</c:v>
                </c:pt>
                <c:pt idx="516">
                  <c:v>36147</c:v>
                </c:pt>
                <c:pt idx="517">
                  <c:v>36148</c:v>
                </c:pt>
                <c:pt idx="518">
                  <c:v>36149</c:v>
                </c:pt>
                <c:pt idx="519">
                  <c:v>36150</c:v>
                </c:pt>
                <c:pt idx="520">
                  <c:v>36151</c:v>
                </c:pt>
                <c:pt idx="521">
                  <c:v>36154</c:v>
                </c:pt>
                <c:pt idx="522">
                  <c:v>36155</c:v>
                </c:pt>
                <c:pt idx="523">
                  <c:v>36156</c:v>
                </c:pt>
                <c:pt idx="524">
                  <c:v>36158</c:v>
                </c:pt>
                <c:pt idx="525">
                  <c:v>36159</c:v>
                </c:pt>
                <c:pt idx="526">
                  <c:v>36161</c:v>
                </c:pt>
                <c:pt idx="527">
                  <c:v>36162</c:v>
                </c:pt>
                <c:pt idx="528">
                  <c:v>36163</c:v>
                </c:pt>
                <c:pt idx="529">
                  <c:v>36164</c:v>
                </c:pt>
                <c:pt idx="530">
                  <c:v>36165</c:v>
                </c:pt>
                <c:pt idx="531">
                  <c:v>36166</c:v>
                </c:pt>
                <c:pt idx="532">
                  <c:v>36167</c:v>
                </c:pt>
                <c:pt idx="533">
                  <c:v>36168</c:v>
                </c:pt>
                <c:pt idx="534">
                  <c:v>36169</c:v>
                </c:pt>
                <c:pt idx="535">
                  <c:v>36170</c:v>
                </c:pt>
                <c:pt idx="536">
                  <c:v>36171</c:v>
                </c:pt>
                <c:pt idx="537">
                  <c:v>36172</c:v>
                </c:pt>
                <c:pt idx="538">
                  <c:v>36173</c:v>
                </c:pt>
                <c:pt idx="539">
                  <c:v>36174</c:v>
                </c:pt>
                <c:pt idx="540">
                  <c:v>36176</c:v>
                </c:pt>
                <c:pt idx="541">
                  <c:v>36177</c:v>
                </c:pt>
                <c:pt idx="542">
                  <c:v>36178</c:v>
                </c:pt>
                <c:pt idx="543">
                  <c:v>36180</c:v>
                </c:pt>
                <c:pt idx="544">
                  <c:v>36181</c:v>
                </c:pt>
                <c:pt idx="545">
                  <c:v>36182</c:v>
                </c:pt>
                <c:pt idx="546">
                  <c:v>36186</c:v>
                </c:pt>
                <c:pt idx="547">
                  <c:v>36187</c:v>
                </c:pt>
                <c:pt idx="548">
                  <c:v>36188</c:v>
                </c:pt>
                <c:pt idx="549">
                  <c:v>36189</c:v>
                </c:pt>
                <c:pt idx="550">
                  <c:v>36190</c:v>
                </c:pt>
                <c:pt idx="551">
                  <c:v>36191</c:v>
                </c:pt>
                <c:pt idx="552">
                  <c:v>36192</c:v>
                </c:pt>
                <c:pt idx="553">
                  <c:v>36193</c:v>
                </c:pt>
                <c:pt idx="554">
                  <c:v>36194</c:v>
                </c:pt>
                <c:pt idx="555">
                  <c:v>36195</c:v>
                </c:pt>
                <c:pt idx="556">
                  <c:v>36196</c:v>
                </c:pt>
                <c:pt idx="557">
                  <c:v>36197</c:v>
                </c:pt>
                <c:pt idx="558">
                  <c:v>36198</c:v>
                </c:pt>
                <c:pt idx="559">
                  <c:v>36200</c:v>
                </c:pt>
                <c:pt idx="560">
                  <c:v>36201</c:v>
                </c:pt>
                <c:pt idx="561">
                  <c:v>36202</c:v>
                </c:pt>
                <c:pt idx="562">
                  <c:v>36203</c:v>
                </c:pt>
                <c:pt idx="563">
                  <c:v>36204</c:v>
                </c:pt>
                <c:pt idx="564">
                  <c:v>36205</c:v>
                </c:pt>
                <c:pt idx="565">
                  <c:v>36206</c:v>
                </c:pt>
                <c:pt idx="566">
                  <c:v>36207</c:v>
                </c:pt>
                <c:pt idx="567">
                  <c:v>36208</c:v>
                </c:pt>
                <c:pt idx="568">
                  <c:v>36209</c:v>
                </c:pt>
                <c:pt idx="569">
                  <c:v>36210</c:v>
                </c:pt>
                <c:pt idx="570">
                  <c:v>36211</c:v>
                </c:pt>
                <c:pt idx="571">
                  <c:v>36212</c:v>
                </c:pt>
                <c:pt idx="572">
                  <c:v>36214</c:v>
                </c:pt>
                <c:pt idx="573">
                  <c:v>36215</c:v>
                </c:pt>
                <c:pt idx="574">
                  <c:v>36216</c:v>
                </c:pt>
                <c:pt idx="575">
                  <c:v>36217</c:v>
                </c:pt>
                <c:pt idx="576">
                  <c:v>36218</c:v>
                </c:pt>
                <c:pt idx="577">
                  <c:v>36219</c:v>
                </c:pt>
                <c:pt idx="578">
                  <c:v>36220</c:v>
                </c:pt>
                <c:pt idx="579">
                  <c:v>36221</c:v>
                </c:pt>
                <c:pt idx="580">
                  <c:v>36222</c:v>
                </c:pt>
                <c:pt idx="581">
                  <c:v>36223</c:v>
                </c:pt>
                <c:pt idx="582">
                  <c:v>36224</c:v>
                </c:pt>
                <c:pt idx="583">
                  <c:v>36225</c:v>
                </c:pt>
                <c:pt idx="584">
                  <c:v>36226</c:v>
                </c:pt>
                <c:pt idx="585">
                  <c:v>36227</c:v>
                </c:pt>
                <c:pt idx="586">
                  <c:v>36228</c:v>
                </c:pt>
                <c:pt idx="587">
                  <c:v>36229</c:v>
                </c:pt>
                <c:pt idx="588">
                  <c:v>36230</c:v>
                </c:pt>
                <c:pt idx="589">
                  <c:v>36231</c:v>
                </c:pt>
                <c:pt idx="590">
                  <c:v>36232</c:v>
                </c:pt>
                <c:pt idx="591">
                  <c:v>36233</c:v>
                </c:pt>
                <c:pt idx="592">
                  <c:v>36234</c:v>
                </c:pt>
                <c:pt idx="593">
                  <c:v>36235</c:v>
                </c:pt>
                <c:pt idx="594">
                  <c:v>36236</c:v>
                </c:pt>
                <c:pt idx="595">
                  <c:v>36237</c:v>
                </c:pt>
                <c:pt idx="596">
                  <c:v>36238</c:v>
                </c:pt>
                <c:pt idx="597">
                  <c:v>36239</c:v>
                </c:pt>
                <c:pt idx="598">
                  <c:v>36240</c:v>
                </c:pt>
                <c:pt idx="599">
                  <c:v>36241</c:v>
                </c:pt>
                <c:pt idx="600">
                  <c:v>36242</c:v>
                </c:pt>
                <c:pt idx="601">
                  <c:v>36243</c:v>
                </c:pt>
                <c:pt idx="602">
                  <c:v>36244</c:v>
                </c:pt>
                <c:pt idx="603">
                  <c:v>36245</c:v>
                </c:pt>
                <c:pt idx="604">
                  <c:v>36246</c:v>
                </c:pt>
                <c:pt idx="605">
                  <c:v>36247</c:v>
                </c:pt>
                <c:pt idx="606">
                  <c:v>36248</c:v>
                </c:pt>
                <c:pt idx="607">
                  <c:v>36249</c:v>
                </c:pt>
                <c:pt idx="608">
                  <c:v>36250</c:v>
                </c:pt>
                <c:pt idx="609">
                  <c:v>36251</c:v>
                </c:pt>
                <c:pt idx="610">
                  <c:v>36252</c:v>
                </c:pt>
                <c:pt idx="611">
                  <c:v>36255</c:v>
                </c:pt>
                <c:pt idx="612">
                  <c:v>36256</c:v>
                </c:pt>
                <c:pt idx="613">
                  <c:v>36257</c:v>
                </c:pt>
                <c:pt idx="614">
                  <c:v>36258</c:v>
                </c:pt>
                <c:pt idx="615">
                  <c:v>36260</c:v>
                </c:pt>
                <c:pt idx="616">
                  <c:v>36261</c:v>
                </c:pt>
                <c:pt idx="617">
                  <c:v>36262</c:v>
                </c:pt>
                <c:pt idx="618">
                  <c:v>36263</c:v>
                </c:pt>
                <c:pt idx="619">
                  <c:v>36264</c:v>
                </c:pt>
                <c:pt idx="620">
                  <c:v>36265</c:v>
                </c:pt>
                <c:pt idx="621">
                  <c:v>36266</c:v>
                </c:pt>
                <c:pt idx="622">
                  <c:v>36267</c:v>
                </c:pt>
                <c:pt idx="623">
                  <c:v>36268</c:v>
                </c:pt>
                <c:pt idx="624">
                  <c:v>36269</c:v>
                </c:pt>
                <c:pt idx="625">
                  <c:v>36270</c:v>
                </c:pt>
                <c:pt idx="626">
                  <c:v>36271</c:v>
                </c:pt>
                <c:pt idx="627">
                  <c:v>36275</c:v>
                </c:pt>
                <c:pt idx="628">
                  <c:v>36276</c:v>
                </c:pt>
                <c:pt idx="629">
                  <c:v>36277</c:v>
                </c:pt>
                <c:pt idx="630">
                  <c:v>36278</c:v>
                </c:pt>
                <c:pt idx="631">
                  <c:v>36279</c:v>
                </c:pt>
                <c:pt idx="632">
                  <c:v>36280</c:v>
                </c:pt>
                <c:pt idx="633">
                  <c:v>36281</c:v>
                </c:pt>
                <c:pt idx="634">
                  <c:v>36282</c:v>
                </c:pt>
                <c:pt idx="635">
                  <c:v>36283</c:v>
                </c:pt>
                <c:pt idx="636">
                  <c:v>36284</c:v>
                </c:pt>
                <c:pt idx="637">
                  <c:v>36285</c:v>
                </c:pt>
                <c:pt idx="638">
                  <c:v>36286</c:v>
                </c:pt>
                <c:pt idx="639">
                  <c:v>36287</c:v>
                </c:pt>
                <c:pt idx="640">
                  <c:v>36288</c:v>
                </c:pt>
                <c:pt idx="641">
                  <c:v>36289</c:v>
                </c:pt>
                <c:pt idx="642">
                  <c:v>36290</c:v>
                </c:pt>
                <c:pt idx="643">
                  <c:v>36291</c:v>
                </c:pt>
                <c:pt idx="644">
                  <c:v>36292</c:v>
                </c:pt>
                <c:pt idx="645">
                  <c:v>36293</c:v>
                </c:pt>
                <c:pt idx="646">
                  <c:v>36294</c:v>
                </c:pt>
                <c:pt idx="647">
                  <c:v>36295</c:v>
                </c:pt>
                <c:pt idx="648">
                  <c:v>36296</c:v>
                </c:pt>
                <c:pt idx="649">
                  <c:v>36297</c:v>
                </c:pt>
                <c:pt idx="650">
                  <c:v>36298</c:v>
                </c:pt>
                <c:pt idx="651">
                  <c:v>36300</c:v>
                </c:pt>
                <c:pt idx="652">
                  <c:v>36301</c:v>
                </c:pt>
                <c:pt idx="653">
                  <c:v>36302</c:v>
                </c:pt>
                <c:pt idx="654">
                  <c:v>36303</c:v>
                </c:pt>
                <c:pt idx="655">
                  <c:v>36304</c:v>
                </c:pt>
                <c:pt idx="656">
                  <c:v>36305</c:v>
                </c:pt>
                <c:pt idx="657">
                  <c:v>36307</c:v>
                </c:pt>
                <c:pt idx="658">
                  <c:v>36309</c:v>
                </c:pt>
                <c:pt idx="659">
                  <c:v>36310</c:v>
                </c:pt>
                <c:pt idx="660">
                  <c:v>36311</c:v>
                </c:pt>
                <c:pt idx="661">
                  <c:v>36312</c:v>
                </c:pt>
                <c:pt idx="662">
                  <c:v>36313</c:v>
                </c:pt>
                <c:pt idx="663">
                  <c:v>36314</c:v>
                </c:pt>
                <c:pt idx="664">
                  <c:v>36315</c:v>
                </c:pt>
                <c:pt idx="665">
                  <c:v>36316</c:v>
                </c:pt>
                <c:pt idx="666">
                  <c:v>36317</c:v>
                </c:pt>
                <c:pt idx="667">
                  <c:v>36318</c:v>
                </c:pt>
                <c:pt idx="668">
                  <c:v>36319</c:v>
                </c:pt>
                <c:pt idx="669">
                  <c:v>36320</c:v>
                </c:pt>
                <c:pt idx="670">
                  <c:v>36322</c:v>
                </c:pt>
                <c:pt idx="671">
                  <c:v>36323</c:v>
                </c:pt>
                <c:pt idx="672">
                  <c:v>36324</c:v>
                </c:pt>
                <c:pt idx="673">
                  <c:v>36325</c:v>
                </c:pt>
                <c:pt idx="674">
                  <c:v>36326</c:v>
                </c:pt>
                <c:pt idx="675">
                  <c:v>36327</c:v>
                </c:pt>
                <c:pt idx="676">
                  <c:v>36328</c:v>
                </c:pt>
                <c:pt idx="677">
                  <c:v>36329</c:v>
                </c:pt>
                <c:pt idx="678">
                  <c:v>36330</c:v>
                </c:pt>
                <c:pt idx="679">
                  <c:v>36331</c:v>
                </c:pt>
                <c:pt idx="680">
                  <c:v>36332</c:v>
                </c:pt>
                <c:pt idx="681">
                  <c:v>36333</c:v>
                </c:pt>
                <c:pt idx="682">
                  <c:v>36334</c:v>
                </c:pt>
                <c:pt idx="683">
                  <c:v>36335</c:v>
                </c:pt>
                <c:pt idx="684">
                  <c:v>36336</c:v>
                </c:pt>
                <c:pt idx="685">
                  <c:v>36337</c:v>
                </c:pt>
                <c:pt idx="686">
                  <c:v>36338</c:v>
                </c:pt>
                <c:pt idx="687">
                  <c:v>36339</c:v>
                </c:pt>
                <c:pt idx="688">
                  <c:v>36340</c:v>
                </c:pt>
                <c:pt idx="689">
                  <c:v>36341</c:v>
                </c:pt>
                <c:pt idx="690">
                  <c:v>36342</c:v>
                </c:pt>
                <c:pt idx="691">
                  <c:v>36343</c:v>
                </c:pt>
                <c:pt idx="692">
                  <c:v>36344</c:v>
                </c:pt>
                <c:pt idx="693">
                  <c:v>36345</c:v>
                </c:pt>
                <c:pt idx="694">
                  <c:v>36346</c:v>
                </c:pt>
                <c:pt idx="695">
                  <c:v>36347</c:v>
                </c:pt>
                <c:pt idx="696">
                  <c:v>36348</c:v>
                </c:pt>
                <c:pt idx="697">
                  <c:v>36349</c:v>
                </c:pt>
                <c:pt idx="698">
                  <c:v>36350</c:v>
                </c:pt>
                <c:pt idx="699">
                  <c:v>36351</c:v>
                </c:pt>
                <c:pt idx="700">
                  <c:v>36352</c:v>
                </c:pt>
                <c:pt idx="701">
                  <c:v>36353</c:v>
                </c:pt>
                <c:pt idx="702">
                  <c:v>36354</c:v>
                </c:pt>
                <c:pt idx="703">
                  <c:v>36355</c:v>
                </c:pt>
                <c:pt idx="704">
                  <c:v>36356</c:v>
                </c:pt>
                <c:pt idx="705">
                  <c:v>36357</c:v>
                </c:pt>
                <c:pt idx="706">
                  <c:v>36358</c:v>
                </c:pt>
                <c:pt idx="707">
                  <c:v>36359</c:v>
                </c:pt>
                <c:pt idx="708">
                  <c:v>36360</c:v>
                </c:pt>
                <c:pt idx="709">
                  <c:v>36362</c:v>
                </c:pt>
                <c:pt idx="710">
                  <c:v>36363</c:v>
                </c:pt>
                <c:pt idx="711">
                  <c:v>36364</c:v>
                </c:pt>
                <c:pt idx="712">
                  <c:v>36365</c:v>
                </c:pt>
                <c:pt idx="713">
                  <c:v>36366</c:v>
                </c:pt>
                <c:pt idx="714">
                  <c:v>36367</c:v>
                </c:pt>
                <c:pt idx="715">
                  <c:v>36368</c:v>
                </c:pt>
                <c:pt idx="716">
                  <c:v>36369</c:v>
                </c:pt>
                <c:pt idx="717">
                  <c:v>36370</c:v>
                </c:pt>
                <c:pt idx="718">
                  <c:v>36371</c:v>
                </c:pt>
                <c:pt idx="719">
                  <c:v>36372</c:v>
                </c:pt>
                <c:pt idx="720">
                  <c:v>36373</c:v>
                </c:pt>
                <c:pt idx="721">
                  <c:v>36374</c:v>
                </c:pt>
                <c:pt idx="722">
                  <c:v>36375</c:v>
                </c:pt>
                <c:pt idx="723">
                  <c:v>36376</c:v>
                </c:pt>
                <c:pt idx="724">
                  <c:v>36377</c:v>
                </c:pt>
                <c:pt idx="725">
                  <c:v>36378</c:v>
                </c:pt>
                <c:pt idx="726">
                  <c:v>36379</c:v>
                </c:pt>
                <c:pt idx="727">
                  <c:v>36380</c:v>
                </c:pt>
                <c:pt idx="728">
                  <c:v>36381</c:v>
                </c:pt>
                <c:pt idx="729">
                  <c:v>36382</c:v>
                </c:pt>
                <c:pt idx="730">
                  <c:v>36383</c:v>
                </c:pt>
                <c:pt idx="731">
                  <c:v>36384</c:v>
                </c:pt>
                <c:pt idx="732">
                  <c:v>36385</c:v>
                </c:pt>
                <c:pt idx="733">
                  <c:v>36386</c:v>
                </c:pt>
                <c:pt idx="734">
                  <c:v>36387</c:v>
                </c:pt>
                <c:pt idx="735">
                  <c:v>36388</c:v>
                </c:pt>
                <c:pt idx="736">
                  <c:v>36389</c:v>
                </c:pt>
                <c:pt idx="737">
                  <c:v>36391</c:v>
                </c:pt>
                <c:pt idx="738">
                  <c:v>36392</c:v>
                </c:pt>
                <c:pt idx="739">
                  <c:v>36393</c:v>
                </c:pt>
                <c:pt idx="740">
                  <c:v>36395</c:v>
                </c:pt>
                <c:pt idx="741">
                  <c:v>36396</c:v>
                </c:pt>
                <c:pt idx="742">
                  <c:v>36397</c:v>
                </c:pt>
                <c:pt idx="743">
                  <c:v>36398</c:v>
                </c:pt>
                <c:pt idx="744">
                  <c:v>36399</c:v>
                </c:pt>
                <c:pt idx="745">
                  <c:v>36400</c:v>
                </c:pt>
                <c:pt idx="746">
                  <c:v>36401</c:v>
                </c:pt>
                <c:pt idx="747">
                  <c:v>36402</c:v>
                </c:pt>
                <c:pt idx="748">
                  <c:v>36403</c:v>
                </c:pt>
                <c:pt idx="749">
                  <c:v>36404</c:v>
                </c:pt>
                <c:pt idx="750">
                  <c:v>36405</c:v>
                </c:pt>
                <c:pt idx="751">
                  <c:v>36406</c:v>
                </c:pt>
                <c:pt idx="752">
                  <c:v>36407</c:v>
                </c:pt>
                <c:pt idx="753">
                  <c:v>36408</c:v>
                </c:pt>
                <c:pt idx="754">
                  <c:v>36409</c:v>
                </c:pt>
                <c:pt idx="755">
                  <c:v>36410</c:v>
                </c:pt>
                <c:pt idx="756">
                  <c:v>36411</c:v>
                </c:pt>
                <c:pt idx="757">
                  <c:v>36412</c:v>
                </c:pt>
                <c:pt idx="758">
                  <c:v>36413</c:v>
                </c:pt>
                <c:pt idx="759">
                  <c:v>36414</c:v>
                </c:pt>
                <c:pt idx="760">
                  <c:v>36415</c:v>
                </c:pt>
                <c:pt idx="761">
                  <c:v>36416</c:v>
                </c:pt>
                <c:pt idx="762">
                  <c:v>36417</c:v>
                </c:pt>
                <c:pt idx="763">
                  <c:v>36420</c:v>
                </c:pt>
                <c:pt idx="764">
                  <c:v>36421</c:v>
                </c:pt>
                <c:pt idx="765">
                  <c:v>36422</c:v>
                </c:pt>
                <c:pt idx="766">
                  <c:v>36423</c:v>
                </c:pt>
                <c:pt idx="767">
                  <c:v>36424</c:v>
                </c:pt>
                <c:pt idx="768">
                  <c:v>36425</c:v>
                </c:pt>
                <c:pt idx="769">
                  <c:v>36426</c:v>
                </c:pt>
                <c:pt idx="770">
                  <c:v>36427</c:v>
                </c:pt>
                <c:pt idx="771">
                  <c:v>36428</c:v>
                </c:pt>
                <c:pt idx="772">
                  <c:v>36429</c:v>
                </c:pt>
                <c:pt idx="773">
                  <c:v>36430</c:v>
                </c:pt>
                <c:pt idx="774">
                  <c:v>36431</c:v>
                </c:pt>
                <c:pt idx="775">
                  <c:v>36433</c:v>
                </c:pt>
                <c:pt idx="776">
                  <c:v>36434</c:v>
                </c:pt>
                <c:pt idx="777">
                  <c:v>36435</c:v>
                </c:pt>
                <c:pt idx="778">
                  <c:v>36436</c:v>
                </c:pt>
                <c:pt idx="779">
                  <c:v>36437</c:v>
                </c:pt>
                <c:pt idx="780">
                  <c:v>36439</c:v>
                </c:pt>
                <c:pt idx="781">
                  <c:v>36442</c:v>
                </c:pt>
                <c:pt idx="782">
                  <c:v>36443</c:v>
                </c:pt>
                <c:pt idx="783">
                  <c:v>36444</c:v>
                </c:pt>
                <c:pt idx="784">
                  <c:v>36445</c:v>
                </c:pt>
                <c:pt idx="785">
                  <c:v>36446</c:v>
                </c:pt>
                <c:pt idx="786">
                  <c:v>36447</c:v>
                </c:pt>
                <c:pt idx="787">
                  <c:v>36448</c:v>
                </c:pt>
                <c:pt idx="788">
                  <c:v>36449</c:v>
                </c:pt>
                <c:pt idx="789">
                  <c:v>36450</c:v>
                </c:pt>
                <c:pt idx="790">
                  <c:v>36451</c:v>
                </c:pt>
                <c:pt idx="791">
                  <c:v>36453</c:v>
                </c:pt>
                <c:pt idx="792">
                  <c:v>36454</c:v>
                </c:pt>
                <c:pt idx="793">
                  <c:v>36455</c:v>
                </c:pt>
                <c:pt idx="794">
                  <c:v>36456</c:v>
                </c:pt>
                <c:pt idx="795">
                  <c:v>36457</c:v>
                </c:pt>
                <c:pt idx="796">
                  <c:v>36458</c:v>
                </c:pt>
                <c:pt idx="797">
                  <c:v>36460</c:v>
                </c:pt>
                <c:pt idx="798">
                  <c:v>36463</c:v>
                </c:pt>
                <c:pt idx="799">
                  <c:v>36464</c:v>
                </c:pt>
                <c:pt idx="800">
                  <c:v>36467</c:v>
                </c:pt>
                <c:pt idx="801">
                  <c:v>36468</c:v>
                </c:pt>
                <c:pt idx="802">
                  <c:v>36469</c:v>
                </c:pt>
                <c:pt idx="803">
                  <c:v>36470</c:v>
                </c:pt>
                <c:pt idx="804">
                  <c:v>36471</c:v>
                </c:pt>
                <c:pt idx="805">
                  <c:v>36472</c:v>
                </c:pt>
                <c:pt idx="806">
                  <c:v>36473</c:v>
                </c:pt>
                <c:pt idx="807">
                  <c:v>36474</c:v>
                </c:pt>
                <c:pt idx="808">
                  <c:v>36475</c:v>
                </c:pt>
                <c:pt idx="809">
                  <c:v>36477</c:v>
                </c:pt>
                <c:pt idx="810">
                  <c:v>36478</c:v>
                </c:pt>
                <c:pt idx="811">
                  <c:v>36479</c:v>
                </c:pt>
                <c:pt idx="812">
                  <c:v>36480</c:v>
                </c:pt>
                <c:pt idx="813">
                  <c:v>36481</c:v>
                </c:pt>
                <c:pt idx="814">
                  <c:v>36482</c:v>
                </c:pt>
                <c:pt idx="815">
                  <c:v>36483</c:v>
                </c:pt>
                <c:pt idx="816">
                  <c:v>36484</c:v>
                </c:pt>
                <c:pt idx="817">
                  <c:v>36485</c:v>
                </c:pt>
                <c:pt idx="818">
                  <c:v>36486</c:v>
                </c:pt>
                <c:pt idx="819">
                  <c:v>36487</c:v>
                </c:pt>
                <c:pt idx="820">
                  <c:v>36488</c:v>
                </c:pt>
                <c:pt idx="821">
                  <c:v>36489</c:v>
                </c:pt>
                <c:pt idx="822">
                  <c:v>36490</c:v>
                </c:pt>
                <c:pt idx="823">
                  <c:v>36491</c:v>
                </c:pt>
                <c:pt idx="824">
                  <c:v>36492</c:v>
                </c:pt>
                <c:pt idx="825">
                  <c:v>36493</c:v>
                </c:pt>
                <c:pt idx="826">
                  <c:v>36494</c:v>
                </c:pt>
                <c:pt idx="827">
                  <c:v>36495</c:v>
                </c:pt>
                <c:pt idx="828">
                  <c:v>36496</c:v>
                </c:pt>
                <c:pt idx="829">
                  <c:v>36497</c:v>
                </c:pt>
                <c:pt idx="830">
                  <c:v>36498</c:v>
                </c:pt>
                <c:pt idx="831">
                  <c:v>36499</c:v>
                </c:pt>
                <c:pt idx="832">
                  <c:v>36500</c:v>
                </c:pt>
                <c:pt idx="833">
                  <c:v>36501</c:v>
                </c:pt>
                <c:pt idx="834">
                  <c:v>36502</c:v>
                </c:pt>
                <c:pt idx="835">
                  <c:v>36503</c:v>
                </c:pt>
                <c:pt idx="836">
                  <c:v>36504</c:v>
                </c:pt>
                <c:pt idx="837">
                  <c:v>36505</c:v>
                </c:pt>
                <c:pt idx="838">
                  <c:v>36506</c:v>
                </c:pt>
                <c:pt idx="839">
                  <c:v>36507</c:v>
                </c:pt>
                <c:pt idx="840">
                  <c:v>36508</c:v>
                </c:pt>
                <c:pt idx="841">
                  <c:v>36509</c:v>
                </c:pt>
                <c:pt idx="842">
                  <c:v>36511</c:v>
                </c:pt>
                <c:pt idx="843">
                  <c:v>36512</c:v>
                </c:pt>
                <c:pt idx="844">
                  <c:v>36513</c:v>
                </c:pt>
                <c:pt idx="845">
                  <c:v>36514</c:v>
                </c:pt>
                <c:pt idx="846">
                  <c:v>36515</c:v>
                </c:pt>
                <c:pt idx="847">
                  <c:v>36516</c:v>
                </c:pt>
                <c:pt idx="848">
                  <c:v>36517</c:v>
                </c:pt>
                <c:pt idx="849">
                  <c:v>36518</c:v>
                </c:pt>
                <c:pt idx="850">
                  <c:v>36519</c:v>
                </c:pt>
                <c:pt idx="851">
                  <c:v>36520</c:v>
                </c:pt>
                <c:pt idx="852">
                  <c:v>36521</c:v>
                </c:pt>
                <c:pt idx="853">
                  <c:v>36522</c:v>
                </c:pt>
                <c:pt idx="854">
                  <c:v>36523</c:v>
                </c:pt>
                <c:pt idx="855">
                  <c:v>36524</c:v>
                </c:pt>
                <c:pt idx="856">
                  <c:v>36525</c:v>
                </c:pt>
                <c:pt idx="857">
                  <c:v>36526</c:v>
                </c:pt>
                <c:pt idx="858">
                  <c:v>36527</c:v>
                </c:pt>
                <c:pt idx="859">
                  <c:v>36528</c:v>
                </c:pt>
                <c:pt idx="860">
                  <c:v>36529</c:v>
                </c:pt>
                <c:pt idx="861">
                  <c:v>36530</c:v>
                </c:pt>
                <c:pt idx="862">
                  <c:v>36531</c:v>
                </c:pt>
                <c:pt idx="863">
                  <c:v>36532</c:v>
                </c:pt>
                <c:pt idx="864">
                  <c:v>36533</c:v>
                </c:pt>
                <c:pt idx="865">
                  <c:v>36534</c:v>
                </c:pt>
                <c:pt idx="866">
                  <c:v>36535</c:v>
                </c:pt>
                <c:pt idx="867">
                  <c:v>36536</c:v>
                </c:pt>
                <c:pt idx="868">
                  <c:v>36537</c:v>
                </c:pt>
                <c:pt idx="869">
                  <c:v>36538</c:v>
                </c:pt>
                <c:pt idx="870">
                  <c:v>36539</c:v>
                </c:pt>
                <c:pt idx="871">
                  <c:v>36543</c:v>
                </c:pt>
                <c:pt idx="872">
                  <c:v>36544</c:v>
                </c:pt>
                <c:pt idx="873">
                  <c:v>36546</c:v>
                </c:pt>
                <c:pt idx="874">
                  <c:v>36547</c:v>
                </c:pt>
                <c:pt idx="875">
                  <c:v>36550</c:v>
                </c:pt>
                <c:pt idx="876">
                  <c:v>36551</c:v>
                </c:pt>
                <c:pt idx="877">
                  <c:v>36552</c:v>
                </c:pt>
                <c:pt idx="878">
                  <c:v>36553</c:v>
                </c:pt>
                <c:pt idx="879">
                  <c:v>36555</c:v>
                </c:pt>
                <c:pt idx="880">
                  <c:v>36556</c:v>
                </c:pt>
                <c:pt idx="881">
                  <c:v>36557</c:v>
                </c:pt>
                <c:pt idx="882">
                  <c:v>36558</c:v>
                </c:pt>
                <c:pt idx="883">
                  <c:v>36559</c:v>
                </c:pt>
                <c:pt idx="884">
                  <c:v>36562</c:v>
                </c:pt>
                <c:pt idx="885">
                  <c:v>36563</c:v>
                </c:pt>
                <c:pt idx="886">
                  <c:v>36564</c:v>
                </c:pt>
                <c:pt idx="887">
                  <c:v>36565</c:v>
                </c:pt>
                <c:pt idx="888">
                  <c:v>36566</c:v>
                </c:pt>
                <c:pt idx="889">
                  <c:v>36568</c:v>
                </c:pt>
                <c:pt idx="890">
                  <c:v>36570</c:v>
                </c:pt>
                <c:pt idx="891">
                  <c:v>36571</c:v>
                </c:pt>
                <c:pt idx="892">
                  <c:v>36572</c:v>
                </c:pt>
                <c:pt idx="893">
                  <c:v>36573</c:v>
                </c:pt>
                <c:pt idx="894">
                  <c:v>36579</c:v>
                </c:pt>
                <c:pt idx="895">
                  <c:v>36580</c:v>
                </c:pt>
                <c:pt idx="896">
                  <c:v>36581</c:v>
                </c:pt>
                <c:pt idx="897">
                  <c:v>36582</c:v>
                </c:pt>
                <c:pt idx="898">
                  <c:v>36584</c:v>
                </c:pt>
                <c:pt idx="899">
                  <c:v>36585</c:v>
                </c:pt>
                <c:pt idx="900">
                  <c:v>36586</c:v>
                </c:pt>
                <c:pt idx="901">
                  <c:v>36587</c:v>
                </c:pt>
                <c:pt idx="902">
                  <c:v>36590</c:v>
                </c:pt>
                <c:pt idx="903">
                  <c:v>36591</c:v>
                </c:pt>
                <c:pt idx="904">
                  <c:v>36592</c:v>
                </c:pt>
                <c:pt idx="905">
                  <c:v>36594</c:v>
                </c:pt>
                <c:pt idx="906">
                  <c:v>36595</c:v>
                </c:pt>
                <c:pt idx="907">
                  <c:v>36596</c:v>
                </c:pt>
                <c:pt idx="908">
                  <c:v>36597</c:v>
                </c:pt>
                <c:pt idx="909">
                  <c:v>36598</c:v>
                </c:pt>
                <c:pt idx="910">
                  <c:v>36600</c:v>
                </c:pt>
                <c:pt idx="911">
                  <c:v>36602</c:v>
                </c:pt>
                <c:pt idx="912">
                  <c:v>36603</c:v>
                </c:pt>
                <c:pt idx="913">
                  <c:v>36604</c:v>
                </c:pt>
                <c:pt idx="914">
                  <c:v>36605</c:v>
                </c:pt>
                <c:pt idx="915">
                  <c:v>36606</c:v>
                </c:pt>
                <c:pt idx="916">
                  <c:v>36607</c:v>
                </c:pt>
                <c:pt idx="917">
                  <c:v>36608</c:v>
                </c:pt>
                <c:pt idx="918">
                  <c:v>36609</c:v>
                </c:pt>
                <c:pt idx="919">
                  <c:v>36611</c:v>
                </c:pt>
                <c:pt idx="920">
                  <c:v>36613</c:v>
                </c:pt>
                <c:pt idx="921">
                  <c:v>36614</c:v>
                </c:pt>
                <c:pt idx="922">
                  <c:v>36615</c:v>
                </c:pt>
                <c:pt idx="923">
                  <c:v>36616</c:v>
                </c:pt>
                <c:pt idx="924">
                  <c:v>36617</c:v>
                </c:pt>
                <c:pt idx="925">
                  <c:v>36618</c:v>
                </c:pt>
                <c:pt idx="926">
                  <c:v>36622</c:v>
                </c:pt>
                <c:pt idx="927">
                  <c:v>36623</c:v>
                </c:pt>
                <c:pt idx="928">
                  <c:v>36625</c:v>
                </c:pt>
                <c:pt idx="929">
                  <c:v>36626</c:v>
                </c:pt>
                <c:pt idx="930">
                  <c:v>36627</c:v>
                </c:pt>
                <c:pt idx="931">
                  <c:v>36629</c:v>
                </c:pt>
                <c:pt idx="932">
                  <c:v>36631</c:v>
                </c:pt>
                <c:pt idx="933">
                  <c:v>36632</c:v>
                </c:pt>
                <c:pt idx="934">
                  <c:v>36633</c:v>
                </c:pt>
                <c:pt idx="935">
                  <c:v>36634</c:v>
                </c:pt>
                <c:pt idx="936">
                  <c:v>36636</c:v>
                </c:pt>
                <c:pt idx="937">
                  <c:v>36637</c:v>
                </c:pt>
                <c:pt idx="938">
                  <c:v>36638</c:v>
                </c:pt>
                <c:pt idx="939">
                  <c:v>36640</c:v>
                </c:pt>
                <c:pt idx="940">
                  <c:v>36641</c:v>
                </c:pt>
                <c:pt idx="941">
                  <c:v>36642</c:v>
                </c:pt>
                <c:pt idx="942">
                  <c:v>36644</c:v>
                </c:pt>
                <c:pt idx="943">
                  <c:v>36645</c:v>
                </c:pt>
                <c:pt idx="944">
                  <c:v>36646</c:v>
                </c:pt>
                <c:pt idx="945">
                  <c:v>36647</c:v>
                </c:pt>
                <c:pt idx="946">
                  <c:v>36648</c:v>
                </c:pt>
                <c:pt idx="947">
                  <c:v>36649</c:v>
                </c:pt>
                <c:pt idx="948">
                  <c:v>36650</c:v>
                </c:pt>
                <c:pt idx="949">
                  <c:v>36651</c:v>
                </c:pt>
                <c:pt idx="950">
                  <c:v>36652</c:v>
                </c:pt>
                <c:pt idx="951">
                  <c:v>36653</c:v>
                </c:pt>
                <c:pt idx="952">
                  <c:v>36654</c:v>
                </c:pt>
                <c:pt idx="953">
                  <c:v>36655</c:v>
                </c:pt>
                <c:pt idx="954">
                  <c:v>36656</c:v>
                </c:pt>
                <c:pt idx="955">
                  <c:v>36657</c:v>
                </c:pt>
                <c:pt idx="956">
                  <c:v>36658</c:v>
                </c:pt>
                <c:pt idx="957">
                  <c:v>36661</c:v>
                </c:pt>
                <c:pt idx="958">
                  <c:v>36663</c:v>
                </c:pt>
                <c:pt idx="959">
                  <c:v>36664</c:v>
                </c:pt>
                <c:pt idx="960">
                  <c:v>36665</c:v>
                </c:pt>
                <c:pt idx="961">
                  <c:v>36666</c:v>
                </c:pt>
                <c:pt idx="962">
                  <c:v>36667</c:v>
                </c:pt>
                <c:pt idx="963">
                  <c:v>36669</c:v>
                </c:pt>
                <c:pt idx="964">
                  <c:v>36670</c:v>
                </c:pt>
                <c:pt idx="965">
                  <c:v>36671</c:v>
                </c:pt>
                <c:pt idx="966">
                  <c:v>36673</c:v>
                </c:pt>
                <c:pt idx="967">
                  <c:v>36674</c:v>
                </c:pt>
                <c:pt idx="968">
                  <c:v>36675</c:v>
                </c:pt>
                <c:pt idx="969">
                  <c:v>36676</c:v>
                </c:pt>
                <c:pt idx="970">
                  <c:v>36677</c:v>
                </c:pt>
                <c:pt idx="971">
                  <c:v>36678</c:v>
                </c:pt>
                <c:pt idx="972">
                  <c:v>36679</c:v>
                </c:pt>
                <c:pt idx="973">
                  <c:v>36680</c:v>
                </c:pt>
                <c:pt idx="974">
                  <c:v>36681</c:v>
                </c:pt>
                <c:pt idx="975">
                  <c:v>36682</c:v>
                </c:pt>
                <c:pt idx="976">
                  <c:v>36684</c:v>
                </c:pt>
                <c:pt idx="977">
                  <c:v>36685</c:v>
                </c:pt>
                <c:pt idx="978">
                  <c:v>36686</c:v>
                </c:pt>
                <c:pt idx="979">
                  <c:v>36687</c:v>
                </c:pt>
                <c:pt idx="980">
                  <c:v>36689</c:v>
                </c:pt>
                <c:pt idx="981">
                  <c:v>36691</c:v>
                </c:pt>
                <c:pt idx="982">
                  <c:v>36692</c:v>
                </c:pt>
                <c:pt idx="983">
                  <c:v>36693</c:v>
                </c:pt>
                <c:pt idx="984">
                  <c:v>36694</c:v>
                </c:pt>
                <c:pt idx="985">
                  <c:v>36695</c:v>
                </c:pt>
                <c:pt idx="986">
                  <c:v>36696</c:v>
                </c:pt>
                <c:pt idx="987">
                  <c:v>36698</c:v>
                </c:pt>
                <c:pt idx="988">
                  <c:v>36699</c:v>
                </c:pt>
                <c:pt idx="989">
                  <c:v>36700</c:v>
                </c:pt>
                <c:pt idx="990">
                  <c:v>36702</c:v>
                </c:pt>
                <c:pt idx="991">
                  <c:v>36703</c:v>
                </c:pt>
                <c:pt idx="992">
                  <c:v>36704</c:v>
                </c:pt>
                <c:pt idx="993">
                  <c:v>36705</c:v>
                </c:pt>
                <c:pt idx="994">
                  <c:v>36706</c:v>
                </c:pt>
                <c:pt idx="995">
                  <c:v>36707</c:v>
                </c:pt>
                <c:pt idx="996">
                  <c:v>36708</c:v>
                </c:pt>
                <c:pt idx="997">
                  <c:v>36709</c:v>
                </c:pt>
                <c:pt idx="998">
                  <c:v>36710</c:v>
                </c:pt>
                <c:pt idx="999">
                  <c:v>36712</c:v>
                </c:pt>
                <c:pt idx="1000">
                  <c:v>36713</c:v>
                </c:pt>
                <c:pt idx="1001">
                  <c:v>36714</c:v>
                </c:pt>
                <c:pt idx="1002">
                  <c:v>36715</c:v>
                </c:pt>
                <c:pt idx="1003">
                  <c:v>36716</c:v>
                </c:pt>
                <c:pt idx="1004">
                  <c:v>36717</c:v>
                </c:pt>
                <c:pt idx="1005">
                  <c:v>36718</c:v>
                </c:pt>
                <c:pt idx="1006">
                  <c:v>36719</c:v>
                </c:pt>
                <c:pt idx="1007">
                  <c:v>36720</c:v>
                </c:pt>
                <c:pt idx="1008">
                  <c:v>36722</c:v>
                </c:pt>
                <c:pt idx="1009">
                  <c:v>36723</c:v>
                </c:pt>
                <c:pt idx="1010">
                  <c:v>36724</c:v>
                </c:pt>
                <c:pt idx="1011">
                  <c:v>36725</c:v>
                </c:pt>
                <c:pt idx="1012">
                  <c:v>36726</c:v>
                </c:pt>
                <c:pt idx="1013">
                  <c:v>36727</c:v>
                </c:pt>
                <c:pt idx="1014">
                  <c:v>36728</c:v>
                </c:pt>
                <c:pt idx="1015">
                  <c:v>36729</c:v>
                </c:pt>
                <c:pt idx="1016">
                  <c:v>36730</c:v>
                </c:pt>
                <c:pt idx="1017">
                  <c:v>36732</c:v>
                </c:pt>
                <c:pt idx="1018">
                  <c:v>36733</c:v>
                </c:pt>
                <c:pt idx="1019">
                  <c:v>36735</c:v>
                </c:pt>
                <c:pt idx="1020">
                  <c:v>36737</c:v>
                </c:pt>
                <c:pt idx="1021">
                  <c:v>36738</c:v>
                </c:pt>
                <c:pt idx="1022">
                  <c:v>36739</c:v>
                </c:pt>
                <c:pt idx="1023">
                  <c:v>36740</c:v>
                </c:pt>
                <c:pt idx="1024">
                  <c:v>36742</c:v>
                </c:pt>
                <c:pt idx="1025">
                  <c:v>36743</c:v>
                </c:pt>
                <c:pt idx="1026">
                  <c:v>36744</c:v>
                </c:pt>
                <c:pt idx="1027">
                  <c:v>36745</c:v>
                </c:pt>
                <c:pt idx="1028">
                  <c:v>36746</c:v>
                </c:pt>
                <c:pt idx="1029">
                  <c:v>36747</c:v>
                </c:pt>
                <c:pt idx="1030">
                  <c:v>36748</c:v>
                </c:pt>
                <c:pt idx="1031">
                  <c:v>36749</c:v>
                </c:pt>
                <c:pt idx="1032">
                  <c:v>36750</c:v>
                </c:pt>
                <c:pt idx="1033">
                  <c:v>36751</c:v>
                </c:pt>
                <c:pt idx="1034">
                  <c:v>36752</c:v>
                </c:pt>
                <c:pt idx="1035">
                  <c:v>36753</c:v>
                </c:pt>
                <c:pt idx="1036">
                  <c:v>36754</c:v>
                </c:pt>
                <c:pt idx="1037">
                  <c:v>36755</c:v>
                </c:pt>
                <c:pt idx="1038">
                  <c:v>36756</c:v>
                </c:pt>
                <c:pt idx="1039">
                  <c:v>36757</c:v>
                </c:pt>
                <c:pt idx="1040">
                  <c:v>36758</c:v>
                </c:pt>
                <c:pt idx="1041">
                  <c:v>36759</c:v>
                </c:pt>
                <c:pt idx="1042">
                  <c:v>36760</c:v>
                </c:pt>
                <c:pt idx="1043">
                  <c:v>36762</c:v>
                </c:pt>
                <c:pt idx="1044">
                  <c:v>36763</c:v>
                </c:pt>
                <c:pt idx="1045">
                  <c:v>36764</c:v>
                </c:pt>
                <c:pt idx="1046">
                  <c:v>36765</c:v>
                </c:pt>
                <c:pt idx="1047">
                  <c:v>36766</c:v>
                </c:pt>
                <c:pt idx="1048">
                  <c:v>36767</c:v>
                </c:pt>
                <c:pt idx="1049">
                  <c:v>36768</c:v>
                </c:pt>
                <c:pt idx="1050">
                  <c:v>36769</c:v>
                </c:pt>
                <c:pt idx="1051">
                  <c:v>36770</c:v>
                </c:pt>
                <c:pt idx="1052">
                  <c:v>36771</c:v>
                </c:pt>
                <c:pt idx="1053">
                  <c:v>36772</c:v>
                </c:pt>
                <c:pt idx="1054">
                  <c:v>36773</c:v>
                </c:pt>
                <c:pt idx="1055">
                  <c:v>36774</c:v>
                </c:pt>
                <c:pt idx="1056">
                  <c:v>36775</c:v>
                </c:pt>
                <c:pt idx="1057">
                  <c:v>36778</c:v>
                </c:pt>
                <c:pt idx="1058">
                  <c:v>36779</c:v>
                </c:pt>
                <c:pt idx="1059">
                  <c:v>36780</c:v>
                </c:pt>
                <c:pt idx="1060">
                  <c:v>36781</c:v>
                </c:pt>
                <c:pt idx="1061">
                  <c:v>36782</c:v>
                </c:pt>
                <c:pt idx="1062">
                  <c:v>36783</c:v>
                </c:pt>
                <c:pt idx="1063">
                  <c:v>36784</c:v>
                </c:pt>
                <c:pt idx="1064">
                  <c:v>36787</c:v>
                </c:pt>
                <c:pt idx="1065">
                  <c:v>36788</c:v>
                </c:pt>
                <c:pt idx="1066">
                  <c:v>36789</c:v>
                </c:pt>
                <c:pt idx="1067">
                  <c:v>36790</c:v>
                </c:pt>
                <c:pt idx="1068">
                  <c:v>36791</c:v>
                </c:pt>
                <c:pt idx="1069">
                  <c:v>36792</c:v>
                </c:pt>
                <c:pt idx="1070">
                  <c:v>36793</c:v>
                </c:pt>
                <c:pt idx="1071">
                  <c:v>36794</c:v>
                </c:pt>
                <c:pt idx="1072">
                  <c:v>36795</c:v>
                </c:pt>
                <c:pt idx="1073">
                  <c:v>36796</c:v>
                </c:pt>
                <c:pt idx="1074">
                  <c:v>36798</c:v>
                </c:pt>
                <c:pt idx="1075">
                  <c:v>36799</c:v>
                </c:pt>
                <c:pt idx="1076">
                  <c:v>36800</c:v>
                </c:pt>
                <c:pt idx="1077">
                  <c:v>36801</c:v>
                </c:pt>
                <c:pt idx="1078">
                  <c:v>36802</c:v>
                </c:pt>
                <c:pt idx="1079">
                  <c:v>36805</c:v>
                </c:pt>
                <c:pt idx="1080">
                  <c:v>36806</c:v>
                </c:pt>
                <c:pt idx="1081">
                  <c:v>36807</c:v>
                </c:pt>
                <c:pt idx="1082">
                  <c:v>36808</c:v>
                </c:pt>
                <c:pt idx="1083">
                  <c:v>36810</c:v>
                </c:pt>
                <c:pt idx="1084">
                  <c:v>36811</c:v>
                </c:pt>
                <c:pt idx="1085">
                  <c:v>36812</c:v>
                </c:pt>
                <c:pt idx="1086">
                  <c:v>36813</c:v>
                </c:pt>
                <c:pt idx="1087">
                  <c:v>36814</c:v>
                </c:pt>
                <c:pt idx="1088">
                  <c:v>36815</c:v>
                </c:pt>
                <c:pt idx="1089">
                  <c:v>36816</c:v>
                </c:pt>
                <c:pt idx="1090">
                  <c:v>36817</c:v>
                </c:pt>
                <c:pt idx="1091">
                  <c:v>36818</c:v>
                </c:pt>
                <c:pt idx="1092">
                  <c:v>36819</c:v>
                </c:pt>
                <c:pt idx="1093">
                  <c:v>36820</c:v>
                </c:pt>
                <c:pt idx="1094">
                  <c:v>36821</c:v>
                </c:pt>
                <c:pt idx="1095">
                  <c:v>36822</c:v>
                </c:pt>
                <c:pt idx="1096">
                  <c:v>36823</c:v>
                </c:pt>
                <c:pt idx="1097">
                  <c:v>36824</c:v>
                </c:pt>
                <c:pt idx="1098">
                  <c:v>36825</c:v>
                </c:pt>
                <c:pt idx="1099">
                  <c:v>36826</c:v>
                </c:pt>
                <c:pt idx="1100">
                  <c:v>36827</c:v>
                </c:pt>
                <c:pt idx="1101">
                  <c:v>36828</c:v>
                </c:pt>
                <c:pt idx="1102">
                  <c:v>36829</c:v>
                </c:pt>
                <c:pt idx="1103">
                  <c:v>36830</c:v>
                </c:pt>
                <c:pt idx="1104">
                  <c:v>36831</c:v>
                </c:pt>
                <c:pt idx="1105">
                  <c:v>36832</c:v>
                </c:pt>
                <c:pt idx="1106">
                  <c:v>36833</c:v>
                </c:pt>
                <c:pt idx="1107">
                  <c:v>36834</c:v>
                </c:pt>
                <c:pt idx="1108">
                  <c:v>36835</c:v>
                </c:pt>
                <c:pt idx="1109">
                  <c:v>36836</c:v>
                </c:pt>
                <c:pt idx="1110">
                  <c:v>36837</c:v>
                </c:pt>
                <c:pt idx="1111">
                  <c:v>36838</c:v>
                </c:pt>
                <c:pt idx="1112">
                  <c:v>36839</c:v>
                </c:pt>
                <c:pt idx="1113">
                  <c:v>36840</c:v>
                </c:pt>
                <c:pt idx="1114">
                  <c:v>36841</c:v>
                </c:pt>
                <c:pt idx="1115">
                  <c:v>36842</c:v>
                </c:pt>
                <c:pt idx="1116">
                  <c:v>36843</c:v>
                </c:pt>
                <c:pt idx="1117">
                  <c:v>36844</c:v>
                </c:pt>
                <c:pt idx="1118">
                  <c:v>36845</c:v>
                </c:pt>
                <c:pt idx="1119">
                  <c:v>36846</c:v>
                </c:pt>
                <c:pt idx="1120">
                  <c:v>36847</c:v>
                </c:pt>
                <c:pt idx="1121">
                  <c:v>36848</c:v>
                </c:pt>
                <c:pt idx="1122">
                  <c:v>36849</c:v>
                </c:pt>
                <c:pt idx="1123">
                  <c:v>36850</c:v>
                </c:pt>
                <c:pt idx="1124">
                  <c:v>36851</c:v>
                </c:pt>
                <c:pt idx="1125">
                  <c:v>36852</c:v>
                </c:pt>
                <c:pt idx="1126">
                  <c:v>36853</c:v>
                </c:pt>
                <c:pt idx="1127">
                  <c:v>36854</c:v>
                </c:pt>
                <c:pt idx="1128">
                  <c:v>36855</c:v>
                </c:pt>
                <c:pt idx="1129">
                  <c:v>36856</c:v>
                </c:pt>
                <c:pt idx="1130">
                  <c:v>36857</c:v>
                </c:pt>
                <c:pt idx="1131">
                  <c:v>36858</c:v>
                </c:pt>
                <c:pt idx="1132">
                  <c:v>36859</c:v>
                </c:pt>
                <c:pt idx="1133">
                  <c:v>36860</c:v>
                </c:pt>
                <c:pt idx="1134">
                  <c:v>36861</c:v>
                </c:pt>
                <c:pt idx="1135">
                  <c:v>36862</c:v>
                </c:pt>
                <c:pt idx="1136">
                  <c:v>36863</c:v>
                </c:pt>
                <c:pt idx="1137">
                  <c:v>36864</c:v>
                </c:pt>
                <c:pt idx="1138">
                  <c:v>36865</c:v>
                </c:pt>
                <c:pt idx="1139">
                  <c:v>36866</c:v>
                </c:pt>
                <c:pt idx="1140">
                  <c:v>36867</c:v>
                </c:pt>
                <c:pt idx="1141">
                  <c:v>36868</c:v>
                </c:pt>
                <c:pt idx="1142">
                  <c:v>36869</c:v>
                </c:pt>
                <c:pt idx="1143">
                  <c:v>36870</c:v>
                </c:pt>
                <c:pt idx="1144">
                  <c:v>36871</c:v>
                </c:pt>
                <c:pt idx="1145">
                  <c:v>36872</c:v>
                </c:pt>
                <c:pt idx="1146">
                  <c:v>36873</c:v>
                </c:pt>
                <c:pt idx="1147">
                  <c:v>36874</c:v>
                </c:pt>
                <c:pt idx="1148">
                  <c:v>36875</c:v>
                </c:pt>
                <c:pt idx="1149">
                  <c:v>36876</c:v>
                </c:pt>
                <c:pt idx="1150">
                  <c:v>36877</c:v>
                </c:pt>
                <c:pt idx="1151">
                  <c:v>36878</c:v>
                </c:pt>
                <c:pt idx="1152">
                  <c:v>36879</c:v>
                </c:pt>
                <c:pt idx="1153">
                  <c:v>36880</c:v>
                </c:pt>
                <c:pt idx="1154">
                  <c:v>36881</c:v>
                </c:pt>
                <c:pt idx="1155">
                  <c:v>36882</c:v>
                </c:pt>
                <c:pt idx="1156">
                  <c:v>36883</c:v>
                </c:pt>
                <c:pt idx="1157">
                  <c:v>36884</c:v>
                </c:pt>
                <c:pt idx="1158">
                  <c:v>36885</c:v>
                </c:pt>
                <c:pt idx="1159">
                  <c:v>36886</c:v>
                </c:pt>
                <c:pt idx="1160">
                  <c:v>36887</c:v>
                </c:pt>
                <c:pt idx="1161">
                  <c:v>36888</c:v>
                </c:pt>
                <c:pt idx="1162">
                  <c:v>36889</c:v>
                </c:pt>
                <c:pt idx="1163">
                  <c:v>36890</c:v>
                </c:pt>
                <c:pt idx="1164">
                  <c:v>36891</c:v>
                </c:pt>
                <c:pt idx="1165">
                  <c:v>36892</c:v>
                </c:pt>
                <c:pt idx="1166">
                  <c:v>36893</c:v>
                </c:pt>
                <c:pt idx="1167">
                  <c:v>36894</c:v>
                </c:pt>
                <c:pt idx="1168">
                  <c:v>36895</c:v>
                </c:pt>
                <c:pt idx="1169">
                  <c:v>36896</c:v>
                </c:pt>
                <c:pt idx="1170">
                  <c:v>36897</c:v>
                </c:pt>
                <c:pt idx="1171">
                  <c:v>36898</c:v>
                </c:pt>
                <c:pt idx="1172">
                  <c:v>36899</c:v>
                </c:pt>
                <c:pt idx="1173">
                  <c:v>36900</c:v>
                </c:pt>
                <c:pt idx="1174">
                  <c:v>36901</c:v>
                </c:pt>
                <c:pt idx="1175">
                  <c:v>36902</c:v>
                </c:pt>
                <c:pt idx="1176">
                  <c:v>36903</c:v>
                </c:pt>
                <c:pt idx="1177">
                  <c:v>36904</c:v>
                </c:pt>
                <c:pt idx="1178">
                  <c:v>36905</c:v>
                </c:pt>
                <c:pt idx="1179">
                  <c:v>36906</c:v>
                </c:pt>
                <c:pt idx="1180">
                  <c:v>36907</c:v>
                </c:pt>
                <c:pt idx="1181">
                  <c:v>36908</c:v>
                </c:pt>
                <c:pt idx="1182">
                  <c:v>36909</c:v>
                </c:pt>
                <c:pt idx="1183">
                  <c:v>36910</c:v>
                </c:pt>
                <c:pt idx="1184">
                  <c:v>36911</c:v>
                </c:pt>
                <c:pt idx="1185">
                  <c:v>36912</c:v>
                </c:pt>
                <c:pt idx="1186">
                  <c:v>36913</c:v>
                </c:pt>
                <c:pt idx="1187">
                  <c:v>36914</c:v>
                </c:pt>
                <c:pt idx="1188">
                  <c:v>36915</c:v>
                </c:pt>
                <c:pt idx="1189">
                  <c:v>36916</c:v>
                </c:pt>
                <c:pt idx="1190">
                  <c:v>36917</c:v>
                </c:pt>
                <c:pt idx="1191">
                  <c:v>36918</c:v>
                </c:pt>
                <c:pt idx="1192">
                  <c:v>36919</c:v>
                </c:pt>
                <c:pt idx="1193">
                  <c:v>36920</c:v>
                </c:pt>
                <c:pt idx="1194">
                  <c:v>36921</c:v>
                </c:pt>
                <c:pt idx="1195">
                  <c:v>36922</c:v>
                </c:pt>
                <c:pt idx="1196">
                  <c:v>36923</c:v>
                </c:pt>
                <c:pt idx="1197">
                  <c:v>36924</c:v>
                </c:pt>
                <c:pt idx="1198">
                  <c:v>36926</c:v>
                </c:pt>
                <c:pt idx="1199">
                  <c:v>36927</c:v>
                </c:pt>
                <c:pt idx="1200">
                  <c:v>36928</c:v>
                </c:pt>
                <c:pt idx="1201">
                  <c:v>36929</c:v>
                </c:pt>
                <c:pt idx="1202">
                  <c:v>36930</c:v>
                </c:pt>
                <c:pt idx="1203">
                  <c:v>36931</c:v>
                </c:pt>
                <c:pt idx="1204">
                  <c:v>36932</c:v>
                </c:pt>
                <c:pt idx="1205">
                  <c:v>36933</c:v>
                </c:pt>
                <c:pt idx="1206">
                  <c:v>36934</c:v>
                </c:pt>
                <c:pt idx="1207">
                  <c:v>36935</c:v>
                </c:pt>
                <c:pt idx="1208">
                  <c:v>36936</c:v>
                </c:pt>
                <c:pt idx="1209">
                  <c:v>36937</c:v>
                </c:pt>
                <c:pt idx="1210">
                  <c:v>36938</c:v>
                </c:pt>
                <c:pt idx="1211">
                  <c:v>36941</c:v>
                </c:pt>
                <c:pt idx="1212">
                  <c:v>36942</c:v>
                </c:pt>
                <c:pt idx="1213">
                  <c:v>36943</c:v>
                </c:pt>
                <c:pt idx="1214">
                  <c:v>36944</c:v>
                </c:pt>
                <c:pt idx="1215">
                  <c:v>36945</c:v>
                </c:pt>
                <c:pt idx="1216">
                  <c:v>36946</c:v>
                </c:pt>
                <c:pt idx="1217">
                  <c:v>36947</c:v>
                </c:pt>
                <c:pt idx="1218">
                  <c:v>36948</c:v>
                </c:pt>
                <c:pt idx="1219">
                  <c:v>36949</c:v>
                </c:pt>
                <c:pt idx="1220">
                  <c:v>36950</c:v>
                </c:pt>
                <c:pt idx="1221">
                  <c:v>36951</c:v>
                </c:pt>
                <c:pt idx="1222">
                  <c:v>36952</c:v>
                </c:pt>
                <c:pt idx="1223">
                  <c:v>36953</c:v>
                </c:pt>
                <c:pt idx="1224">
                  <c:v>36955</c:v>
                </c:pt>
                <c:pt idx="1225">
                  <c:v>36956</c:v>
                </c:pt>
                <c:pt idx="1226">
                  <c:v>36957</c:v>
                </c:pt>
                <c:pt idx="1227">
                  <c:v>36958</c:v>
                </c:pt>
                <c:pt idx="1228">
                  <c:v>36959</c:v>
                </c:pt>
                <c:pt idx="1229">
                  <c:v>36960</c:v>
                </c:pt>
                <c:pt idx="1230">
                  <c:v>36961</c:v>
                </c:pt>
                <c:pt idx="1231">
                  <c:v>36962</c:v>
                </c:pt>
                <c:pt idx="1232">
                  <c:v>36964</c:v>
                </c:pt>
                <c:pt idx="1233">
                  <c:v>36966</c:v>
                </c:pt>
                <c:pt idx="1234">
                  <c:v>36967</c:v>
                </c:pt>
                <c:pt idx="1235">
                  <c:v>36968</c:v>
                </c:pt>
                <c:pt idx="1236">
                  <c:v>36969</c:v>
                </c:pt>
                <c:pt idx="1237">
                  <c:v>36970</c:v>
                </c:pt>
                <c:pt idx="1238">
                  <c:v>36971</c:v>
                </c:pt>
                <c:pt idx="1239">
                  <c:v>36972</c:v>
                </c:pt>
                <c:pt idx="1240">
                  <c:v>36973</c:v>
                </c:pt>
                <c:pt idx="1241">
                  <c:v>36974</c:v>
                </c:pt>
                <c:pt idx="1242">
                  <c:v>36975</c:v>
                </c:pt>
                <c:pt idx="1243">
                  <c:v>36976</c:v>
                </c:pt>
                <c:pt idx="1244">
                  <c:v>36977</c:v>
                </c:pt>
                <c:pt idx="1245">
                  <c:v>36978</c:v>
                </c:pt>
                <c:pt idx="1246">
                  <c:v>36979</c:v>
                </c:pt>
                <c:pt idx="1247">
                  <c:v>36980</c:v>
                </c:pt>
                <c:pt idx="1248">
                  <c:v>36981</c:v>
                </c:pt>
                <c:pt idx="1249">
                  <c:v>36982</c:v>
                </c:pt>
                <c:pt idx="1250">
                  <c:v>36983</c:v>
                </c:pt>
                <c:pt idx="1251">
                  <c:v>36984</c:v>
                </c:pt>
                <c:pt idx="1252">
                  <c:v>36985</c:v>
                </c:pt>
                <c:pt idx="1253">
                  <c:v>36986</c:v>
                </c:pt>
                <c:pt idx="1254">
                  <c:v>36987</c:v>
                </c:pt>
                <c:pt idx="1255">
                  <c:v>36988</c:v>
                </c:pt>
                <c:pt idx="1256">
                  <c:v>36989</c:v>
                </c:pt>
                <c:pt idx="1257">
                  <c:v>36992</c:v>
                </c:pt>
                <c:pt idx="1258">
                  <c:v>36993</c:v>
                </c:pt>
                <c:pt idx="1259">
                  <c:v>36994</c:v>
                </c:pt>
                <c:pt idx="1260">
                  <c:v>36995</c:v>
                </c:pt>
                <c:pt idx="1261">
                  <c:v>36996</c:v>
                </c:pt>
                <c:pt idx="1262">
                  <c:v>36997</c:v>
                </c:pt>
                <c:pt idx="1263">
                  <c:v>36998</c:v>
                </c:pt>
                <c:pt idx="1264">
                  <c:v>36999</c:v>
                </c:pt>
                <c:pt idx="1265">
                  <c:v>37000</c:v>
                </c:pt>
                <c:pt idx="1266">
                  <c:v>37001</c:v>
                </c:pt>
                <c:pt idx="1267">
                  <c:v>37002</c:v>
                </c:pt>
                <c:pt idx="1268">
                  <c:v>37003</c:v>
                </c:pt>
                <c:pt idx="1269">
                  <c:v>37004</c:v>
                </c:pt>
                <c:pt idx="1270">
                  <c:v>37005</c:v>
                </c:pt>
                <c:pt idx="1271">
                  <c:v>37006</c:v>
                </c:pt>
                <c:pt idx="1272">
                  <c:v>37007</c:v>
                </c:pt>
                <c:pt idx="1273">
                  <c:v>37008</c:v>
                </c:pt>
                <c:pt idx="1274">
                  <c:v>37009</c:v>
                </c:pt>
                <c:pt idx="1275">
                  <c:v>37010</c:v>
                </c:pt>
                <c:pt idx="1276">
                  <c:v>37011</c:v>
                </c:pt>
                <c:pt idx="1277">
                  <c:v>37012</c:v>
                </c:pt>
                <c:pt idx="1278">
                  <c:v>37013</c:v>
                </c:pt>
                <c:pt idx="1279">
                  <c:v>37014</c:v>
                </c:pt>
                <c:pt idx="1280">
                  <c:v>37015</c:v>
                </c:pt>
                <c:pt idx="1281">
                  <c:v>37016</c:v>
                </c:pt>
                <c:pt idx="1282">
                  <c:v>37017</c:v>
                </c:pt>
                <c:pt idx="1283">
                  <c:v>37018</c:v>
                </c:pt>
                <c:pt idx="1284">
                  <c:v>37019</c:v>
                </c:pt>
                <c:pt idx="1285">
                  <c:v>37020</c:v>
                </c:pt>
                <c:pt idx="1286">
                  <c:v>37021</c:v>
                </c:pt>
                <c:pt idx="1287">
                  <c:v>37022</c:v>
                </c:pt>
                <c:pt idx="1288">
                  <c:v>37023</c:v>
                </c:pt>
                <c:pt idx="1289">
                  <c:v>37024</c:v>
                </c:pt>
                <c:pt idx="1290">
                  <c:v>37025</c:v>
                </c:pt>
                <c:pt idx="1291">
                  <c:v>37026</c:v>
                </c:pt>
                <c:pt idx="1292">
                  <c:v>37027</c:v>
                </c:pt>
                <c:pt idx="1293">
                  <c:v>37028</c:v>
                </c:pt>
                <c:pt idx="1294">
                  <c:v>37029</c:v>
                </c:pt>
                <c:pt idx="1295">
                  <c:v>37030</c:v>
                </c:pt>
                <c:pt idx="1296">
                  <c:v>37031</c:v>
                </c:pt>
                <c:pt idx="1297">
                  <c:v>37032</c:v>
                </c:pt>
                <c:pt idx="1298">
                  <c:v>37033</c:v>
                </c:pt>
                <c:pt idx="1299">
                  <c:v>37034</c:v>
                </c:pt>
                <c:pt idx="1300">
                  <c:v>37035</c:v>
                </c:pt>
                <c:pt idx="1301">
                  <c:v>37036</c:v>
                </c:pt>
                <c:pt idx="1302">
                  <c:v>37037</c:v>
                </c:pt>
                <c:pt idx="1303">
                  <c:v>37038</c:v>
                </c:pt>
                <c:pt idx="1304">
                  <c:v>37039</c:v>
                </c:pt>
                <c:pt idx="1305">
                  <c:v>37040</c:v>
                </c:pt>
                <c:pt idx="1306">
                  <c:v>37041</c:v>
                </c:pt>
                <c:pt idx="1307">
                  <c:v>37042</c:v>
                </c:pt>
                <c:pt idx="1308">
                  <c:v>37043</c:v>
                </c:pt>
                <c:pt idx="1309">
                  <c:v>37044</c:v>
                </c:pt>
                <c:pt idx="1310">
                  <c:v>37045</c:v>
                </c:pt>
                <c:pt idx="1311">
                  <c:v>37046</c:v>
                </c:pt>
                <c:pt idx="1312">
                  <c:v>37047</c:v>
                </c:pt>
                <c:pt idx="1313">
                  <c:v>37048</c:v>
                </c:pt>
                <c:pt idx="1314">
                  <c:v>37049</c:v>
                </c:pt>
                <c:pt idx="1315">
                  <c:v>37050</c:v>
                </c:pt>
                <c:pt idx="1316">
                  <c:v>37051</c:v>
                </c:pt>
                <c:pt idx="1317">
                  <c:v>37052</c:v>
                </c:pt>
                <c:pt idx="1318">
                  <c:v>37053</c:v>
                </c:pt>
                <c:pt idx="1319">
                  <c:v>37054</c:v>
                </c:pt>
                <c:pt idx="1320">
                  <c:v>37055</c:v>
                </c:pt>
                <c:pt idx="1321">
                  <c:v>37057</c:v>
                </c:pt>
                <c:pt idx="1322">
                  <c:v>37059</c:v>
                </c:pt>
                <c:pt idx="1323">
                  <c:v>37060</c:v>
                </c:pt>
                <c:pt idx="1324">
                  <c:v>37061</c:v>
                </c:pt>
                <c:pt idx="1325">
                  <c:v>37062</c:v>
                </c:pt>
                <c:pt idx="1326">
                  <c:v>37063</c:v>
                </c:pt>
                <c:pt idx="1327">
                  <c:v>37064</c:v>
                </c:pt>
                <c:pt idx="1328">
                  <c:v>37065</c:v>
                </c:pt>
                <c:pt idx="1329">
                  <c:v>37067</c:v>
                </c:pt>
                <c:pt idx="1330">
                  <c:v>37068</c:v>
                </c:pt>
                <c:pt idx="1331">
                  <c:v>37069</c:v>
                </c:pt>
                <c:pt idx="1332">
                  <c:v>37070</c:v>
                </c:pt>
                <c:pt idx="1333">
                  <c:v>37071</c:v>
                </c:pt>
                <c:pt idx="1334">
                  <c:v>37072</c:v>
                </c:pt>
                <c:pt idx="1335">
                  <c:v>37073</c:v>
                </c:pt>
                <c:pt idx="1336">
                  <c:v>37074</c:v>
                </c:pt>
                <c:pt idx="1337">
                  <c:v>37075</c:v>
                </c:pt>
                <c:pt idx="1338">
                  <c:v>37076</c:v>
                </c:pt>
                <c:pt idx="1339">
                  <c:v>37077</c:v>
                </c:pt>
                <c:pt idx="1340">
                  <c:v>37078</c:v>
                </c:pt>
                <c:pt idx="1341">
                  <c:v>37079</c:v>
                </c:pt>
                <c:pt idx="1342">
                  <c:v>37080</c:v>
                </c:pt>
                <c:pt idx="1343">
                  <c:v>37081</c:v>
                </c:pt>
                <c:pt idx="1344">
                  <c:v>37082</c:v>
                </c:pt>
                <c:pt idx="1345">
                  <c:v>37084</c:v>
                </c:pt>
                <c:pt idx="1346">
                  <c:v>37085</c:v>
                </c:pt>
                <c:pt idx="1347">
                  <c:v>37086</c:v>
                </c:pt>
                <c:pt idx="1348">
                  <c:v>37087</c:v>
                </c:pt>
                <c:pt idx="1349">
                  <c:v>37088</c:v>
                </c:pt>
                <c:pt idx="1350">
                  <c:v>37089</c:v>
                </c:pt>
                <c:pt idx="1351">
                  <c:v>37090</c:v>
                </c:pt>
                <c:pt idx="1352">
                  <c:v>37091</c:v>
                </c:pt>
                <c:pt idx="1353">
                  <c:v>37092</c:v>
                </c:pt>
                <c:pt idx="1354">
                  <c:v>37093</c:v>
                </c:pt>
                <c:pt idx="1355">
                  <c:v>37094</c:v>
                </c:pt>
                <c:pt idx="1356">
                  <c:v>37095</c:v>
                </c:pt>
                <c:pt idx="1357">
                  <c:v>37096</c:v>
                </c:pt>
                <c:pt idx="1358">
                  <c:v>37097</c:v>
                </c:pt>
                <c:pt idx="1359">
                  <c:v>37098</c:v>
                </c:pt>
                <c:pt idx="1360">
                  <c:v>37099</c:v>
                </c:pt>
                <c:pt idx="1361">
                  <c:v>37100</c:v>
                </c:pt>
                <c:pt idx="1362">
                  <c:v>37101</c:v>
                </c:pt>
                <c:pt idx="1363">
                  <c:v>37102</c:v>
                </c:pt>
                <c:pt idx="1364">
                  <c:v>37103</c:v>
                </c:pt>
                <c:pt idx="1365">
                  <c:v>37104</c:v>
                </c:pt>
                <c:pt idx="1366">
                  <c:v>37105</c:v>
                </c:pt>
                <c:pt idx="1367">
                  <c:v>37106</c:v>
                </c:pt>
                <c:pt idx="1368">
                  <c:v>37107</c:v>
                </c:pt>
                <c:pt idx="1369">
                  <c:v>37108</c:v>
                </c:pt>
                <c:pt idx="1370">
                  <c:v>37109</c:v>
                </c:pt>
                <c:pt idx="1371">
                  <c:v>37110</c:v>
                </c:pt>
                <c:pt idx="1372">
                  <c:v>37111</c:v>
                </c:pt>
                <c:pt idx="1373">
                  <c:v>37112</c:v>
                </c:pt>
                <c:pt idx="1374">
                  <c:v>37113</c:v>
                </c:pt>
                <c:pt idx="1375">
                  <c:v>37114</c:v>
                </c:pt>
                <c:pt idx="1376">
                  <c:v>37115</c:v>
                </c:pt>
                <c:pt idx="1377">
                  <c:v>37116</c:v>
                </c:pt>
                <c:pt idx="1378">
                  <c:v>37117</c:v>
                </c:pt>
                <c:pt idx="1379">
                  <c:v>37118</c:v>
                </c:pt>
                <c:pt idx="1380">
                  <c:v>37119</c:v>
                </c:pt>
                <c:pt idx="1381">
                  <c:v>37120</c:v>
                </c:pt>
                <c:pt idx="1382">
                  <c:v>37121</c:v>
                </c:pt>
                <c:pt idx="1383">
                  <c:v>37122</c:v>
                </c:pt>
                <c:pt idx="1384">
                  <c:v>37123</c:v>
                </c:pt>
                <c:pt idx="1385">
                  <c:v>37124</c:v>
                </c:pt>
                <c:pt idx="1386">
                  <c:v>37125</c:v>
                </c:pt>
                <c:pt idx="1387">
                  <c:v>37126</c:v>
                </c:pt>
                <c:pt idx="1388">
                  <c:v>37127</c:v>
                </c:pt>
                <c:pt idx="1389">
                  <c:v>37128</c:v>
                </c:pt>
                <c:pt idx="1390">
                  <c:v>37129</c:v>
                </c:pt>
                <c:pt idx="1391">
                  <c:v>37130</c:v>
                </c:pt>
                <c:pt idx="1392">
                  <c:v>37131</c:v>
                </c:pt>
                <c:pt idx="1393">
                  <c:v>37132</c:v>
                </c:pt>
                <c:pt idx="1394">
                  <c:v>37134</c:v>
                </c:pt>
                <c:pt idx="1395">
                  <c:v>37135</c:v>
                </c:pt>
                <c:pt idx="1396">
                  <c:v>37136</c:v>
                </c:pt>
                <c:pt idx="1397">
                  <c:v>37137</c:v>
                </c:pt>
                <c:pt idx="1398">
                  <c:v>37138</c:v>
                </c:pt>
                <c:pt idx="1399">
                  <c:v>37139</c:v>
                </c:pt>
                <c:pt idx="1400">
                  <c:v>37140</c:v>
                </c:pt>
                <c:pt idx="1401">
                  <c:v>37141</c:v>
                </c:pt>
                <c:pt idx="1402">
                  <c:v>37142</c:v>
                </c:pt>
                <c:pt idx="1403">
                  <c:v>37143</c:v>
                </c:pt>
                <c:pt idx="1404">
                  <c:v>37144</c:v>
                </c:pt>
                <c:pt idx="1405">
                  <c:v>37147</c:v>
                </c:pt>
                <c:pt idx="1406">
                  <c:v>37148</c:v>
                </c:pt>
                <c:pt idx="1407">
                  <c:v>37149</c:v>
                </c:pt>
                <c:pt idx="1408">
                  <c:v>37150</c:v>
                </c:pt>
                <c:pt idx="1409">
                  <c:v>37151</c:v>
                </c:pt>
                <c:pt idx="1410">
                  <c:v>37152</c:v>
                </c:pt>
                <c:pt idx="1411">
                  <c:v>37153</c:v>
                </c:pt>
                <c:pt idx="1412">
                  <c:v>37154</c:v>
                </c:pt>
                <c:pt idx="1413">
                  <c:v>37155</c:v>
                </c:pt>
                <c:pt idx="1414">
                  <c:v>37156</c:v>
                </c:pt>
                <c:pt idx="1415">
                  <c:v>37157</c:v>
                </c:pt>
                <c:pt idx="1416">
                  <c:v>37158</c:v>
                </c:pt>
                <c:pt idx="1417">
                  <c:v>37159</c:v>
                </c:pt>
                <c:pt idx="1418">
                  <c:v>37160</c:v>
                </c:pt>
                <c:pt idx="1419">
                  <c:v>37161</c:v>
                </c:pt>
                <c:pt idx="1420">
                  <c:v>37162</c:v>
                </c:pt>
                <c:pt idx="1421">
                  <c:v>37163</c:v>
                </c:pt>
                <c:pt idx="1422">
                  <c:v>37164</c:v>
                </c:pt>
                <c:pt idx="1423">
                  <c:v>37165</c:v>
                </c:pt>
                <c:pt idx="1424">
                  <c:v>37166</c:v>
                </c:pt>
                <c:pt idx="1425">
                  <c:v>37167</c:v>
                </c:pt>
                <c:pt idx="1426">
                  <c:v>37168</c:v>
                </c:pt>
                <c:pt idx="1427">
                  <c:v>37169</c:v>
                </c:pt>
                <c:pt idx="1428">
                  <c:v>37170</c:v>
                </c:pt>
                <c:pt idx="1429">
                  <c:v>37171</c:v>
                </c:pt>
                <c:pt idx="1430">
                  <c:v>37172</c:v>
                </c:pt>
                <c:pt idx="1431">
                  <c:v>37173</c:v>
                </c:pt>
                <c:pt idx="1432">
                  <c:v>37174</c:v>
                </c:pt>
                <c:pt idx="1433">
                  <c:v>37175</c:v>
                </c:pt>
                <c:pt idx="1434">
                  <c:v>37176</c:v>
                </c:pt>
                <c:pt idx="1435">
                  <c:v>37177</c:v>
                </c:pt>
                <c:pt idx="1436">
                  <c:v>37178</c:v>
                </c:pt>
                <c:pt idx="1437">
                  <c:v>37179</c:v>
                </c:pt>
                <c:pt idx="1438">
                  <c:v>37180</c:v>
                </c:pt>
                <c:pt idx="1439">
                  <c:v>37181</c:v>
                </c:pt>
                <c:pt idx="1440">
                  <c:v>37182</c:v>
                </c:pt>
                <c:pt idx="1441">
                  <c:v>37183</c:v>
                </c:pt>
                <c:pt idx="1442">
                  <c:v>37184</c:v>
                </c:pt>
                <c:pt idx="1443">
                  <c:v>37185</c:v>
                </c:pt>
                <c:pt idx="1444">
                  <c:v>37186</c:v>
                </c:pt>
                <c:pt idx="1445">
                  <c:v>37187</c:v>
                </c:pt>
                <c:pt idx="1446">
                  <c:v>37188</c:v>
                </c:pt>
                <c:pt idx="1447">
                  <c:v>37189</c:v>
                </c:pt>
                <c:pt idx="1448">
                  <c:v>37190</c:v>
                </c:pt>
                <c:pt idx="1449">
                  <c:v>37191</c:v>
                </c:pt>
                <c:pt idx="1450">
                  <c:v>37192</c:v>
                </c:pt>
                <c:pt idx="1451">
                  <c:v>37193</c:v>
                </c:pt>
                <c:pt idx="1452">
                  <c:v>37194</c:v>
                </c:pt>
                <c:pt idx="1453">
                  <c:v>37195</c:v>
                </c:pt>
                <c:pt idx="1454">
                  <c:v>37198</c:v>
                </c:pt>
                <c:pt idx="1455">
                  <c:v>37199</c:v>
                </c:pt>
                <c:pt idx="1456">
                  <c:v>37200</c:v>
                </c:pt>
                <c:pt idx="1457">
                  <c:v>37201</c:v>
                </c:pt>
                <c:pt idx="1458">
                  <c:v>37202</c:v>
                </c:pt>
                <c:pt idx="1459">
                  <c:v>37203</c:v>
                </c:pt>
                <c:pt idx="1460">
                  <c:v>37205</c:v>
                </c:pt>
                <c:pt idx="1461">
                  <c:v>37207</c:v>
                </c:pt>
                <c:pt idx="1462">
                  <c:v>37208</c:v>
                </c:pt>
                <c:pt idx="1463">
                  <c:v>37209</c:v>
                </c:pt>
                <c:pt idx="1464">
                  <c:v>37210</c:v>
                </c:pt>
                <c:pt idx="1465">
                  <c:v>37211</c:v>
                </c:pt>
                <c:pt idx="1466">
                  <c:v>37212</c:v>
                </c:pt>
                <c:pt idx="1467">
                  <c:v>37213</c:v>
                </c:pt>
                <c:pt idx="1468">
                  <c:v>37214</c:v>
                </c:pt>
                <c:pt idx="1469">
                  <c:v>37215</c:v>
                </c:pt>
                <c:pt idx="1470">
                  <c:v>37216</c:v>
                </c:pt>
                <c:pt idx="1471">
                  <c:v>37217</c:v>
                </c:pt>
                <c:pt idx="1472">
                  <c:v>37218</c:v>
                </c:pt>
                <c:pt idx="1473">
                  <c:v>37219</c:v>
                </c:pt>
                <c:pt idx="1474">
                  <c:v>37220</c:v>
                </c:pt>
                <c:pt idx="1475">
                  <c:v>37221</c:v>
                </c:pt>
                <c:pt idx="1476">
                  <c:v>37222</c:v>
                </c:pt>
                <c:pt idx="1477">
                  <c:v>37223</c:v>
                </c:pt>
                <c:pt idx="1478">
                  <c:v>37227</c:v>
                </c:pt>
                <c:pt idx="1479">
                  <c:v>37228</c:v>
                </c:pt>
                <c:pt idx="1480">
                  <c:v>37229</c:v>
                </c:pt>
                <c:pt idx="1481">
                  <c:v>37230</c:v>
                </c:pt>
                <c:pt idx="1482">
                  <c:v>37231</c:v>
                </c:pt>
                <c:pt idx="1483">
                  <c:v>37232</c:v>
                </c:pt>
                <c:pt idx="1484">
                  <c:v>37233</c:v>
                </c:pt>
                <c:pt idx="1485">
                  <c:v>37234</c:v>
                </c:pt>
                <c:pt idx="1486">
                  <c:v>37235</c:v>
                </c:pt>
                <c:pt idx="1487">
                  <c:v>37236</c:v>
                </c:pt>
                <c:pt idx="1488">
                  <c:v>37237</c:v>
                </c:pt>
                <c:pt idx="1489">
                  <c:v>37244</c:v>
                </c:pt>
                <c:pt idx="1490">
                  <c:v>37245</c:v>
                </c:pt>
                <c:pt idx="1491">
                  <c:v>37246</c:v>
                </c:pt>
                <c:pt idx="1492">
                  <c:v>37247</c:v>
                </c:pt>
                <c:pt idx="1493">
                  <c:v>37248</c:v>
                </c:pt>
                <c:pt idx="1494">
                  <c:v>37249</c:v>
                </c:pt>
                <c:pt idx="1495">
                  <c:v>37250</c:v>
                </c:pt>
                <c:pt idx="1496">
                  <c:v>37251</c:v>
                </c:pt>
                <c:pt idx="1497">
                  <c:v>37252</c:v>
                </c:pt>
                <c:pt idx="1498">
                  <c:v>37253</c:v>
                </c:pt>
                <c:pt idx="1499">
                  <c:v>37254</c:v>
                </c:pt>
                <c:pt idx="1500">
                  <c:v>37255</c:v>
                </c:pt>
                <c:pt idx="1501">
                  <c:v>37256</c:v>
                </c:pt>
                <c:pt idx="1502">
                  <c:v>37257</c:v>
                </c:pt>
                <c:pt idx="1503">
                  <c:v>37258</c:v>
                </c:pt>
                <c:pt idx="1504">
                  <c:v>37259</c:v>
                </c:pt>
                <c:pt idx="1505">
                  <c:v>37260</c:v>
                </c:pt>
                <c:pt idx="1506">
                  <c:v>37261</c:v>
                </c:pt>
                <c:pt idx="1507">
                  <c:v>37262</c:v>
                </c:pt>
                <c:pt idx="1508">
                  <c:v>37263</c:v>
                </c:pt>
                <c:pt idx="1509">
                  <c:v>37264</c:v>
                </c:pt>
                <c:pt idx="1510">
                  <c:v>37265</c:v>
                </c:pt>
                <c:pt idx="1511">
                  <c:v>37266</c:v>
                </c:pt>
                <c:pt idx="1512">
                  <c:v>37267</c:v>
                </c:pt>
                <c:pt idx="1513">
                  <c:v>37268</c:v>
                </c:pt>
                <c:pt idx="1514">
                  <c:v>37269</c:v>
                </c:pt>
                <c:pt idx="1515">
                  <c:v>37270</c:v>
                </c:pt>
                <c:pt idx="1516">
                  <c:v>37271</c:v>
                </c:pt>
                <c:pt idx="1517">
                  <c:v>37272</c:v>
                </c:pt>
                <c:pt idx="1518">
                  <c:v>37273</c:v>
                </c:pt>
                <c:pt idx="1519">
                  <c:v>37274</c:v>
                </c:pt>
                <c:pt idx="1520">
                  <c:v>37275</c:v>
                </c:pt>
                <c:pt idx="1521">
                  <c:v>37276</c:v>
                </c:pt>
                <c:pt idx="1522">
                  <c:v>37277</c:v>
                </c:pt>
                <c:pt idx="1523">
                  <c:v>37278</c:v>
                </c:pt>
                <c:pt idx="1524">
                  <c:v>37279</c:v>
                </c:pt>
                <c:pt idx="1525">
                  <c:v>37280</c:v>
                </c:pt>
                <c:pt idx="1526">
                  <c:v>37281</c:v>
                </c:pt>
                <c:pt idx="1527">
                  <c:v>37282</c:v>
                </c:pt>
                <c:pt idx="1528">
                  <c:v>37283</c:v>
                </c:pt>
                <c:pt idx="1529">
                  <c:v>37284</c:v>
                </c:pt>
                <c:pt idx="1530">
                  <c:v>37285</c:v>
                </c:pt>
                <c:pt idx="1531">
                  <c:v>37286</c:v>
                </c:pt>
                <c:pt idx="1532">
                  <c:v>37287</c:v>
                </c:pt>
                <c:pt idx="1533">
                  <c:v>37288</c:v>
                </c:pt>
                <c:pt idx="1534">
                  <c:v>37289</c:v>
                </c:pt>
                <c:pt idx="1535">
                  <c:v>37290</c:v>
                </c:pt>
                <c:pt idx="1536">
                  <c:v>37291</c:v>
                </c:pt>
                <c:pt idx="1537">
                  <c:v>37292</c:v>
                </c:pt>
                <c:pt idx="1538">
                  <c:v>37293</c:v>
                </c:pt>
                <c:pt idx="1539">
                  <c:v>37294</c:v>
                </c:pt>
                <c:pt idx="1540">
                  <c:v>37295</c:v>
                </c:pt>
                <c:pt idx="1541">
                  <c:v>37296</c:v>
                </c:pt>
                <c:pt idx="1542">
                  <c:v>37297</c:v>
                </c:pt>
                <c:pt idx="1543">
                  <c:v>37298</c:v>
                </c:pt>
                <c:pt idx="1544">
                  <c:v>37299</c:v>
                </c:pt>
                <c:pt idx="1545">
                  <c:v>37300</c:v>
                </c:pt>
                <c:pt idx="1546">
                  <c:v>37301</c:v>
                </c:pt>
                <c:pt idx="1547">
                  <c:v>37302</c:v>
                </c:pt>
                <c:pt idx="1548">
                  <c:v>37303</c:v>
                </c:pt>
                <c:pt idx="1549">
                  <c:v>37304</c:v>
                </c:pt>
                <c:pt idx="1550">
                  <c:v>37305</c:v>
                </c:pt>
                <c:pt idx="1551">
                  <c:v>37306</c:v>
                </c:pt>
                <c:pt idx="1552">
                  <c:v>37307</c:v>
                </c:pt>
                <c:pt idx="1553">
                  <c:v>37308</c:v>
                </c:pt>
                <c:pt idx="1554">
                  <c:v>37309</c:v>
                </c:pt>
                <c:pt idx="1555">
                  <c:v>37310</c:v>
                </c:pt>
                <c:pt idx="1556">
                  <c:v>37311</c:v>
                </c:pt>
                <c:pt idx="1557">
                  <c:v>37312</c:v>
                </c:pt>
                <c:pt idx="1558">
                  <c:v>37313</c:v>
                </c:pt>
                <c:pt idx="1559">
                  <c:v>37314</c:v>
                </c:pt>
                <c:pt idx="1560">
                  <c:v>37315</c:v>
                </c:pt>
                <c:pt idx="1561">
                  <c:v>37316</c:v>
                </c:pt>
                <c:pt idx="1562">
                  <c:v>37317</c:v>
                </c:pt>
                <c:pt idx="1563">
                  <c:v>37318</c:v>
                </c:pt>
                <c:pt idx="1564">
                  <c:v>37319</c:v>
                </c:pt>
                <c:pt idx="1565">
                  <c:v>37320</c:v>
                </c:pt>
                <c:pt idx="1566">
                  <c:v>37321</c:v>
                </c:pt>
                <c:pt idx="1567">
                  <c:v>37322</c:v>
                </c:pt>
                <c:pt idx="1568">
                  <c:v>37323</c:v>
                </c:pt>
                <c:pt idx="1569">
                  <c:v>37324</c:v>
                </c:pt>
                <c:pt idx="1570">
                  <c:v>37325</c:v>
                </c:pt>
                <c:pt idx="1571">
                  <c:v>37326</c:v>
                </c:pt>
                <c:pt idx="1572">
                  <c:v>37327</c:v>
                </c:pt>
                <c:pt idx="1573">
                  <c:v>37328</c:v>
                </c:pt>
                <c:pt idx="1574">
                  <c:v>37329</c:v>
                </c:pt>
                <c:pt idx="1575">
                  <c:v>37330</c:v>
                </c:pt>
                <c:pt idx="1576">
                  <c:v>37331</c:v>
                </c:pt>
                <c:pt idx="1577">
                  <c:v>37332</c:v>
                </c:pt>
                <c:pt idx="1578">
                  <c:v>37333</c:v>
                </c:pt>
                <c:pt idx="1579">
                  <c:v>37334</c:v>
                </c:pt>
                <c:pt idx="1580">
                  <c:v>37335</c:v>
                </c:pt>
                <c:pt idx="1581">
                  <c:v>37336</c:v>
                </c:pt>
                <c:pt idx="1582">
                  <c:v>37337</c:v>
                </c:pt>
                <c:pt idx="1583">
                  <c:v>37338</c:v>
                </c:pt>
                <c:pt idx="1584">
                  <c:v>37339</c:v>
                </c:pt>
                <c:pt idx="1585">
                  <c:v>37341</c:v>
                </c:pt>
                <c:pt idx="1586">
                  <c:v>37342</c:v>
                </c:pt>
                <c:pt idx="1587">
                  <c:v>37343</c:v>
                </c:pt>
                <c:pt idx="1588">
                  <c:v>37344</c:v>
                </c:pt>
                <c:pt idx="1589">
                  <c:v>37345</c:v>
                </c:pt>
                <c:pt idx="1590">
                  <c:v>37346</c:v>
                </c:pt>
                <c:pt idx="1591">
                  <c:v>37350</c:v>
                </c:pt>
                <c:pt idx="1592">
                  <c:v>37351</c:v>
                </c:pt>
                <c:pt idx="1593">
                  <c:v>37352</c:v>
                </c:pt>
                <c:pt idx="1594">
                  <c:v>37353</c:v>
                </c:pt>
                <c:pt idx="1595">
                  <c:v>37354</c:v>
                </c:pt>
                <c:pt idx="1596">
                  <c:v>37355</c:v>
                </c:pt>
                <c:pt idx="1597">
                  <c:v>37356</c:v>
                </c:pt>
                <c:pt idx="1598">
                  <c:v>37357</c:v>
                </c:pt>
                <c:pt idx="1599">
                  <c:v>37358</c:v>
                </c:pt>
                <c:pt idx="1600">
                  <c:v>37359</c:v>
                </c:pt>
                <c:pt idx="1601">
                  <c:v>37360</c:v>
                </c:pt>
                <c:pt idx="1602">
                  <c:v>37361</c:v>
                </c:pt>
                <c:pt idx="1603">
                  <c:v>37362</c:v>
                </c:pt>
                <c:pt idx="1604">
                  <c:v>37363</c:v>
                </c:pt>
                <c:pt idx="1605">
                  <c:v>37364</c:v>
                </c:pt>
                <c:pt idx="1606">
                  <c:v>37365</c:v>
                </c:pt>
                <c:pt idx="1607">
                  <c:v>37366</c:v>
                </c:pt>
                <c:pt idx="1608">
                  <c:v>37367</c:v>
                </c:pt>
                <c:pt idx="1609">
                  <c:v>37368</c:v>
                </c:pt>
                <c:pt idx="1610">
                  <c:v>37369</c:v>
                </c:pt>
                <c:pt idx="1611">
                  <c:v>37370</c:v>
                </c:pt>
                <c:pt idx="1612">
                  <c:v>37371</c:v>
                </c:pt>
                <c:pt idx="1613">
                  <c:v>37372</c:v>
                </c:pt>
                <c:pt idx="1614">
                  <c:v>37373</c:v>
                </c:pt>
                <c:pt idx="1615">
                  <c:v>37374</c:v>
                </c:pt>
                <c:pt idx="1616">
                  <c:v>37375</c:v>
                </c:pt>
                <c:pt idx="1617">
                  <c:v>37376</c:v>
                </c:pt>
                <c:pt idx="1618">
                  <c:v>37377</c:v>
                </c:pt>
                <c:pt idx="1619">
                  <c:v>37378</c:v>
                </c:pt>
                <c:pt idx="1620">
                  <c:v>37379</c:v>
                </c:pt>
                <c:pt idx="1621">
                  <c:v>37380</c:v>
                </c:pt>
                <c:pt idx="1622">
                  <c:v>37381</c:v>
                </c:pt>
                <c:pt idx="1623">
                  <c:v>37382</c:v>
                </c:pt>
                <c:pt idx="1624">
                  <c:v>37383</c:v>
                </c:pt>
                <c:pt idx="1625">
                  <c:v>37385</c:v>
                </c:pt>
                <c:pt idx="1626">
                  <c:v>37386</c:v>
                </c:pt>
                <c:pt idx="1627">
                  <c:v>37387</c:v>
                </c:pt>
                <c:pt idx="1628">
                  <c:v>37389</c:v>
                </c:pt>
                <c:pt idx="1629">
                  <c:v>37390</c:v>
                </c:pt>
                <c:pt idx="1630">
                  <c:v>37391</c:v>
                </c:pt>
                <c:pt idx="1631">
                  <c:v>37392</c:v>
                </c:pt>
                <c:pt idx="1632">
                  <c:v>37393</c:v>
                </c:pt>
                <c:pt idx="1633">
                  <c:v>37394</c:v>
                </c:pt>
                <c:pt idx="1634">
                  <c:v>37395</c:v>
                </c:pt>
                <c:pt idx="1635">
                  <c:v>37396</c:v>
                </c:pt>
                <c:pt idx="1636">
                  <c:v>37397</c:v>
                </c:pt>
                <c:pt idx="1637">
                  <c:v>37398</c:v>
                </c:pt>
                <c:pt idx="1638">
                  <c:v>37399</c:v>
                </c:pt>
                <c:pt idx="1639">
                  <c:v>37400</c:v>
                </c:pt>
                <c:pt idx="1640">
                  <c:v>37401</c:v>
                </c:pt>
                <c:pt idx="1641">
                  <c:v>37402</c:v>
                </c:pt>
                <c:pt idx="1642">
                  <c:v>37403</c:v>
                </c:pt>
                <c:pt idx="1643">
                  <c:v>37404</c:v>
                </c:pt>
                <c:pt idx="1644">
                  <c:v>37405</c:v>
                </c:pt>
                <c:pt idx="1645">
                  <c:v>37406</c:v>
                </c:pt>
                <c:pt idx="1646">
                  <c:v>37407</c:v>
                </c:pt>
                <c:pt idx="1647">
                  <c:v>37408</c:v>
                </c:pt>
                <c:pt idx="1648">
                  <c:v>37409</c:v>
                </c:pt>
                <c:pt idx="1649">
                  <c:v>37410</c:v>
                </c:pt>
                <c:pt idx="1650">
                  <c:v>37411</c:v>
                </c:pt>
                <c:pt idx="1651">
                  <c:v>37412</c:v>
                </c:pt>
                <c:pt idx="1652">
                  <c:v>37413</c:v>
                </c:pt>
                <c:pt idx="1653">
                  <c:v>37414</c:v>
                </c:pt>
                <c:pt idx="1654">
                  <c:v>37415</c:v>
                </c:pt>
                <c:pt idx="1655">
                  <c:v>37416</c:v>
                </c:pt>
                <c:pt idx="1656">
                  <c:v>37417</c:v>
                </c:pt>
                <c:pt idx="1657">
                  <c:v>37418</c:v>
                </c:pt>
                <c:pt idx="1658">
                  <c:v>37419</c:v>
                </c:pt>
                <c:pt idx="1659">
                  <c:v>37420</c:v>
                </c:pt>
                <c:pt idx="1660">
                  <c:v>37421</c:v>
                </c:pt>
                <c:pt idx="1661">
                  <c:v>37422</c:v>
                </c:pt>
                <c:pt idx="1662">
                  <c:v>37423</c:v>
                </c:pt>
                <c:pt idx="1663">
                  <c:v>37424</c:v>
                </c:pt>
                <c:pt idx="1664">
                  <c:v>37425</c:v>
                </c:pt>
                <c:pt idx="1665">
                  <c:v>37426</c:v>
                </c:pt>
                <c:pt idx="1666">
                  <c:v>37427</c:v>
                </c:pt>
                <c:pt idx="1667">
                  <c:v>37428</c:v>
                </c:pt>
                <c:pt idx="1668">
                  <c:v>37429</c:v>
                </c:pt>
                <c:pt idx="1669">
                  <c:v>37430</c:v>
                </c:pt>
                <c:pt idx="1670">
                  <c:v>37431</c:v>
                </c:pt>
                <c:pt idx="1671">
                  <c:v>37432</c:v>
                </c:pt>
                <c:pt idx="1672">
                  <c:v>37433</c:v>
                </c:pt>
                <c:pt idx="1673">
                  <c:v>37434</c:v>
                </c:pt>
                <c:pt idx="1674">
                  <c:v>37435</c:v>
                </c:pt>
                <c:pt idx="1675">
                  <c:v>37436</c:v>
                </c:pt>
                <c:pt idx="1676">
                  <c:v>37437</c:v>
                </c:pt>
                <c:pt idx="1677">
                  <c:v>37438</c:v>
                </c:pt>
                <c:pt idx="1678">
                  <c:v>37439</c:v>
                </c:pt>
                <c:pt idx="1679">
                  <c:v>37440</c:v>
                </c:pt>
                <c:pt idx="1680">
                  <c:v>37441</c:v>
                </c:pt>
                <c:pt idx="1681">
                  <c:v>37442</c:v>
                </c:pt>
                <c:pt idx="1682">
                  <c:v>37443</c:v>
                </c:pt>
                <c:pt idx="1683">
                  <c:v>37444</c:v>
                </c:pt>
                <c:pt idx="1684">
                  <c:v>37445</c:v>
                </c:pt>
                <c:pt idx="1685">
                  <c:v>37446</c:v>
                </c:pt>
                <c:pt idx="1686">
                  <c:v>37447</c:v>
                </c:pt>
                <c:pt idx="1687">
                  <c:v>37448</c:v>
                </c:pt>
                <c:pt idx="1688">
                  <c:v>37449</c:v>
                </c:pt>
                <c:pt idx="1689">
                  <c:v>37450</c:v>
                </c:pt>
                <c:pt idx="1690">
                  <c:v>37451</c:v>
                </c:pt>
                <c:pt idx="1691">
                  <c:v>37452</c:v>
                </c:pt>
                <c:pt idx="1692">
                  <c:v>37453</c:v>
                </c:pt>
                <c:pt idx="1693">
                  <c:v>37454</c:v>
                </c:pt>
                <c:pt idx="1694">
                  <c:v>37455</c:v>
                </c:pt>
                <c:pt idx="1695">
                  <c:v>37456</c:v>
                </c:pt>
                <c:pt idx="1696">
                  <c:v>37457</c:v>
                </c:pt>
                <c:pt idx="1697">
                  <c:v>37458</c:v>
                </c:pt>
                <c:pt idx="1698">
                  <c:v>37459</c:v>
                </c:pt>
                <c:pt idx="1699">
                  <c:v>37460</c:v>
                </c:pt>
                <c:pt idx="1700">
                  <c:v>37461</c:v>
                </c:pt>
                <c:pt idx="1701">
                  <c:v>37462</c:v>
                </c:pt>
                <c:pt idx="1702">
                  <c:v>37463</c:v>
                </c:pt>
                <c:pt idx="1703">
                  <c:v>37464</c:v>
                </c:pt>
                <c:pt idx="1704">
                  <c:v>37465</c:v>
                </c:pt>
                <c:pt idx="1705">
                  <c:v>37466</c:v>
                </c:pt>
                <c:pt idx="1706">
                  <c:v>37467</c:v>
                </c:pt>
                <c:pt idx="1707">
                  <c:v>37468</c:v>
                </c:pt>
                <c:pt idx="1708">
                  <c:v>37469</c:v>
                </c:pt>
                <c:pt idx="1709">
                  <c:v>37470</c:v>
                </c:pt>
                <c:pt idx="1710">
                  <c:v>37471</c:v>
                </c:pt>
                <c:pt idx="1711">
                  <c:v>37472</c:v>
                </c:pt>
                <c:pt idx="1712">
                  <c:v>37473</c:v>
                </c:pt>
                <c:pt idx="1713">
                  <c:v>37474</c:v>
                </c:pt>
                <c:pt idx="1714">
                  <c:v>37475</c:v>
                </c:pt>
                <c:pt idx="1715">
                  <c:v>37476</c:v>
                </c:pt>
                <c:pt idx="1716">
                  <c:v>37477</c:v>
                </c:pt>
                <c:pt idx="1717">
                  <c:v>37478</c:v>
                </c:pt>
                <c:pt idx="1718">
                  <c:v>37479</c:v>
                </c:pt>
                <c:pt idx="1719">
                  <c:v>37480</c:v>
                </c:pt>
                <c:pt idx="1720">
                  <c:v>37481</c:v>
                </c:pt>
                <c:pt idx="1721">
                  <c:v>37482</c:v>
                </c:pt>
                <c:pt idx="1722">
                  <c:v>37483</c:v>
                </c:pt>
                <c:pt idx="1723">
                  <c:v>37484</c:v>
                </c:pt>
                <c:pt idx="1724">
                  <c:v>37485</c:v>
                </c:pt>
                <c:pt idx="1725">
                  <c:v>37486</c:v>
                </c:pt>
                <c:pt idx="1726">
                  <c:v>37487</c:v>
                </c:pt>
                <c:pt idx="1727">
                  <c:v>37488</c:v>
                </c:pt>
                <c:pt idx="1728">
                  <c:v>37489</c:v>
                </c:pt>
                <c:pt idx="1729">
                  <c:v>37490</c:v>
                </c:pt>
                <c:pt idx="1730">
                  <c:v>37491</c:v>
                </c:pt>
                <c:pt idx="1731">
                  <c:v>37492</c:v>
                </c:pt>
                <c:pt idx="1732">
                  <c:v>37493</c:v>
                </c:pt>
                <c:pt idx="1733">
                  <c:v>37494</c:v>
                </c:pt>
                <c:pt idx="1734">
                  <c:v>37495</c:v>
                </c:pt>
                <c:pt idx="1735">
                  <c:v>37496</c:v>
                </c:pt>
                <c:pt idx="1736">
                  <c:v>37497</c:v>
                </c:pt>
                <c:pt idx="1737">
                  <c:v>37498</c:v>
                </c:pt>
                <c:pt idx="1738">
                  <c:v>37499</c:v>
                </c:pt>
                <c:pt idx="1739">
                  <c:v>37500</c:v>
                </c:pt>
                <c:pt idx="1740">
                  <c:v>37501</c:v>
                </c:pt>
                <c:pt idx="1741">
                  <c:v>37502</c:v>
                </c:pt>
                <c:pt idx="1742">
                  <c:v>37503</c:v>
                </c:pt>
                <c:pt idx="1743">
                  <c:v>37504</c:v>
                </c:pt>
                <c:pt idx="1744">
                  <c:v>37505</c:v>
                </c:pt>
                <c:pt idx="1745">
                  <c:v>37506</c:v>
                </c:pt>
                <c:pt idx="1746">
                  <c:v>37507</c:v>
                </c:pt>
                <c:pt idx="1747">
                  <c:v>37508</c:v>
                </c:pt>
                <c:pt idx="1748">
                  <c:v>37509</c:v>
                </c:pt>
                <c:pt idx="1749">
                  <c:v>37510</c:v>
                </c:pt>
                <c:pt idx="1750">
                  <c:v>37511</c:v>
                </c:pt>
                <c:pt idx="1751">
                  <c:v>37512</c:v>
                </c:pt>
                <c:pt idx="1752">
                  <c:v>37513</c:v>
                </c:pt>
                <c:pt idx="1753">
                  <c:v>37514</c:v>
                </c:pt>
                <c:pt idx="1754">
                  <c:v>37515</c:v>
                </c:pt>
                <c:pt idx="1755">
                  <c:v>37516</c:v>
                </c:pt>
                <c:pt idx="1756">
                  <c:v>37517</c:v>
                </c:pt>
                <c:pt idx="1757">
                  <c:v>37518</c:v>
                </c:pt>
                <c:pt idx="1758">
                  <c:v>37519</c:v>
                </c:pt>
                <c:pt idx="1759">
                  <c:v>37520</c:v>
                </c:pt>
                <c:pt idx="1760">
                  <c:v>37521</c:v>
                </c:pt>
                <c:pt idx="1761">
                  <c:v>37522</c:v>
                </c:pt>
                <c:pt idx="1762">
                  <c:v>37523</c:v>
                </c:pt>
                <c:pt idx="1763">
                  <c:v>37524</c:v>
                </c:pt>
                <c:pt idx="1764">
                  <c:v>37525</c:v>
                </c:pt>
                <c:pt idx="1765">
                  <c:v>37526</c:v>
                </c:pt>
                <c:pt idx="1766">
                  <c:v>37527</c:v>
                </c:pt>
                <c:pt idx="1767">
                  <c:v>37528</c:v>
                </c:pt>
                <c:pt idx="1768">
                  <c:v>37529</c:v>
                </c:pt>
                <c:pt idx="1769">
                  <c:v>37530</c:v>
                </c:pt>
                <c:pt idx="1770">
                  <c:v>37531</c:v>
                </c:pt>
                <c:pt idx="1771">
                  <c:v>37532</c:v>
                </c:pt>
                <c:pt idx="1772">
                  <c:v>37533</c:v>
                </c:pt>
                <c:pt idx="1773">
                  <c:v>37534</c:v>
                </c:pt>
                <c:pt idx="1774">
                  <c:v>37535</c:v>
                </c:pt>
                <c:pt idx="1775">
                  <c:v>37536</c:v>
                </c:pt>
                <c:pt idx="1776">
                  <c:v>37537</c:v>
                </c:pt>
                <c:pt idx="1777">
                  <c:v>37538</c:v>
                </c:pt>
                <c:pt idx="1778">
                  <c:v>37539</c:v>
                </c:pt>
                <c:pt idx="1779">
                  <c:v>37540</c:v>
                </c:pt>
                <c:pt idx="1780">
                  <c:v>37541</c:v>
                </c:pt>
                <c:pt idx="1781">
                  <c:v>37542</c:v>
                </c:pt>
                <c:pt idx="1782">
                  <c:v>37543</c:v>
                </c:pt>
                <c:pt idx="1783">
                  <c:v>37544</c:v>
                </c:pt>
                <c:pt idx="1784">
                  <c:v>37545</c:v>
                </c:pt>
                <c:pt idx="1785">
                  <c:v>37546</c:v>
                </c:pt>
                <c:pt idx="1786">
                  <c:v>37547</c:v>
                </c:pt>
                <c:pt idx="1787">
                  <c:v>37548</c:v>
                </c:pt>
                <c:pt idx="1788">
                  <c:v>37549</c:v>
                </c:pt>
                <c:pt idx="1789">
                  <c:v>37550</c:v>
                </c:pt>
                <c:pt idx="1790">
                  <c:v>37551</c:v>
                </c:pt>
                <c:pt idx="1791">
                  <c:v>37552</c:v>
                </c:pt>
                <c:pt idx="1792">
                  <c:v>37553</c:v>
                </c:pt>
                <c:pt idx="1793">
                  <c:v>37554</c:v>
                </c:pt>
                <c:pt idx="1794">
                  <c:v>37555</c:v>
                </c:pt>
                <c:pt idx="1795">
                  <c:v>37556</c:v>
                </c:pt>
                <c:pt idx="1796">
                  <c:v>37557</c:v>
                </c:pt>
                <c:pt idx="1797">
                  <c:v>37558</c:v>
                </c:pt>
                <c:pt idx="1798">
                  <c:v>37559</c:v>
                </c:pt>
                <c:pt idx="1799">
                  <c:v>37560</c:v>
                </c:pt>
                <c:pt idx="1800">
                  <c:v>37561</c:v>
                </c:pt>
                <c:pt idx="1801">
                  <c:v>37562</c:v>
                </c:pt>
                <c:pt idx="1802">
                  <c:v>37563</c:v>
                </c:pt>
                <c:pt idx="1803">
                  <c:v>37564</c:v>
                </c:pt>
                <c:pt idx="1804">
                  <c:v>37565</c:v>
                </c:pt>
                <c:pt idx="1805">
                  <c:v>37566</c:v>
                </c:pt>
                <c:pt idx="1806">
                  <c:v>37567</c:v>
                </c:pt>
                <c:pt idx="1807">
                  <c:v>37568</c:v>
                </c:pt>
                <c:pt idx="1808">
                  <c:v>37569</c:v>
                </c:pt>
                <c:pt idx="1809">
                  <c:v>37570</c:v>
                </c:pt>
                <c:pt idx="1810">
                  <c:v>37571</c:v>
                </c:pt>
                <c:pt idx="1811">
                  <c:v>37572</c:v>
                </c:pt>
                <c:pt idx="1812">
                  <c:v>37573</c:v>
                </c:pt>
                <c:pt idx="1813">
                  <c:v>37574</c:v>
                </c:pt>
                <c:pt idx="1814">
                  <c:v>37577</c:v>
                </c:pt>
                <c:pt idx="1815">
                  <c:v>37578</c:v>
                </c:pt>
                <c:pt idx="1816">
                  <c:v>37579</c:v>
                </c:pt>
                <c:pt idx="1817">
                  <c:v>37580</c:v>
                </c:pt>
                <c:pt idx="1818">
                  <c:v>37581</c:v>
                </c:pt>
                <c:pt idx="1819">
                  <c:v>37582</c:v>
                </c:pt>
                <c:pt idx="1820">
                  <c:v>37583</c:v>
                </c:pt>
                <c:pt idx="1821">
                  <c:v>37584</c:v>
                </c:pt>
                <c:pt idx="1822">
                  <c:v>37585</c:v>
                </c:pt>
                <c:pt idx="1823">
                  <c:v>37586</c:v>
                </c:pt>
                <c:pt idx="1824">
                  <c:v>37587</c:v>
                </c:pt>
                <c:pt idx="1825">
                  <c:v>37588</c:v>
                </c:pt>
                <c:pt idx="1826">
                  <c:v>37589</c:v>
                </c:pt>
                <c:pt idx="1827">
                  <c:v>37590</c:v>
                </c:pt>
                <c:pt idx="1828">
                  <c:v>37591</c:v>
                </c:pt>
                <c:pt idx="1829">
                  <c:v>37592</c:v>
                </c:pt>
                <c:pt idx="1830">
                  <c:v>37593</c:v>
                </c:pt>
                <c:pt idx="1831">
                  <c:v>37594</c:v>
                </c:pt>
                <c:pt idx="1832">
                  <c:v>37595</c:v>
                </c:pt>
                <c:pt idx="1833">
                  <c:v>37596</c:v>
                </c:pt>
                <c:pt idx="1834">
                  <c:v>37597</c:v>
                </c:pt>
                <c:pt idx="1835">
                  <c:v>37598</c:v>
                </c:pt>
                <c:pt idx="1836">
                  <c:v>37599</c:v>
                </c:pt>
                <c:pt idx="1837">
                  <c:v>37600</c:v>
                </c:pt>
                <c:pt idx="1838">
                  <c:v>37601</c:v>
                </c:pt>
                <c:pt idx="1839">
                  <c:v>37602</c:v>
                </c:pt>
                <c:pt idx="1840">
                  <c:v>37603</c:v>
                </c:pt>
                <c:pt idx="1841">
                  <c:v>37606</c:v>
                </c:pt>
                <c:pt idx="1842">
                  <c:v>37609</c:v>
                </c:pt>
                <c:pt idx="1843">
                  <c:v>37610</c:v>
                </c:pt>
                <c:pt idx="1844">
                  <c:v>37611</c:v>
                </c:pt>
                <c:pt idx="1845">
                  <c:v>37612</c:v>
                </c:pt>
                <c:pt idx="1846">
                  <c:v>37613</c:v>
                </c:pt>
                <c:pt idx="1847">
                  <c:v>37614</c:v>
                </c:pt>
                <c:pt idx="1848">
                  <c:v>37615</c:v>
                </c:pt>
                <c:pt idx="1849">
                  <c:v>37616</c:v>
                </c:pt>
                <c:pt idx="1850">
                  <c:v>37617</c:v>
                </c:pt>
                <c:pt idx="1851">
                  <c:v>37618</c:v>
                </c:pt>
                <c:pt idx="1852">
                  <c:v>37619</c:v>
                </c:pt>
                <c:pt idx="1853">
                  <c:v>37620</c:v>
                </c:pt>
                <c:pt idx="1854">
                  <c:v>37621</c:v>
                </c:pt>
                <c:pt idx="1855">
                  <c:v>37622</c:v>
                </c:pt>
                <c:pt idx="1856">
                  <c:v>37623</c:v>
                </c:pt>
                <c:pt idx="1857">
                  <c:v>37624</c:v>
                </c:pt>
                <c:pt idx="1858">
                  <c:v>37625</c:v>
                </c:pt>
                <c:pt idx="1859">
                  <c:v>37626</c:v>
                </c:pt>
                <c:pt idx="1860">
                  <c:v>37627</c:v>
                </c:pt>
                <c:pt idx="1861">
                  <c:v>37628</c:v>
                </c:pt>
                <c:pt idx="1862">
                  <c:v>37629</c:v>
                </c:pt>
                <c:pt idx="1863">
                  <c:v>37630</c:v>
                </c:pt>
                <c:pt idx="1864">
                  <c:v>37631</c:v>
                </c:pt>
                <c:pt idx="1865">
                  <c:v>37632</c:v>
                </c:pt>
                <c:pt idx="1866">
                  <c:v>37633</c:v>
                </c:pt>
                <c:pt idx="1867">
                  <c:v>37634</c:v>
                </c:pt>
                <c:pt idx="1868">
                  <c:v>37635</c:v>
                </c:pt>
                <c:pt idx="1869">
                  <c:v>37636</c:v>
                </c:pt>
                <c:pt idx="1870">
                  <c:v>37637</c:v>
                </c:pt>
                <c:pt idx="1871">
                  <c:v>37638</c:v>
                </c:pt>
                <c:pt idx="1872">
                  <c:v>37639</c:v>
                </c:pt>
                <c:pt idx="1873">
                  <c:v>37640</c:v>
                </c:pt>
                <c:pt idx="1874">
                  <c:v>37641</c:v>
                </c:pt>
                <c:pt idx="1875">
                  <c:v>37642</c:v>
                </c:pt>
                <c:pt idx="1876">
                  <c:v>37643</c:v>
                </c:pt>
                <c:pt idx="1877">
                  <c:v>37644</c:v>
                </c:pt>
                <c:pt idx="1878">
                  <c:v>37645</c:v>
                </c:pt>
                <c:pt idx="1879">
                  <c:v>37646</c:v>
                </c:pt>
                <c:pt idx="1880">
                  <c:v>37647</c:v>
                </c:pt>
                <c:pt idx="1881">
                  <c:v>37648</c:v>
                </c:pt>
                <c:pt idx="1882">
                  <c:v>37649</c:v>
                </c:pt>
                <c:pt idx="1883">
                  <c:v>37650</c:v>
                </c:pt>
                <c:pt idx="1884">
                  <c:v>37651</c:v>
                </c:pt>
                <c:pt idx="1885">
                  <c:v>37652</c:v>
                </c:pt>
                <c:pt idx="1886">
                  <c:v>37653</c:v>
                </c:pt>
                <c:pt idx="1887">
                  <c:v>37654</c:v>
                </c:pt>
                <c:pt idx="1888">
                  <c:v>37655</c:v>
                </c:pt>
                <c:pt idx="1889">
                  <c:v>37657</c:v>
                </c:pt>
                <c:pt idx="1890">
                  <c:v>37658</c:v>
                </c:pt>
                <c:pt idx="1891">
                  <c:v>37659</c:v>
                </c:pt>
                <c:pt idx="1892">
                  <c:v>37660</c:v>
                </c:pt>
                <c:pt idx="1893">
                  <c:v>37661</c:v>
                </c:pt>
                <c:pt idx="1894">
                  <c:v>37662</c:v>
                </c:pt>
                <c:pt idx="1895">
                  <c:v>37663</c:v>
                </c:pt>
                <c:pt idx="1896">
                  <c:v>37664</c:v>
                </c:pt>
                <c:pt idx="1897">
                  <c:v>37665</c:v>
                </c:pt>
                <c:pt idx="1898">
                  <c:v>37666</c:v>
                </c:pt>
                <c:pt idx="1899">
                  <c:v>37667</c:v>
                </c:pt>
                <c:pt idx="1900">
                  <c:v>37669</c:v>
                </c:pt>
                <c:pt idx="1901">
                  <c:v>37670</c:v>
                </c:pt>
                <c:pt idx="1902">
                  <c:v>37671</c:v>
                </c:pt>
                <c:pt idx="1903">
                  <c:v>37672</c:v>
                </c:pt>
                <c:pt idx="1904">
                  <c:v>37673</c:v>
                </c:pt>
                <c:pt idx="1905">
                  <c:v>37674</c:v>
                </c:pt>
                <c:pt idx="1906">
                  <c:v>37675</c:v>
                </c:pt>
                <c:pt idx="1907">
                  <c:v>37676</c:v>
                </c:pt>
                <c:pt idx="1908">
                  <c:v>37677</c:v>
                </c:pt>
                <c:pt idx="1909">
                  <c:v>37678</c:v>
                </c:pt>
                <c:pt idx="1910">
                  <c:v>37679</c:v>
                </c:pt>
                <c:pt idx="1911">
                  <c:v>37680</c:v>
                </c:pt>
                <c:pt idx="1912">
                  <c:v>37681</c:v>
                </c:pt>
                <c:pt idx="1913">
                  <c:v>37682</c:v>
                </c:pt>
                <c:pt idx="1914">
                  <c:v>37683</c:v>
                </c:pt>
                <c:pt idx="1915">
                  <c:v>37684</c:v>
                </c:pt>
                <c:pt idx="1916">
                  <c:v>37685</c:v>
                </c:pt>
                <c:pt idx="1917">
                  <c:v>37686</c:v>
                </c:pt>
                <c:pt idx="1918">
                  <c:v>37687</c:v>
                </c:pt>
                <c:pt idx="1919">
                  <c:v>37688</c:v>
                </c:pt>
                <c:pt idx="1920">
                  <c:v>37689</c:v>
                </c:pt>
                <c:pt idx="1921">
                  <c:v>37690</c:v>
                </c:pt>
                <c:pt idx="1922">
                  <c:v>37691</c:v>
                </c:pt>
                <c:pt idx="1923">
                  <c:v>37692</c:v>
                </c:pt>
                <c:pt idx="1924">
                  <c:v>37693</c:v>
                </c:pt>
                <c:pt idx="1925">
                  <c:v>37694</c:v>
                </c:pt>
                <c:pt idx="1926">
                  <c:v>37695</c:v>
                </c:pt>
                <c:pt idx="1927">
                  <c:v>37696</c:v>
                </c:pt>
                <c:pt idx="1928">
                  <c:v>37697</c:v>
                </c:pt>
                <c:pt idx="1929">
                  <c:v>37698</c:v>
                </c:pt>
                <c:pt idx="1930">
                  <c:v>37699</c:v>
                </c:pt>
                <c:pt idx="1931">
                  <c:v>37700</c:v>
                </c:pt>
                <c:pt idx="1932">
                  <c:v>37701</c:v>
                </c:pt>
                <c:pt idx="1933">
                  <c:v>37702</c:v>
                </c:pt>
                <c:pt idx="1934">
                  <c:v>37703</c:v>
                </c:pt>
                <c:pt idx="1935">
                  <c:v>37704</c:v>
                </c:pt>
                <c:pt idx="1936">
                  <c:v>37705</c:v>
                </c:pt>
                <c:pt idx="1937">
                  <c:v>37706</c:v>
                </c:pt>
                <c:pt idx="1938">
                  <c:v>37707</c:v>
                </c:pt>
                <c:pt idx="1939">
                  <c:v>37708</c:v>
                </c:pt>
                <c:pt idx="1940">
                  <c:v>37709</c:v>
                </c:pt>
                <c:pt idx="1941">
                  <c:v>37710</c:v>
                </c:pt>
                <c:pt idx="1942">
                  <c:v>37711</c:v>
                </c:pt>
                <c:pt idx="1943">
                  <c:v>37712</c:v>
                </c:pt>
                <c:pt idx="1944">
                  <c:v>37713</c:v>
                </c:pt>
                <c:pt idx="1945">
                  <c:v>37714</c:v>
                </c:pt>
                <c:pt idx="1946">
                  <c:v>37715</c:v>
                </c:pt>
                <c:pt idx="1947">
                  <c:v>37716</c:v>
                </c:pt>
                <c:pt idx="1948">
                  <c:v>37717</c:v>
                </c:pt>
                <c:pt idx="1949">
                  <c:v>37718</c:v>
                </c:pt>
                <c:pt idx="1950">
                  <c:v>37719</c:v>
                </c:pt>
                <c:pt idx="1951">
                  <c:v>37720</c:v>
                </c:pt>
                <c:pt idx="1952">
                  <c:v>37721</c:v>
                </c:pt>
                <c:pt idx="1953">
                  <c:v>37722</c:v>
                </c:pt>
                <c:pt idx="1954">
                  <c:v>37723</c:v>
                </c:pt>
                <c:pt idx="1955">
                  <c:v>37724</c:v>
                </c:pt>
                <c:pt idx="1956">
                  <c:v>37725</c:v>
                </c:pt>
                <c:pt idx="1957">
                  <c:v>37726</c:v>
                </c:pt>
                <c:pt idx="1958">
                  <c:v>37727</c:v>
                </c:pt>
                <c:pt idx="1959">
                  <c:v>37728</c:v>
                </c:pt>
                <c:pt idx="1960">
                  <c:v>37729</c:v>
                </c:pt>
                <c:pt idx="1961">
                  <c:v>37730</c:v>
                </c:pt>
                <c:pt idx="1962">
                  <c:v>37731</c:v>
                </c:pt>
                <c:pt idx="1963">
                  <c:v>37732</c:v>
                </c:pt>
                <c:pt idx="1964">
                  <c:v>37733</c:v>
                </c:pt>
                <c:pt idx="1965">
                  <c:v>37734</c:v>
                </c:pt>
                <c:pt idx="1966">
                  <c:v>37735</c:v>
                </c:pt>
                <c:pt idx="1967">
                  <c:v>37736</c:v>
                </c:pt>
                <c:pt idx="1968">
                  <c:v>37737</c:v>
                </c:pt>
                <c:pt idx="1969">
                  <c:v>37740</c:v>
                </c:pt>
                <c:pt idx="1970">
                  <c:v>37741</c:v>
                </c:pt>
                <c:pt idx="1971">
                  <c:v>37742</c:v>
                </c:pt>
                <c:pt idx="1972">
                  <c:v>37743</c:v>
                </c:pt>
                <c:pt idx="1973">
                  <c:v>37744</c:v>
                </c:pt>
                <c:pt idx="1974">
                  <c:v>37745</c:v>
                </c:pt>
                <c:pt idx="1975">
                  <c:v>37746</c:v>
                </c:pt>
                <c:pt idx="1976">
                  <c:v>37747</c:v>
                </c:pt>
                <c:pt idx="1977">
                  <c:v>37748</c:v>
                </c:pt>
                <c:pt idx="1978">
                  <c:v>37749</c:v>
                </c:pt>
                <c:pt idx="1979">
                  <c:v>37750</c:v>
                </c:pt>
                <c:pt idx="1980">
                  <c:v>37751</c:v>
                </c:pt>
                <c:pt idx="1981">
                  <c:v>37752</c:v>
                </c:pt>
                <c:pt idx="1982">
                  <c:v>37753</c:v>
                </c:pt>
                <c:pt idx="1983">
                  <c:v>37754</c:v>
                </c:pt>
                <c:pt idx="1984">
                  <c:v>37755</c:v>
                </c:pt>
                <c:pt idx="1985">
                  <c:v>37756</c:v>
                </c:pt>
                <c:pt idx="1986">
                  <c:v>37757</c:v>
                </c:pt>
                <c:pt idx="1987">
                  <c:v>37758</c:v>
                </c:pt>
                <c:pt idx="1988">
                  <c:v>37759</c:v>
                </c:pt>
                <c:pt idx="1989">
                  <c:v>37760</c:v>
                </c:pt>
                <c:pt idx="1990">
                  <c:v>37761</c:v>
                </c:pt>
                <c:pt idx="1991">
                  <c:v>37762</c:v>
                </c:pt>
                <c:pt idx="1992">
                  <c:v>37763</c:v>
                </c:pt>
                <c:pt idx="1993">
                  <c:v>37764</c:v>
                </c:pt>
                <c:pt idx="1994">
                  <c:v>37765</c:v>
                </c:pt>
                <c:pt idx="1995">
                  <c:v>37766</c:v>
                </c:pt>
                <c:pt idx="1996">
                  <c:v>37767</c:v>
                </c:pt>
                <c:pt idx="1997">
                  <c:v>37768</c:v>
                </c:pt>
                <c:pt idx="1998">
                  <c:v>37769</c:v>
                </c:pt>
                <c:pt idx="1999">
                  <c:v>37770</c:v>
                </c:pt>
                <c:pt idx="2000">
                  <c:v>37771</c:v>
                </c:pt>
                <c:pt idx="2001">
                  <c:v>37772</c:v>
                </c:pt>
                <c:pt idx="2002">
                  <c:v>37773</c:v>
                </c:pt>
                <c:pt idx="2003">
                  <c:v>37774</c:v>
                </c:pt>
                <c:pt idx="2004">
                  <c:v>37775</c:v>
                </c:pt>
                <c:pt idx="2005">
                  <c:v>37776</c:v>
                </c:pt>
                <c:pt idx="2006">
                  <c:v>37777</c:v>
                </c:pt>
                <c:pt idx="2007">
                  <c:v>37778</c:v>
                </c:pt>
                <c:pt idx="2008">
                  <c:v>37779</c:v>
                </c:pt>
                <c:pt idx="2009">
                  <c:v>37780</c:v>
                </c:pt>
                <c:pt idx="2010">
                  <c:v>37781</c:v>
                </c:pt>
                <c:pt idx="2011">
                  <c:v>37782</c:v>
                </c:pt>
                <c:pt idx="2012">
                  <c:v>37783</c:v>
                </c:pt>
                <c:pt idx="2013">
                  <c:v>37784</c:v>
                </c:pt>
                <c:pt idx="2014">
                  <c:v>37785</c:v>
                </c:pt>
                <c:pt idx="2015">
                  <c:v>37786</c:v>
                </c:pt>
                <c:pt idx="2016">
                  <c:v>37787</c:v>
                </c:pt>
                <c:pt idx="2017">
                  <c:v>37788</c:v>
                </c:pt>
                <c:pt idx="2018">
                  <c:v>37789</c:v>
                </c:pt>
                <c:pt idx="2019">
                  <c:v>37790</c:v>
                </c:pt>
                <c:pt idx="2020">
                  <c:v>37791</c:v>
                </c:pt>
                <c:pt idx="2021">
                  <c:v>37792</c:v>
                </c:pt>
                <c:pt idx="2022">
                  <c:v>37793</c:v>
                </c:pt>
                <c:pt idx="2023">
                  <c:v>37794</c:v>
                </c:pt>
                <c:pt idx="2024">
                  <c:v>37795</c:v>
                </c:pt>
                <c:pt idx="2025">
                  <c:v>37796</c:v>
                </c:pt>
                <c:pt idx="2026">
                  <c:v>37797</c:v>
                </c:pt>
                <c:pt idx="2027">
                  <c:v>37798</c:v>
                </c:pt>
                <c:pt idx="2028">
                  <c:v>37799</c:v>
                </c:pt>
                <c:pt idx="2029">
                  <c:v>37800</c:v>
                </c:pt>
                <c:pt idx="2030">
                  <c:v>37801</c:v>
                </c:pt>
                <c:pt idx="2031">
                  <c:v>37802</c:v>
                </c:pt>
                <c:pt idx="2032">
                  <c:v>37803</c:v>
                </c:pt>
                <c:pt idx="2033">
                  <c:v>37804</c:v>
                </c:pt>
                <c:pt idx="2034">
                  <c:v>37805</c:v>
                </c:pt>
                <c:pt idx="2035">
                  <c:v>37806</c:v>
                </c:pt>
                <c:pt idx="2036">
                  <c:v>37807</c:v>
                </c:pt>
                <c:pt idx="2037">
                  <c:v>37808</c:v>
                </c:pt>
                <c:pt idx="2038">
                  <c:v>37809</c:v>
                </c:pt>
                <c:pt idx="2039">
                  <c:v>37810</c:v>
                </c:pt>
                <c:pt idx="2040">
                  <c:v>37811</c:v>
                </c:pt>
                <c:pt idx="2041">
                  <c:v>37812</c:v>
                </c:pt>
                <c:pt idx="2042">
                  <c:v>37813</c:v>
                </c:pt>
                <c:pt idx="2043">
                  <c:v>37814</c:v>
                </c:pt>
                <c:pt idx="2044">
                  <c:v>37815</c:v>
                </c:pt>
                <c:pt idx="2045">
                  <c:v>37816</c:v>
                </c:pt>
                <c:pt idx="2046">
                  <c:v>37817</c:v>
                </c:pt>
                <c:pt idx="2047">
                  <c:v>37818</c:v>
                </c:pt>
                <c:pt idx="2048">
                  <c:v>37819</c:v>
                </c:pt>
                <c:pt idx="2049">
                  <c:v>37820</c:v>
                </c:pt>
                <c:pt idx="2050">
                  <c:v>37821</c:v>
                </c:pt>
                <c:pt idx="2051">
                  <c:v>37822</c:v>
                </c:pt>
                <c:pt idx="2052">
                  <c:v>37823</c:v>
                </c:pt>
                <c:pt idx="2053">
                  <c:v>37824</c:v>
                </c:pt>
                <c:pt idx="2054">
                  <c:v>37825</c:v>
                </c:pt>
                <c:pt idx="2055">
                  <c:v>37831</c:v>
                </c:pt>
                <c:pt idx="2056">
                  <c:v>37832</c:v>
                </c:pt>
                <c:pt idx="2057">
                  <c:v>37833</c:v>
                </c:pt>
                <c:pt idx="2058">
                  <c:v>37834</c:v>
                </c:pt>
                <c:pt idx="2059">
                  <c:v>37835</c:v>
                </c:pt>
                <c:pt idx="2060">
                  <c:v>37836</c:v>
                </c:pt>
                <c:pt idx="2061">
                  <c:v>37837</c:v>
                </c:pt>
                <c:pt idx="2062">
                  <c:v>37838</c:v>
                </c:pt>
                <c:pt idx="2063">
                  <c:v>37839</c:v>
                </c:pt>
                <c:pt idx="2064">
                  <c:v>37840</c:v>
                </c:pt>
                <c:pt idx="2065">
                  <c:v>37841</c:v>
                </c:pt>
                <c:pt idx="2066">
                  <c:v>37842</c:v>
                </c:pt>
                <c:pt idx="2067">
                  <c:v>37843</c:v>
                </c:pt>
                <c:pt idx="2068">
                  <c:v>37844</c:v>
                </c:pt>
                <c:pt idx="2069">
                  <c:v>37845</c:v>
                </c:pt>
                <c:pt idx="2070">
                  <c:v>37846</c:v>
                </c:pt>
                <c:pt idx="2071">
                  <c:v>37847</c:v>
                </c:pt>
                <c:pt idx="2072">
                  <c:v>37848</c:v>
                </c:pt>
                <c:pt idx="2073">
                  <c:v>37849</c:v>
                </c:pt>
                <c:pt idx="2074">
                  <c:v>37850</c:v>
                </c:pt>
                <c:pt idx="2075">
                  <c:v>37851</c:v>
                </c:pt>
                <c:pt idx="2076">
                  <c:v>37852</c:v>
                </c:pt>
                <c:pt idx="2077">
                  <c:v>37853</c:v>
                </c:pt>
                <c:pt idx="2078">
                  <c:v>37854</c:v>
                </c:pt>
                <c:pt idx="2079">
                  <c:v>37855</c:v>
                </c:pt>
                <c:pt idx="2080">
                  <c:v>37856</c:v>
                </c:pt>
                <c:pt idx="2081">
                  <c:v>37857</c:v>
                </c:pt>
                <c:pt idx="2082">
                  <c:v>37858</c:v>
                </c:pt>
                <c:pt idx="2083">
                  <c:v>37859</c:v>
                </c:pt>
                <c:pt idx="2084">
                  <c:v>37860</c:v>
                </c:pt>
                <c:pt idx="2085">
                  <c:v>37861</c:v>
                </c:pt>
                <c:pt idx="2086">
                  <c:v>37862</c:v>
                </c:pt>
                <c:pt idx="2087">
                  <c:v>37863</c:v>
                </c:pt>
                <c:pt idx="2088">
                  <c:v>37864</c:v>
                </c:pt>
                <c:pt idx="2089">
                  <c:v>37865</c:v>
                </c:pt>
                <c:pt idx="2090">
                  <c:v>37866</c:v>
                </c:pt>
                <c:pt idx="2091">
                  <c:v>37867</c:v>
                </c:pt>
                <c:pt idx="2092">
                  <c:v>37868</c:v>
                </c:pt>
                <c:pt idx="2093">
                  <c:v>37869</c:v>
                </c:pt>
                <c:pt idx="2094">
                  <c:v>37870</c:v>
                </c:pt>
                <c:pt idx="2095">
                  <c:v>37871</c:v>
                </c:pt>
                <c:pt idx="2096">
                  <c:v>37872</c:v>
                </c:pt>
                <c:pt idx="2097">
                  <c:v>37873</c:v>
                </c:pt>
                <c:pt idx="2098">
                  <c:v>37874</c:v>
                </c:pt>
                <c:pt idx="2099">
                  <c:v>37880</c:v>
                </c:pt>
                <c:pt idx="2100">
                  <c:v>37881</c:v>
                </c:pt>
                <c:pt idx="2101">
                  <c:v>37882</c:v>
                </c:pt>
                <c:pt idx="2102">
                  <c:v>37883</c:v>
                </c:pt>
                <c:pt idx="2103">
                  <c:v>37884</c:v>
                </c:pt>
                <c:pt idx="2104">
                  <c:v>37885</c:v>
                </c:pt>
                <c:pt idx="2105">
                  <c:v>37886</c:v>
                </c:pt>
                <c:pt idx="2106">
                  <c:v>37887</c:v>
                </c:pt>
                <c:pt idx="2107">
                  <c:v>37888</c:v>
                </c:pt>
                <c:pt idx="2108">
                  <c:v>37889</c:v>
                </c:pt>
                <c:pt idx="2109">
                  <c:v>37890</c:v>
                </c:pt>
                <c:pt idx="2110">
                  <c:v>37891</c:v>
                </c:pt>
                <c:pt idx="2111">
                  <c:v>37892</c:v>
                </c:pt>
                <c:pt idx="2112">
                  <c:v>37893</c:v>
                </c:pt>
                <c:pt idx="2113">
                  <c:v>37894</c:v>
                </c:pt>
                <c:pt idx="2114">
                  <c:v>37895</c:v>
                </c:pt>
                <c:pt idx="2115">
                  <c:v>37896</c:v>
                </c:pt>
                <c:pt idx="2116">
                  <c:v>37897</c:v>
                </c:pt>
                <c:pt idx="2117">
                  <c:v>37898</c:v>
                </c:pt>
                <c:pt idx="2118">
                  <c:v>37899</c:v>
                </c:pt>
                <c:pt idx="2119">
                  <c:v>37900</c:v>
                </c:pt>
                <c:pt idx="2120">
                  <c:v>37901</c:v>
                </c:pt>
                <c:pt idx="2121">
                  <c:v>37902</c:v>
                </c:pt>
                <c:pt idx="2122">
                  <c:v>37903</c:v>
                </c:pt>
                <c:pt idx="2123">
                  <c:v>37904</c:v>
                </c:pt>
                <c:pt idx="2124">
                  <c:v>37905</c:v>
                </c:pt>
                <c:pt idx="2125">
                  <c:v>37906</c:v>
                </c:pt>
                <c:pt idx="2126">
                  <c:v>37907</c:v>
                </c:pt>
                <c:pt idx="2127">
                  <c:v>37908</c:v>
                </c:pt>
                <c:pt idx="2128">
                  <c:v>37909</c:v>
                </c:pt>
                <c:pt idx="2129">
                  <c:v>37910</c:v>
                </c:pt>
                <c:pt idx="2130">
                  <c:v>37911</c:v>
                </c:pt>
                <c:pt idx="2131">
                  <c:v>37912</c:v>
                </c:pt>
                <c:pt idx="2132">
                  <c:v>37913</c:v>
                </c:pt>
                <c:pt idx="2133">
                  <c:v>37914</c:v>
                </c:pt>
                <c:pt idx="2134">
                  <c:v>37915</c:v>
                </c:pt>
                <c:pt idx="2135">
                  <c:v>37916</c:v>
                </c:pt>
                <c:pt idx="2136">
                  <c:v>37917</c:v>
                </c:pt>
                <c:pt idx="2137">
                  <c:v>37918</c:v>
                </c:pt>
                <c:pt idx="2138">
                  <c:v>37919</c:v>
                </c:pt>
                <c:pt idx="2139">
                  <c:v>37920</c:v>
                </c:pt>
                <c:pt idx="2140">
                  <c:v>37921</c:v>
                </c:pt>
                <c:pt idx="2141">
                  <c:v>37922</c:v>
                </c:pt>
                <c:pt idx="2142">
                  <c:v>37923</c:v>
                </c:pt>
                <c:pt idx="2143">
                  <c:v>37924</c:v>
                </c:pt>
                <c:pt idx="2144">
                  <c:v>37925</c:v>
                </c:pt>
                <c:pt idx="2145">
                  <c:v>37926</c:v>
                </c:pt>
                <c:pt idx="2146">
                  <c:v>37927</c:v>
                </c:pt>
                <c:pt idx="2147">
                  <c:v>37928</c:v>
                </c:pt>
                <c:pt idx="2148">
                  <c:v>37929</c:v>
                </c:pt>
                <c:pt idx="2149">
                  <c:v>37930</c:v>
                </c:pt>
                <c:pt idx="2150">
                  <c:v>37931</c:v>
                </c:pt>
                <c:pt idx="2151">
                  <c:v>37932</c:v>
                </c:pt>
                <c:pt idx="2152">
                  <c:v>37933</c:v>
                </c:pt>
                <c:pt idx="2153">
                  <c:v>37934</c:v>
                </c:pt>
                <c:pt idx="2154">
                  <c:v>37935</c:v>
                </c:pt>
                <c:pt idx="2155">
                  <c:v>37936</c:v>
                </c:pt>
                <c:pt idx="2156">
                  <c:v>37937</c:v>
                </c:pt>
                <c:pt idx="2157">
                  <c:v>37938</c:v>
                </c:pt>
                <c:pt idx="2158">
                  <c:v>37939</c:v>
                </c:pt>
                <c:pt idx="2159">
                  <c:v>37940</c:v>
                </c:pt>
                <c:pt idx="2160">
                  <c:v>37941</c:v>
                </c:pt>
                <c:pt idx="2161">
                  <c:v>37942</c:v>
                </c:pt>
                <c:pt idx="2162">
                  <c:v>37943</c:v>
                </c:pt>
                <c:pt idx="2163">
                  <c:v>37944</c:v>
                </c:pt>
                <c:pt idx="2164">
                  <c:v>37945</c:v>
                </c:pt>
                <c:pt idx="2165">
                  <c:v>37946</c:v>
                </c:pt>
                <c:pt idx="2166">
                  <c:v>37947</c:v>
                </c:pt>
                <c:pt idx="2167">
                  <c:v>37948</c:v>
                </c:pt>
                <c:pt idx="2168">
                  <c:v>37949</c:v>
                </c:pt>
                <c:pt idx="2169">
                  <c:v>37950</c:v>
                </c:pt>
                <c:pt idx="2170">
                  <c:v>37951</c:v>
                </c:pt>
                <c:pt idx="2171">
                  <c:v>37952</c:v>
                </c:pt>
                <c:pt idx="2172">
                  <c:v>37953</c:v>
                </c:pt>
                <c:pt idx="2173">
                  <c:v>37954</c:v>
                </c:pt>
                <c:pt idx="2174">
                  <c:v>37955</c:v>
                </c:pt>
                <c:pt idx="2175">
                  <c:v>37956</c:v>
                </c:pt>
                <c:pt idx="2176">
                  <c:v>37957</c:v>
                </c:pt>
                <c:pt idx="2177">
                  <c:v>37958</c:v>
                </c:pt>
                <c:pt idx="2178">
                  <c:v>37959</c:v>
                </c:pt>
                <c:pt idx="2179">
                  <c:v>37960</c:v>
                </c:pt>
                <c:pt idx="2180">
                  <c:v>37961</c:v>
                </c:pt>
                <c:pt idx="2181">
                  <c:v>37962</c:v>
                </c:pt>
                <c:pt idx="2182">
                  <c:v>37963</c:v>
                </c:pt>
                <c:pt idx="2183">
                  <c:v>37964</c:v>
                </c:pt>
                <c:pt idx="2184">
                  <c:v>37965</c:v>
                </c:pt>
                <c:pt idx="2185">
                  <c:v>37966</c:v>
                </c:pt>
                <c:pt idx="2186">
                  <c:v>37967</c:v>
                </c:pt>
                <c:pt idx="2187">
                  <c:v>37968</c:v>
                </c:pt>
                <c:pt idx="2188">
                  <c:v>37970</c:v>
                </c:pt>
                <c:pt idx="2189">
                  <c:v>37971</c:v>
                </c:pt>
                <c:pt idx="2190">
                  <c:v>37972</c:v>
                </c:pt>
                <c:pt idx="2191">
                  <c:v>37973</c:v>
                </c:pt>
                <c:pt idx="2192">
                  <c:v>37974</c:v>
                </c:pt>
                <c:pt idx="2193">
                  <c:v>37975</c:v>
                </c:pt>
                <c:pt idx="2194">
                  <c:v>37976</c:v>
                </c:pt>
                <c:pt idx="2195">
                  <c:v>37977</c:v>
                </c:pt>
                <c:pt idx="2196">
                  <c:v>37978</c:v>
                </c:pt>
                <c:pt idx="2197">
                  <c:v>37979</c:v>
                </c:pt>
                <c:pt idx="2198">
                  <c:v>37980</c:v>
                </c:pt>
                <c:pt idx="2199">
                  <c:v>37981</c:v>
                </c:pt>
                <c:pt idx="2200">
                  <c:v>37982</c:v>
                </c:pt>
                <c:pt idx="2201">
                  <c:v>37983</c:v>
                </c:pt>
                <c:pt idx="2202">
                  <c:v>37984</c:v>
                </c:pt>
                <c:pt idx="2203">
                  <c:v>37985</c:v>
                </c:pt>
                <c:pt idx="2204">
                  <c:v>37986</c:v>
                </c:pt>
                <c:pt idx="2205">
                  <c:v>37987</c:v>
                </c:pt>
                <c:pt idx="2206">
                  <c:v>37988</c:v>
                </c:pt>
                <c:pt idx="2207">
                  <c:v>37989</c:v>
                </c:pt>
                <c:pt idx="2208">
                  <c:v>37990</c:v>
                </c:pt>
                <c:pt idx="2209">
                  <c:v>37991</c:v>
                </c:pt>
                <c:pt idx="2210">
                  <c:v>37992</c:v>
                </c:pt>
                <c:pt idx="2211">
                  <c:v>37993</c:v>
                </c:pt>
                <c:pt idx="2212">
                  <c:v>37994</c:v>
                </c:pt>
                <c:pt idx="2213">
                  <c:v>37995</c:v>
                </c:pt>
                <c:pt idx="2214">
                  <c:v>37996</c:v>
                </c:pt>
                <c:pt idx="2215">
                  <c:v>37997</c:v>
                </c:pt>
                <c:pt idx="2216">
                  <c:v>37998</c:v>
                </c:pt>
                <c:pt idx="2217">
                  <c:v>37999</c:v>
                </c:pt>
                <c:pt idx="2218">
                  <c:v>38000</c:v>
                </c:pt>
                <c:pt idx="2219">
                  <c:v>38001</c:v>
                </c:pt>
                <c:pt idx="2220">
                  <c:v>38002</c:v>
                </c:pt>
                <c:pt idx="2221">
                  <c:v>38003</c:v>
                </c:pt>
                <c:pt idx="2222">
                  <c:v>38004</c:v>
                </c:pt>
                <c:pt idx="2223">
                  <c:v>38005</c:v>
                </c:pt>
                <c:pt idx="2224">
                  <c:v>38006</c:v>
                </c:pt>
                <c:pt idx="2225">
                  <c:v>38007</c:v>
                </c:pt>
                <c:pt idx="2226">
                  <c:v>38008</c:v>
                </c:pt>
                <c:pt idx="2227">
                  <c:v>38009</c:v>
                </c:pt>
                <c:pt idx="2228">
                  <c:v>38010</c:v>
                </c:pt>
                <c:pt idx="2229">
                  <c:v>38011</c:v>
                </c:pt>
                <c:pt idx="2230">
                  <c:v>38012</c:v>
                </c:pt>
                <c:pt idx="2231">
                  <c:v>38013</c:v>
                </c:pt>
                <c:pt idx="2232">
                  <c:v>38014</c:v>
                </c:pt>
                <c:pt idx="2233">
                  <c:v>38015</c:v>
                </c:pt>
                <c:pt idx="2234">
                  <c:v>38016</c:v>
                </c:pt>
                <c:pt idx="2235">
                  <c:v>38017</c:v>
                </c:pt>
                <c:pt idx="2236">
                  <c:v>38018</c:v>
                </c:pt>
                <c:pt idx="2237">
                  <c:v>38019</c:v>
                </c:pt>
                <c:pt idx="2238">
                  <c:v>38020</c:v>
                </c:pt>
                <c:pt idx="2239">
                  <c:v>38021</c:v>
                </c:pt>
                <c:pt idx="2240">
                  <c:v>38022</c:v>
                </c:pt>
                <c:pt idx="2241">
                  <c:v>38023</c:v>
                </c:pt>
                <c:pt idx="2242">
                  <c:v>38024</c:v>
                </c:pt>
                <c:pt idx="2243">
                  <c:v>38025</c:v>
                </c:pt>
                <c:pt idx="2244">
                  <c:v>38026</c:v>
                </c:pt>
                <c:pt idx="2245">
                  <c:v>38027</c:v>
                </c:pt>
                <c:pt idx="2246">
                  <c:v>38028</c:v>
                </c:pt>
                <c:pt idx="2247">
                  <c:v>38029</c:v>
                </c:pt>
                <c:pt idx="2248">
                  <c:v>38030</c:v>
                </c:pt>
                <c:pt idx="2249">
                  <c:v>38031</c:v>
                </c:pt>
                <c:pt idx="2250">
                  <c:v>38032</c:v>
                </c:pt>
                <c:pt idx="2251">
                  <c:v>38033</c:v>
                </c:pt>
                <c:pt idx="2252">
                  <c:v>38034</c:v>
                </c:pt>
                <c:pt idx="2253">
                  <c:v>38035</c:v>
                </c:pt>
                <c:pt idx="2254">
                  <c:v>38036</c:v>
                </c:pt>
                <c:pt idx="2255">
                  <c:v>38037</c:v>
                </c:pt>
                <c:pt idx="2256">
                  <c:v>38038</c:v>
                </c:pt>
                <c:pt idx="2257">
                  <c:v>38039</c:v>
                </c:pt>
                <c:pt idx="2258">
                  <c:v>38040</c:v>
                </c:pt>
                <c:pt idx="2259">
                  <c:v>38041</c:v>
                </c:pt>
                <c:pt idx="2260">
                  <c:v>38042</c:v>
                </c:pt>
                <c:pt idx="2261">
                  <c:v>38043</c:v>
                </c:pt>
                <c:pt idx="2262">
                  <c:v>38044</c:v>
                </c:pt>
                <c:pt idx="2263">
                  <c:v>38045</c:v>
                </c:pt>
                <c:pt idx="2264">
                  <c:v>38046</c:v>
                </c:pt>
                <c:pt idx="2265">
                  <c:v>38047</c:v>
                </c:pt>
                <c:pt idx="2266">
                  <c:v>38048</c:v>
                </c:pt>
                <c:pt idx="2267">
                  <c:v>38049</c:v>
                </c:pt>
                <c:pt idx="2268">
                  <c:v>38050</c:v>
                </c:pt>
                <c:pt idx="2269">
                  <c:v>38051</c:v>
                </c:pt>
                <c:pt idx="2270">
                  <c:v>38052</c:v>
                </c:pt>
                <c:pt idx="2271">
                  <c:v>38053</c:v>
                </c:pt>
                <c:pt idx="2272">
                  <c:v>38054</c:v>
                </c:pt>
                <c:pt idx="2273">
                  <c:v>38055</c:v>
                </c:pt>
                <c:pt idx="2274">
                  <c:v>38056</c:v>
                </c:pt>
                <c:pt idx="2275">
                  <c:v>38057</c:v>
                </c:pt>
                <c:pt idx="2276">
                  <c:v>38058</c:v>
                </c:pt>
                <c:pt idx="2277">
                  <c:v>38059</c:v>
                </c:pt>
                <c:pt idx="2278">
                  <c:v>38060</c:v>
                </c:pt>
                <c:pt idx="2279">
                  <c:v>38061</c:v>
                </c:pt>
                <c:pt idx="2280">
                  <c:v>38062</c:v>
                </c:pt>
                <c:pt idx="2281">
                  <c:v>38063</c:v>
                </c:pt>
                <c:pt idx="2282">
                  <c:v>38064</c:v>
                </c:pt>
                <c:pt idx="2283">
                  <c:v>38065</c:v>
                </c:pt>
                <c:pt idx="2284">
                  <c:v>38066</c:v>
                </c:pt>
                <c:pt idx="2285">
                  <c:v>38067</c:v>
                </c:pt>
                <c:pt idx="2286">
                  <c:v>38068</c:v>
                </c:pt>
                <c:pt idx="2287">
                  <c:v>38069</c:v>
                </c:pt>
                <c:pt idx="2288">
                  <c:v>38070</c:v>
                </c:pt>
                <c:pt idx="2289">
                  <c:v>38071</c:v>
                </c:pt>
                <c:pt idx="2290">
                  <c:v>38072</c:v>
                </c:pt>
                <c:pt idx="2291">
                  <c:v>38073</c:v>
                </c:pt>
                <c:pt idx="2292">
                  <c:v>38074</c:v>
                </c:pt>
                <c:pt idx="2293">
                  <c:v>38075</c:v>
                </c:pt>
                <c:pt idx="2294">
                  <c:v>38076</c:v>
                </c:pt>
                <c:pt idx="2295">
                  <c:v>38077</c:v>
                </c:pt>
                <c:pt idx="2296">
                  <c:v>38078</c:v>
                </c:pt>
                <c:pt idx="2297">
                  <c:v>38079</c:v>
                </c:pt>
                <c:pt idx="2298">
                  <c:v>38080</c:v>
                </c:pt>
                <c:pt idx="2299">
                  <c:v>38081</c:v>
                </c:pt>
                <c:pt idx="2300">
                  <c:v>38082</c:v>
                </c:pt>
                <c:pt idx="2301">
                  <c:v>38083</c:v>
                </c:pt>
                <c:pt idx="2302">
                  <c:v>38084</c:v>
                </c:pt>
                <c:pt idx="2303">
                  <c:v>38085</c:v>
                </c:pt>
                <c:pt idx="2304">
                  <c:v>38086</c:v>
                </c:pt>
                <c:pt idx="2305">
                  <c:v>38087</c:v>
                </c:pt>
                <c:pt idx="2306">
                  <c:v>38088</c:v>
                </c:pt>
                <c:pt idx="2307">
                  <c:v>38089</c:v>
                </c:pt>
                <c:pt idx="2308">
                  <c:v>38090</c:v>
                </c:pt>
                <c:pt idx="2309">
                  <c:v>38091</c:v>
                </c:pt>
                <c:pt idx="2310">
                  <c:v>38092</c:v>
                </c:pt>
                <c:pt idx="2311">
                  <c:v>38093</c:v>
                </c:pt>
                <c:pt idx="2312">
                  <c:v>38094</c:v>
                </c:pt>
                <c:pt idx="2313">
                  <c:v>38095</c:v>
                </c:pt>
                <c:pt idx="2314">
                  <c:v>38096</c:v>
                </c:pt>
                <c:pt idx="2315">
                  <c:v>38097</c:v>
                </c:pt>
                <c:pt idx="2316">
                  <c:v>38098</c:v>
                </c:pt>
                <c:pt idx="2317">
                  <c:v>38099</c:v>
                </c:pt>
                <c:pt idx="2318">
                  <c:v>38100</c:v>
                </c:pt>
                <c:pt idx="2319">
                  <c:v>38101</c:v>
                </c:pt>
                <c:pt idx="2320">
                  <c:v>38102</c:v>
                </c:pt>
                <c:pt idx="2321">
                  <c:v>38103</c:v>
                </c:pt>
                <c:pt idx="2322">
                  <c:v>38104</c:v>
                </c:pt>
                <c:pt idx="2323">
                  <c:v>38105</c:v>
                </c:pt>
                <c:pt idx="2324">
                  <c:v>38106</c:v>
                </c:pt>
                <c:pt idx="2325">
                  <c:v>38107</c:v>
                </c:pt>
                <c:pt idx="2326">
                  <c:v>38108</c:v>
                </c:pt>
                <c:pt idx="2327">
                  <c:v>38109</c:v>
                </c:pt>
                <c:pt idx="2328">
                  <c:v>38110</c:v>
                </c:pt>
                <c:pt idx="2329">
                  <c:v>38111</c:v>
                </c:pt>
                <c:pt idx="2330">
                  <c:v>38112</c:v>
                </c:pt>
                <c:pt idx="2331">
                  <c:v>38113</c:v>
                </c:pt>
                <c:pt idx="2332">
                  <c:v>38114</c:v>
                </c:pt>
                <c:pt idx="2333">
                  <c:v>38115</c:v>
                </c:pt>
                <c:pt idx="2334">
                  <c:v>38116</c:v>
                </c:pt>
                <c:pt idx="2335">
                  <c:v>38117</c:v>
                </c:pt>
                <c:pt idx="2336">
                  <c:v>38118</c:v>
                </c:pt>
                <c:pt idx="2337">
                  <c:v>38119</c:v>
                </c:pt>
                <c:pt idx="2338">
                  <c:v>38120</c:v>
                </c:pt>
                <c:pt idx="2339">
                  <c:v>38121</c:v>
                </c:pt>
                <c:pt idx="2340">
                  <c:v>38122</c:v>
                </c:pt>
                <c:pt idx="2341">
                  <c:v>38123</c:v>
                </c:pt>
                <c:pt idx="2342">
                  <c:v>38124</c:v>
                </c:pt>
                <c:pt idx="2343">
                  <c:v>38125</c:v>
                </c:pt>
                <c:pt idx="2344">
                  <c:v>38126</c:v>
                </c:pt>
                <c:pt idx="2345">
                  <c:v>38127</c:v>
                </c:pt>
                <c:pt idx="2346">
                  <c:v>38128</c:v>
                </c:pt>
                <c:pt idx="2347">
                  <c:v>38129</c:v>
                </c:pt>
                <c:pt idx="2348">
                  <c:v>38130</c:v>
                </c:pt>
                <c:pt idx="2349">
                  <c:v>38131</c:v>
                </c:pt>
                <c:pt idx="2350">
                  <c:v>38132</c:v>
                </c:pt>
                <c:pt idx="2351">
                  <c:v>38133</c:v>
                </c:pt>
                <c:pt idx="2352">
                  <c:v>38134</c:v>
                </c:pt>
                <c:pt idx="2353">
                  <c:v>38135</c:v>
                </c:pt>
                <c:pt idx="2354">
                  <c:v>38136</c:v>
                </c:pt>
                <c:pt idx="2355">
                  <c:v>38137</c:v>
                </c:pt>
                <c:pt idx="2356">
                  <c:v>38138</c:v>
                </c:pt>
                <c:pt idx="2357">
                  <c:v>38139</c:v>
                </c:pt>
                <c:pt idx="2358">
                  <c:v>38140</c:v>
                </c:pt>
                <c:pt idx="2359">
                  <c:v>38141</c:v>
                </c:pt>
                <c:pt idx="2360">
                  <c:v>38142</c:v>
                </c:pt>
                <c:pt idx="2361">
                  <c:v>38143</c:v>
                </c:pt>
                <c:pt idx="2362">
                  <c:v>38144</c:v>
                </c:pt>
                <c:pt idx="2363">
                  <c:v>38145</c:v>
                </c:pt>
                <c:pt idx="2364">
                  <c:v>38153</c:v>
                </c:pt>
                <c:pt idx="2365">
                  <c:v>38154</c:v>
                </c:pt>
                <c:pt idx="2366">
                  <c:v>38155</c:v>
                </c:pt>
                <c:pt idx="2367">
                  <c:v>38156</c:v>
                </c:pt>
                <c:pt idx="2368">
                  <c:v>38157</c:v>
                </c:pt>
                <c:pt idx="2369">
                  <c:v>38158</c:v>
                </c:pt>
                <c:pt idx="2370">
                  <c:v>38159</c:v>
                </c:pt>
                <c:pt idx="2371">
                  <c:v>38160</c:v>
                </c:pt>
                <c:pt idx="2372">
                  <c:v>38161</c:v>
                </c:pt>
                <c:pt idx="2373">
                  <c:v>38162</c:v>
                </c:pt>
                <c:pt idx="2374">
                  <c:v>38163</c:v>
                </c:pt>
                <c:pt idx="2375">
                  <c:v>38164</c:v>
                </c:pt>
                <c:pt idx="2376">
                  <c:v>38165</c:v>
                </c:pt>
                <c:pt idx="2377">
                  <c:v>38166</c:v>
                </c:pt>
                <c:pt idx="2378">
                  <c:v>38167</c:v>
                </c:pt>
                <c:pt idx="2379">
                  <c:v>38168</c:v>
                </c:pt>
                <c:pt idx="2380">
                  <c:v>38169</c:v>
                </c:pt>
                <c:pt idx="2381">
                  <c:v>38170</c:v>
                </c:pt>
                <c:pt idx="2382">
                  <c:v>38171</c:v>
                </c:pt>
                <c:pt idx="2383">
                  <c:v>38172</c:v>
                </c:pt>
                <c:pt idx="2384">
                  <c:v>38173</c:v>
                </c:pt>
                <c:pt idx="2385">
                  <c:v>38174</c:v>
                </c:pt>
                <c:pt idx="2386">
                  <c:v>38175</c:v>
                </c:pt>
                <c:pt idx="2387">
                  <c:v>38176</c:v>
                </c:pt>
                <c:pt idx="2388">
                  <c:v>38177</c:v>
                </c:pt>
                <c:pt idx="2389">
                  <c:v>38178</c:v>
                </c:pt>
                <c:pt idx="2390">
                  <c:v>38179</c:v>
                </c:pt>
                <c:pt idx="2391">
                  <c:v>38180</c:v>
                </c:pt>
                <c:pt idx="2392">
                  <c:v>38181</c:v>
                </c:pt>
                <c:pt idx="2393">
                  <c:v>38182</c:v>
                </c:pt>
                <c:pt idx="2394">
                  <c:v>38183</c:v>
                </c:pt>
                <c:pt idx="2395">
                  <c:v>38184</c:v>
                </c:pt>
                <c:pt idx="2396">
                  <c:v>38185</c:v>
                </c:pt>
                <c:pt idx="2397">
                  <c:v>38186</c:v>
                </c:pt>
                <c:pt idx="2398">
                  <c:v>38187</c:v>
                </c:pt>
                <c:pt idx="2399">
                  <c:v>38188</c:v>
                </c:pt>
                <c:pt idx="2400">
                  <c:v>38189</c:v>
                </c:pt>
                <c:pt idx="2401">
                  <c:v>38190</c:v>
                </c:pt>
                <c:pt idx="2402">
                  <c:v>38191</c:v>
                </c:pt>
                <c:pt idx="2403">
                  <c:v>38192</c:v>
                </c:pt>
                <c:pt idx="2404">
                  <c:v>38193</c:v>
                </c:pt>
                <c:pt idx="2405">
                  <c:v>38194</c:v>
                </c:pt>
                <c:pt idx="2406">
                  <c:v>38195</c:v>
                </c:pt>
                <c:pt idx="2407">
                  <c:v>38196</c:v>
                </c:pt>
                <c:pt idx="2408">
                  <c:v>38197</c:v>
                </c:pt>
                <c:pt idx="2409">
                  <c:v>38198</c:v>
                </c:pt>
                <c:pt idx="2410">
                  <c:v>38199</c:v>
                </c:pt>
                <c:pt idx="2411">
                  <c:v>38200</c:v>
                </c:pt>
                <c:pt idx="2412">
                  <c:v>38201</c:v>
                </c:pt>
                <c:pt idx="2413">
                  <c:v>38202</c:v>
                </c:pt>
                <c:pt idx="2414">
                  <c:v>38203</c:v>
                </c:pt>
                <c:pt idx="2415">
                  <c:v>38204</c:v>
                </c:pt>
                <c:pt idx="2416">
                  <c:v>38205</c:v>
                </c:pt>
                <c:pt idx="2417">
                  <c:v>38206</c:v>
                </c:pt>
                <c:pt idx="2418">
                  <c:v>38207</c:v>
                </c:pt>
                <c:pt idx="2419">
                  <c:v>38208</c:v>
                </c:pt>
                <c:pt idx="2420">
                  <c:v>38209</c:v>
                </c:pt>
                <c:pt idx="2421">
                  <c:v>38210</c:v>
                </c:pt>
                <c:pt idx="2422">
                  <c:v>38211</c:v>
                </c:pt>
                <c:pt idx="2423">
                  <c:v>38212</c:v>
                </c:pt>
                <c:pt idx="2424">
                  <c:v>38213</c:v>
                </c:pt>
                <c:pt idx="2425">
                  <c:v>38214</c:v>
                </c:pt>
                <c:pt idx="2426">
                  <c:v>38215</c:v>
                </c:pt>
                <c:pt idx="2427">
                  <c:v>38216</c:v>
                </c:pt>
                <c:pt idx="2428">
                  <c:v>38217</c:v>
                </c:pt>
                <c:pt idx="2429">
                  <c:v>38218</c:v>
                </c:pt>
                <c:pt idx="2430">
                  <c:v>38219</c:v>
                </c:pt>
                <c:pt idx="2431">
                  <c:v>38220</c:v>
                </c:pt>
                <c:pt idx="2432">
                  <c:v>38221</c:v>
                </c:pt>
                <c:pt idx="2433">
                  <c:v>38222</c:v>
                </c:pt>
                <c:pt idx="2434">
                  <c:v>38223</c:v>
                </c:pt>
                <c:pt idx="2435">
                  <c:v>38224</c:v>
                </c:pt>
                <c:pt idx="2436">
                  <c:v>38225</c:v>
                </c:pt>
                <c:pt idx="2437">
                  <c:v>38226</c:v>
                </c:pt>
                <c:pt idx="2438">
                  <c:v>38227</c:v>
                </c:pt>
                <c:pt idx="2439">
                  <c:v>38228</c:v>
                </c:pt>
                <c:pt idx="2440">
                  <c:v>38229</c:v>
                </c:pt>
                <c:pt idx="2441">
                  <c:v>38230</c:v>
                </c:pt>
                <c:pt idx="2442">
                  <c:v>38231</c:v>
                </c:pt>
                <c:pt idx="2443">
                  <c:v>38232</c:v>
                </c:pt>
                <c:pt idx="2444">
                  <c:v>38233</c:v>
                </c:pt>
                <c:pt idx="2445">
                  <c:v>38234</c:v>
                </c:pt>
                <c:pt idx="2446">
                  <c:v>38235</c:v>
                </c:pt>
                <c:pt idx="2447">
                  <c:v>38236</c:v>
                </c:pt>
                <c:pt idx="2448">
                  <c:v>38237</c:v>
                </c:pt>
                <c:pt idx="2449">
                  <c:v>38238</c:v>
                </c:pt>
                <c:pt idx="2450">
                  <c:v>38239</c:v>
                </c:pt>
                <c:pt idx="2451">
                  <c:v>38240</c:v>
                </c:pt>
                <c:pt idx="2452">
                  <c:v>38241</c:v>
                </c:pt>
                <c:pt idx="2453">
                  <c:v>38242</c:v>
                </c:pt>
                <c:pt idx="2454">
                  <c:v>38243</c:v>
                </c:pt>
                <c:pt idx="2455">
                  <c:v>38244</c:v>
                </c:pt>
                <c:pt idx="2456">
                  <c:v>38245</c:v>
                </c:pt>
                <c:pt idx="2457">
                  <c:v>38246</c:v>
                </c:pt>
                <c:pt idx="2458">
                  <c:v>38247</c:v>
                </c:pt>
                <c:pt idx="2459">
                  <c:v>38248</c:v>
                </c:pt>
                <c:pt idx="2460">
                  <c:v>38249</c:v>
                </c:pt>
                <c:pt idx="2461">
                  <c:v>38250</c:v>
                </c:pt>
                <c:pt idx="2462">
                  <c:v>38251</c:v>
                </c:pt>
                <c:pt idx="2463">
                  <c:v>38252</c:v>
                </c:pt>
                <c:pt idx="2464">
                  <c:v>38253</c:v>
                </c:pt>
                <c:pt idx="2465">
                  <c:v>38254</c:v>
                </c:pt>
                <c:pt idx="2466">
                  <c:v>38255</c:v>
                </c:pt>
                <c:pt idx="2467">
                  <c:v>38256</c:v>
                </c:pt>
                <c:pt idx="2468">
                  <c:v>38257</c:v>
                </c:pt>
                <c:pt idx="2469">
                  <c:v>38258</c:v>
                </c:pt>
                <c:pt idx="2470">
                  <c:v>38259</c:v>
                </c:pt>
                <c:pt idx="2471">
                  <c:v>38260</c:v>
                </c:pt>
                <c:pt idx="2472">
                  <c:v>38261</c:v>
                </c:pt>
                <c:pt idx="2473">
                  <c:v>38262</c:v>
                </c:pt>
                <c:pt idx="2474">
                  <c:v>38263</c:v>
                </c:pt>
                <c:pt idx="2475">
                  <c:v>38264</c:v>
                </c:pt>
                <c:pt idx="2476">
                  <c:v>38265</c:v>
                </c:pt>
                <c:pt idx="2477">
                  <c:v>38266</c:v>
                </c:pt>
                <c:pt idx="2478">
                  <c:v>38267</c:v>
                </c:pt>
                <c:pt idx="2479">
                  <c:v>38268</c:v>
                </c:pt>
                <c:pt idx="2480">
                  <c:v>38269</c:v>
                </c:pt>
                <c:pt idx="2481">
                  <c:v>38270</c:v>
                </c:pt>
                <c:pt idx="2482">
                  <c:v>38271</c:v>
                </c:pt>
                <c:pt idx="2483">
                  <c:v>38272</c:v>
                </c:pt>
                <c:pt idx="2484">
                  <c:v>38273</c:v>
                </c:pt>
                <c:pt idx="2485">
                  <c:v>38274</c:v>
                </c:pt>
                <c:pt idx="2486">
                  <c:v>38275</c:v>
                </c:pt>
                <c:pt idx="2487">
                  <c:v>38276</c:v>
                </c:pt>
                <c:pt idx="2488">
                  <c:v>38277</c:v>
                </c:pt>
                <c:pt idx="2489">
                  <c:v>38278</c:v>
                </c:pt>
                <c:pt idx="2490">
                  <c:v>38279</c:v>
                </c:pt>
                <c:pt idx="2491">
                  <c:v>38280</c:v>
                </c:pt>
                <c:pt idx="2492">
                  <c:v>38281</c:v>
                </c:pt>
                <c:pt idx="2493">
                  <c:v>38282</c:v>
                </c:pt>
                <c:pt idx="2494">
                  <c:v>38283</c:v>
                </c:pt>
                <c:pt idx="2495">
                  <c:v>38284</c:v>
                </c:pt>
                <c:pt idx="2496">
                  <c:v>38285</c:v>
                </c:pt>
                <c:pt idx="2497">
                  <c:v>38286</c:v>
                </c:pt>
                <c:pt idx="2498">
                  <c:v>38287</c:v>
                </c:pt>
                <c:pt idx="2499">
                  <c:v>38288</c:v>
                </c:pt>
                <c:pt idx="2500">
                  <c:v>38289</c:v>
                </c:pt>
                <c:pt idx="2501">
                  <c:v>38290</c:v>
                </c:pt>
                <c:pt idx="2502">
                  <c:v>38291</c:v>
                </c:pt>
                <c:pt idx="2503">
                  <c:v>38292</c:v>
                </c:pt>
                <c:pt idx="2504">
                  <c:v>38293</c:v>
                </c:pt>
                <c:pt idx="2505">
                  <c:v>38294</c:v>
                </c:pt>
                <c:pt idx="2506">
                  <c:v>38295</c:v>
                </c:pt>
                <c:pt idx="2507">
                  <c:v>38296</c:v>
                </c:pt>
                <c:pt idx="2508">
                  <c:v>38297</c:v>
                </c:pt>
                <c:pt idx="2509">
                  <c:v>38298</c:v>
                </c:pt>
                <c:pt idx="2510">
                  <c:v>38299</c:v>
                </c:pt>
                <c:pt idx="2511">
                  <c:v>38300</c:v>
                </c:pt>
                <c:pt idx="2512">
                  <c:v>38301</c:v>
                </c:pt>
                <c:pt idx="2513">
                  <c:v>38302</c:v>
                </c:pt>
                <c:pt idx="2514">
                  <c:v>38303</c:v>
                </c:pt>
                <c:pt idx="2515">
                  <c:v>38304</c:v>
                </c:pt>
                <c:pt idx="2516">
                  <c:v>38305</c:v>
                </c:pt>
                <c:pt idx="2517">
                  <c:v>38306</c:v>
                </c:pt>
                <c:pt idx="2518">
                  <c:v>38307</c:v>
                </c:pt>
                <c:pt idx="2519">
                  <c:v>38308</c:v>
                </c:pt>
                <c:pt idx="2520">
                  <c:v>38309</c:v>
                </c:pt>
                <c:pt idx="2521">
                  <c:v>38310</c:v>
                </c:pt>
                <c:pt idx="2522">
                  <c:v>38311</c:v>
                </c:pt>
                <c:pt idx="2523">
                  <c:v>38312</c:v>
                </c:pt>
                <c:pt idx="2524">
                  <c:v>38313</c:v>
                </c:pt>
                <c:pt idx="2525">
                  <c:v>38314</c:v>
                </c:pt>
                <c:pt idx="2526">
                  <c:v>38315</c:v>
                </c:pt>
                <c:pt idx="2527">
                  <c:v>38316</c:v>
                </c:pt>
                <c:pt idx="2528">
                  <c:v>38317</c:v>
                </c:pt>
                <c:pt idx="2529">
                  <c:v>38318</c:v>
                </c:pt>
                <c:pt idx="2530">
                  <c:v>38319</c:v>
                </c:pt>
                <c:pt idx="2531">
                  <c:v>38320</c:v>
                </c:pt>
                <c:pt idx="2532">
                  <c:v>38321</c:v>
                </c:pt>
                <c:pt idx="2533">
                  <c:v>38322</c:v>
                </c:pt>
                <c:pt idx="2534">
                  <c:v>38323</c:v>
                </c:pt>
                <c:pt idx="2535">
                  <c:v>38324</c:v>
                </c:pt>
                <c:pt idx="2536">
                  <c:v>38325</c:v>
                </c:pt>
                <c:pt idx="2537">
                  <c:v>38326</c:v>
                </c:pt>
                <c:pt idx="2538">
                  <c:v>38327</c:v>
                </c:pt>
                <c:pt idx="2539">
                  <c:v>38328</c:v>
                </c:pt>
                <c:pt idx="2540">
                  <c:v>38329</c:v>
                </c:pt>
                <c:pt idx="2541">
                  <c:v>38330</c:v>
                </c:pt>
                <c:pt idx="2542">
                  <c:v>38331</c:v>
                </c:pt>
                <c:pt idx="2543">
                  <c:v>38332</c:v>
                </c:pt>
                <c:pt idx="2544">
                  <c:v>38333</c:v>
                </c:pt>
                <c:pt idx="2545">
                  <c:v>38334</c:v>
                </c:pt>
                <c:pt idx="2546">
                  <c:v>38335</c:v>
                </c:pt>
                <c:pt idx="2547">
                  <c:v>38336</c:v>
                </c:pt>
                <c:pt idx="2548">
                  <c:v>38337</c:v>
                </c:pt>
                <c:pt idx="2549">
                  <c:v>38338</c:v>
                </c:pt>
                <c:pt idx="2550">
                  <c:v>38339</c:v>
                </c:pt>
                <c:pt idx="2551">
                  <c:v>38340</c:v>
                </c:pt>
                <c:pt idx="2552">
                  <c:v>38341</c:v>
                </c:pt>
                <c:pt idx="2553">
                  <c:v>38342</c:v>
                </c:pt>
                <c:pt idx="2554">
                  <c:v>38343</c:v>
                </c:pt>
                <c:pt idx="2555">
                  <c:v>38344</c:v>
                </c:pt>
                <c:pt idx="2556">
                  <c:v>38345</c:v>
                </c:pt>
                <c:pt idx="2557">
                  <c:v>38346</c:v>
                </c:pt>
                <c:pt idx="2558">
                  <c:v>38347</c:v>
                </c:pt>
                <c:pt idx="2559">
                  <c:v>38348</c:v>
                </c:pt>
                <c:pt idx="2560">
                  <c:v>38349</c:v>
                </c:pt>
                <c:pt idx="2561">
                  <c:v>38350</c:v>
                </c:pt>
                <c:pt idx="2562">
                  <c:v>38351</c:v>
                </c:pt>
                <c:pt idx="2563">
                  <c:v>38352</c:v>
                </c:pt>
                <c:pt idx="2564">
                  <c:v>38353</c:v>
                </c:pt>
                <c:pt idx="2565">
                  <c:v>38354</c:v>
                </c:pt>
                <c:pt idx="2566">
                  <c:v>38355</c:v>
                </c:pt>
                <c:pt idx="2567">
                  <c:v>38356</c:v>
                </c:pt>
                <c:pt idx="2568">
                  <c:v>38357</c:v>
                </c:pt>
                <c:pt idx="2569">
                  <c:v>38358</c:v>
                </c:pt>
                <c:pt idx="2570">
                  <c:v>38359</c:v>
                </c:pt>
                <c:pt idx="2571">
                  <c:v>38360</c:v>
                </c:pt>
                <c:pt idx="2572">
                  <c:v>38361</c:v>
                </c:pt>
                <c:pt idx="2573">
                  <c:v>38362</c:v>
                </c:pt>
                <c:pt idx="2574">
                  <c:v>38363</c:v>
                </c:pt>
                <c:pt idx="2575">
                  <c:v>38364</c:v>
                </c:pt>
                <c:pt idx="2576">
                  <c:v>38365</c:v>
                </c:pt>
                <c:pt idx="2577">
                  <c:v>38366</c:v>
                </c:pt>
                <c:pt idx="2578">
                  <c:v>38367</c:v>
                </c:pt>
                <c:pt idx="2579">
                  <c:v>38368</c:v>
                </c:pt>
                <c:pt idx="2580">
                  <c:v>38369</c:v>
                </c:pt>
                <c:pt idx="2581">
                  <c:v>38370</c:v>
                </c:pt>
                <c:pt idx="2582">
                  <c:v>38371</c:v>
                </c:pt>
                <c:pt idx="2583">
                  <c:v>38372</c:v>
                </c:pt>
                <c:pt idx="2584">
                  <c:v>38373</c:v>
                </c:pt>
                <c:pt idx="2585">
                  <c:v>38374</c:v>
                </c:pt>
                <c:pt idx="2586">
                  <c:v>38375</c:v>
                </c:pt>
                <c:pt idx="2587">
                  <c:v>38376</c:v>
                </c:pt>
                <c:pt idx="2588">
                  <c:v>38377</c:v>
                </c:pt>
                <c:pt idx="2589">
                  <c:v>38378</c:v>
                </c:pt>
                <c:pt idx="2590">
                  <c:v>38379</c:v>
                </c:pt>
                <c:pt idx="2591">
                  <c:v>38380</c:v>
                </c:pt>
                <c:pt idx="2592">
                  <c:v>38381</c:v>
                </c:pt>
                <c:pt idx="2593">
                  <c:v>38382</c:v>
                </c:pt>
                <c:pt idx="2594">
                  <c:v>38383</c:v>
                </c:pt>
                <c:pt idx="2595">
                  <c:v>38384</c:v>
                </c:pt>
                <c:pt idx="2596">
                  <c:v>38385</c:v>
                </c:pt>
                <c:pt idx="2597">
                  <c:v>38386</c:v>
                </c:pt>
                <c:pt idx="2598">
                  <c:v>38387</c:v>
                </c:pt>
                <c:pt idx="2599">
                  <c:v>38388</c:v>
                </c:pt>
                <c:pt idx="2600">
                  <c:v>38389</c:v>
                </c:pt>
                <c:pt idx="2601">
                  <c:v>38390</c:v>
                </c:pt>
                <c:pt idx="2602">
                  <c:v>38391</c:v>
                </c:pt>
                <c:pt idx="2603">
                  <c:v>38392</c:v>
                </c:pt>
                <c:pt idx="2604">
                  <c:v>38393</c:v>
                </c:pt>
                <c:pt idx="2605">
                  <c:v>38394</c:v>
                </c:pt>
                <c:pt idx="2606">
                  <c:v>38395</c:v>
                </c:pt>
                <c:pt idx="2607">
                  <c:v>38396</c:v>
                </c:pt>
                <c:pt idx="2608">
                  <c:v>38397</c:v>
                </c:pt>
                <c:pt idx="2609">
                  <c:v>38398</c:v>
                </c:pt>
                <c:pt idx="2610">
                  <c:v>38399</c:v>
                </c:pt>
                <c:pt idx="2611">
                  <c:v>38400</c:v>
                </c:pt>
                <c:pt idx="2612">
                  <c:v>38401</c:v>
                </c:pt>
                <c:pt idx="2613">
                  <c:v>38402</c:v>
                </c:pt>
                <c:pt idx="2614">
                  <c:v>38403</c:v>
                </c:pt>
                <c:pt idx="2615">
                  <c:v>38404</c:v>
                </c:pt>
                <c:pt idx="2616">
                  <c:v>38405</c:v>
                </c:pt>
                <c:pt idx="2617">
                  <c:v>38406</c:v>
                </c:pt>
                <c:pt idx="2618">
                  <c:v>38407</c:v>
                </c:pt>
                <c:pt idx="2619">
                  <c:v>38408</c:v>
                </c:pt>
                <c:pt idx="2620">
                  <c:v>38409</c:v>
                </c:pt>
                <c:pt idx="2621">
                  <c:v>38410</c:v>
                </c:pt>
                <c:pt idx="2622">
                  <c:v>38411</c:v>
                </c:pt>
                <c:pt idx="2623">
                  <c:v>38412</c:v>
                </c:pt>
                <c:pt idx="2624">
                  <c:v>38413</c:v>
                </c:pt>
                <c:pt idx="2625">
                  <c:v>38414</c:v>
                </c:pt>
                <c:pt idx="2626">
                  <c:v>38415</c:v>
                </c:pt>
                <c:pt idx="2627">
                  <c:v>38416</c:v>
                </c:pt>
                <c:pt idx="2628">
                  <c:v>38417</c:v>
                </c:pt>
                <c:pt idx="2629">
                  <c:v>38418</c:v>
                </c:pt>
                <c:pt idx="2630">
                  <c:v>38419</c:v>
                </c:pt>
                <c:pt idx="2631">
                  <c:v>38420</c:v>
                </c:pt>
                <c:pt idx="2632">
                  <c:v>38421</c:v>
                </c:pt>
                <c:pt idx="2633">
                  <c:v>38422</c:v>
                </c:pt>
                <c:pt idx="2634">
                  <c:v>38423</c:v>
                </c:pt>
                <c:pt idx="2635">
                  <c:v>38424</c:v>
                </c:pt>
                <c:pt idx="2636">
                  <c:v>38425</c:v>
                </c:pt>
                <c:pt idx="2637">
                  <c:v>38426</c:v>
                </c:pt>
                <c:pt idx="2638">
                  <c:v>38427</c:v>
                </c:pt>
                <c:pt idx="2639">
                  <c:v>38428</c:v>
                </c:pt>
                <c:pt idx="2640">
                  <c:v>38429</c:v>
                </c:pt>
                <c:pt idx="2641">
                  <c:v>38430</c:v>
                </c:pt>
                <c:pt idx="2642">
                  <c:v>38431</c:v>
                </c:pt>
                <c:pt idx="2643">
                  <c:v>38432</c:v>
                </c:pt>
                <c:pt idx="2644">
                  <c:v>38433</c:v>
                </c:pt>
                <c:pt idx="2645">
                  <c:v>38434</c:v>
                </c:pt>
                <c:pt idx="2646">
                  <c:v>38435</c:v>
                </c:pt>
                <c:pt idx="2647">
                  <c:v>38436</c:v>
                </c:pt>
                <c:pt idx="2648">
                  <c:v>38437</c:v>
                </c:pt>
                <c:pt idx="2649">
                  <c:v>38438</c:v>
                </c:pt>
                <c:pt idx="2650">
                  <c:v>38439</c:v>
                </c:pt>
                <c:pt idx="2651">
                  <c:v>38440</c:v>
                </c:pt>
                <c:pt idx="2652">
                  <c:v>38441</c:v>
                </c:pt>
                <c:pt idx="2653">
                  <c:v>38442</c:v>
                </c:pt>
                <c:pt idx="2654">
                  <c:v>38443</c:v>
                </c:pt>
                <c:pt idx="2655">
                  <c:v>38444</c:v>
                </c:pt>
                <c:pt idx="2656">
                  <c:v>38445</c:v>
                </c:pt>
                <c:pt idx="2657">
                  <c:v>38446</c:v>
                </c:pt>
                <c:pt idx="2658">
                  <c:v>38447</c:v>
                </c:pt>
                <c:pt idx="2659">
                  <c:v>38448</c:v>
                </c:pt>
                <c:pt idx="2660">
                  <c:v>38449</c:v>
                </c:pt>
                <c:pt idx="2661">
                  <c:v>38450</c:v>
                </c:pt>
                <c:pt idx="2662">
                  <c:v>38451</c:v>
                </c:pt>
                <c:pt idx="2663">
                  <c:v>38452</c:v>
                </c:pt>
                <c:pt idx="2664">
                  <c:v>38453</c:v>
                </c:pt>
                <c:pt idx="2665">
                  <c:v>38454</c:v>
                </c:pt>
                <c:pt idx="2666">
                  <c:v>38455</c:v>
                </c:pt>
                <c:pt idx="2667">
                  <c:v>38456</c:v>
                </c:pt>
                <c:pt idx="2668">
                  <c:v>38457</c:v>
                </c:pt>
                <c:pt idx="2669">
                  <c:v>38458</c:v>
                </c:pt>
                <c:pt idx="2670">
                  <c:v>38459</c:v>
                </c:pt>
                <c:pt idx="2671">
                  <c:v>38460</c:v>
                </c:pt>
                <c:pt idx="2672">
                  <c:v>38461</c:v>
                </c:pt>
                <c:pt idx="2673">
                  <c:v>38462</c:v>
                </c:pt>
                <c:pt idx="2674">
                  <c:v>38463</c:v>
                </c:pt>
                <c:pt idx="2675">
                  <c:v>38464</c:v>
                </c:pt>
                <c:pt idx="2676">
                  <c:v>38465</c:v>
                </c:pt>
                <c:pt idx="2677">
                  <c:v>38466</c:v>
                </c:pt>
                <c:pt idx="2678">
                  <c:v>38467</c:v>
                </c:pt>
                <c:pt idx="2679">
                  <c:v>38468</c:v>
                </c:pt>
                <c:pt idx="2680">
                  <c:v>38469</c:v>
                </c:pt>
                <c:pt idx="2681">
                  <c:v>38470</c:v>
                </c:pt>
                <c:pt idx="2682">
                  <c:v>38471</c:v>
                </c:pt>
                <c:pt idx="2683">
                  <c:v>38472</c:v>
                </c:pt>
                <c:pt idx="2684">
                  <c:v>38473</c:v>
                </c:pt>
                <c:pt idx="2685">
                  <c:v>38474</c:v>
                </c:pt>
                <c:pt idx="2686">
                  <c:v>38475</c:v>
                </c:pt>
                <c:pt idx="2687">
                  <c:v>38476</c:v>
                </c:pt>
                <c:pt idx="2688">
                  <c:v>38477</c:v>
                </c:pt>
                <c:pt idx="2689">
                  <c:v>38478</c:v>
                </c:pt>
                <c:pt idx="2690">
                  <c:v>38479</c:v>
                </c:pt>
                <c:pt idx="2691">
                  <c:v>38480</c:v>
                </c:pt>
                <c:pt idx="2692">
                  <c:v>38481</c:v>
                </c:pt>
                <c:pt idx="2693">
                  <c:v>38482</c:v>
                </c:pt>
                <c:pt idx="2694">
                  <c:v>38483</c:v>
                </c:pt>
                <c:pt idx="2695">
                  <c:v>38484</c:v>
                </c:pt>
                <c:pt idx="2696">
                  <c:v>38485</c:v>
                </c:pt>
                <c:pt idx="2697">
                  <c:v>38486</c:v>
                </c:pt>
                <c:pt idx="2698">
                  <c:v>38487</c:v>
                </c:pt>
                <c:pt idx="2699">
                  <c:v>38488</c:v>
                </c:pt>
                <c:pt idx="2700">
                  <c:v>38489</c:v>
                </c:pt>
                <c:pt idx="2701">
                  <c:v>38490</c:v>
                </c:pt>
                <c:pt idx="2702">
                  <c:v>38491</c:v>
                </c:pt>
                <c:pt idx="2703">
                  <c:v>38492</c:v>
                </c:pt>
                <c:pt idx="2704">
                  <c:v>38493</c:v>
                </c:pt>
                <c:pt idx="2705">
                  <c:v>38494</c:v>
                </c:pt>
                <c:pt idx="2706">
                  <c:v>38495</c:v>
                </c:pt>
                <c:pt idx="2707">
                  <c:v>38496</c:v>
                </c:pt>
                <c:pt idx="2708">
                  <c:v>38497</c:v>
                </c:pt>
                <c:pt idx="2709">
                  <c:v>38498</c:v>
                </c:pt>
                <c:pt idx="2710">
                  <c:v>38499</c:v>
                </c:pt>
                <c:pt idx="2711">
                  <c:v>38500</c:v>
                </c:pt>
                <c:pt idx="2712">
                  <c:v>38501</c:v>
                </c:pt>
                <c:pt idx="2713">
                  <c:v>38502</c:v>
                </c:pt>
                <c:pt idx="2714">
                  <c:v>38503</c:v>
                </c:pt>
                <c:pt idx="2715">
                  <c:v>38504</c:v>
                </c:pt>
                <c:pt idx="2716">
                  <c:v>38505</c:v>
                </c:pt>
                <c:pt idx="2717">
                  <c:v>38506</c:v>
                </c:pt>
                <c:pt idx="2718">
                  <c:v>38507</c:v>
                </c:pt>
                <c:pt idx="2719">
                  <c:v>38508</c:v>
                </c:pt>
                <c:pt idx="2720">
                  <c:v>38509</c:v>
                </c:pt>
                <c:pt idx="2721">
                  <c:v>38510</c:v>
                </c:pt>
                <c:pt idx="2722">
                  <c:v>38511</c:v>
                </c:pt>
                <c:pt idx="2723">
                  <c:v>38512</c:v>
                </c:pt>
                <c:pt idx="2724">
                  <c:v>38513</c:v>
                </c:pt>
                <c:pt idx="2725">
                  <c:v>38514</c:v>
                </c:pt>
                <c:pt idx="2726">
                  <c:v>38515</c:v>
                </c:pt>
                <c:pt idx="2727">
                  <c:v>38516</c:v>
                </c:pt>
                <c:pt idx="2728">
                  <c:v>38517</c:v>
                </c:pt>
                <c:pt idx="2729">
                  <c:v>38518</c:v>
                </c:pt>
                <c:pt idx="2730">
                  <c:v>38519</c:v>
                </c:pt>
                <c:pt idx="2731">
                  <c:v>38520</c:v>
                </c:pt>
                <c:pt idx="2732">
                  <c:v>38521</c:v>
                </c:pt>
                <c:pt idx="2733">
                  <c:v>38522</c:v>
                </c:pt>
                <c:pt idx="2734">
                  <c:v>38523</c:v>
                </c:pt>
                <c:pt idx="2735">
                  <c:v>38524</c:v>
                </c:pt>
                <c:pt idx="2736">
                  <c:v>38525</c:v>
                </c:pt>
                <c:pt idx="2737">
                  <c:v>38526</c:v>
                </c:pt>
                <c:pt idx="2738">
                  <c:v>38527</c:v>
                </c:pt>
                <c:pt idx="2739">
                  <c:v>38528</c:v>
                </c:pt>
                <c:pt idx="2740">
                  <c:v>38529</c:v>
                </c:pt>
                <c:pt idx="2741">
                  <c:v>38530</c:v>
                </c:pt>
                <c:pt idx="2742">
                  <c:v>38531</c:v>
                </c:pt>
                <c:pt idx="2743">
                  <c:v>38532</c:v>
                </c:pt>
                <c:pt idx="2744">
                  <c:v>38533</c:v>
                </c:pt>
                <c:pt idx="2745">
                  <c:v>38534</c:v>
                </c:pt>
                <c:pt idx="2746">
                  <c:v>38535</c:v>
                </c:pt>
                <c:pt idx="2747">
                  <c:v>38536</c:v>
                </c:pt>
                <c:pt idx="2748">
                  <c:v>38537</c:v>
                </c:pt>
                <c:pt idx="2749">
                  <c:v>38538</c:v>
                </c:pt>
                <c:pt idx="2750">
                  <c:v>38539</c:v>
                </c:pt>
                <c:pt idx="2751">
                  <c:v>38540</c:v>
                </c:pt>
                <c:pt idx="2752">
                  <c:v>38541</c:v>
                </c:pt>
                <c:pt idx="2753">
                  <c:v>38542</c:v>
                </c:pt>
                <c:pt idx="2754">
                  <c:v>38543</c:v>
                </c:pt>
                <c:pt idx="2755">
                  <c:v>38544</c:v>
                </c:pt>
                <c:pt idx="2756">
                  <c:v>38545</c:v>
                </c:pt>
                <c:pt idx="2757">
                  <c:v>38546</c:v>
                </c:pt>
                <c:pt idx="2758">
                  <c:v>38547</c:v>
                </c:pt>
                <c:pt idx="2759">
                  <c:v>38548</c:v>
                </c:pt>
                <c:pt idx="2760">
                  <c:v>38549</c:v>
                </c:pt>
                <c:pt idx="2761">
                  <c:v>38550</c:v>
                </c:pt>
                <c:pt idx="2762">
                  <c:v>38551</c:v>
                </c:pt>
                <c:pt idx="2763">
                  <c:v>38552</c:v>
                </c:pt>
                <c:pt idx="2764">
                  <c:v>38553</c:v>
                </c:pt>
                <c:pt idx="2765">
                  <c:v>38554</c:v>
                </c:pt>
                <c:pt idx="2766">
                  <c:v>38555</c:v>
                </c:pt>
                <c:pt idx="2767">
                  <c:v>38556</c:v>
                </c:pt>
                <c:pt idx="2768">
                  <c:v>38557</c:v>
                </c:pt>
                <c:pt idx="2769">
                  <c:v>38558</c:v>
                </c:pt>
                <c:pt idx="2770">
                  <c:v>38559</c:v>
                </c:pt>
                <c:pt idx="2771">
                  <c:v>38560</c:v>
                </c:pt>
                <c:pt idx="2772">
                  <c:v>38561</c:v>
                </c:pt>
                <c:pt idx="2773">
                  <c:v>38562</c:v>
                </c:pt>
                <c:pt idx="2774">
                  <c:v>38563</c:v>
                </c:pt>
                <c:pt idx="2775">
                  <c:v>38564</c:v>
                </c:pt>
                <c:pt idx="2776">
                  <c:v>38565</c:v>
                </c:pt>
                <c:pt idx="2777">
                  <c:v>38566</c:v>
                </c:pt>
                <c:pt idx="2778">
                  <c:v>38567</c:v>
                </c:pt>
                <c:pt idx="2779">
                  <c:v>38568</c:v>
                </c:pt>
                <c:pt idx="2780">
                  <c:v>38569</c:v>
                </c:pt>
                <c:pt idx="2781">
                  <c:v>38570</c:v>
                </c:pt>
                <c:pt idx="2782">
                  <c:v>38571</c:v>
                </c:pt>
                <c:pt idx="2783">
                  <c:v>38572</c:v>
                </c:pt>
                <c:pt idx="2784">
                  <c:v>38573</c:v>
                </c:pt>
                <c:pt idx="2785">
                  <c:v>38574</c:v>
                </c:pt>
                <c:pt idx="2786">
                  <c:v>38575</c:v>
                </c:pt>
                <c:pt idx="2787">
                  <c:v>38576</c:v>
                </c:pt>
                <c:pt idx="2788">
                  <c:v>38577</c:v>
                </c:pt>
                <c:pt idx="2789">
                  <c:v>38578</c:v>
                </c:pt>
                <c:pt idx="2790">
                  <c:v>38579</c:v>
                </c:pt>
                <c:pt idx="2791">
                  <c:v>38580</c:v>
                </c:pt>
                <c:pt idx="2792">
                  <c:v>38581</c:v>
                </c:pt>
                <c:pt idx="2793">
                  <c:v>38582</c:v>
                </c:pt>
                <c:pt idx="2794">
                  <c:v>38583</c:v>
                </c:pt>
                <c:pt idx="2795">
                  <c:v>38584</c:v>
                </c:pt>
                <c:pt idx="2796">
                  <c:v>38585</c:v>
                </c:pt>
                <c:pt idx="2797">
                  <c:v>38586</c:v>
                </c:pt>
                <c:pt idx="2798">
                  <c:v>38587</c:v>
                </c:pt>
                <c:pt idx="2799">
                  <c:v>38588</c:v>
                </c:pt>
                <c:pt idx="2800">
                  <c:v>38589</c:v>
                </c:pt>
                <c:pt idx="2801">
                  <c:v>38590</c:v>
                </c:pt>
                <c:pt idx="2802">
                  <c:v>38591</c:v>
                </c:pt>
                <c:pt idx="2803">
                  <c:v>38592</c:v>
                </c:pt>
                <c:pt idx="2804">
                  <c:v>38593</c:v>
                </c:pt>
                <c:pt idx="2805">
                  <c:v>38594</c:v>
                </c:pt>
                <c:pt idx="2806">
                  <c:v>38595</c:v>
                </c:pt>
                <c:pt idx="2807">
                  <c:v>38596</c:v>
                </c:pt>
                <c:pt idx="2808">
                  <c:v>38597</c:v>
                </c:pt>
                <c:pt idx="2809">
                  <c:v>38598</c:v>
                </c:pt>
                <c:pt idx="2810">
                  <c:v>38599</c:v>
                </c:pt>
                <c:pt idx="2811">
                  <c:v>38600</c:v>
                </c:pt>
                <c:pt idx="2812">
                  <c:v>38601</c:v>
                </c:pt>
                <c:pt idx="2813">
                  <c:v>38602</c:v>
                </c:pt>
                <c:pt idx="2814">
                  <c:v>38603</c:v>
                </c:pt>
                <c:pt idx="2815">
                  <c:v>38604</c:v>
                </c:pt>
                <c:pt idx="2816">
                  <c:v>38605</c:v>
                </c:pt>
                <c:pt idx="2817">
                  <c:v>38606</c:v>
                </c:pt>
                <c:pt idx="2818">
                  <c:v>38607</c:v>
                </c:pt>
                <c:pt idx="2819">
                  <c:v>38608</c:v>
                </c:pt>
                <c:pt idx="2820">
                  <c:v>38609</c:v>
                </c:pt>
                <c:pt idx="2821">
                  <c:v>38610</c:v>
                </c:pt>
                <c:pt idx="2822">
                  <c:v>38611</c:v>
                </c:pt>
                <c:pt idx="2823">
                  <c:v>38612</c:v>
                </c:pt>
                <c:pt idx="2824">
                  <c:v>38613</c:v>
                </c:pt>
                <c:pt idx="2825">
                  <c:v>38614</c:v>
                </c:pt>
                <c:pt idx="2826">
                  <c:v>38615</c:v>
                </c:pt>
                <c:pt idx="2827">
                  <c:v>38616</c:v>
                </c:pt>
                <c:pt idx="2828">
                  <c:v>38617</c:v>
                </c:pt>
                <c:pt idx="2829">
                  <c:v>38618</c:v>
                </c:pt>
                <c:pt idx="2830">
                  <c:v>38619</c:v>
                </c:pt>
                <c:pt idx="2831">
                  <c:v>38620</c:v>
                </c:pt>
                <c:pt idx="2832">
                  <c:v>38621</c:v>
                </c:pt>
                <c:pt idx="2833">
                  <c:v>38622</c:v>
                </c:pt>
                <c:pt idx="2834">
                  <c:v>38623</c:v>
                </c:pt>
                <c:pt idx="2835">
                  <c:v>38624</c:v>
                </c:pt>
                <c:pt idx="2836">
                  <c:v>38625</c:v>
                </c:pt>
                <c:pt idx="2837">
                  <c:v>38626</c:v>
                </c:pt>
                <c:pt idx="2838">
                  <c:v>38627</c:v>
                </c:pt>
                <c:pt idx="2839">
                  <c:v>38628</c:v>
                </c:pt>
                <c:pt idx="2840">
                  <c:v>38629</c:v>
                </c:pt>
                <c:pt idx="2841">
                  <c:v>38630</c:v>
                </c:pt>
                <c:pt idx="2842">
                  <c:v>38631</c:v>
                </c:pt>
                <c:pt idx="2843">
                  <c:v>38632</c:v>
                </c:pt>
                <c:pt idx="2844">
                  <c:v>38633</c:v>
                </c:pt>
                <c:pt idx="2845">
                  <c:v>38634</c:v>
                </c:pt>
                <c:pt idx="2846">
                  <c:v>38635</c:v>
                </c:pt>
                <c:pt idx="2847">
                  <c:v>38636</c:v>
                </c:pt>
                <c:pt idx="2848">
                  <c:v>38637</c:v>
                </c:pt>
                <c:pt idx="2849">
                  <c:v>38638</c:v>
                </c:pt>
                <c:pt idx="2850">
                  <c:v>38639</c:v>
                </c:pt>
                <c:pt idx="2851">
                  <c:v>38640</c:v>
                </c:pt>
                <c:pt idx="2852">
                  <c:v>38641</c:v>
                </c:pt>
                <c:pt idx="2853">
                  <c:v>38642</c:v>
                </c:pt>
                <c:pt idx="2854">
                  <c:v>38643</c:v>
                </c:pt>
                <c:pt idx="2855">
                  <c:v>38644</c:v>
                </c:pt>
                <c:pt idx="2856">
                  <c:v>38645</c:v>
                </c:pt>
                <c:pt idx="2857">
                  <c:v>38646</c:v>
                </c:pt>
                <c:pt idx="2858">
                  <c:v>38647</c:v>
                </c:pt>
                <c:pt idx="2859">
                  <c:v>38648</c:v>
                </c:pt>
                <c:pt idx="2860">
                  <c:v>38649</c:v>
                </c:pt>
                <c:pt idx="2861">
                  <c:v>38650</c:v>
                </c:pt>
                <c:pt idx="2862">
                  <c:v>38651</c:v>
                </c:pt>
                <c:pt idx="2863">
                  <c:v>38652</c:v>
                </c:pt>
                <c:pt idx="2864">
                  <c:v>38653</c:v>
                </c:pt>
                <c:pt idx="2865">
                  <c:v>38654</c:v>
                </c:pt>
                <c:pt idx="2866">
                  <c:v>38655</c:v>
                </c:pt>
                <c:pt idx="2867">
                  <c:v>38656</c:v>
                </c:pt>
                <c:pt idx="2868">
                  <c:v>38657</c:v>
                </c:pt>
                <c:pt idx="2869">
                  <c:v>38658</c:v>
                </c:pt>
                <c:pt idx="2870">
                  <c:v>38659</c:v>
                </c:pt>
                <c:pt idx="2871">
                  <c:v>38660</c:v>
                </c:pt>
                <c:pt idx="2872">
                  <c:v>38661</c:v>
                </c:pt>
                <c:pt idx="2873">
                  <c:v>38662</c:v>
                </c:pt>
                <c:pt idx="2874">
                  <c:v>38663</c:v>
                </c:pt>
                <c:pt idx="2875">
                  <c:v>38664</c:v>
                </c:pt>
                <c:pt idx="2876">
                  <c:v>38665</c:v>
                </c:pt>
                <c:pt idx="2877">
                  <c:v>38666</c:v>
                </c:pt>
                <c:pt idx="2878">
                  <c:v>38667</c:v>
                </c:pt>
                <c:pt idx="2879">
                  <c:v>38668</c:v>
                </c:pt>
                <c:pt idx="2880">
                  <c:v>38669</c:v>
                </c:pt>
                <c:pt idx="2881">
                  <c:v>38670</c:v>
                </c:pt>
                <c:pt idx="2882">
                  <c:v>38671</c:v>
                </c:pt>
                <c:pt idx="2883">
                  <c:v>38672</c:v>
                </c:pt>
                <c:pt idx="2884">
                  <c:v>38673</c:v>
                </c:pt>
                <c:pt idx="2885">
                  <c:v>38674</c:v>
                </c:pt>
                <c:pt idx="2886">
                  <c:v>38675</c:v>
                </c:pt>
                <c:pt idx="2887">
                  <c:v>38676</c:v>
                </c:pt>
                <c:pt idx="2888">
                  <c:v>38677</c:v>
                </c:pt>
                <c:pt idx="2889">
                  <c:v>38678</c:v>
                </c:pt>
                <c:pt idx="2890">
                  <c:v>38679</c:v>
                </c:pt>
                <c:pt idx="2891">
                  <c:v>38680</c:v>
                </c:pt>
                <c:pt idx="2892">
                  <c:v>38681</c:v>
                </c:pt>
                <c:pt idx="2893">
                  <c:v>38682</c:v>
                </c:pt>
                <c:pt idx="2894">
                  <c:v>38683</c:v>
                </c:pt>
                <c:pt idx="2895">
                  <c:v>38684</c:v>
                </c:pt>
                <c:pt idx="2896">
                  <c:v>38685</c:v>
                </c:pt>
                <c:pt idx="2897">
                  <c:v>38686</c:v>
                </c:pt>
                <c:pt idx="2898">
                  <c:v>38687</c:v>
                </c:pt>
                <c:pt idx="2899">
                  <c:v>38688</c:v>
                </c:pt>
                <c:pt idx="2900">
                  <c:v>38689</c:v>
                </c:pt>
                <c:pt idx="2901">
                  <c:v>38690</c:v>
                </c:pt>
                <c:pt idx="2902">
                  <c:v>38691</c:v>
                </c:pt>
                <c:pt idx="2903">
                  <c:v>38692</c:v>
                </c:pt>
                <c:pt idx="2904">
                  <c:v>38693</c:v>
                </c:pt>
                <c:pt idx="2905">
                  <c:v>38694</c:v>
                </c:pt>
                <c:pt idx="2906">
                  <c:v>38695</c:v>
                </c:pt>
                <c:pt idx="2907">
                  <c:v>38696</c:v>
                </c:pt>
                <c:pt idx="2908">
                  <c:v>38697</c:v>
                </c:pt>
                <c:pt idx="2909">
                  <c:v>38698</c:v>
                </c:pt>
                <c:pt idx="2910">
                  <c:v>38699</c:v>
                </c:pt>
                <c:pt idx="2911">
                  <c:v>38700</c:v>
                </c:pt>
                <c:pt idx="2912">
                  <c:v>38701</c:v>
                </c:pt>
                <c:pt idx="2913">
                  <c:v>38702</c:v>
                </c:pt>
                <c:pt idx="2914">
                  <c:v>38703</c:v>
                </c:pt>
                <c:pt idx="2915">
                  <c:v>38704</c:v>
                </c:pt>
                <c:pt idx="2916">
                  <c:v>38705</c:v>
                </c:pt>
                <c:pt idx="2917">
                  <c:v>38706</c:v>
                </c:pt>
                <c:pt idx="2918">
                  <c:v>38707</c:v>
                </c:pt>
                <c:pt idx="2919">
                  <c:v>38708</c:v>
                </c:pt>
                <c:pt idx="2920">
                  <c:v>38709</c:v>
                </c:pt>
                <c:pt idx="2921">
                  <c:v>38710</c:v>
                </c:pt>
                <c:pt idx="2922">
                  <c:v>38711</c:v>
                </c:pt>
                <c:pt idx="2923">
                  <c:v>38712</c:v>
                </c:pt>
                <c:pt idx="2924">
                  <c:v>38713</c:v>
                </c:pt>
                <c:pt idx="2925">
                  <c:v>38714</c:v>
                </c:pt>
                <c:pt idx="2926">
                  <c:v>38715</c:v>
                </c:pt>
                <c:pt idx="2927">
                  <c:v>38716</c:v>
                </c:pt>
                <c:pt idx="2928">
                  <c:v>38717</c:v>
                </c:pt>
                <c:pt idx="2929">
                  <c:v>38718</c:v>
                </c:pt>
                <c:pt idx="2930">
                  <c:v>38719</c:v>
                </c:pt>
                <c:pt idx="2931">
                  <c:v>38720</c:v>
                </c:pt>
                <c:pt idx="2932">
                  <c:v>38721</c:v>
                </c:pt>
                <c:pt idx="2933">
                  <c:v>38722</c:v>
                </c:pt>
                <c:pt idx="2934">
                  <c:v>38723</c:v>
                </c:pt>
                <c:pt idx="2935">
                  <c:v>38724</c:v>
                </c:pt>
                <c:pt idx="2936">
                  <c:v>38725</c:v>
                </c:pt>
                <c:pt idx="2937">
                  <c:v>38726</c:v>
                </c:pt>
                <c:pt idx="2938">
                  <c:v>38727</c:v>
                </c:pt>
                <c:pt idx="2939">
                  <c:v>38728</c:v>
                </c:pt>
                <c:pt idx="2940">
                  <c:v>38729</c:v>
                </c:pt>
                <c:pt idx="2941">
                  <c:v>38730</c:v>
                </c:pt>
                <c:pt idx="2942">
                  <c:v>38731</c:v>
                </c:pt>
                <c:pt idx="2943">
                  <c:v>38732</c:v>
                </c:pt>
                <c:pt idx="2944">
                  <c:v>38733</c:v>
                </c:pt>
                <c:pt idx="2945">
                  <c:v>38734</c:v>
                </c:pt>
                <c:pt idx="2946">
                  <c:v>38735</c:v>
                </c:pt>
                <c:pt idx="2947">
                  <c:v>38736</c:v>
                </c:pt>
                <c:pt idx="2948">
                  <c:v>38737</c:v>
                </c:pt>
                <c:pt idx="2949">
                  <c:v>38738</c:v>
                </c:pt>
                <c:pt idx="2950">
                  <c:v>38739</c:v>
                </c:pt>
                <c:pt idx="2951">
                  <c:v>38740</c:v>
                </c:pt>
                <c:pt idx="2952">
                  <c:v>38741</c:v>
                </c:pt>
                <c:pt idx="2953">
                  <c:v>38742</c:v>
                </c:pt>
                <c:pt idx="2954">
                  <c:v>38743</c:v>
                </c:pt>
                <c:pt idx="2955">
                  <c:v>38744</c:v>
                </c:pt>
                <c:pt idx="2956">
                  <c:v>38745</c:v>
                </c:pt>
                <c:pt idx="2957">
                  <c:v>38746</c:v>
                </c:pt>
                <c:pt idx="2958">
                  <c:v>38747</c:v>
                </c:pt>
                <c:pt idx="2959">
                  <c:v>38748</c:v>
                </c:pt>
                <c:pt idx="2960">
                  <c:v>38749</c:v>
                </c:pt>
                <c:pt idx="2961">
                  <c:v>38750</c:v>
                </c:pt>
                <c:pt idx="2962">
                  <c:v>38751</c:v>
                </c:pt>
                <c:pt idx="2963">
                  <c:v>38752</c:v>
                </c:pt>
                <c:pt idx="2964">
                  <c:v>38753</c:v>
                </c:pt>
                <c:pt idx="2965">
                  <c:v>38754</c:v>
                </c:pt>
                <c:pt idx="2966">
                  <c:v>38755</c:v>
                </c:pt>
                <c:pt idx="2967">
                  <c:v>38756</c:v>
                </c:pt>
                <c:pt idx="2968">
                  <c:v>38757</c:v>
                </c:pt>
                <c:pt idx="2969">
                  <c:v>38758</c:v>
                </c:pt>
                <c:pt idx="2970">
                  <c:v>38759</c:v>
                </c:pt>
                <c:pt idx="2971">
                  <c:v>38760</c:v>
                </c:pt>
                <c:pt idx="2972">
                  <c:v>38761</c:v>
                </c:pt>
                <c:pt idx="2973">
                  <c:v>38762</c:v>
                </c:pt>
                <c:pt idx="2974">
                  <c:v>38763</c:v>
                </c:pt>
                <c:pt idx="2975">
                  <c:v>38764</c:v>
                </c:pt>
                <c:pt idx="2976">
                  <c:v>38765</c:v>
                </c:pt>
                <c:pt idx="2977">
                  <c:v>38766</c:v>
                </c:pt>
                <c:pt idx="2978">
                  <c:v>38767</c:v>
                </c:pt>
                <c:pt idx="2979">
                  <c:v>38768</c:v>
                </c:pt>
                <c:pt idx="2980">
                  <c:v>38769</c:v>
                </c:pt>
                <c:pt idx="2981">
                  <c:v>38770</c:v>
                </c:pt>
                <c:pt idx="2982">
                  <c:v>38771</c:v>
                </c:pt>
                <c:pt idx="2983">
                  <c:v>38772</c:v>
                </c:pt>
                <c:pt idx="2984">
                  <c:v>38773</c:v>
                </c:pt>
                <c:pt idx="2985">
                  <c:v>38774</c:v>
                </c:pt>
                <c:pt idx="2986">
                  <c:v>38775</c:v>
                </c:pt>
                <c:pt idx="2987">
                  <c:v>38776</c:v>
                </c:pt>
                <c:pt idx="2988">
                  <c:v>38777</c:v>
                </c:pt>
                <c:pt idx="2989">
                  <c:v>38778</c:v>
                </c:pt>
                <c:pt idx="2990">
                  <c:v>38779</c:v>
                </c:pt>
                <c:pt idx="2991">
                  <c:v>38780</c:v>
                </c:pt>
                <c:pt idx="2992">
                  <c:v>38781</c:v>
                </c:pt>
                <c:pt idx="2993">
                  <c:v>38782</c:v>
                </c:pt>
                <c:pt idx="2994">
                  <c:v>38783</c:v>
                </c:pt>
                <c:pt idx="2995">
                  <c:v>38784</c:v>
                </c:pt>
                <c:pt idx="2996">
                  <c:v>38785</c:v>
                </c:pt>
                <c:pt idx="2997">
                  <c:v>38786</c:v>
                </c:pt>
                <c:pt idx="2998">
                  <c:v>38787</c:v>
                </c:pt>
                <c:pt idx="2999">
                  <c:v>38788</c:v>
                </c:pt>
                <c:pt idx="3000">
                  <c:v>38789</c:v>
                </c:pt>
                <c:pt idx="3001">
                  <c:v>38790</c:v>
                </c:pt>
                <c:pt idx="3002">
                  <c:v>38791</c:v>
                </c:pt>
                <c:pt idx="3003">
                  <c:v>38792</c:v>
                </c:pt>
                <c:pt idx="3004">
                  <c:v>38793</c:v>
                </c:pt>
                <c:pt idx="3005">
                  <c:v>38794</c:v>
                </c:pt>
                <c:pt idx="3006">
                  <c:v>38795</c:v>
                </c:pt>
                <c:pt idx="3007">
                  <c:v>38796</c:v>
                </c:pt>
                <c:pt idx="3008">
                  <c:v>38797</c:v>
                </c:pt>
                <c:pt idx="3009">
                  <c:v>38798</c:v>
                </c:pt>
                <c:pt idx="3010">
                  <c:v>38799</c:v>
                </c:pt>
                <c:pt idx="3011">
                  <c:v>38800</c:v>
                </c:pt>
                <c:pt idx="3012">
                  <c:v>38801</c:v>
                </c:pt>
                <c:pt idx="3013">
                  <c:v>38802</c:v>
                </c:pt>
                <c:pt idx="3014">
                  <c:v>38803</c:v>
                </c:pt>
                <c:pt idx="3015">
                  <c:v>38804</c:v>
                </c:pt>
                <c:pt idx="3016">
                  <c:v>38805</c:v>
                </c:pt>
                <c:pt idx="3017">
                  <c:v>38806</c:v>
                </c:pt>
                <c:pt idx="3018">
                  <c:v>38807</c:v>
                </c:pt>
                <c:pt idx="3019">
                  <c:v>38808</c:v>
                </c:pt>
                <c:pt idx="3020">
                  <c:v>38809</c:v>
                </c:pt>
                <c:pt idx="3021">
                  <c:v>38810</c:v>
                </c:pt>
                <c:pt idx="3022">
                  <c:v>38811</c:v>
                </c:pt>
                <c:pt idx="3023">
                  <c:v>38812</c:v>
                </c:pt>
                <c:pt idx="3024">
                  <c:v>38813</c:v>
                </c:pt>
                <c:pt idx="3025">
                  <c:v>38814</c:v>
                </c:pt>
                <c:pt idx="3026">
                  <c:v>38815</c:v>
                </c:pt>
                <c:pt idx="3027">
                  <c:v>38816</c:v>
                </c:pt>
                <c:pt idx="3028">
                  <c:v>38817</c:v>
                </c:pt>
                <c:pt idx="3029">
                  <c:v>38818</c:v>
                </c:pt>
                <c:pt idx="3030">
                  <c:v>38819</c:v>
                </c:pt>
                <c:pt idx="3031">
                  <c:v>38820</c:v>
                </c:pt>
                <c:pt idx="3032">
                  <c:v>38821</c:v>
                </c:pt>
                <c:pt idx="3033">
                  <c:v>38822</c:v>
                </c:pt>
                <c:pt idx="3034">
                  <c:v>38823</c:v>
                </c:pt>
                <c:pt idx="3035">
                  <c:v>38824</c:v>
                </c:pt>
                <c:pt idx="3036">
                  <c:v>38825</c:v>
                </c:pt>
                <c:pt idx="3037">
                  <c:v>38826</c:v>
                </c:pt>
                <c:pt idx="3038">
                  <c:v>38827</c:v>
                </c:pt>
                <c:pt idx="3039">
                  <c:v>38828</c:v>
                </c:pt>
                <c:pt idx="3040">
                  <c:v>38829</c:v>
                </c:pt>
                <c:pt idx="3041">
                  <c:v>38830</c:v>
                </c:pt>
                <c:pt idx="3042">
                  <c:v>38831</c:v>
                </c:pt>
                <c:pt idx="3043">
                  <c:v>38832</c:v>
                </c:pt>
                <c:pt idx="3044">
                  <c:v>38833</c:v>
                </c:pt>
                <c:pt idx="3045">
                  <c:v>38834</c:v>
                </c:pt>
                <c:pt idx="3046">
                  <c:v>38835</c:v>
                </c:pt>
                <c:pt idx="3047">
                  <c:v>38836</c:v>
                </c:pt>
                <c:pt idx="3048">
                  <c:v>38837</c:v>
                </c:pt>
                <c:pt idx="3049">
                  <c:v>38838</c:v>
                </c:pt>
                <c:pt idx="3050">
                  <c:v>38839</c:v>
                </c:pt>
                <c:pt idx="3051">
                  <c:v>38840</c:v>
                </c:pt>
                <c:pt idx="3052">
                  <c:v>38841</c:v>
                </c:pt>
                <c:pt idx="3053">
                  <c:v>38842</c:v>
                </c:pt>
                <c:pt idx="3054">
                  <c:v>38843</c:v>
                </c:pt>
                <c:pt idx="3055">
                  <c:v>38844</c:v>
                </c:pt>
                <c:pt idx="3056">
                  <c:v>38845</c:v>
                </c:pt>
                <c:pt idx="3057">
                  <c:v>38846</c:v>
                </c:pt>
                <c:pt idx="3058">
                  <c:v>38847</c:v>
                </c:pt>
                <c:pt idx="3059">
                  <c:v>38848</c:v>
                </c:pt>
                <c:pt idx="3060">
                  <c:v>38849</c:v>
                </c:pt>
                <c:pt idx="3061">
                  <c:v>38850</c:v>
                </c:pt>
                <c:pt idx="3062">
                  <c:v>38851</c:v>
                </c:pt>
                <c:pt idx="3063">
                  <c:v>38852</c:v>
                </c:pt>
                <c:pt idx="3064">
                  <c:v>38853</c:v>
                </c:pt>
                <c:pt idx="3065">
                  <c:v>38854</c:v>
                </c:pt>
                <c:pt idx="3066">
                  <c:v>38855</c:v>
                </c:pt>
                <c:pt idx="3067">
                  <c:v>38856</c:v>
                </c:pt>
                <c:pt idx="3068">
                  <c:v>38857</c:v>
                </c:pt>
                <c:pt idx="3069">
                  <c:v>38858</c:v>
                </c:pt>
                <c:pt idx="3070">
                  <c:v>38859</c:v>
                </c:pt>
                <c:pt idx="3071">
                  <c:v>38860</c:v>
                </c:pt>
                <c:pt idx="3072">
                  <c:v>38861</c:v>
                </c:pt>
                <c:pt idx="3073">
                  <c:v>38862</c:v>
                </c:pt>
                <c:pt idx="3074">
                  <c:v>38863</c:v>
                </c:pt>
                <c:pt idx="3075">
                  <c:v>38864</c:v>
                </c:pt>
                <c:pt idx="3076">
                  <c:v>38865</c:v>
                </c:pt>
                <c:pt idx="3077">
                  <c:v>38866</c:v>
                </c:pt>
                <c:pt idx="3078">
                  <c:v>38867</c:v>
                </c:pt>
                <c:pt idx="3079">
                  <c:v>38868</c:v>
                </c:pt>
                <c:pt idx="3080">
                  <c:v>38869</c:v>
                </c:pt>
                <c:pt idx="3081">
                  <c:v>38870</c:v>
                </c:pt>
                <c:pt idx="3082">
                  <c:v>38871</c:v>
                </c:pt>
                <c:pt idx="3083">
                  <c:v>38872</c:v>
                </c:pt>
                <c:pt idx="3084">
                  <c:v>38873</c:v>
                </c:pt>
                <c:pt idx="3085">
                  <c:v>38874</c:v>
                </c:pt>
                <c:pt idx="3086">
                  <c:v>38875</c:v>
                </c:pt>
                <c:pt idx="3087">
                  <c:v>38876</c:v>
                </c:pt>
                <c:pt idx="3088">
                  <c:v>38877</c:v>
                </c:pt>
                <c:pt idx="3089">
                  <c:v>38878</c:v>
                </c:pt>
                <c:pt idx="3090">
                  <c:v>38879</c:v>
                </c:pt>
                <c:pt idx="3091">
                  <c:v>38880</c:v>
                </c:pt>
                <c:pt idx="3092">
                  <c:v>38881</c:v>
                </c:pt>
                <c:pt idx="3093">
                  <c:v>38882</c:v>
                </c:pt>
                <c:pt idx="3094">
                  <c:v>38883</c:v>
                </c:pt>
                <c:pt idx="3095">
                  <c:v>38884</c:v>
                </c:pt>
                <c:pt idx="3096">
                  <c:v>38885</c:v>
                </c:pt>
                <c:pt idx="3097">
                  <c:v>38886</c:v>
                </c:pt>
                <c:pt idx="3098">
                  <c:v>38887</c:v>
                </c:pt>
                <c:pt idx="3099">
                  <c:v>38888</c:v>
                </c:pt>
                <c:pt idx="3100">
                  <c:v>38889</c:v>
                </c:pt>
                <c:pt idx="3101">
                  <c:v>38890</c:v>
                </c:pt>
                <c:pt idx="3102">
                  <c:v>38891</c:v>
                </c:pt>
                <c:pt idx="3103">
                  <c:v>38892</c:v>
                </c:pt>
                <c:pt idx="3104">
                  <c:v>38893</c:v>
                </c:pt>
                <c:pt idx="3105">
                  <c:v>38894</c:v>
                </c:pt>
                <c:pt idx="3106">
                  <c:v>38895</c:v>
                </c:pt>
                <c:pt idx="3107">
                  <c:v>38896</c:v>
                </c:pt>
                <c:pt idx="3108">
                  <c:v>38897</c:v>
                </c:pt>
                <c:pt idx="3109">
                  <c:v>38898</c:v>
                </c:pt>
                <c:pt idx="3110">
                  <c:v>38899</c:v>
                </c:pt>
                <c:pt idx="3111">
                  <c:v>38900</c:v>
                </c:pt>
                <c:pt idx="3112">
                  <c:v>38901</c:v>
                </c:pt>
                <c:pt idx="3113">
                  <c:v>38902</c:v>
                </c:pt>
                <c:pt idx="3114">
                  <c:v>38903</c:v>
                </c:pt>
                <c:pt idx="3115">
                  <c:v>38904</c:v>
                </c:pt>
                <c:pt idx="3116">
                  <c:v>38905</c:v>
                </c:pt>
                <c:pt idx="3117">
                  <c:v>38906</c:v>
                </c:pt>
                <c:pt idx="3118">
                  <c:v>38907</c:v>
                </c:pt>
                <c:pt idx="3119">
                  <c:v>38908</c:v>
                </c:pt>
                <c:pt idx="3120">
                  <c:v>38909</c:v>
                </c:pt>
                <c:pt idx="3121">
                  <c:v>38910</c:v>
                </c:pt>
                <c:pt idx="3122">
                  <c:v>38911</c:v>
                </c:pt>
                <c:pt idx="3123">
                  <c:v>38912</c:v>
                </c:pt>
                <c:pt idx="3124">
                  <c:v>38913</c:v>
                </c:pt>
                <c:pt idx="3125">
                  <c:v>38914</c:v>
                </c:pt>
                <c:pt idx="3126">
                  <c:v>38915</c:v>
                </c:pt>
                <c:pt idx="3127">
                  <c:v>38916</c:v>
                </c:pt>
                <c:pt idx="3128">
                  <c:v>38917</c:v>
                </c:pt>
                <c:pt idx="3129">
                  <c:v>38918</c:v>
                </c:pt>
                <c:pt idx="3130">
                  <c:v>38919</c:v>
                </c:pt>
                <c:pt idx="3131">
                  <c:v>38920</c:v>
                </c:pt>
                <c:pt idx="3132">
                  <c:v>38921</c:v>
                </c:pt>
                <c:pt idx="3133">
                  <c:v>38922</c:v>
                </c:pt>
                <c:pt idx="3134">
                  <c:v>38923</c:v>
                </c:pt>
                <c:pt idx="3135">
                  <c:v>38924</c:v>
                </c:pt>
                <c:pt idx="3136">
                  <c:v>38925</c:v>
                </c:pt>
                <c:pt idx="3137">
                  <c:v>38926</c:v>
                </c:pt>
                <c:pt idx="3138">
                  <c:v>38927</c:v>
                </c:pt>
                <c:pt idx="3139">
                  <c:v>38928</c:v>
                </c:pt>
                <c:pt idx="3140">
                  <c:v>38929</c:v>
                </c:pt>
                <c:pt idx="3141">
                  <c:v>38930</c:v>
                </c:pt>
                <c:pt idx="3142">
                  <c:v>38931</c:v>
                </c:pt>
                <c:pt idx="3143">
                  <c:v>38932</c:v>
                </c:pt>
                <c:pt idx="3144">
                  <c:v>38933</c:v>
                </c:pt>
                <c:pt idx="3145">
                  <c:v>38934</c:v>
                </c:pt>
                <c:pt idx="3146">
                  <c:v>38935</c:v>
                </c:pt>
                <c:pt idx="3147">
                  <c:v>38936</c:v>
                </c:pt>
                <c:pt idx="3148">
                  <c:v>38937</c:v>
                </c:pt>
                <c:pt idx="3149">
                  <c:v>38938</c:v>
                </c:pt>
                <c:pt idx="3150">
                  <c:v>38939</c:v>
                </c:pt>
                <c:pt idx="3151">
                  <c:v>38940</c:v>
                </c:pt>
                <c:pt idx="3152">
                  <c:v>38941</c:v>
                </c:pt>
                <c:pt idx="3153">
                  <c:v>38942</c:v>
                </c:pt>
                <c:pt idx="3154">
                  <c:v>38943</c:v>
                </c:pt>
                <c:pt idx="3155">
                  <c:v>38944</c:v>
                </c:pt>
                <c:pt idx="3156">
                  <c:v>38945</c:v>
                </c:pt>
                <c:pt idx="3157">
                  <c:v>38946</c:v>
                </c:pt>
                <c:pt idx="3158">
                  <c:v>38947</c:v>
                </c:pt>
                <c:pt idx="3159">
                  <c:v>38948</c:v>
                </c:pt>
                <c:pt idx="3160">
                  <c:v>38949</c:v>
                </c:pt>
                <c:pt idx="3161">
                  <c:v>38950</c:v>
                </c:pt>
                <c:pt idx="3162">
                  <c:v>38951</c:v>
                </c:pt>
                <c:pt idx="3163">
                  <c:v>38952</c:v>
                </c:pt>
                <c:pt idx="3164">
                  <c:v>38953</c:v>
                </c:pt>
                <c:pt idx="3165">
                  <c:v>38954</c:v>
                </c:pt>
                <c:pt idx="3166">
                  <c:v>38955</c:v>
                </c:pt>
                <c:pt idx="3167">
                  <c:v>38956</c:v>
                </c:pt>
                <c:pt idx="3168">
                  <c:v>38957</c:v>
                </c:pt>
                <c:pt idx="3169">
                  <c:v>38958</c:v>
                </c:pt>
                <c:pt idx="3170">
                  <c:v>38959</c:v>
                </c:pt>
                <c:pt idx="3171">
                  <c:v>38960</c:v>
                </c:pt>
                <c:pt idx="3172">
                  <c:v>38961</c:v>
                </c:pt>
                <c:pt idx="3173">
                  <c:v>38962</c:v>
                </c:pt>
                <c:pt idx="3174">
                  <c:v>38963</c:v>
                </c:pt>
                <c:pt idx="3175">
                  <c:v>38964</c:v>
                </c:pt>
                <c:pt idx="3176">
                  <c:v>38965</c:v>
                </c:pt>
                <c:pt idx="3177">
                  <c:v>38966</c:v>
                </c:pt>
                <c:pt idx="3178">
                  <c:v>38967</c:v>
                </c:pt>
                <c:pt idx="3179">
                  <c:v>38968</c:v>
                </c:pt>
                <c:pt idx="3180">
                  <c:v>38969</c:v>
                </c:pt>
                <c:pt idx="3181">
                  <c:v>38970</c:v>
                </c:pt>
                <c:pt idx="3182">
                  <c:v>38971</c:v>
                </c:pt>
                <c:pt idx="3183">
                  <c:v>38972</c:v>
                </c:pt>
                <c:pt idx="3184">
                  <c:v>38973</c:v>
                </c:pt>
                <c:pt idx="3185">
                  <c:v>38974</c:v>
                </c:pt>
                <c:pt idx="3186">
                  <c:v>38975</c:v>
                </c:pt>
                <c:pt idx="3187">
                  <c:v>38976</c:v>
                </c:pt>
                <c:pt idx="3188">
                  <c:v>38977</c:v>
                </c:pt>
                <c:pt idx="3189">
                  <c:v>38978</c:v>
                </c:pt>
                <c:pt idx="3190">
                  <c:v>38979</c:v>
                </c:pt>
                <c:pt idx="3191">
                  <c:v>38980</c:v>
                </c:pt>
                <c:pt idx="3192">
                  <c:v>38981</c:v>
                </c:pt>
                <c:pt idx="3193">
                  <c:v>38982</c:v>
                </c:pt>
                <c:pt idx="3194">
                  <c:v>38983</c:v>
                </c:pt>
                <c:pt idx="3195">
                  <c:v>38984</c:v>
                </c:pt>
                <c:pt idx="3196">
                  <c:v>38985</c:v>
                </c:pt>
                <c:pt idx="3197">
                  <c:v>38986</c:v>
                </c:pt>
                <c:pt idx="3198">
                  <c:v>38987</c:v>
                </c:pt>
                <c:pt idx="3199">
                  <c:v>38988</c:v>
                </c:pt>
                <c:pt idx="3200">
                  <c:v>38989</c:v>
                </c:pt>
                <c:pt idx="3201">
                  <c:v>38990</c:v>
                </c:pt>
                <c:pt idx="3202">
                  <c:v>38991</c:v>
                </c:pt>
                <c:pt idx="3203">
                  <c:v>38992</c:v>
                </c:pt>
                <c:pt idx="3204">
                  <c:v>38993</c:v>
                </c:pt>
                <c:pt idx="3205">
                  <c:v>38994</c:v>
                </c:pt>
                <c:pt idx="3206">
                  <c:v>38995</c:v>
                </c:pt>
                <c:pt idx="3207">
                  <c:v>38996</c:v>
                </c:pt>
                <c:pt idx="3208">
                  <c:v>38997</c:v>
                </c:pt>
                <c:pt idx="3209">
                  <c:v>38998</c:v>
                </c:pt>
                <c:pt idx="3210">
                  <c:v>38999</c:v>
                </c:pt>
                <c:pt idx="3211">
                  <c:v>39000</c:v>
                </c:pt>
                <c:pt idx="3212">
                  <c:v>39001</c:v>
                </c:pt>
                <c:pt idx="3213">
                  <c:v>39002</c:v>
                </c:pt>
                <c:pt idx="3214">
                  <c:v>39003</c:v>
                </c:pt>
                <c:pt idx="3215">
                  <c:v>39004</c:v>
                </c:pt>
                <c:pt idx="3216">
                  <c:v>39005</c:v>
                </c:pt>
                <c:pt idx="3217">
                  <c:v>39006</c:v>
                </c:pt>
                <c:pt idx="3218">
                  <c:v>39007</c:v>
                </c:pt>
                <c:pt idx="3219">
                  <c:v>39008</c:v>
                </c:pt>
                <c:pt idx="3220">
                  <c:v>39009</c:v>
                </c:pt>
                <c:pt idx="3221">
                  <c:v>39010</c:v>
                </c:pt>
                <c:pt idx="3222">
                  <c:v>39011</c:v>
                </c:pt>
                <c:pt idx="3223">
                  <c:v>39012</c:v>
                </c:pt>
                <c:pt idx="3224">
                  <c:v>39013</c:v>
                </c:pt>
                <c:pt idx="3225">
                  <c:v>39014</c:v>
                </c:pt>
                <c:pt idx="3226">
                  <c:v>39015</c:v>
                </c:pt>
                <c:pt idx="3227">
                  <c:v>39016</c:v>
                </c:pt>
                <c:pt idx="3228">
                  <c:v>39017</c:v>
                </c:pt>
                <c:pt idx="3229">
                  <c:v>39018</c:v>
                </c:pt>
                <c:pt idx="3230">
                  <c:v>39019</c:v>
                </c:pt>
                <c:pt idx="3231">
                  <c:v>39020</c:v>
                </c:pt>
                <c:pt idx="3232">
                  <c:v>39021</c:v>
                </c:pt>
                <c:pt idx="3233">
                  <c:v>39022</c:v>
                </c:pt>
                <c:pt idx="3234">
                  <c:v>39023</c:v>
                </c:pt>
                <c:pt idx="3235">
                  <c:v>39024</c:v>
                </c:pt>
                <c:pt idx="3236">
                  <c:v>39025</c:v>
                </c:pt>
                <c:pt idx="3237">
                  <c:v>39026</c:v>
                </c:pt>
                <c:pt idx="3238">
                  <c:v>39027</c:v>
                </c:pt>
                <c:pt idx="3239">
                  <c:v>39028</c:v>
                </c:pt>
                <c:pt idx="3240">
                  <c:v>39029</c:v>
                </c:pt>
                <c:pt idx="3241">
                  <c:v>39030</c:v>
                </c:pt>
                <c:pt idx="3242">
                  <c:v>39031</c:v>
                </c:pt>
                <c:pt idx="3243">
                  <c:v>39032</c:v>
                </c:pt>
                <c:pt idx="3244">
                  <c:v>39033</c:v>
                </c:pt>
                <c:pt idx="3245">
                  <c:v>39034</c:v>
                </c:pt>
                <c:pt idx="3246">
                  <c:v>39035</c:v>
                </c:pt>
                <c:pt idx="3247">
                  <c:v>39036</c:v>
                </c:pt>
                <c:pt idx="3248">
                  <c:v>39037</c:v>
                </c:pt>
                <c:pt idx="3249">
                  <c:v>39038</c:v>
                </c:pt>
                <c:pt idx="3250">
                  <c:v>39039</c:v>
                </c:pt>
                <c:pt idx="3251">
                  <c:v>39040</c:v>
                </c:pt>
                <c:pt idx="3252">
                  <c:v>39041</c:v>
                </c:pt>
                <c:pt idx="3253">
                  <c:v>39042</c:v>
                </c:pt>
                <c:pt idx="3254">
                  <c:v>39043</c:v>
                </c:pt>
                <c:pt idx="3255">
                  <c:v>39044</c:v>
                </c:pt>
                <c:pt idx="3256">
                  <c:v>39045</c:v>
                </c:pt>
                <c:pt idx="3257">
                  <c:v>39046</c:v>
                </c:pt>
                <c:pt idx="3258">
                  <c:v>39047</c:v>
                </c:pt>
                <c:pt idx="3259">
                  <c:v>39048</c:v>
                </c:pt>
                <c:pt idx="3260">
                  <c:v>39049</c:v>
                </c:pt>
                <c:pt idx="3261">
                  <c:v>39050</c:v>
                </c:pt>
                <c:pt idx="3262">
                  <c:v>39051</c:v>
                </c:pt>
                <c:pt idx="3263">
                  <c:v>39052</c:v>
                </c:pt>
                <c:pt idx="3264">
                  <c:v>39053</c:v>
                </c:pt>
                <c:pt idx="3265">
                  <c:v>39054</c:v>
                </c:pt>
                <c:pt idx="3266">
                  <c:v>39055</c:v>
                </c:pt>
                <c:pt idx="3267">
                  <c:v>39056</c:v>
                </c:pt>
                <c:pt idx="3268">
                  <c:v>39057</c:v>
                </c:pt>
                <c:pt idx="3269">
                  <c:v>39058</c:v>
                </c:pt>
                <c:pt idx="3270">
                  <c:v>39059</c:v>
                </c:pt>
                <c:pt idx="3271">
                  <c:v>39060</c:v>
                </c:pt>
                <c:pt idx="3272">
                  <c:v>39061</c:v>
                </c:pt>
                <c:pt idx="3273">
                  <c:v>39062</c:v>
                </c:pt>
                <c:pt idx="3274">
                  <c:v>39063</c:v>
                </c:pt>
                <c:pt idx="3275">
                  <c:v>39064</c:v>
                </c:pt>
                <c:pt idx="3276">
                  <c:v>39065</c:v>
                </c:pt>
                <c:pt idx="3277">
                  <c:v>39066</c:v>
                </c:pt>
                <c:pt idx="3278">
                  <c:v>39067</c:v>
                </c:pt>
                <c:pt idx="3279">
                  <c:v>39068</c:v>
                </c:pt>
                <c:pt idx="3280">
                  <c:v>39069</c:v>
                </c:pt>
                <c:pt idx="3281">
                  <c:v>39070</c:v>
                </c:pt>
                <c:pt idx="3282">
                  <c:v>39071</c:v>
                </c:pt>
                <c:pt idx="3283">
                  <c:v>39072</c:v>
                </c:pt>
                <c:pt idx="3284">
                  <c:v>39073</c:v>
                </c:pt>
                <c:pt idx="3285">
                  <c:v>39074</c:v>
                </c:pt>
                <c:pt idx="3286">
                  <c:v>39075</c:v>
                </c:pt>
                <c:pt idx="3287">
                  <c:v>39076</c:v>
                </c:pt>
                <c:pt idx="3288">
                  <c:v>39077</c:v>
                </c:pt>
                <c:pt idx="3289">
                  <c:v>39078</c:v>
                </c:pt>
                <c:pt idx="3290">
                  <c:v>39079</c:v>
                </c:pt>
                <c:pt idx="3291">
                  <c:v>39080</c:v>
                </c:pt>
                <c:pt idx="3292">
                  <c:v>39081</c:v>
                </c:pt>
                <c:pt idx="3293">
                  <c:v>39082</c:v>
                </c:pt>
                <c:pt idx="3294">
                  <c:v>39083</c:v>
                </c:pt>
                <c:pt idx="3295">
                  <c:v>39084</c:v>
                </c:pt>
                <c:pt idx="3296">
                  <c:v>39085</c:v>
                </c:pt>
                <c:pt idx="3297">
                  <c:v>39086</c:v>
                </c:pt>
                <c:pt idx="3298">
                  <c:v>39087</c:v>
                </c:pt>
                <c:pt idx="3299">
                  <c:v>39088</c:v>
                </c:pt>
                <c:pt idx="3300">
                  <c:v>39089</c:v>
                </c:pt>
                <c:pt idx="3301">
                  <c:v>39090</c:v>
                </c:pt>
                <c:pt idx="3302">
                  <c:v>39091</c:v>
                </c:pt>
                <c:pt idx="3303">
                  <c:v>39092</c:v>
                </c:pt>
                <c:pt idx="3304">
                  <c:v>39093</c:v>
                </c:pt>
                <c:pt idx="3305">
                  <c:v>39094</c:v>
                </c:pt>
                <c:pt idx="3306">
                  <c:v>39095</c:v>
                </c:pt>
                <c:pt idx="3307">
                  <c:v>39096</c:v>
                </c:pt>
                <c:pt idx="3308">
                  <c:v>39097</c:v>
                </c:pt>
                <c:pt idx="3309">
                  <c:v>39098</c:v>
                </c:pt>
                <c:pt idx="3310">
                  <c:v>39099</c:v>
                </c:pt>
                <c:pt idx="3311">
                  <c:v>39100</c:v>
                </c:pt>
                <c:pt idx="3312">
                  <c:v>39101</c:v>
                </c:pt>
                <c:pt idx="3313">
                  <c:v>39102</c:v>
                </c:pt>
                <c:pt idx="3314">
                  <c:v>39103</c:v>
                </c:pt>
                <c:pt idx="3315">
                  <c:v>39104</c:v>
                </c:pt>
                <c:pt idx="3316">
                  <c:v>39105</c:v>
                </c:pt>
                <c:pt idx="3317">
                  <c:v>39106</c:v>
                </c:pt>
                <c:pt idx="3318">
                  <c:v>39107</c:v>
                </c:pt>
                <c:pt idx="3319">
                  <c:v>39108</c:v>
                </c:pt>
                <c:pt idx="3320">
                  <c:v>39109</c:v>
                </c:pt>
                <c:pt idx="3321">
                  <c:v>39110</c:v>
                </c:pt>
                <c:pt idx="3322">
                  <c:v>39111</c:v>
                </c:pt>
                <c:pt idx="3323">
                  <c:v>39112</c:v>
                </c:pt>
                <c:pt idx="3324">
                  <c:v>39113</c:v>
                </c:pt>
                <c:pt idx="3325">
                  <c:v>39114</c:v>
                </c:pt>
                <c:pt idx="3326">
                  <c:v>39115</c:v>
                </c:pt>
                <c:pt idx="3327">
                  <c:v>39116</c:v>
                </c:pt>
                <c:pt idx="3328">
                  <c:v>39117</c:v>
                </c:pt>
                <c:pt idx="3329">
                  <c:v>39118</c:v>
                </c:pt>
                <c:pt idx="3330">
                  <c:v>39119</c:v>
                </c:pt>
                <c:pt idx="3331">
                  <c:v>39120</c:v>
                </c:pt>
                <c:pt idx="3332">
                  <c:v>39121</c:v>
                </c:pt>
                <c:pt idx="3333">
                  <c:v>39122</c:v>
                </c:pt>
                <c:pt idx="3334">
                  <c:v>39123</c:v>
                </c:pt>
                <c:pt idx="3335">
                  <c:v>39124</c:v>
                </c:pt>
                <c:pt idx="3336">
                  <c:v>39125</c:v>
                </c:pt>
                <c:pt idx="3337">
                  <c:v>39126</c:v>
                </c:pt>
                <c:pt idx="3338">
                  <c:v>39127</c:v>
                </c:pt>
                <c:pt idx="3339">
                  <c:v>39128</c:v>
                </c:pt>
                <c:pt idx="3340">
                  <c:v>39129</c:v>
                </c:pt>
                <c:pt idx="3341">
                  <c:v>39130</c:v>
                </c:pt>
                <c:pt idx="3342">
                  <c:v>39131</c:v>
                </c:pt>
                <c:pt idx="3343">
                  <c:v>39132</c:v>
                </c:pt>
                <c:pt idx="3344">
                  <c:v>39133</c:v>
                </c:pt>
                <c:pt idx="3345">
                  <c:v>39134</c:v>
                </c:pt>
                <c:pt idx="3346">
                  <c:v>39135</c:v>
                </c:pt>
                <c:pt idx="3347">
                  <c:v>39136</c:v>
                </c:pt>
                <c:pt idx="3348">
                  <c:v>39137</c:v>
                </c:pt>
                <c:pt idx="3349">
                  <c:v>39138</c:v>
                </c:pt>
                <c:pt idx="3350">
                  <c:v>39139</c:v>
                </c:pt>
                <c:pt idx="3351">
                  <c:v>39140</c:v>
                </c:pt>
                <c:pt idx="3352">
                  <c:v>39141</c:v>
                </c:pt>
                <c:pt idx="3353">
                  <c:v>39142</c:v>
                </c:pt>
                <c:pt idx="3354">
                  <c:v>39143</c:v>
                </c:pt>
                <c:pt idx="3355">
                  <c:v>39144</c:v>
                </c:pt>
                <c:pt idx="3356">
                  <c:v>39145</c:v>
                </c:pt>
                <c:pt idx="3357">
                  <c:v>39146</c:v>
                </c:pt>
                <c:pt idx="3358">
                  <c:v>39147</c:v>
                </c:pt>
                <c:pt idx="3359">
                  <c:v>39148</c:v>
                </c:pt>
                <c:pt idx="3360">
                  <c:v>39149</c:v>
                </c:pt>
                <c:pt idx="3361">
                  <c:v>39150</c:v>
                </c:pt>
                <c:pt idx="3362">
                  <c:v>39151</c:v>
                </c:pt>
                <c:pt idx="3363">
                  <c:v>39152</c:v>
                </c:pt>
                <c:pt idx="3364">
                  <c:v>39153</c:v>
                </c:pt>
                <c:pt idx="3365">
                  <c:v>39154</c:v>
                </c:pt>
                <c:pt idx="3366">
                  <c:v>39155</c:v>
                </c:pt>
                <c:pt idx="3367">
                  <c:v>39156</c:v>
                </c:pt>
                <c:pt idx="3368">
                  <c:v>39157</c:v>
                </c:pt>
                <c:pt idx="3369">
                  <c:v>39158</c:v>
                </c:pt>
                <c:pt idx="3370">
                  <c:v>39159</c:v>
                </c:pt>
                <c:pt idx="3371">
                  <c:v>39160</c:v>
                </c:pt>
                <c:pt idx="3372">
                  <c:v>39161</c:v>
                </c:pt>
                <c:pt idx="3373">
                  <c:v>39162</c:v>
                </c:pt>
                <c:pt idx="3374">
                  <c:v>39163</c:v>
                </c:pt>
                <c:pt idx="3375">
                  <c:v>39164</c:v>
                </c:pt>
                <c:pt idx="3376">
                  <c:v>39165</c:v>
                </c:pt>
                <c:pt idx="3377">
                  <c:v>39166</c:v>
                </c:pt>
                <c:pt idx="3378">
                  <c:v>39167</c:v>
                </c:pt>
                <c:pt idx="3379">
                  <c:v>39168</c:v>
                </c:pt>
                <c:pt idx="3380">
                  <c:v>39169</c:v>
                </c:pt>
                <c:pt idx="3381">
                  <c:v>39170</c:v>
                </c:pt>
                <c:pt idx="3382">
                  <c:v>39171</c:v>
                </c:pt>
                <c:pt idx="3383">
                  <c:v>39172</c:v>
                </c:pt>
                <c:pt idx="3384">
                  <c:v>39173</c:v>
                </c:pt>
                <c:pt idx="3385">
                  <c:v>39174</c:v>
                </c:pt>
                <c:pt idx="3386">
                  <c:v>39175</c:v>
                </c:pt>
                <c:pt idx="3387">
                  <c:v>39176</c:v>
                </c:pt>
                <c:pt idx="3388">
                  <c:v>39177</c:v>
                </c:pt>
                <c:pt idx="3389">
                  <c:v>39178</c:v>
                </c:pt>
                <c:pt idx="3390">
                  <c:v>39179</c:v>
                </c:pt>
                <c:pt idx="3391">
                  <c:v>39180</c:v>
                </c:pt>
                <c:pt idx="3392">
                  <c:v>39181</c:v>
                </c:pt>
                <c:pt idx="3393">
                  <c:v>39182</c:v>
                </c:pt>
                <c:pt idx="3394">
                  <c:v>39183</c:v>
                </c:pt>
                <c:pt idx="3395">
                  <c:v>39184</c:v>
                </c:pt>
                <c:pt idx="3396">
                  <c:v>39185</c:v>
                </c:pt>
                <c:pt idx="3397">
                  <c:v>39186</c:v>
                </c:pt>
                <c:pt idx="3398">
                  <c:v>39187</c:v>
                </c:pt>
                <c:pt idx="3399">
                  <c:v>39188</c:v>
                </c:pt>
                <c:pt idx="3400">
                  <c:v>39189</c:v>
                </c:pt>
                <c:pt idx="3401">
                  <c:v>39190</c:v>
                </c:pt>
                <c:pt idx="3402">
                  <c:v>39191</c:v>
                </c:pt>
                <c:pt idx="3403">
                  <c:v>39192</c:v>
                </c:pt>
                <c:pt idx="3404">
                  <c:v>39193</c:v>
                </c:pt>
                <c:pt idx="3405">
                  <c:v>39194</c:v>
                </c:pt>
                <c:pt idx="3406">
                  <c:v>39195</c:v>
                </c:pt>
                <c:pt idx="3407">
                  <c:v>39196</c:v>
                </c:pt>
                <c:pt idx="3408">
                  <c:v>39197</c:v>
                </c:pt>
                <c:pt idx="3409">
                  <c:v>39198</c:v>
                </c:pt>
                <c:pt idx="3410">
                  <c:v>39199</c:v>
                </c:pt>
                <c:pt idx="3411">
                  <c:v>39200</c:v>
                </c:pt>
                <c:pt idx="3412">
                  <c:v>39201</c:v>
                </c:pt>
                <c:pt idx="3413">
                  <c:v>39202</c:v>
                </c:pt>
                <c:pt idx="3414">
                  <c:v>39203</c:v>
                </c:pt>
                <c:pt idx="3415">
                  <c:v>39204</c:v>
                </c:pt>
                <c:pt idx="3416">
                  <c:v>39205</c:v>
                </c:pt>
                <c:pt idx="3417">
                  <c:v>39206</c:v>
                </c:pt>
                <c:pt idx="3418">
                  <c:v>39207</c:v>
                </c:pt>
                <c:pt idx="3419">
                  <c:v>39208</c:v>
                </c:pt>
                <c:pt idx="3420">
                  <c:v>39209</c:v>
                </c:pt>
                <c:pt idx="3421">
                  <c:v>39210</c:v>
                </c:pt>
                <c:pt idx="3422">
                  <c:v>39211</c:v>
                </c:pt>
                <c:pt idx="3423">
                  <c:v>39212</c:v>
                </c:pt>
                <c:pt idx="3424">
                  <c:v>39213</c:v>
                </c:pt>
                <c:pt idx="3425">
                  <c:v>39214</c:v>
                </c:pt>
                <c:pt idx="3426">
                  <c:v>39215</c:v>
                </c:pt>
                <c:pt idx="3427">
                  <c:v>39216</c:v>
                </c:pt>
                <c:pt idx="3428">
                  <c:v>39217</c:v>
                </c:pt>
                <c:pt idx="3429">
                  <c:v>39218</c:v>
                </c:pt>
                <c:pt idx="3430">
                  <c:v>39219</c:v>
                </c:pt>
                <c:pt idx="3431">
                  <c:v>39220</c:v>
                </c:pt>
                <c:pt idx="3432">
                  <c:v>39221</c:v>
                </c:pt>
                <c:pt idx="3433">
                  <c:v>39222</c:v>
                </c:pt>
                <c:pt idx="3434">
                  <c:v>39223</c:v>
                </c:pt>
                <c:pt idx="3435">
                  <c:v>39224</c:v>
                </c:pt>
                <c:pt idx="3436">
                  <c:v>39225</c:v>
                </c:pt>
                <c:pt idx="3437">
                  <c:v>39226</c:v>
                </c:pt>
                <c:pt idx="3438">
                  <c:v>39227</c:v>
                </c:pt>
                <c:pt idx="3439">
                  <c:v>39228</c:v>
                </c:pt>
                <c:pt idx="3440">
                  <c:v>39229</c:v>
                </c:pt>
                <c:pt idx="3441">
                  <c:v>39230</c:v>
                </c:pt>
                <c:pt idx="3442">
                  <c:v>39231</c:v>
                </c:pt>
                <c:pt idx="3443">
                  <c:v>39232</c:v>
                </c:pt>
                <c:pt idx="3444">
                  <c:v>39233</c:v>
                </c:pt>
                <c:pt idx="3445">
                  <c:v>39234</c:v>
                </c:pt>
                <c:pt idx="3446">
                  <c:v>39235</c:v>
                </c:pt>
                <c:pt idx="3447">
                  <c:v>39236</c:v>
                </c:pt>
                <c:pt idx="3448">
                  <c:v>39237</c:v>
                </c:pt>
                <c:pt idx="3449">
                  <c:v>39238</c:v>
                </c:pt>
                <c:pt idx="3450">
                  <c:v>39239</c:v>
                </c:pt>
                <c:pt idx="3451">
                  <c:v>39240</c:v>
                </c:pt>
                <c:pt idx="3452">
                  <c:v>39241</c:v>
                </c:pt>
                <c:pt idx="3453">
                  <c:v>39242</c:v>
                </c:pt>
                <c:pt idx="3454">
                  <c:v>39243</c:v>
                </c:pt>
                <c:pt idx="3455">
                  <c:v>39244</c:v>
                </c:pt>
                <c:pt idx="3456">
                  <c:v>39245</c:v>
                </c:pt>
                <c:pt idx="3457">
                  <c:v>39246</c:v>
                </c:pt>
                <c:pt idx="3458">
                  <c:v>39247</c:v>
                </c:pt>
                <c:pt idx="3459">
                  <c:v>39248</c:v>
                </c:pt>
                <c:pt idx="3460">
                  <c:v>39249</c:v>
                </c:pt>
                <c:pt idx="3461">
                  <c:v>39250</c:v>
                </c:pt>
                <c:pt idx="3462">
                  <c:v>39251</c:v>
                </c:pt>
                <c:pt idx="3463">
                  <c:v>39252</c:v>
                </c:pt>
                <c:pt idx="3464">
                  <c:v>39253</c:v>
                </c:pt>
                <c:pt idx="3465">
                  <c:v>39254</c:v>
                </c:pt>
                <c:pt idx="3466">
                  <c:v>39255</c:v>
                </c:pt>
                <c:pt idx="3467">
                  <c:v>39256</c:v>
                </c:pt>
                <c:pt idx="3468">
                  <c:v>39257</c:v>
                </c:pt>
                <c:pt idx="3469">
                  <c:v>39258</c:v>
                </c:pt>
                <c:pt idx="3470">
                  <c:v>39259</c:v>
                </c:pt>
                <c:pt idx="3471">
                  <c:v>39260</c:v>
                </c:pt>
                <c:pt idx="3472">
                  <c:v>39261</c:v>
                </c:pt>
                <c:pt idx="3473">
                  <c:v>39262</c:v>
                </c:pt>
                <c:pt idx="3474">
                  <c:v>39263</c:v>
                </c:pt>
                <c:pt idx="3475">
                  <c:v>39264</c:v>
                </c:pt>
                <c:pt idx="3476">
                  <c:v>39265</c:v>
                </c:pt>
                <c:pt idx="3477">
                  <c:v>39266</c:v>
                </c:pt>
                <c:pt idx="3478">
                  <c:v>39267</c:v>
                </c:pt>
                <c:pt idx="3479">
                  <c:v>39268</c:v>
                </c:pt>
                <c:pt idx="3480">
                  <c:v>39269</c:v>
                </c:pt>
                <c:pt idx="3481">
                  <c:v>39270</c:v>
                </c:pt>
                <c:pt idx="3482">
                  <c:v>39271</c:v>
                </c:pt>
                <c:pt idx="3483">
                  <c:v>39272</c:v>
                </c:pt>
                <c:pt idx="3484">
                  <c:v>39273</c:v>
                </c:pt>
                <c:pt idx="3485">
                  <c:v>39274</c:v>
                </c:pt>
                <c:pt idx="3486">
                  <c:v>39275</c:v>
                </c:pt>
                <c:pt idx="3487">
                  <c:v>39276</c:v>
                </c:pt>
                <c:pt idx="3488">
                  <c:v>39277</c:v>
                </c:pt>
                <c:pt idx="3489">
                  <c:v>39278</c:v>
                </c:pt>
                <c:pt idx="3490">
                  <c:v>39279</c:v>
                </c:pt>
                <c:pt idx="3491">
                  <c:v>39280</c:v>
                </c:pt>
                <c:pt idx="3492">
                  <c:v>39281</c:v>
                </c:pt>
                <c:pt idx="3493">
                  <c:v>39282</c:v>
                </c:pt>
                <c:pt idx="3494">
                  <c:v>39283</c:v>
                </c:pt>
                <c:pt idx="3495">
                  <c:v>39284</c:v>
                </c:pt>
                <c:pt idx="3496">
                  <c:v>39285</c:v>
                </c:pt>
                <c:pt idx="3497">
                  <c:v>39286</c:v>
                </c:pt>
                <c:pt idx="3498">
                  <c:v>39287</c:v>
                </c:pt>
                <c:pt idx="3499">
                  <c:v>39288</c:v>
                </c:pt>
                <c:pt idx="3500">
                  <c:v>39289</c:v>
                </c:pt>
                <c:pt idx="3501">
                  <c:v>39290</c:v>
                </c:pt>
                <c:pt idx="3502">
                  <c:v>39291</c:v>
                </c:pt>
                <c:pt idx="3503">
                  <c:v>39292</c:v>
                </c:pt>
                <c:pt idx="3504">
                  <c:v>39293</c:v>
                </c:pt>
                <c:pt idx="3505">
                  <c:v>39294</c:v>
                </c:pt>
                <c:pt idx="3506">
                  <c:v>39295</c:v>
                </c:pt>
                <c:pt idx="3507">
                  <c:v>39296</c:v>
                </c:pt>
                <c:pt idx="3508">
                  <c:v>39297</c:v>
                </c:pt>
                <c:pt idx="3509">
                  <c:v>39298</c:v>
                </c:pt>
                <c:pt idx="3510">
                  <c:v>39299</c:v>
                </c:pt>
                <c:pt idx="3511">
                  <c:v>39300</c:v>
                </c:pt>
                <c:pt idx="3512">
                  <c:v>39301</c:v>
                </c:pt>
                <c:pt idx="3513">
                  <c:v>39302</c:v>
                </c:pt>
                <c:pt idx="3514">
                  <c:v>39303</c:v>
                </c:pt>
                <c:pt idx="3515">
                  <c:v>39304</c:v>
                </c:pt>
                <c:pt idx="3516">
                  <c:v>39305</c:v>
                </c:pt>
                <c:pt idx="3517">
                  <c:v>39306</c:v>
                </c:pt>
                <c:pt idx="3518">
                  <c:v>39307</c:v>
                </c:pt>
                <c:pt idx="3519">
                  <c:v>39308</c:v>
                </c:pt>
                <c:pt idx="3520">
                  <c:v>39309</c:v>
                </c:pt>
                <c:pt idx="3521">
                  <c:v>39310</c:v>
                </c:pt>
                <c:pt idx="3522">
                  <c:v>39311</c:v>
                </c:pt>
                <c:pt idx="3523">
                  <c:v>39312</c:v>
                </c:pt>
                <c:pt idx="3524">
                  <c:v>39313</c:v>
                </c:pt>
                <c:pt idx="3525">
                  <c:v>39314</c:v>
                </c:pt>
                <c:pt idx="3526">
                  <c:v>39315</c:v>
                </c:pt>
                <c:pt idx="3527">
                  <c:v>39316</c:v>
                </c:pt>
                <c:pt idx="3528">
                  <c:v>39317</c:v>
                </c:pt>
                <c:pt idx="3529">
                  <c:v>39318</c:v>
                </c:pt>
                <c:pt idx="3530">
                  <c:v>39319</c:v>
                </c:pt>
                <c:pt idx="3531">
                  <c:v>39320</c:v>
                </c:pt>
                <c:pt idx="3532">
                  <c:v>39321</c:v>
                </c:pt>
                <c:pt idx="3533">
                  <c:v>39322</c:v>
                </c:pt>
                <c:pt idx="3534">
                  <c:v>39323</c:v>
                </c:pt>
                <c:pt idx="3535">
                  <c:v>39324</c:v>
                </c:pt>
                <c:pt idx="3536">
                  <c:v>39325</c:v>
                </c:pt>
                <c:pt idx="3537">
                  <c:v>39326</c:v>
                </c:pt>
                <c:pt idx="3538">
                  <c:v>39327</c:v>
                </c:pt>
                <c:pt idx="3539">
                  <c:v>39328</c:v>
                </c:pt>
                <c:pt idx="3540">
                  <c:v>39329</c:v>
                </c:pt>
                <c:pt idx="3541">
                  <c:v>39330</c:v>
                </c:pt>
                <c:pt idx="3542">
                  <c:v>39331</c:v>
                </c:pt>
                <c:pt idx="3543">
                  <c:v>39332</c:v>
                </c:pt>
                <c:pt idx="3544">
                  <c:v>39333</c:v>
                </c:pt>
                <c:pt idx="3545">
                  <c:v>39334</c:v>
                </c:pt>
                <c:pt idx="3546">
                  <c:v>39335</c:v>
                </c:pt>
                <c:pt idx="3547">
                  <c:v>39336</c:v>
                </c:pt>
                <c:pt idx="3548">
                  <c:v>39337</c:v>
                </c:pt>
                <c:pt idx="3549">
                  <c:v>39338</c:v>
                </c:pt>
                <c:pt idx="3550">
                  <c:v>39339</c:v>
                </c:pt>
                <c:pt idx="3551">
                  <c:v>39340</c:v>
                </c:pt>
                <c:pt idx="3552">
                  <c:v>39341</c:v>
                </c:pt>
                <c:pt idx="3553">
                  <c:v>39342</c:v>
                </c:pt>
                <c:pt idx="3554">
                  <c:v>39343</c:v>
                </c:pt>
                <c:pt idx="3555">
                  <c:v>39344</c:v>
                </c:pt>
                <c:pt idx="3556">
                  <c:v>39345</c:v>
                </c:pt>
                <c:pt idx="3557">
                  <c:v>39346</c:v>
                </c:pt>
                <c:pt idx="3558">
                  <c:v>39347</c:v>
                </c:pt>
                <c:pt idx="3559">
                  <c:v>39348</c:v>
                </c:pt>
                <c:pt idx="3560">
                  <c:v>39349</c:v>
                </c:pt>
                <c:pt idx="3561">
                  <c:v>39350</c:v>
                </c:pt>
                <c:pt idx="3562">
                  <c:v>39351</c:v>
                </c:pt>
                <c:pt idx="3563">
                  <c:v>39352</c:v>
                </c:pt>
                <c:pt idx="3564">
                  <c:v>39353</c:v>
                </c:pt>
                <c:pt idx="3565">
                  <c:v>39354</c:v>
                </c:pt>
                <c:pt idx="3566">
                  <c:v>39355</c:v>
                </c:pt>
                <c:pt idx="3567">
                  <c:v>39356</c:v>
                </c:pt>
                <c:pt idx="3568">
                  <c:v>39357</c:v>
                </c:pt>
                <c:pt idx="3569">
                  <c:v>39358</c:v>
                </c:pt>
                <c:pt idx="3570">
                  <c:v>39359</c:v>
                </c:pt>
                <c:pt idx="3571">
                  <c:v>39360</c:v>
                </c:pt>
                <c:pt idx="3572">
                  <c:v>39361</c:v>
                </c:pt>
                <c:pt idx="3573">
                  <c:v>39362</c:v>
                </c:pt>
                <c:pt idx="3574">
                  <c:v>39363</c:v>
                </c:pt>
                <c:pt idx="3575">
                  <c:v>39364</c:v>
                </c:pt>
                <c:pt idx="3576">
                  <c:v>39365</c:v>
                </c:pt>
                <c:pt idx="3577">
                  <c:v>39366</c:v>
                </c:pt>
                <c:pt idx="3578">
                  <c:v>39367</c:v>
                </c:pt>
                <c:pt idx="3579">
                  <c:v>39368</c:v>
                </c:pt>
                <c:pt idx="3580">
                  <c:v>39369</c:v>
                </c:pt>
                <c:pt idx="3581">
                  <c:v>39370</c:v>
                </c:pt>
                <c:pt idx="3582">
                  <c:v>39371</c:v>
                </c:pt>
                <c:pt idx="3583">
                  <c:v>39372</c:v>
                </c:pt>
                <c:pt idx="3584">
                  <c:v>39373</c:v>
                </c:pt>
                <c:pt idx="3585">
                  <c:v>39374</c:v>
                </c:pt>
                <c:pt idx="3586">
                  <c:v>39375</c:v>
                </c:pt>
                <c:pt idx="3587">
                  <c:v>39376</c:v>
                </c:pt>
                <c:pt idx="3588">
                  <c:v>39377</c:v>
                </c:pt>
                <c:pt idx="3589">
                  <c:v>39378</c:v>
                </c:pt>
                <c:pt idx="3590">
                  <c:v>39379</c:v>
                </c:pt>
                <c:pt idx="3591">
                  <c:v>39380</c:v>
                </c:pt>
                <c:pt idx="3592">
                  <c:v>39381</c:v>
                </c:pt>
                <c:pt idx="3593">
                  <c:v>39382</c:v>
                </c:pt>
                <c:pt idx="3594">
                  <c:v>39383</c:v>
                </c:pt>
                <c:pt idx="3595">
                  <c:v>39384</c:v>
                </c:pt>
                <c:pt idx="3596">
                  <c:v>39385</c:v>
                </c:pt>
                <c:pt idx="3597">
                  <c:v>39386</c:v>
                </c:pt>
                <c:pt idx="3598">
                  <c:v>39387</c:v>
                </c:pt>
                <c:pt idx="3599">
                  <c:v>39388</c:v>
                </c:pt>
                <c:pt idx="3600">
                  <c:v>39389</c:v>
                </c:pt>
                <c:pt idx="3601">
                  <c:v>39390</c:v>
                </c:pt>
                <c:pt idx="3602">
                  <c:v>39391</c:v>
                </c:pt>
                <c:pt idx="3603">
                  <c:v>39392</c:v>
                </c:pt>
                <c:pt idx="3604">
                  <c:v>39393</c:v>
                </c:pt>
                <c:pt idx="3605">
                  <c:v>39394</c:v>
                </c:pt>
                <c:pt idx="3606">
                  <c:v>39395</c:v>
                </c:pt>
                <c:pt idx="3607">
                  <c:v>39396</c:v>
                </c:pt>
                <c:pt idx="3608">
                  <c:v>39397</c:v>
                </c:pt>
                <c:pt idx="3609">
                  <c:v>39398</c:v>
                </c:pt>
                <c:pt idx="3610">
                  <c:v>39399</c:v>
                </c:pt>
                <c:pt idx="3611">
                  <c:v>39400</c:v>
                </c:pt>
                <c:pt idx="3612">
                  <c:v>39401</c:v>
                </c:pt>
                <c:pt idx="3613">
                  <c:v>39402</c:v>
                </c:pt>
                <c:pt idx="3614">
                  <c:v>39403</c:v>
                </c:pt>
                <c:pt idx="3615">
                  <c:v>39404</c:v>
                </c:pt>
                <c:pt idx="3616">
                  <c:v>39405</c:v>
                </c:pt>
                <c:pt idx="3617">
                  <c:v>39406</c:v>
                </c:pt>
                <c:pt idx="3618">
                  <c:v>39407</c:v>
                </c:pt>
                <c:pt idx="3619">
                  <c:v>39408</c:v>
                </c:pt>
                <c:pt idx="3620">
                  <c:v>39409</c:v>
                </c:pt>
                <c:pt idx="3621">
                  <c:v>39410</c:v>
                </c:pt>
                <c:pt idx="3622">
                  <c:v>39411</c:v>
                </c:pt>
                <c:pt idx="3623">
                  <c:v>39412</c:v>
                </c:pt>
                <c:pt idx="3624">
                  <c:v>39413</c:v>
                </c:pt>
                <c:pt idx="3625">
                  <c:v>39414</c:v>
                </c:pt>
                <c:pt idx="3626">
                  <c:v>39415</c:v>
                </c:pt>
                <c:pt idx="3627">
                  <c:v>39416</c:v>
                </c:pt>
                <c:pt idx="3628">
                  <c:v>39417</c:v>
                </c:pt>
                <c:pt idx="3629">
                  <c:v>39418</c:v>
                </c:pt>
                <c:pt idx="3630">
                  <c:v>39419</c:v>
                </c:pt>
                <c:pt idx="3631">
                  <c:v>39420</c:v>
                </c:pt>
                <c:pt idx="3632">
                  <c:v>39421</c:v>
                </c:pt>
                <c:pt idx="3633">
                  <c:v>39422</c:v>
                </c:pt>
                <c:pt idx="3634">
                  <c:v>39423</c:v>
                </c:pt>
                <c:pt idx="3635">
                  <c:v>39424</c:v>
                </c:pt>
                <c:pt idx="3636">
                  <c:v>39425</c:v>
                </c:pt>
                <c:pt idx="3637">
                  <c:v>39426</c:v>
                </c:pt>
                <c:pt idx="3638">
                  <c:v>39427</c:v>
                </c:pt>
                <c:pt idx="3639">
                  <c:v>39428</c:v>
                </c:pt>
                <c:pt idx="3640">
                  <c:v>39429</c:v>
                </c:pt>
                <c:pt idx="3641">
                  <c:v>39430</c:v>
                </c:pt>
                <c:pt idx="3642">
                  <c:v>39431</c:v>
                </c:pt>
                <c:pt idx="3643">
                  <c:v>39432</c:v>
                </c:pt>
                <c:pt idx="3644">
                  <c:v>39433</c:v>
                </c:pt>
                <c:pt idx="3645">
                  <c:v>39434</c:v>
                </c:pt>
                <c:pt idx="3646">
                  <c:v>39435</c:v>
                </c:pt>
                <c:pt idx="3647">
                  <c:v>39436</c:v>
                </c:pt>
                <c:pt idx="3648">
                  <c:v>39437</c:v>
                </c:pt>
                <c:pt idx="3649">
                  <c:v>39438</c:v>
                </c:pt>
                <c:pt idx="3650">
                  <c:v>39439</c:v>
                </c:pt>
                <c:pt idx="3651">
                  <c:v>39440</c:v>
                </c:pt>
                <c:pt idx="3652">
                  <c:v>39441</c:v>
                </c:pt>
                <c:pt idx="3653">
                  <c:v>39442</c:v>
                </c:pt>
                <c:pt idx="3654">
                  <c:v>39443</c:v>
                </c:pt>
                <c:pt idx="3655">
                  <c:v>39444</c:v>
                </c:pt>
                <c:pt idx="3656">
                  <c:v>39445</c:v>
                </c:pt>
                <c:pt idx="3657">
                  <c:v>39446</c:v>
                </c:pt>
                <c:pt idx="3658">
                  <c:v>39447</c:v>
                </c:pt>
                <c:pt idx="3659">
                  <c:v>39448</c:v>
                </c:pt>
                <c:pt idx="3660">
                  <c:v>39449</c:v>
                </c:pt>
                <c:pt idx="3661">
                  <c:v>39450</c:v>
                </c:pt>
                <c:pt idx="3662">
                  <c:v>39451</c:v>
                </c:pt>
                <c:pt idx="3663">
                  <c:v>39452</c:v>
                </c:pt>
                <c:pt idx="3664">
                  <c:v>39453</c:v>
                </c:pt>
                <c:pt idx="3665">
                  <c:v>39454</c:v>
                </c:pt>
                <c:pt idx="3666">
                  <c:v>39455</c:v>
                </c:pt>
                <c:pt idx="3667">
                  <c:v>39456</c:v>
                </c:pt>
                <c:pt idx="3668">
                  <c:v>39457</c:v>
                </c:pt>
                <c:pt idx="3669">
                  <c:v>39458</c:v>
                </c:pt>
                <c:pt idx="3670">
                  <c:v>39459</c:v>
                </c:pt>
                <c:pt idx="3671">
                  <c:v>39460</c:v>
                </c:pt>
                <c:pt idx="3672">
                  <c:v>39461</c:v>
                </c:pt>
                <c:pt idx="3673">
                  <c:v>39462</c:v>
                </c:pt>
                <c:pt idx="3674">
                  <c:v>39463</c:v>
                </c:pt>
                <c:pt idx="3675">
                  <c:v>39464</c:v>
                </c:pt>
                <c:pt idx="3676">
                  <c:v>39465</c:v>
                </c:pt>
                <c:pt idx="3677">
                  <c:v>39466</c:v>
                </c:pt>
                <c:pt idx="3678">
                  <c:v>39467</c:v>
                </c:pt>
                <c:pt idx="3679">
                  <c:v>39468</c:v>
                </c:pt>
                <c:pt idx="3680">
                  <c:v>39469</c:v>
                </c:pt>
                <c:pt idx="3681">
                  <c:v>39470</c:v>
                </c:pt>
                <c:pt idx="3682">
                  <c:v>39471</c:v>
                </c:pt>
                <c:pt idx="3683">
                  <c:v>39472</c:v>
                </c:pt>
                <c:pt idx="3684">
                  <c:v>39473</c:v>
                </c:pt>
                <c:pt idx="3685">
                  <c:v>39474</c:v>
                </c:pt>
                <c:pt idx="3686">
                  <c:v>39475</c:v>
                </c:pt>
                <c:pt idx="3687">
                  <c:v>39476</c:v>
                </c:pt>
                <c:pt idx="3688">
                  <c:v>39477</c:v>
                </c:pt>
                <c:pt idx="3689">
                  <c:v>39478</c:v>
                </c:pt>
                <c:pt idx="3690">
                  <c:v>39479</c:v>
                </c:pt>
                <c:pt idx="3691">
                  <c:v>39480</c:v>
                </c:pt>
                <c:pt idx="3692">
                  <c:v>39481</c:v>
                </c:pt>
                <c:pt idx="3693">
                  <c:v>39482</c:v>
                </c:pt>
                <c:pt idx="3694">
                  <c:v>39483</c:v>
                </c:pt>
                <c:pt idx="3695">
                  <c:v>39484</c:v>
                </c:pt>
                <c:pt idx="3696">
                  <c:v>39485</c:v>
                </c:pt>
                <c:pt idx="3697">
                  <c:v>39486</c:v>
                </c:pt>
                <c:pt idx="3698">
                  <c:v>39487</c:v>
                </c:pt>
                <c:pt idx="3699">
                  <c:v>39488</c:v>
                </c:pt>
                <c:pt idx="3700">
                  <c:v>39489</c:v>
                </c:pt>
                <c:pt idx="3701">
                  <c:v>39490</c:v>
                </c:pt>
                <c:pt idx="3702">
                  <c:v>39491</c:v>
                </c:pt>
                <c:pt idx="3703">
                  <c:v>39492</c:v>
                </c:pt>
                <c:pt idx="3704">
                  <c:v>39493</c:v>
                </c:pt>
                <c:pt idx="3705">
                  <c:v>39494</c:v>
                </c:pt>
                <c:pt idx="3706">
                  <c:v>39495</c:v>
                </c:pt>
                <c:pt idx="3707">
                  <c:v>39496</c:v>
                </c:pt>
                <c:pt idx="3708">
                  <c:v>39497</c:v>
                </c:pt>
                <c:pt idx="3709">
                  <c:v>39498</c:v>
                </c:pt>
                <c:pt idx="3710">
                  <c:v>39499</c:v>
                </c:pt>
                <c:pt idx="3711">
                  <c:v>39500</c:v>
                </c:pt>
                <c:pt idx="3712">
                  <c:v>39501</c:v>
                </c:pt>
                <c:pt idx="3713">
                  <c:v>39502</c:v>
                </c:pt>
                <c:pt idx="3714">
                  <c:v>39503</c:v>
                </c:pt>
                <c:pt idx="3715">
                  <c:v>39504</c:v>
                </c:pt>
                <c:pt idx="3716">
                  <c:v>39505</c:v>
                </c:pt>
                <c:pt idx="3717">
                  <c:v>39506</c:v>
                </c:pt>
                <c:pt idx="3718">
                  <c:v>39507</c:v>
                </c:pt>
                <c:pt idx="3719">
                  <c:v>39508</c:v>
                </c:pt>
                <c:pt idx="3720">
                  <c:v>39509</c:v>
                </c:pt>
                <c:pt idx="3721">
                  <c:v>39510</c:v>
                </c:pt>
                <c:pt idx="3722">
                  <c:v>39511</c:v>
                </c:pt>
                <c:pt idx="3723">
                  <c:v>39512</c:v>
                </c:pt>
                <c:pt idx="3724">
                  <c:v>39513</c:v>
                </c:pt>
                <c:pt idx="3725">
                  <c:v>39514</c:v>
                </c:pt>
                <c:pt idx="3726">
                  <c:v>39515</c:v>
                </c:pt>
                <c:pt idx="3727">
                  <c:v>39516</c:v>
                </c:pt>
                <c:pt idx="3728">
                  <c:v>39517</c:v>
                </c:pt>
                <c:pt idx="3729">
                  <c:v>39518</c:v>
                </c:pt>
                <c:pt idx="3730">
                  <c:v>39519</c:v>
                </c:pt>
                <c:pt idx="3731">
                  <c:v>39520</c:v>
                </c:pt>
                <c:pt idx="3732">
                  <c:v>39521</c:v>
                </c:pt>
                <c:pt idx="3733">
                  <c:v>39522</c:v>
                </c:pt>
                <c:pt idx="3734">
                  <c:v>39523</c:v>
                </c:pt>
                <c:pt idx="3735">
                  <c:v>39524</c:v>
                </c:pt>
                <c:pt idx="3736">
                  <c:v>39525</c:v>
                </c:pt>
                <c:pt idx="3737">
                  <c:v>39526</c:v>
                </c:pt>
                <c:pt idx="3738">
                  <c:v>39527</c:v>
                </c:pt>
                <c:pt idx="3739">
                  <c:v>39528</c:v>
                </c:pt>
                <c:pt idx="3740">
                  <c:v>39529</c:v>
                </c:pt>
                <c:pt idx="3741">
                  <c:v>39530</c:v>
                </c:pt>
                <c:pt idx="3742">
                  <c:v>39531</c:v>
                </c:pt>
                <c:pt idx="3743">
                  <c:v>39532</c:v>
                </c:pt>
                <c:pt idx="3744">
                  <c:v>39533</c:v>
                </c:pt>
                <c:pt idx="3745">
                  <c:v>39534</c:v>
                </c:pt>
                <c:pt idx="3746">
                  <c:v>39535</c:v>
                </c:pt>
                <c:pt idx="3747">
                  <c:v>39536</c:v>
                </c:pt>
                <c:pt idx="3748">
                  <c:v>39537</c:v>
                </c:pt>
                <c:pt idx="3749">
                  <c:v>39538</c:v>
                </c:pt>
                <c:pt idx="3750">
                  <c:v>39539</c:v>
                </c:pt>
                <c:pt idx="3751">
                  <c:v>39540</c:v>
                </c:pt>
                <c:pt idx="3752">
                  <c:v>39541</c:v>
                </c:pt>
                <c:pt idx="3753">
                  <c:v>39542</c:v>
                </c:pt>
                <c:pt idx="3754">
                  <c:v>39543</c:v>
                </c:pt>
                <c:pt idx="3755">
                  <c:v>39544</c:v>
                </c:pt>
                <c:pt idx="3756">
                  <c:v>39545</c:v>
                </c:pt>
                <c:pt idx="3757">
                  <c:v>39546</c:v>
                </c:pt>
                <c:pt idx="3758">
                  <c:v>39547</c:v>
                </c:pt>
                <c:pt idx="3759">
                  <c:v>39548</c:v>
                </c:pt>
                <c:pt idx="3760">
                  <c:v>39549</c:v>
                </c:pt>
                <c:pt idx="3761">
                  <c:v>39550</c:v>
                </c:pt>
                <c:pt idx="3762">
                  <c:v>39551</c:v>
                </c:pt>
                <c:pt idx="3763">
                  <c:v>39552</c:v>
                </c:pt>
                <c:pt idx="3764">
                  <c:v>39553</c:v>
                </c:pt>
                <c:pt idx="3765">
                  <c:v>39554</c:v>
                </c:pt>
                <c:pt idx="3766">
                  <c:v>39555</c:v>
                </c:pt>
                <c:pt idx="3767">
                  <c:v>39556</c:v>
                </c:pt>
                <c:pt idx="3768">
                  <c:v>39557</c:v>
                </c:pt>
                <c:pt idx="3769">
                  <c:v>39558</c:v>
                </c:pt>
                <c:pt idx="3770">
                  <c:v>39559</c:v>
                </c:pt>
                <c:pt idx="3771">
                  <c:v>39560</c:v>
                </c:pt>
                <c:pt idx="3772">
                  <c:v>39561</c:v>
                </c:pt>
                <c:pt idx="3773">
                  <c:v>39562</c:v>
                </c:pt>
                <c:pt idx="3774">
                  <c:v>39563</c:v>
                </c:pt>
                <c:pt idx="3775">
                  <c:v>39564</c:v>
                </c:pt>
                <c:pt idx="3776">
                  <c:v>39565</c:v>
                </c:pt>
                <c:pt idx="3777">
                  <c:v>39566</c:v>
                </c:pt>
                <c:pt idx="3778">
                  <c:v>39567</c:v>
                </c:pt>
                <c:pt idx="3779">
                  <c:v>39568</c:v>
                </c:pt>
                <c:pt idx="3780">
                  <c:v>39569</c:v>
                </c:pt>
                <c:pt idx="3781">
                  <c:v>39570</c:v>
                </c:pt>
                <c:pt idx="3782">
                  <c:v>39571</c:v>
                </c:pt>
                <c:pt idx="3783">
                  <c:v>39572</c:v>
                </c:pt>
                <c:pt idx="3784">
                  <c:v>39573</c:v>
                </c:pt>
                <c:pt idx="3785">
                  <c:v>39574</c:v>
                </c:pt>
                <c:pt idx="3786">
                  <c:v>39575</c:v>
                </c:pt>
                <c:pt idx="3787">
                  <c:v>39576</c:v>
                </c:pt>
                <c:pt idx="3788">
                  <c:v>39577</c:v>
                </c:pt>
                <c:pt idx="3789">
                  <c:v>39578</c:v>
                </c:pt>
                <c:pt idx="3790">
                  <c:v>39579</c:v>
                </c:pt>
                <c:pt idx="3791">
                  <c:v>39580</c:v>
                </c:pt>
                <c:pt idx="3792">
                  <c:v>39581</c:v>
                </c:pt>
                <c:pt idx="3793">
                  <c:v>39582</c:v>
                </c:pt>
                <c:pt idx="3794">
                  <c:v>39583</c:v>
                </c:pt>
                <c:pt idx="3795">
                  <c:v>39584</c:v>
                </c:pt>
                <c:pt idx="3796">
                  <c:v>39585</c:v>
                </c:pt>
                <c:pt idx="3797">
                  <c:v>39586</c:v>
                </c:pt>
                <c:pt idx="3798">
                  <c:v>39587</c:v>
                </c:pt>
                <c:pt idx="3799">
                  <c:v>39588</c:v>
                </c:pt>
                <c:pt idx="3800">
                  <c:v>39589</c:v>
                </c:pt>
                <c:pt idx="3801">
                  <c:v>39590</c:v>
                </c:pt>
                <c:pt idx="3802">
                  <c:v>39591</c:v>
                </c:pt>
                <c:pt idx="3803">
                  <c:v>39592</c:v>
                </c:pt>
                <c:pt idx="3804">
                  <c:v>39593</c:v>
                </c:pt>
                <c:pt idx="3805">
                  <c:v>39594</c:v>
                </c:pt>
                <c:pt idx="3806">
                  <c:v>39595</c:v>
                </c:pt>
                <c:pt idx="3807">
                  <c:v>39596</c:v>
                </c:pt>
                <c:pt idx="3808">
                  <c:v>39597</c:v>
                </c:pt>
                <c:pt idx="3809">
                  <c:v>39598</c:v>
                </c:pt>
                <c:pt idx="3810">
                  <c:v>39599</c:v>
                </c:pt>
                <c:pt idx="3811">
                  <c:v>39600</c:v>
                </c:pt>
                <c:pt idx="3812">
                  <c:v>39601</c:v>
                </c:pt>
                <c:pt idx="3813">
                  <c:v>39602</c:v>
                </c:pt>
                <c:pt idx="3814">
                  <c:v>39603</c:v>
                </c:pt>
                <c:pt idx="3815">
                  <c:v>39604</c:v>
                </c:pt>
                <c:pt idx="3816">
                  <c:v>39605</c:v>
                </c:pt>
                <c:pt idx="3817">
                  <c:v>39606</c:v>
                </c:pt>
                <c:pt idx="3818">
                  <c:v>39607</c:v>
                </c:pt>
                <c:pt idx="3819">
                  <c:v>39608</c:v>
                </c:pt>
                <c:pt idx="3820">
                  <c:v>39609</c:v>
                </c:pt>
                <c:pt idx="3821">
                  <c:v>39610</c:v>
                </c:pt>
                <c:pt idx="3822">
                  <c:v>39611</c:v>
                </c:pt>
                <c:pt idx="3823">
                  <c:v>39612</c:v>
                </c:pt>
                <c:pt idx="3824">
                  <c:v>39613</c:v>
                </c:pt>
                <c:pt idx="3825">
                  <c:v>39614</c:v>
                </c:pt>
                <c:pt idx="3826">
                  <c:v>39615</c:v>
                </c:pt>
                <c:pt idx="3827">
                  <c:v>39616</c:v>
                </c:pt>
                <c:pt idx="3828">
                  <c:v>39617</c:v>
                </c:pt>
                <c:pt idx="3829">
                  <c:v>39618</c:v>
                </c:pt>
                <c:pt idx="3830">
                  <c:v>39619</c:v>
                </c:pt>
                <c:pt idx="3831">
                  <c:v>39620</c:v>
                </c:pt>
                <c:pt idx="3832">
                  <c:v>39621</c:v>
                </c:pt>
                <c:pt idx="3833">
                  <c:v>39622</c:v>
                </c:pt>
                <c:pt idx="3834">
                  <c:v>39623</c:v>
                </c:pt>
                <c:pt idx="3835">
                  <c:v>39624</c:v>
                </c:pt>
                <c:pt idx="3836">
                  <c:v>39625</c:v>
                </c:pt>
                <c:pt idx="3837">
                  <c:v>39626</c:v>
                </c:pt>
                <c:pt idx="3838">
                  <c:v>39627</c:v>
                </c:pt>
                <c:pt idx="3839">
                  <c:v>39628</c:v>
                </c:pt>
                <c:pt idx="3840">
                  <c:v>39629</c:v>
                </c:pt>
                <c:pt idx="3841">
                  <c:v>39630</c:v>
                </c:pt>
                <c:pt idx="3842">
                  <c:v>39631</c:v>
                </c:pt>
                <c:pt idx="3843">
                  <c:v>39632</c:v>
                </c:pt>
                <c:pt idx="3844">
                  <c:v>39633</c:v>
                </c:pt>
                <c:pt idx="3845">
                  <c:v>39634</c:v>
                </c:pt>
                <c:pt idx="3846">
                  <c:v>39635</c:v>
                </c:pt>
                <c:pt idx="3847">
                  <c:v>39636</c:v>
                </c:pt>
                <c:pt idx="3848">
                  <c:v>39637</c:v>
                </c:pt>
                <c:pt idx="3849">
                  <c:v>39638</c:v>
                </c:pt>
                <c:pt idx="3850">
                  <c:v>39639</c:v>
                </c:pt>
                <c:pt idx="3851">
                  <c:v>39640</c:v>
                </c:pt>
                <c:pt idx="3852">
                  <c:v>39641</c:v>
                </c:pt>
                <c:pt idx="3853">
                  <c:v>39642</c:v>
                </c:pt>
                <c:pt idx="3854">
                  <c:v>39643</c:v>
                </c:pt>
                <c:pt idx="3855">
                  <c:v>39644</c:v>
                </c:pt>
                <c:pt idx="3856">
                  <c:v>39645</c:v>
                </c:pt>
                <c:pt idx="3857">
                  <c:v>39646</c:v>
                </c:pt>
                <c:pt idx="3858">
                  <c:v>39647</c:v>
                </c:pt>
                <c:pt idx="3859">
                  <c:v>39648</c:v>
                </c:pt>
                <c:pt idx="3860">
                  <c:v>39649</c:v>
                </c:pt>
                <c:pt idx="3861">
                  <c:v>39650</c:v>
                </c:pt>
                <c:pt idx="3862">
                  <c:v>39651</c:v>
                </c:pt>
                <c:pt idx="3863">
                  <c:v>39652</c:v>
                </c:pt>
                <c:pt idx="3864">
                  <c:v>39653</c:v>
                </c:pt>
                <c:pt idx="3865">
                  <c:v>39654</c:v>
                </c:pt>
                <c:pt idx="3866">
                  <c:v>39655</c:v>
                </c:pt>
                <c:pt idx="3867">
                  <c:v>39656</c:v>
                </c:pt>
                <c:pt idx="3868">
                  <c:v>39657</c:v>
                </c:pt>
                <c:pt idx="3869">
                  <c:v>39658</c:v>
                </c:pt>
                <c:pt idx="3870">
                  <c:v>39659</c:v>
                </c:pt>
                <c:pt idx="3871">
                  <c:v>39660</c:v>
                </c:pt>
                <c:pt idx="3872">
                  <c:v>39661</c:v>
                </c:pt>
                <c:pt idx="3873">
                  <c:v>39662</c:v>
                </c:pt>
                <c:pt idx="3874">
                  <c:v>39663</c:v>
                </c:pt>
                <c:pt idx="3875">
                  <c:v>39664</c:v>
                </c:pt>
                <c:pt idx="3876">
                  <c:v>39665</c:v>
                </c:pt>
                <c:pt idx="3877">
                  <c:v>39666</c:v>
                </c:pt>
                <c:pt idx="3878">
                  <c:v>39667</c:v>
                </c:pt>
                <c:pt idx="3879">
                  <c:v>39668</c:v>
                </c:pt>
                <c:pt idx="3880">
                  <c:v>39669</c:v>
                </c:pt>
                <c:pt idx="3881">
                  <c:v>39670</c:v>
                </c:pt>
                <c:pt idx="3882">
                  <c:v>39671</c:v>
                </c:pt>
                <c:pt idx="3883">
                  <c:v>39672</c:v>
                </c:pt>
                <c:pt idx="3884">
                  <c:v>39673</c:v>
                </c:pt>
                <c:pt idx="3885">
                  <c:v>39674</c:v>
                </c:pt>
                <c:pt idx="3886">
                  <c:v>39675</c:v>
                </c:pt>
                <c:pt idx="3887">
                  <c:v>39676</c:v>
                </c:pt>
                <c:pt idx="3888">
                  <c:v>39677</c:v>
                </c:pt>
                <c:pt idx="3889">
                  <c:v>39678</c:v>
                </c:pt>
                <c:pt idx="3890">
                  <c:v>39679</c:v>
                </c:pt>
                <c:pt idx="3891">
                  <c:v>39680</c:v>
                </c:pt>
                <c:pt idx="3892">
                  <c:v>39681</c:v>
                </c:pt>
                <c:pt idx="3893">
                  <c:v>39682</c:v>
                </c:pt>
                <c:pt idx="3894">
                  <c:v>39683</c:v>
                </c:pt>
                <c:pt idx="3895">
                  <c:v>39684</c:v>
                </c:pt>
                <c:pt idx="3896">
                  <c:v>39685</c:v>
                </c:pt>
                <c:pt idx="3897">
                  <c:v>39686</c:v>
                </c:pt>
                <c:pt idx="3898">
                  <c:v>39687</c:v>
                </c:pt>
                <c:pt idx="3899">
                  <c:v>39688</c:v>
                </c:pt>
                <c:pt idx="3900">
                  <c:v>39689</c:v>
                </c:pt>
                <c:pt idx="3901">
                  <c:v>39690</c:v>
                </c:pt>
                <c:pt idx="3902">
                  <c:v>39691</c:v>
                </c:pt>
                <c:pt idx="3903">
                  <c:v>39692</c:v>
                </c:pt>
                <c:pt idx="3904">
                  <c:v>39693</c:v>
                </c:pt>
                <c:pt idx="3905">
                  <c:v>39694</c:v>
                </c:pt>
                <c:pt idx="3906">
                  <c:v>39695</c:v>
                </c:pt>
                <c:pt idx="3907">
                  <c:v>39696</c:v>
                </c:pt>
                <c:pt idx="3908">
                  <c:v>39697</c:v>
                </c:pt>
                <c:pt idx="3909">
                  <c:v>39698</c:v>
                </c:pt>
                <c:pt idx="3910">
                  <c:v>39699</c:v>
                </c:pt>
                <c:pt idx="3911">
                  <c:v>39700</c:v>
                </c:pt>
                <c:pt idx="3912">
                  <c:v>39701</c:v>
                </c:pt>
                <c:pt idx="3913">
                  <c:v>39702</c:v>
                </c:pt>
                <c:pt idx="3914">
                  <c:v>39703</c:v>
                </c:pt>
                <c:pt idx="3915">
                  <c:v>39704</c:v>
                </c:pt>
                <c:pt idx="3916">
                  <c:v>39705</c:v>
                </c:pt>
                <c:pt idx="3917">
                  <c:v>39706</c:v>
                </c:pt>
                <c:pt idx="3918">
                  <c:v>39707</c:v>
                </c:pt>
                <c:pt idx="3919">
                  <c:v>39708</c:v>
                </c:pt>
                <c:pt idx="3920">
                  <c:v>39709</c:v>
                </c:pt>
                <c:pt idx="3921">
                  <c:v>39710</c:v>
                </c:pt>
                <c:pt idx="3922">
                  <c:v>39711</c:v>
                </c:pt>
                <c:pt idx="3923">
                  <c:v>39712</c:v>
                </c:pt>
                <c:pt idx="3924">
                  <c:v>39713</c:v>
                </c:pt>
                <c:pt idx="3925">
                  <c:v>39714</c:v>
                </c:pt>
                <c:pt idx="3926">
                  <c:v>39715</c:v>
                </c:pt>
                <c:pt idx="3927">
                  <c:v>39716</c:v>
                </c:pt>
                <c:pt idx="3928">
                  <c:v>39717</c:v>
                </c:pt>
                <c:pt idx="3929">
                  <c:v>39718</c:v>
                </c:pt>
                <c:pt idx="3930">
                  <c:v>39719</c:v>
                </c:pt>
                <c:pt idx="3931">
                  <c:v>39720</c:v>
                </c:pt>
                <c:pt idx="3932">
                  <c:v>39721</c:v>
                </c:pt>
                <c:pt idx="3933">
                  <c:v>39722</c:v>
                </c:pt>
                <c:pt idx="3934">
                  <c:v>39723</c:v>
                </c:pt>
                <c:pt idx="3935">
                  <c:v>39724</c:v>
                </c:pt>
                <c:pt idx="3936">
                  <c:v>39725</c:v>
                </c:pt>
                <c:pt idx="3937">
                  <c:v>39726</c:v>
                </c:pt>
                <c:pt idx="3938">
                  <c:v>39727</c:v>
                </c:pt>
                <c:pt idx="3939">
                  <c:v>39728</c:v>
                </c:pt>
                <c:pt idx="3940">
                  <c:v>39729</c:v>
                </c:pt>
                <c:pt idx="3941">
                  <c:v>39730</c:v>
                </c:pt>
                <c:pt idx="3942">
                  <c:v>39731</c:v>
                </c:pt>
                <c:pt idx="3943">
                  <c:v>39732</c:v>
                </c:pt>
                <c:pt idx="3944">
                  <c:v>39735</c:v>
                </c:pt>
                <c:pt idx="3945">
                  <c:v>39736</c:v>
                </c:pt>
                <c:pt idx="3946">
                  <c:v>39737</c:v>
                </c:pt>
                <c:pt idx="3947">
                  <c:v>39738</c:v>
                </c:pt>
                <c:pt idx="3948">
                  <c:v>39739</c:v>
                </c:pt>
                <c:pt idx="3949">
                  <c:v>39740</c:v>
                </c:pt>
                <c:pt idx="3950">
                  <c:v>39741</c:v>
                </c:pt>
                <c:pt idx="3951">
                  <c:v>39742</c:v>
                </c:pt>
                <c:pt idx="3952">
                  <c:v>39743</c:v>
                </c:pt>
                <c:pt idx="3953">
                  <c:v>39744</c:v>
                </c:pt>
                <c:pt idx="3954">
                  <c:v>39745</c:v>
                </c:pt>
                <c:pt idx="3955">
                  <c:v>39746</c:v>
                </c:pt>
                <c:pt idx="3956">
                  <c:v>39747</c:v>
                </c:pt>
                <c:pt idx="3957">
                  <c:v>39748</c:v>
                </c:pt>
                <c:pt idx="3958">
                  <c:v>39749</c:v>
                </c:pt>
                <c:pt idx="3959">
                  <c:v>39750</c:v>
                </c:pt>
                <c:pt idx="3960">
                  <c:v>39751</c:v>
                </c:pt>
                <c:pt idx="3961">
                  <c:v>39752</c:v>
                </c:pt>
                <c:pt idx="3962">
                  <c:v>39753</c:v>
                </c:pt>
                <c:pt idx="3963">
                  <c:v>39754</c:v>
                </c:pt>
                <c:pt idx="3964">
                  <c:v>39755</c:v>
                </c:pt>
                <c:pt idx="3965">
                  <c:v>39756</c:v>
                </c:pt>
                <c:pt idx="3966">
                  <c:v>39757</c:v>
                </c:pt>
                <c:pt idx="3967">
                  <c:v>39758</c:v>
                </c:pt>
                <c:pt idx="3968">
                  <c:v>39759</c:v>
                </c:pt>
                <c:pt idx="3969">
                  <c:v>39760</c:v>
                </c:pt>
                <c:pt idx="3970">
                  <c:v>39761</c:v>
                </c:pt>
                <c:pt idx="3971">
                  <c:v>39762</c:v>
                </c:pt>
                <c:pt idx="3972">
                  <c:v>39763</c:v>
                </c:pt>
                <c:pt idx="3973">
                  <c:v>39764</c:v>
                </c:pt>
                <c:pt idx="3974">
                  <c:v>39765</c:v>
                </c:pt>
                <c:pt idx="3975">
                  <c:v>39766</c:v>
                </c:pt>
                <c:pt idx="3976">
                  <c:v>39767</c:v>
                </c:pt>
                <c:pt idx="3977">
                  <c:v>39768</c:v>
                </c:pt>
                <c:pt idx="3978">
                  <c:v>39769</c:v>
                </c:pt>
                <c:pt idx="3979">
                  <c:v>39770</c:v>
                </c:pt>
                <c:pt idx="3980">
                  <c:v>39771</c:v>
                </c:pt>
                <c:pt idx="3981">
                  <c:v>39772</c:v>
                </c:pt>
                <c:pt idx="3982">
                  <c:v>39773</c:v>
                </c:pt>
                <c:pt idx="3983">
                  <c:v>39774</c:v>
                </c:pt>
                <c:pt idx="3984">
                  <c:v>39775</c:v>
                </c:pt>
                <c:pt idx="3985">
                  <c:v>39776</c:v>
                </c:pt>
                <c:pt idx="3986">
                  <c:v>39777</c:v>
                </c:pt>
                <c:pt idx="3987">
                  <c:v>39778</c:v>
                </c:pt>
                <c:pt idx="3988">
                  <c:v>39779</c:v>
                </c:pt>
                <c:pt idx="3989">
                  <c:v>39780</c:v>
                </c:pt>
                <c:pt idx="3990">
                  <c:v>39781</c:v>
                </c:pt>
                <c:pt idx="3991">
                  <c:v>39782</c:v>
                </c:pt>
                <c:pt idx="3992">
                  <c:v>39783</c:v>
                </c:pt>
                <c:pt idx="3993">
                  <c:v>39784</c:v>
                </c:pt>
                <c:pt idx="3994">
                  <c:v>39785</c:v>
                </c:pt>
                <c:pt idx="3995">
                  <c:v>39786</c:v>
                </c:pt>
                <c:pt idx="3996">
                  <c:v>39787</c:v>
                </c:pt>
                <c:pt idx="3997">
                  <c:v>39788</c:v>
                </c:pt>
                <c:pt idx="3998">
                  <c:v>39789</c:v>
                </c:pt>
                <c:pt idx="3999">
                  <c:v>39790</c:v>
                </c:pt>
                <c:pt idx="4000">
                  <c:v>39791</c:v>
                </c:pt>
                <c:pt idx="4001">
                  <c:v>39792</c:v>
                </c:pt>
                <c:pt idx="4002">
                  <c:v>39793</c:v>
                </c:pt>
                <c:pt idx="4003">
                  <c:v>39794</c:v>
                </c:pt>
                <c:pt idx="4004">
                  <c:v>39795</c:v>
                </c:pt>
                <c:pt idx="4005">
                  <c:v>39796</c:v>
                </c:pt>
                <c:pt idx="4006">
                  <c:v>39797</c:v>
                </c:pt>
                <c:pt idx="4007">
                  <c:v>39798</c:v>
                </c:pt>
                <c:pt idx="4008">
                  <c:v>39799</c:v>
                </c:pt>
                <c:pt idx="4009">
                  <c:v>39800</c:v>
                </c:pt>
                <c:pt idx="4010">
                  <c:v>39801</c:v>
                </c:pt>
                <c:pt idx="4011">
                  <c:v>39802</c:v>
                </c:pt>
                <c:pt idx="4012">
                  <c:v>39803</c:v>
                </c:pt>
                <c:pt idx="4013">
                  <c:v>39804</c:v>
                </c:pt>
                <c:pt idx="4014">
                  <c:v>39805</c:v>
                </c:pt>
                <c:pt idx="4015">
                  <c:v>39806</c:v>
                </c:pt>
                <c:pt idx="4016">
                  <c:v>39807</c:v>
                </c:pt>
                <c:pt idx="4017">
                  <c:v>39808</c:v>
                </c:pt>
                <c:pt idx="4018">
                  <c:v>39809</c:v>
                </c:pt>
                <c:pt idx="4019">
                  <c:v>39810</c:v>
                </c:pt>
                <c:pt idx="4020">
                  <c:v>39811</c:v>
                </c:pt>
                <c:pt idx="4021">
                  <c:v>39812</c:v>
                </c:pt>
                <c:pt idx="4022">
                  <c:v>39813</c:v>
                </c:pt>
                <c:pt idx="4023">
                  <c:v>39814</c:v>
                </c:pt>
                <c:pt idx="4024">
                  <c:v>39815</c:v>
                </c:pt>
                <c:pt idx="4025">
                  <c:v>39816</c:v>
                </c:pt>
                <c:pt idx="4026">
                  <c:v>39817</c:v>
                </c:pt>
                <c:pt idx="4027">
                  <c:v>39818</c:v>
                </c:pt>
                <c:pt idx="4028">
                  <c:v>39819</c:v>
                </c:pt>
                <c:pt idx="4029">
                  <c:v>39820</c:v>
                </c:pt>
                <c:pt idx="4030">
                  <c:v>39821</c:v>
                </c:pt>
                <c:pt idx="4031">
                  <c:v>39822</c:v>
                </c:pt>
                <c:pt idx="4032">
                  <c:v>39823</c:v>
                </c:pt>
                <c:pt idx="4033">
                  <c:v>39824</c:v>
                </c:pt>
                <c:pt idx="4034">
                  <c:v>39825</c:v>
                </c:pt>
                <c:pt idx="4035">
                  <c:v>39826</c:v>
                </c:pt>
                <c:pt idx="4036">
                  <c:v>39827</c:v>
                </c:pt>
                <c:pt idx="4037">
                  <c:v>39828</c:v>
                </c:pt>
                <c:pt idx="4038">
                  <c:v>39829</c:v>
                </c:pt>
                <c:pt idx="4039">
                  <c:v>39830</c:v>
                </c:pt>
                <c:pt idx="4040">
                  <c:v>39831</c:v>
                </c:pt>
                <c:pt idx="4041">
                  <c:v>39832</c:v>
                </c:pt>
                <c:pt idx="4042">
                  <c:v>39833</c:v>
                </c:pt>
                <c:pt idx="4043">
                  <c:v>39834</c:v>
                </c:pt>
                <c:pt idx="4044">
                  <c:v>39835</c:v>
                </c:pt>
                <c:pt idx="4045">
                  <c:v>39836</c:v>
                </c:pt>
                <c:pt idx="4046">
                  <c:v>39837</c:v>
                </c:pt>
                <c:pt idx="4047">
                  <c:v>39838</c:v>
                </c:pt>
                <c:pt idx="4048">
                  <c:v>39839</c:v>
                </c:pt>
                <c:pt idx="4049">
                  <c:v>39840</c:v>
                </c:pt>
                <c:pt idx="4050">
                  <c:v>39841</c:v>
                </c:pt>
                <c:pt idx="4051">
                  <c:v>39842</c:v>
                </c:pt>
                <c:pt idx="4052">
                  <c:v>39843</c:v>
                </c:pt>
                <c:pt idx="4053">
                  <c:v>39844</c:v>
                </c:pt>
                <c:pt idx="4054">
                  <c:v>39845</c:v>
                </c:pt>
                <c:pt idx="4055">
                  <c:v>39846</c:v>
                </c:pt>
                <c:pt idx="4056">
                  <c:v>39847</c:v>
                </c:pt>
                <c:pt idx="4057">
                  <c:v>39848</c:v>
                </c:pt>
                <c:pt idx="4058">
                  <c:v>39849</c:v>
                </c:pt>
                <c:pt idx="4059">
                  <c:v>39850</c:v>
                </c:pt>
                <c:pt idx="4060">
                  <c:v>39851</c:v>
                </c:pt>
                <c:pt idx="4061">
                  <c:v>39852</c:v>
                </c:pt>
                <c:pt idx="4062">
                  <c:v>39853</c:v>
                </c:pt>
                <c:pt idx="4063">
                  <c:v>39854</c:v>
                </c:pt>
                <c:pt idx="4064">
                  <c:v>39855</c:v>
                </c:pt>
                <c:pt idx="4065">
                  <c:v>39856</c:v>
                </c:pt>
                <c:pt idx="4066">
                  <c:v>39857</c:v>
                </c:pt>
                <c:pt idx="4067">
                  <c:v>39858</c:v>
                </c:pt>
                <c:pt idx="4068">
                  <c:v>39859</c:v>
                </c:pt>
                <c:pt idx="4069">
                  <c:v>39860</c:v>
                </c:pt>
                <c:pt idx="4070">
                  <c:v>39861</c:v>
                </c:pt>
                <c:pt idx="4071">
                  <c:v>39862</c:v>
                </c:pt>
                <c:pt idx="4072">
                  <c:v>39863</c:v>
                </c:pt>
                <c:pt idx="4073">
                  <c:v>39864</c:v>
                </c:pt>
                <c:pt idx="4074">
                  <c:v>39865</c:v>
                </c:pt>
                <c:pt idx="4075">
                  <c:v>39866</c:v>
                </c:pt>
                <c:pt idx="4076">
                  <c:v>39867</c:v>
                </c:pt>
                <c:pt idx="4077">
                  <c:v>39868</c:v>
                </c:pt>
                <c:pt idx="4078">
                  <c:v>39869</c:v>
                </c:pt>
                <c:pt idx="4079">
                  <c:v>39870</c:v>
                </c:pt>
                <c:pt idx="4080">
                  <c:v>39871</c:v>
                </c:pt>
                <c:pt idx="4081">
                  <c:v>39872</c:v>
                </c:pt>
                <c:pt idx="4082">
                  <c:v>39873</c:v>
                </c:pt>
                <c:pt idx="4083">
                  <c:v>39874</c:v>
                </c:pt>
                <c:pt idx="4084">
                  <c:v>39875</c:v>
                </c:pt>
                <c:pt idx="4085">
                  <c:v>39876</c:v>
                </c:pt>
                <c:pt idx="4086">
                  <c:v>39877</c:v>
                </c:pt>
                <c:pt idx="4087">
                  <c:v>39878</c:v>
                </c:pt>
                <c:pt idx="4088">
                  <c:v>39879</c:v>
                </c:pt>
                <c:pt idx="4089">
                  <c:v>39880</c:v>
                </c:pt>
                <c:pt idx="4090">
                  <c:v>39881</c:v>
                </c:pt>
                <c:pt idx="4091">
                  <c:v>39882</c:v>
                </c:pt>
                <c:pt idx="4092">
                  <c:v>39883</c:v>
                </c:pt>
                <c:pt idx="4093">
                  <c:v>39884</c:v>
                </c:pt>
                <c:pt idx="4094">
                  <c:v>39885</c:v>
                </c:pt>
                <c:pt idx="4095">
                  <c:v>39886</c:v>
                </c:pt>
                <c:pt idx="4096">
                  <c:v>39887</c:v>
                </c:pt>
                <c:pt idx="4097">
                  <c:v>39888</c:v>
                </c:pt>
                <c:pt idx="4098">
                  <c:v>39889</c:v>
                </c:pt>
                <c:pt idx="4099">
                  <c:v>39890</c:v>
                </c:pt>
                <c:pt idx="4100">
                  <c:v>39891</c:v>
                </c:pt>
                <c:pt idx="4101">
                  <c:v>39892</c:v>
                </c:pt>
                <c:pt idx="4102">
                  <c:v>39893</c:v>
                </c:pt>
                <c:pt idx="4103">
                  <c:v>39894</c:v>
                </c:pt>
                <c:pt idx="4104">
                  <c:v>39895</c:v>
                </c:pt>
                <c:pt idx="4105">
                  <c:v>39896</c:v>
                </c:pt>
                <c:pt idx="4106">
                  <c:v>39897</c:v>
                </c:pt>
                <c:pt idx="4107">
                  <c:v>39898</c:v>
                </c:pt>
                <c:pt idx="4108">
                  <c:v>39899</c:v>
                </c:pt>
                <c:pt idx="4109">
                  <c:v>39900</c:v>
                </c:pt>
                <c:pt idx="4110">
                  <c:v>39901</c:v>
                </c:pt>
                <c:pt idx="4111">
                  <c:v>39902</c:v>
                </c:pt>
                <c:pt idx="4112">
                  <c:v>39903</c:v>
                </c:pt>
                <c:pt idx="4113">
                  <c:v>39904</c:v>
                </c:pt>
                <c:pt idx="4114">
                  <c:v>39905</c:v>
                </c:pt>
                <c:pt idx="4115">
                  <c:v>39906</c:v>
                </c:pt>
                <c:pt idx="4116">
                  <c:v>39907</c:v>
                </c:pt>
                <c:pt idx="4117">
                  <c:v>39908</c:v>
                </c:pt>
                <c:pt idx="4118">
                  <c:v>39909</c:v>
                </c:pt>
                <c:pt idx="4119">
                  <c:v>39910</c:v>
                </c:pt>
                <c:pt idx="4120">
                  <c:v>39911</c:v>
                </c:pt>
                <c:pt idx="4121">
                  <c:v>39912</c:v>
                </c:pt>
                <c:pt idx="4122">
                  <c:v>39913</c:v>
                </c:pt>
                <c:pt idx="4123">
                  <c:v>39914</c:v>
                </c:pt>
                <c:pt idx="4124">
                  <c:v>39915</c:v>
                </c:pt>
                <c:pt idx="4125">
                  <c:v>39916</c:v>
                </c:pt>
                <c:pt idx="4126">
                  <c:v>39917</c:v>
                </c:pt>
                <c:pt idx="4127">
                  <c:v>39918</c:v>
                </c:pt>
                <c:pt idx="4128">
                  <c:v>39919</c:v>
                </c:pt>
                <c:pt idx="4129">
                  <c:v>39920</c:v>
                </c:pt>
                <c:pt idx="4130">
                  <c:v>39921</c:v>
                </c:pt>
                <c:pt idx="4131">
                  <c:v>39922</c:v>
                </c:pt>
                <c:pt idx="4132">
                  <c:v>39923</c:v>
                </c:pt>
                <c:pt idx="4133">
                  <c:v>39924</c:v>
                </c:pt>
                <c:pt idx="4134">
                  <c:v>39925</c:v>
                </c:pt>
                <c:pt idx="4135">
                  <c:v>39926</c:v>
                </c:pt>
                <c:pt idx="4136">
                  <c:v>39927</c:v>
                </c:pt>
                <c:pt idx="4137">
                  <c:v>39928</c:v>
                </c:pt>
                <c:pt idx="4138">
                  <c:v>39929</c:v>
                </c:pt>
                <c:pt idx="4139">
                  <c:v>39930</c:v>
                </c:pt>
                <c:pt idx="4140">
                  <c:v>39931</c:v>
                </c:pt>
                <c:pt idx="4141">
                  <c:v>39932</c:v>
                </c:pt>
                <c:pt idx="4142">
                  <c:v>39933</c:v>
                </c:pt>
                <c:pt idx="4143">
                  <c:v>39934</c:v>
                </c:pt>
                <c:pt idx="4144">
                  <c:v>39935</c:v>
                </c:pt>
                <c:pt idx="4145">
                  <c:v>39936</c:v>
                </c:pt>
                <c:pt idx="4146">
                  <c:v>39937</c:v>
                </c:pt>
                <c:pt idx="4147">
                  <c:v>39938</c:v>
                </c:pt>
                <c:pt idx="4148">
                  <c:v>39939</c:v>
                </c:pt>
                <c:pt idx="4149">
                  <c:v>39940</c:v>
                </c:pt>
                <c:pt idx="4150">
                  <c:v>39941</c:v>
                </c:pt>
                <c:pt idx="4151">
                  <c:v>39942</c:v>
                </c:pt>
                <c:pt idx="4152">
                  <c:v>39943</c:v>
                </c:pt>
                <c:pt idx="4153">
                  <c:v>39944</c:v>
                </c:pt>
                <c:pt idx="4154">
                  <c:v>39945</c:v>
                </c:pt>
                <c:pt idx="4155">
                  <c:v>39946</c:v>
                </c:pt>
                <c:pt idx="4156">
                  <c:v>39947</c:v>
                </c:pt>
                <c:pt idx="4157">
                  <c:v>39948</c:v>
                </c:pt>
                <c:pt idx="4158">
                  <c:v>39949</c:v>
                </c:pt>
                <c:pt idx="4159">
                  <c:v>39950</c:v>
                </c:pt>
                <c:pt idx="4160">
                  <c:v>39951</c:v>
                </c:pt>
                <c:pt idx="4161">
                  <c:v>39952</c:v>
                </c:pt>
                <c:pt idx="4162">
                  <c:v>39953</c:v>
                </c:pt>
                <c:pt idx="4163">
                  <c:v>39954</c:v>
                </c:pt>
                <c:pt idx="4164">
                  <c:v>39955</c:v>
                </c:pt>
                <c:pt idx="4165">
                  <c:v>39956</c:v>
                </c:pt>
                <c:pt idx="4166">
                  <c:v>39957</c:v>
                </c:pt>
                <c:pt idx="4167">
                  <c:v>39958</c:v>
                </c:pt>
                <c:pt idx="4168">
                  <c:v>39959</c:v>
                </c:pt>
                <c:pt idx="4169">
                  <c:v>39960</c:v>
                </c:pt>
                <c:pt idx="4170">
                  <c:v>39961</c:v>
                </c:pt>
                <c:pt idx="4171">
                  <c:v>39962</c:v>
                </c:pt>
                <c:pt idx="4172">
                  <c:v>39963</c:v>
                </c:pt>
                <c:pt idx="4173">
                  <c:v>39964</c:v>
                </c:pt>
                <c:pt idx="4174">
                  <c:v>39965</c:v>
                </c:pt>
                <c:pt idx="4175">
                  <c:v>39966</c:v>
                </c:pt>
                <c:pt idx="4176">
                  <c:v>39967</c:v>
                </c:pt>
                <c:pt idx="4177">
                  <c:v>39968</c:v>
                </c:pt>
                <c:pt idx="4178">
                  <c:v>39969</c:v>
                </c:pt>
                <c:pt idx="4179">
                  <c:v>39970</c:v>
                </c:pt>
                <c:pt idx="4180">
                  <c:v>39971</c:v>
                </c:pt>
                <c:pt idx="4181">
                  <c:v>39972</c:v>
                </c:pt>
                <c:pt idx="4182">
                  <c:v>39973</c:v>
                </c:pt>
                <c:pt idx="4183">
                  <c:v>39974</c:v>
                </c:pt>
                <c:pt idx="4184">
                  <c:v>39975</c:v>
                </c:pt>
                <c:pt idx="4185">
                  <c:v>39976</c:v>
                </c:pt>
                <c:pt idx="4186">
                  <c:v>39977</c:v>
                </c:pt>
                <c:pt idx="4187">
                  <c:v>39978</c:v>
                </c:pt>
                <c:pt idx="4188">
                  <c:v>39979</c:v>
                </c:pt>
                <c:pt idx="4189">
                  <c:v>39980</c:v>
                </c:pt>
                <c:pt idx="4190">
                  <c:v>39981</c:v>
                </c:pt>
                <c:pt idx="4191">
                  <c:v>39982</c:v>
                </c:pt>
                <c:pt idx="4192">
                  <c:v>39983</c:v>
                </c:pt>
                <c:pt idx="4193">
                  <c:v>39984</c:v>
                </c:pt>
                <c:pt idx="4194">
                  <c:v>39985</c:v>
                </c:pt>
                <c:pt idx="4195">
                  <c:v>39986</c:v>
                </c:pt>
                <c:pt idx="4196">
                  <c:v>39987</c:v>
                </c:pt>
                <c:pt idx="4197">
                  <c:v>39988</c:v>
                </c:pt>
                <c:pt idx="4198">
                  <c:v>39989</c:v>
                </c:pt>
                <c:pt idx="4199">
                  <c:v>39990</c:v>
                </c:pt>
                <c:pt idx="4200">
                  <c:v>39991</c:v>
                </c:pt>
                <c:pt idx="4201">
                  <c:v>39992</c:v>
                </c:pt>
                <c:pt idx="4202">
                  <c:v>39993</c:v>
                </c:pt>
                <c:pt idx="4203">
                  <c:v>39994</c:v>
                </c:pt>
                <c:pt idx="4204">
                  <c:v>39995</c:v>
                </c:pt>
                <c:pt idx="4205">
                  <c:v>39996</c:v>
                </c:pt>
                <c:pt idx="4206">
                  <c:v>39997</c:v>
                </c:pt>
                <c:pt idx="4207">
                  <c:v>39998</c:v>
                </c:pt>
                <c:pt idx="4208">
                  <c:v>39999</c:v>
                </c:pt>
                <c:pt idx="4209">
                  <c:v>40000</c:v>
                </c:pt>
                <c:pt idx="4210">
                  <c:v>40001</c:v>
                </c:pt>
                <c:pt idx="4211">
                  <c:v>40002</c:v>
                </c:pt>
                <c:pt idx="4212">
                  <c:v>40003</c:v>
                </c:pt>
                <c:pt idx="4213">
                  <c:v>40004</c:v>
                </c:pt>
                <c:pt idx="4214">
                  <c:v>40005</c:v>
                </c:pt>
                <c:pt idx="4215">
                  <c:v>40006</c:v>
                </c:pt>
                <c:pt idx="4216">
                  <c:v>40007</c:v>
                </c:pt>
                <c:pt idx="4217">
                  <c:v>40008</c:v>
                </c:pt>
                <c:pt idx="4218">
                  <c:v>40009</c:v>
                </c:pt>
                <c:pt idx="4219">
                  <c:v>40010</c:v>
                </c:pt>
                <c:pt idx="4220">
                  <c:v>40011</c:v>
                </c:pt>
                <c:pt idx="4221">
                  <c:v>40012</c:v>
                </c:pt>
                <c:pt idx="4222">
                  <c:v>40013</c:v>
                </c:pt>
                <c:pt idx="4223">
                  <c:v>40014</c:v>
                </c:pt>
                <c:pt idx="4224">
                  <c:v>40015</c:v>
                </c:pt>
                <c:pt idx="4225">
                  <c:v>40016</c:v>
                </c:pt>
                <c:pt idx="4226">
                  <c:v>40017</c:v>
                </c:pt>
                <c:pt idx="4227">
                  <c:v>40018</c:v>
                </c:pt>
                <c:pt idx="4228">
                  <c:v>40019</c:v>
                </c:pt>
                <c:pt idx="4229">
                  <c:v>40020</c:v>
                </c:pt>
                <c:pt idx="4230">
                  <c:v>40021</c:v>
                </c:pt>
                <c:pt idx="4231">
                  <c:v>40022</c:v>
                </c:pt>
                <c:pt idx="4232">
                  <c:v>40023</c:v>
                </c:pt>
                <c:pt idx="4233">
                  <c:v>40024</c:v>
                </c:pt>
                <c:pt idx="4234">
                  <c:v>40025</c:v>
                </c:pt>
                <c:pt idx="4235">
                  <c:v>40026</c:v>
                </c:pt>
                <c:pt idx="4236">
                  <c:v>40027</c:v>
                </c:pt>
                <c:pt idx="4237">
                  <c:v>40028</c:v>
                </c:pt>
                <c:pt idx="4238">
                  <c:v>40029</c:v>
                </c:pt>
                <c:pt idx="4239">
                  <c:v>40030</c:v>
                </c:pt>
                <c:pt idx="4240">
                  <c:v>40031</c:v>
                </c:pt>
                <c:pt idx="4241">
                  <c:v>40032</c:v>
                </c:pt>
                <c:pt idx="4242">
                  <c:v>40033</c:v>
                </c:pt>
                <c:pt idx="4243">
                  <c:v>40034</c:v>
                </c:pt>
                <c:pt idx="4244">
                  <c:v>40035</c:v>
                </c:pt>
                <c:pt idx="4245">
                  <c:v>40036</c:v>
                </c:pt>
                <c:pt idx="4246">
                  <c:v>40037</c:v>
                </c:pt>
                <c:pt idx="4247">
                  <c:v>40038</c:v>
                </c:pt>
                <c:pt idx="4248">
                  <c:v>40039</c:v>
                </c:pt>
                <c:pt idx="4249">
                  <c:v>40040</c:v>
                </c:pt>
                <c:pt idx="4250">
                  <c:v>40041</c:v>
                </c:pt>
                <c:pt idx="4251">
                  <c:v>40042</c:v>
                </c:pt>
                <c:pt idx="4252">
                  <c:v>40043</c:v>
                </c:pt>
                <c:pt idx="4253">
                  <c:v>40044</c:v>
                </c:pt>
                <c:pt idx="4254">
                  <c:v>40045</c:v>
                </c:pt>
                <c:pt idx="4255">
                  <c:v>40046</c:v>
                </c:pt>
                <c:pt idx="4256">
                  <c:v>40047</c:v>
                </c:pt>
                <c:pt idx="4257">
                  <c:v>40048</c:v>
                </c:pt>
                <c:pt idx="4258">
                  <c:v>40049</c:v>
                </c:pt>
                <c:pt idx="4259">
                  <c:v>40050</c:v>
                </c:pt>
                <c:pt idx="4260">
                  <c:v>40051</c:v>
                </c:pt>
                <c:pt idx="4261">
                  <c:v>40052</c:v>
                </c:pt>
                <c:pt idx="4262">
                  <c:v>40053</c:v>
                </c:pt>
                <c:pt idx="4263">
                  <c:v>40054</c:v>
                </c:pt>
                <c:pt idx="4264">
                  <c:v>40055</c:v>
                </c:pt>
                <c:pt idx="4265">
                  <c:v>40056</c:v>
                </c:pt>
                <c:pt idx="4266">
                  <c:v>40057</c:v>
                </c:pt>
                <c:pt idx="4267">
                  <c:v>40058</c:v>
                </c:pt>
                <c:pt idx="4268">
                  <c:v>40059</c:v>
                </c:pt>
                <c:pt idx="4269">
                  <c:v>40060</c:v>
                </c:pt>
                <c:pt idx="4270">
                  <c:v>40061</c:v>
                </c:pt>
                <c:pt idx="4271">
                  <c:v>40062</c:v>
                </c:pt>
                <c:pt idx="4272">
                  <c:v>40063</c:v>
                </c:pt>
                <c:pt idx="4273">
                  <c:v>40064</c:v>
                </c:pt>
                <c:pt idx="4274">
                  <c:v>40065</c:v>
                </c:pt>
                <c:pt idx="4275">
                  <c:v>40066</c:v>
                </c:pt>
                <c:pt idx="4276">
                  <c:v>40067</c:v>
                </c:pt>
                <c:pt idx="4277">
                  <c:v>40068</c:v>
                </c:pt>
                <c:pt idx="4278">
                  <c:v>40069</c:v>
                </c:pt>
                <c:pt idx="4279">
                  <c:v>40070</c:v>
                </c:pt>
                <c:pt idx="4280">
                  <c:v>40071</c:v>
                </c:pt>
                <c:pt idx="4281">
                  <c:v>40072</c:v>
                </c:pt>
                <c:pt idx="4282">
                  <c:v>40073</c:v>
                </c:pt>
                <c:pt idx="4283">
                  <c:v>40074</c:v>
                </c:pt>
                <c:pt idx="4284">
                  <c:v>40075</c:v>
                </c:pt>
                <c:pt idx="4285">
                  <c:v>40076</c:v>
                </c:pt>
                <c:pt idx="4286">
                  <c:v>40077</c:v>
                </c:pt>
                <c:pt idx="4287">
                  <c:v>40078</c:v>
                </c:pt>
                <c:pt idx="4288">
                  <c:v>40079</c:v>
                </c:pt>
                <c:pt idx="4289">
                  <c:v>40080</c:v>
                </c:pt>
                <c:pt idx="4290">
                  <c:v>40081</c:v>
                </c:pt>
                <c:pt idx="4291">
                  <c:v>40082</c:v>
                </c:pt>
                <c:pt idx="4292">
                  <c:v>40083</c:v>
                </c:pt>
                <c:pt idx="4293">
                  <c:v>40084</c:v>
                </c:pt>
                <c:pt idx="4294">
                  <c:v>40085</c:v>
                </c:pt>
                <c:pt idx="4295">
                  <c:v>40086</c:v>
                </c:pt>
                <c:pt idx="4296">
                  <c:v>40087</c:v>
                </c:pt>
                <c:pt idx="4297">
                  <c:v>40088</c:v>
                </c:pt>
                <c:pt idx="4298">
                  <c:v>40089</c:v>
                </c:pt>
                <c:pt idx="4299">
                  <c:v>40090</c:v>
                </c:pt>
                <c:pt idx="4300">
                  <c:v>40091</c:v>
                </c:pt>
                <c:pt idx="4301">
                  <c:v>40092</c:v>
                </c:pt>
                <c:pt idx="4302">
                  <c:v>40093</c:v>
                </c:pt>
                <c:pt idx="4303">
                  <c:v>40094</c:v>
                </c:pt>
                <c:pt idx="4304">
                  <c:v>40095</c:v>
                </c:pt>
                <c:pt idx="4305">
                  <c:v>40096</c:v>
                </c:pt>
                <c:pt idx="4306">
                  <c:v>40097</c:v>
                </c:pt>
                <c:pt idx="4307">
                  <c:v>40098</c:v>
                </c:pt>
                <c:pt idx="4308">
                  <c:v>40099</c:v>
                </c:pt>
                <c:pt idx="4309">
                  <c:v>40100</c:v>
                </c:pt>
                <c:pt idx="4310">
                  <c:v>40101</c:v>
                </c:pt>
                <c:pt idx="4311">
                  <c:v>40102</c:v>
                </c:pt>
                <c:pt idx="4312">
                  <c:v>40103</c:v>
                </c:pt>
                <c:pt idx="4313">
                  <c:v>40104</c:v>
                </c:pt>
                <c:pt idx="4314">
                  <c:v>40105</c:v>
                </c:pt>
                <c:pt idx="4315">
                  <c:v>40106</c:v>
                </c:pt>
                <c:pt idx="4316">
                  <c:v>40107</c:v>
                </c:pt>
                <c:pt idx="4317">
                  <c:v>40108</c:v>
                </c:pt>
                <c:pt idx="4318">
                  <c:v>40109</c:v>
                </c:pt>
                <c:pt idx="4319">
                  <c:v>40110</c:v>
                </c:pt>
                <c:pt idx="4320">
                  <c:v>40111</c:v>
                </c:pt>
                <c:pt idx="4321">
                  <c:v>40112</c:v>
                </c:pt>
                <c:pt idx="4322">
                  <c:v>40113</c:v>
                </c:pt>
                <c:pt idx="4323">
                  <c:v>40114</c:v>
                </c:pt>
                <c:pt idx="4324">
                  <c:v>40115</c:v>
                </c:pt>
                <c:pt idx="4325">
                  <c:v>40116</c:v>
                </c:pt>
                <c:pt idx="4326">
                  <c:v>40117</c:v>
                </c:pt>
                <c:pt idx="4327">
                  <c:v>40118</c:v>
                </c:pt>
                <c:pt idx="4328">
                  <c:v>40119</c:v>
                </c:pt>
                <c:pt idx="4329">
                  <c:v>40120</c:v>
                </c:pt>
                <c:pt idx="4330">
                  <c:v>40121</c:v>
                </c:pt>
                <c:pt idx="4331">
                  <c:v>40122</c:v>
                </c:pt>
                <c:pt idx="4332">
                  <c:v>40123</c:v>
                </c:pt>
                <c:pt idx="4333">
                  <c:v>40124</c:v>
                </c:pt>
                <c:pt idx="4334">
                  <c:v>40125</c:v>
                </c:pt>
                <c:pt idx="4335">
                  <c:v>40126</c:v>
                </c:pt>
                <c:pt idx="4336">
                  <c:v>40127</c:v>
                </c:pt>
                <c:pt idx="4337">
                  <c:v>40128</c:v>
                </c:pt>
                <c:pt idx="4338">
                  <c:v>40129</c:v>
                </c:pt>
                <c:pt idx="4339">
                  <c:v>40130</c:v>
                </c:pt>
                <c:pt idx="4340">
                  <c:v>40131</c:v>
                </c:pt>
                <c:pt idx="4341">
                  <c:v>40132</c:v>
                </c:pt>
                <c:pt idx="4342">
                  <c:v>40133</c:v>
                </c:pt>
                <c:pt idx="4343">
                  <c:v>40134</c:v>
                </c:pt>
                <c:pt idx="4344">
                  <c:v>40135</c:v>
                </c:pt>
                <c:pt idx="4345">
                  <c:v>40136</c:v>
                </c:pt>
                <c:pt idx="4346">
                  <c:v>40137</c:v>
                </c:pt>
                <c:pt idx="4347">
                  <c:v>40138</c:v>
                </c:pt>
                <c:pt idx="4348">
                  <c:v>40139</c:v>
                </c:pt>
                <c:pt idx="4349">
                  <c:v>40140</c:v>
                </c:pt>
                <c:pt idx="4350">
                  <c:v>40141</c:v>
                </c:pt>
                <c:pt idx="4351">
                  <c:v>40142</c:v>
                </c:pt>
                <c:pt idx="4352">
                  <c:v>40143</c:v>
                </c:pt>
                <c:pt idx="4353">
                  <c:v>40144</c:v>
                </c:pt>
                <c:pt idx="4354">
                  <c:v>40145</c:v>
                </c:pt>
                <c:pt idx="4355">
                  <c:v>40146</c:v>
                </c:pt>
                <c:pt idx="4356">
                  <c:v>40147</c:v>
                </c:pt>
                <c:pt idx="4357">
                  <c:v>40148</c:v>
                </c:pt>
                <c:pt idx="4358">
                  <c:v>40149</c:v>
                </c:pt>
                <c:pt idx="4359">
                  <c:v>40150</c:v>
                </c:pt>
                <c:pt idx="4360">
                  <c:v>40151</c:v>
                </c:pt>
                <c:pt idx="4361">
                  <c:v>40152</c:v>
                </c:pt>
                <c:pt idx="4362">
                  <c:v>40153</c:v>
                </c:pt>
                <c:pt idx="4363">
                  <c:v>40154</c:v>
                </c:pt>
                <c:pt idx="4364">
                  <c:v>40155</c:v>
                </c:pt>
                <c:pt idx="4365">
                  <c:v>40156</c:v>
                </c:pt>
                <c:pt idx="4366">
                  <c:v>40157</c:v>
                </c:pt>
                <c:pt idx="4367">
                  <c:v>40158</c:v>
                </c:pt>
                <c:pt idx="4368">
                  <c:v>40159</c:v>
                </c:pt>
                <c:pt idx="4369">
                  <c:v>40160</c:v>
                </c:pt>
                <c:pt idx="4370">
                  <c:v>40161</c:v>
                </c:pt>
                <c:pt idx="4371">
                  <c:v>40162</c:v>
                </c:pt>
                <c:pt idx="4372">
                  <c:v>40163</c:v>
                </c:pt>
                <c:pt idx="4373">
                  <c:v>40164</c:v>
                </c:pt>
                <c:pt idx="4374">
                  <c:v>40165</c:v>
                </c:pt>
                <c:pt idx="4375">
                  <c:v>40166</c:v>
                </c:pt>
                <c:pt idx="4376">
                  <c:v>40167</c:v>
                </c:pt>
                <c:pt idx="4377">
                  <c:v>40168</c:v>
                </c:pt>
                <c:pt idx="4378">
                  <c:v>40169</c:v>
                </c:pt>
                <c:pt idx="4379">
                  <c:v>40170</c:v>
                </c:pt>
                <c:pt idx="4380">
                  <c:v>40171</c:v>
                </c:pt>
                <c:pt idx="4381">
                  <c:v>40172</c:v>
                </c:pt>
                <c:pt idx="4382">
                  <c:v>40173</c:v>
                </c:pt>
                <c:pt idx="4383">
                  <c:v>40174</c:v>
                </c:pt>
                <c:pt idx="4384">
                  <c:v>40175</c:v>
                </c:pt>
                <c:pt idx="4385">
                  <c:v>40176</c:v>
                </c:pt>
                <c:pt idx="4386">
                  <c:v>40177</c:v>
                </c:pt>
                <c:pt idx="4387">
                  <c:v>40178</c:v>
                </c:pt>
                <c:pt idx="4388">
                  <c:v>40179</c:v>
                </c:pt>
                <c:pt idx="4389">
                  <c:v>40180</c:v>
                </c:pt>
                <c:pt idx="4390">
                  <c:v>40181</c:v>
                </c:pt>
                <c:pt idx="4391">
                  <c:v>40182</c:v>
                </c:pt>
                <c:pt idx="4392">
                  <c:v>40183</c:v>
                </c:pt>
                <c:pt idx="4393">
                  <c:v>40184</c:v>
                </c:pt>
                <c:pt idx="4394">
                  <c:v>40185</c:v>
                </c:pt>
                <c:pt idx="4395">
                  <c:v>40186</c:v>
                </c:pt>
                <c:pt idx="4396">
                  <c:v>40187</c:v>
                </c:pt>
                <c:pt idx="4397">
                  <c:v>40188</c:v>
                </c:pt>
                <c:pt idx="4398">
                  <c:v>40189</c:v>
                </c:pt>
                <c:pt idx="4399">
                  <c:v>40190</c:v>
                </c:pt>
                <c:pt idx="4400">
                  <c:v>40191</c:v>
                </c:pt>
                <c:pt idx="4401">
                  <c:v>40192</c:v>
                </c:pt>
                <c:pt idx="4402">
                  <c:v>40193</c:v>
                </c:pt>
                <c:pt idx="4403">
                  <c:v>40194</c:v>
                </c:pt>
                <c:pt idx="4404">
                  <c:v>40195</c:v>
                </c:pt>
                <c:pt idx="4405">
                  <c:v>40196</c:v>
                </c:pt>
                <c:pt idx="4406">
                  <c:v>40197</c:v>
                </c:pt>
                <c:pt idx="4407">
                  <c:v>40198</c:v>
                </c:pt>
                <c:pt idx="4408">
                  <c:v>40199</c:v>
                </c:pt>
                <c:pt idx="4409">
                  <c:v>40200</c:v>
                </c:pt>
                <c:pt idx="4410">
                  <c:v>40201</c:v>
                </c:pt>
                <c:pt idx="4411">
                  <c:v>40202</c:v>
                </c:pt>
                <c:pt idx="4412">
                  <c:v>40203</c:v>
                </c:pt>
                <c:pt idx="4413">
                  <c:v>40204</c:v>
                </c:pt>
                <c:pt idx="4414">
                  <c:v>40205</c:v>
                </c:pt>
                <c:pt idx="4415">
                  <c:v>40206</c:v>
                </c:pt>
                <c:pt idx="4416">
                  <c:v>40207</c:v>
                </c:pt>
                <c:pt idx="4417">
                  <c:v>40208</c:v>
                </c:pt>
                <c:pt idx="4418">
                  <c:v>40209</c:v>
                </c:pt>
                <c:pt idx="4419">
                  <c:v>40210</c:v>
                </c:pt>
                <c:pt idx="4420">
                  <c:v>40211</c:v>
                </c:pt>
                <c:pt idx="4421">
                  <c:v>40212</c:v>
                </c:pt>
                <c:pt idx="4422">
                  <c:v>40213</c:v>
                </c:pt>
                <c:pt idx="4423">
                  <c:v>40214</c:v>
                </c:pt>
                <c:pt idx="4424">
                  <c:v>40215</c:v>
                </c:pt>
                <c:pt idx="4425">
                  <c:v>40216</c:v>
                </c:pt>
                <c:pt idx="4426">
                  <c:v>40217</c:v>
                </c:pt>
                <c:pt idx="4427">
                  <c:v>40218</c:v>
                </c:pt>
                <c:pt idx="4428">
                  <c:v>40219</c:v>
                </c:pt>
                <c:pt idx="4429">
                  <c:v>40220</c:v>
                </c:pt>
                <c:pt idx="4430">
                  <c:v>40221</c:v>
                </c:pt>
                <c:pt idx="4431">
                  <c:v>40222</c:v>
                </c:pt>
                <c:pt idx="4432">
                  <c:v>40223</c:v>
                </c:pt>
                <c:pt idx="4433">
                  <c:v>40224</c:v>
                </c:pt>
                <c:pt idx="4434">
                  <c:v>40225</c:v>
                </c:pt>
                <c:pt idx="4435">
                  <c:v>40226</c:v>
                </c:pt>
                <c:pt idx="4436">
                  <c:v>40227</c:v>
                </c:pt>
                <c:pt idx="4437">
                  <c:v>40228</c:v>
                </c:pt>
                <c:pt idx="4438">
                  <c:v>40229</c:v>
                </c:pt>
                <c:pt idx="4439">
                  <c:v>40230</c:v>
                </c:pt>
                <c:pt idx="4440">
                  <c:v>40231</c:v>
                </c:pt>
                <c:pt idx="4441">
                  <c:v>40232</c:v>
                </c:pt>
                <c:pt idx="4442">
                  <c:v>40233</c:v>
                </c:pt>
                <c:pt idx="4443">
                  <c:v>40234</c:v>
                </c:pt>
                <c:pt idx="4444">
                  <c:v>40235</c:v>
                </c:pt>
                <c:pt idx="4445">
                  <c:v>40236</c:v>
                </c:pt>
                <c:pt idx="4446">
                  <c:v>40237</c:v>
                </c:pt>
                <c:pt idx="4447">
                  <c:v>40238</c:v>
                </c:pt>
                <c:pt idx="4448">
                  <c:v>40239</c:v>
                </c:pt>
                <c:pt idx="4449">
                  <c:v>40240</c:v>
                </c:pt>
                <c:pt idx="4450">
                  <c:v>40241</c:v>
                </c:pt>
                <c:pt idx="4451">
                  <c:v>40242</c:v>
                </c:pt>
                <c:pt idx="4452">
                  <c:v>40243</c:v>
                </c:pt>
                <c:pt idx="4453">
                  <c:v>40244</c:v>
                </c:pt>
                <c:pt idx="4454">
                  <c:v>40245</c:v>
                </c:pt>
                <c:pt idx="4455">
                  <c:v>40246</c:v>
                </c:pt>
                <c:pt idx="4456">
                  <c:v>40247</c:v>
                </c:pt>
                <c:pt idx="4457">
                  <c:v>40248</c:v>
                </c:pt>
                <c:pt idx="4458">
                  <c:v>40249</c:v>
                </c:pt>
                <c:pt idx="4459">
                  <c:v>40250</c:v>
                </c:pt>
                <c:pt idx="4460">
                  <c:v>40251</c:v>
                </c:pt>
                <c:pt idx="4461">
                  <c:v>40252</c:v>
                </c:pt>
                <c:pt idx="4462">
                  <c:v>40253</c:v>
                </c:pt>
                <c:pt idx="4463">
                  <c:v>40254</c:v>
                </c:pt>
                <c:pt idx="4464">
                  <c:v>40255</c:v>
                </c:pt>
                <c:pt idx="4465">
                  <c:v>40256</c:v>
                </c:pt>
                <c:pt idx="4466">
                  <c:v>40257</c:v>
                </c:pt>
                <c:pt idx="4467">
                  <c:v>40258</c:v>
                </c:pt>
                <c:pt idx="4468">
                  <c:v>40259</c:v>
                </c:pt>
                <c:pt idx="4469">
                  <c:v>40260</c:v>
                </c:pt>
                <c:pt idx="4470">
                  <c:v>40261</c:v>
                </c:pt>
                <c:pt idx="4471">
                  <c:v>40262</c:v>
                </c:pt>
                <c:pt idx="4472">
                  <c:v>40263</c:v>
                </c:pt>
                <c:pt idx="4473">
                  <c:v>40264</c:v>
                </c:pt>
                <c:pt idx="4474">
                  <c:v>40265</c:v>
                </c:pt>
                <c:pt idx="4475">
                  <c:v>40266</c:v>
                </c:pt>
                <c:pt idx="4476">
                  <c:v>40267</c:v>
                </c:pt>
                <c:pt idx="4477">
                  <c:v>40268</c:v>
                </c:pt>
                <c:pt idx="4478">
                  <c:v>40269</c:v>
                </c:pt>
                <c:pt idx="4479">
                  <c:v>40270</c:v>
                </c:pt>
                <c:pt idx="4480">
                  <c:v>40271</c:v>
                </c:pt>
                <c:pt idx="4481">
                  <c:v>40272</c:v>
                </c:pt>
                <c:pt idx="4482">
                  <c:v>40273</c:v>
                </c:pt>
                <c:pt idx="4483">
                  <c:v>40274</c:v>
                </c:pt>
                <c:pt idx="4484">
                  <c:v>40275</c:v>
                </c:pt>
                <c:pt idx="4485">
                  <c:v>40276</c:v>
                </c:pt>
                <c:pt idx="4486">
                  <c:v>40277</c:v>
                </c:pt>
                <c:pt idx="4487">
                  <c:v>40278</c:v>
                </c:pt>
                <c:pt idx="4488">
                  <c:v>40279</c:v>
                </c:pt>
                <c:pt idx="4489">
                  <c:v>40280</c:v>
                </c:pt>
                <c:pt idx="4490">
                  <c:v>40281</c:v>
                </c:pt>
                <c:pt idx="4491">
                  <c:v>40282</c:v>
                </c:pt>
                <c:pt idx="4492">
                  <c:v>40283</c:v>
                </c:pt>
                <c:pt idx="4493">
                  <c:v>40284</c:v>
                </c:pt>
                <c:pt idx="4494">
                  <c:v>40285</c:v>
                </c:pt>
                <c:pt idx="4495">
                  <c:v>40286</c:v>
                </c:pt>
                <c:pt idx="4496">
                  <c:v>40287</c:v>
                </c:pt>
                <c:pt idx="4497">
                  <c:v>40288</c:v>
                </c:pt>
                <c:pt idx="4498">
                  <c:v>40289</c:v>
                </c:pt>
                <c:pt idx="4499">
                  <c:v>40290</c:v>
                </c:pt>
                <c:pt idx="4500">
                  <c:v>40291</c:v>
                </c:pt>
                <c:pt idx="4501">
                  <c:v>40292</c:v>
                </c:pt>
                <c:pt idx="4502">
                  <c:v>40293</c:v>
                </c:pt>
                <c:pt idx="4503">
                  <c:v>40294</c:v>
                </c:pt>
                <c:pt idx="4504">
                  <c:v>40295</c:v>
                </c:pt>
                <c:pt idx="4505">
                  <c:v>40296</c:v>
                </c:pt>
                <c:pt idx="4506">
                  <c:v>40297</c:v>
                </c:pt>
                <c:pt idx="4507">
                  <c:v>40298</c:v>
                </c:pt>
                <c:pt idx="4508">
                  <c:v>40299</c:v>
                </c:pt>
                <c:pt idx="4509">
                  <c:v>40300</c:v>
                </c:pt>
                <c:pt idx="4510">
                  <c:v>40301</c:v>
                </c:pt>
                <c:pt idx="4511">
                  <c:v>40302</c:v>
                </c:pt>
                <c:pt idx="4512">
                  <c:v>40303</c:v>
                </c:pt>
                <c:pt idx="4513">
                  <c:v>40304</c:v>
                </c:pt>
                <c:pt idx="4514">
                  <c:v>40305</c:v>
                </c:pt>
                <c:pt idx="4515">
                  <c:v>40306</c:v>
                </c:pt>
                <c:pt idx="4516">
                  <c:v>40307</c:v>
                </c:pt>
                <c:pt idx="4517">
                  <c:v>40308</c:v>
                </c:pt>
                <c:pt idx="4518">
                  <c:v>40309</c:v>
                </c:pt>
                <c:pt idx="4519">
                  <c:v>40310</c:v>
                </c:pt>
                <c:pt idx="4520">
                  <c:v>40311</c:v>
                </c:pt>
                <c:pt idx="4521">
                  <c:v>40312</c:v>
                </c:pt>
                <c:pt idx="4522">
                  <c:v>40313</c:v>
                </c:pt>
                <c:pt idx="4523">
                  <c:v>40314</c:v>
                </c:pt>
                <c:pt idx="4524">
                  <c:v>40315</c:v>
                </c:pt>
                <c:pt idx="4525">
                  <c:v>40316</c:v>
                </c:pt>
                <c:pt idx="4526">
                  <c:v>40317</c:v>
                </c:pt>
                <c:pt idx="4527">
                  <c:v>40318</c:v>
                </c:pt>
                <c:pt idx="4528">
                  <c:v>40319</c:v>
                </c:pt>
                <c:pt idx="4529">
                  <c:v>40320</c:v>
                </c:pt>
                <c:pt idx="4530">
                  <c:v>40321</c:v>
                </c:pt>
                <c:pt idx="4531">
                  <c:v>40322</c:v>
                </c:pt>
                <c:pt idx="4532">
                  <c:v>40323</c:v>
                </c:pt>
                <c:pt idx="4533">
                  <c:v>40324</c:v>
                </c:pt>
                <c:pt idx="4534">
                  <c:v>40325</c:v>
                </c:pt>
                <c:pt idx="4535">
                  <c:v>40326</c:v>
                </c:pt>
                <c:pt idx="4536">
                  <c:v>40327</c:v>
                </c:pt>
                <c:pt idx="4537">
                  <c:v>40328</c:v>
                </c:pt>
                <c:pt idx="4538">
                  <c:v>40329</c:v>
                </c:pt>
                <c:pt idx="4539">
                  <c:v>40330</c:v>
                </c:pt>
                <c:pt idx="4540">
                  <c:v>40331</c:v>
                </c:pt>
                <c:pt idx="4541">
                  <c:v>40332</c:v>
                </c:pt>
                <c:pt idx="4542">
                  <c:v>40333</c:v>
                </c:pt>
                <c:pt idx="4543">
                  <c:v>40334</c:v>
                </c:pt>
                <c:pt idx="4544">
                  <c:v>40335</c:v>
                </c:pt>
                <c:pt idx="4545">
                  <c:v>40336</c:v>
                </c:pt>
                <c:pt idx="4546">
                  <c:v>40337</c:v>
                </c:pt>
                <c:pt idx="4547">
                  <c:v>40338</c:v>
                </c:pt>
                <c:pt idx="4548">
                  <c:v>40339</c:v>
                </c:pt>
                <c:pt idx="4549">
                  <c:v>40340</c:v>
                </c:pt>
                <c:pt idx="4550">
                  <c:v>40341</c:v>
                </c:pt>
                <c:pt idx="4551">
                  <c:v>40342</c:v>
                </c:pt>
                <c:pt idx="4552">
                  <c:v>40343</c:v>
                </c:pt>
                <c:pt idx="4553">
                  <c:v>40344</c:v>
                </c:pt>
                <c:pt idx="4554">
                  <c:v>40345</c:v>
                </c:pt>
                <c:pt idx="4555">
                  <c:v>40346</c:v>
                </c:pt>
                <c:pt idx="4556">
                  <c:v>40347</c:v>
                </c:pt>
                <c:pt idx="4557">
                  <c:v>40348</c:v>
                </c:pt>
                <c:pt idx="4558">
                  <c:v>40349</c:v>
                </c:pt>
                <c:pt idx="4559">
                  <c:v>40350</c:v>
                </c:pt>
                <c:pt idx="4560">
                  <c:v>40351</c:v>
                </c:pt>
                <c:pt idx="4561">
                  <c:v>40352</c:v>
                </c:pt>
                <c:pt idx="4562">
                  <c:v>40353</c:v>
                </c:pt>
                <c:pt idx="4563">
                  <c:v>40354</c:v>
                </c:pt>
                <c:pt idx="4564">
                  <c:v>40355</c:v>
                </c:pt>
                <c:pt idx="4565">
                  <c:v>40356</c:v>
                </c:pt>
                <c:pt idx="4566">
                  <c:v>40357</c:v>
                </c:pt>
                <c:pt idx="4567">
                  <c:v>40358</c:v>
                </c:pt>
                <c:pt idx="4568">
                  <c:v>40359</c:v>
                </c:pt>
                <c:pt idx="4569">
                  <c:v>40360</c:v>
                </c:pt>
                <c:pt idx="4570">
                  <c:v>40361</c:v>
                </c:pt>
                <c:pt idx="4571">
                  <c:v>40362</c:v>
                </c:pt>
                <c:pt idx="4572">
                  <c:v>40363</c:v>
                </c:pt>
                <c:pt idx="4573">
                  <c:v>40364</c:v>
                </c:pt>
                <c:pt idx="4574">
                  <c:v>40365</c:v>
                </c:pt>
                <c:pt idx="4575">
                  <c:v>40366</c:v>
                </c:pt>
                <c:pt idx="4576">
                  <c:v>40367</c:v>
                </c:pt>
                <c:pt idx="4577">
                  <c:v>40368</c:v>
                </c:pt>
                <c:pt idx="4578">
                  <c:v>40369</c:v>
                </c:pt>
                <c:pt idx="4579">
                  <c:v>40370</c:v>
                </c:pt>
                <c:pt idx="4580">
                  <c:v>40371</c:v>
                </c:pt>
                <c:pt idx="4581">
                  <c:v>40372</c:v>
                </c:pt>
                <c:pt idx="4582">
                  <c:v>40373</c:v>
                </c:pt>
                <c:pt idx="4583">
                  <c:v>40374</c:v>
                </c:pt>
                <c:pt idx="4584">
                  <c:v>40375</c:v>
                </c:pt>
                <c:pt idx="4585">
                  <c:v>40376</c:v>
                </c:pt>
                <c:pt idx="4586">
                  <c:v>40377</c:v>
                </c:pt>
                <c:pt idx="4587">
                  <c:v>40378</c:v>
                </c:pt>
                <c:pt idx="4588">
                  <c:v>40379</c:v>
                </c:pt>
                <c:pt idx="4589">
                  <c:v>40380</c:v>
                </c:pt>
                <c:pt idx="4590">
                  <c:v>40381</c:v>
                </c:pt>
                <c:pt idx="4591">
                  <c:v>40382</c:v>
                </c:pt>
                <c:pt idx="4592">
                  <c:v>40383</c:v>
                </c:pt>
                <c:pt idx="4593">
                  <c:v>40384</c:v>
                </c:pt>
                <c:pt idx="4594">
                  <c:v>40385</c:v>
                </c:pt>
                <c:pt idx="4595">
                  <c:v>40386</c:v>
                </c:pt>
                <c:pt idx="4596">
                  <c:v>40387</c:v>
                </c:pt>
                <c:pt idx="4597">
                  <c:v>40388</c:v>
                </c:pt>
                <c:pt idx="4598">
                  <c:v>40389</c:v>
                </c:pt>
                <c:pt idx="4599">
                  <c:v>40390</c:v>
                </c:pt>
                <c:pt idx="4600">
                  <c:v>40391</c:v>
                </c:pt>
                <c:pt idx="4601">
                  <c:v>40392</c:v>
                </c:pt>
                <c:pt idx="4602">
                  <c:v>40393</c:v>
                </c:pt>
                <c:pt idx="4603">
                  <c:v>40394</c:v>
                </c:pt>
                <c:pt idx="4604">
                  <c:v>40395</c:v>
                </c:pt>
                <c:pt idx="4605">
                  <c:v>40396</c:v>
                </c:pt>
                <c:pt idx="4606">
                  <c:v>40397</c:v>
                </c:pt>
                <c:pt idx="4607">
                  <c:v>40398</c:v>
                </c:pt>
                <c:pt idx="4608">
                  <c:v>40399</c:v>
                </c:pt>
                <c:pt idx="4609">
                  <c:v>40400</c:v>
                </c:pt>
                <c:pt idx="4610">
                  <c:v>40401</c:v>
                </c:pt>
                <c:pt idx="4611">
                  <c:v>40402</c:v>
                </c:pt>
                <c:pt idx="4612">
                  <c:v>40403</c:v>
                </c:pt>
                <c:pt idx="4613">
                  <c:v>40404</c:v>
                </c:pt>
                <c:pt idx="4614">
                  <c:v>40405</c:v>
                </c:pt>
                <c:pt idx="4615">
                  <c:v>40406</c:v>
                </c:pt>
                <c:pt idx="4616">
                  <c:v>40407</c:v>
                </c:pt>
                <c:pt idx="4617">
                  <c:v>40408</c:v>
                </c:pt>
                <c:pt idx="4618">
                  <c:v>40409</c:v>
                </c:pt>
                <c:pt idx="4619">
                  <c:v>40410</c:v>
                </c:pt>
                <c:pt idx="4620">
                  <c:v>40411</c:v>
                </c:pt>
                <c:pt idx="4621">
                  <c:v>40412</c:v>
                </c:pt>
                <c:pt idx="4622">
                  <c:v>40413</c:v>
                </c:pt>
                <c:pt idx="4623">
                  <c:v>40414</c:v>
                </c:pt>
                <c:pt idx="4624">
                  <c:v>40415</c:v>
                </c:pt>
                <c:pt idx="4625">
                  <c:v>40416</c:v>
                </c:pt>
                <c:pt idx="4626">
                  <c:v>40417</c:v>
                </c:pt>
                <c:pt idx="4627">
                  <c:v>40418</c:v>
                </c:pt>
                <c:pt idx="4628">
                  <c:v>40419</c:v>
                </c:pt>
                <c:pt idx="4629">
                  <c:v>40420</c:v>
                </c:pt>
                <c:pt idx="4630">
                  <c:v>40421</c:v>
                </c:pt>
                <c:pt idx="4631">
                  <c:v>40422</c:v>
                </c:pt>
                <c:pt idx="4632">
                  <c:v>40423</c:v>
                </c:pt>
                <c:pt idx="4633">
                  <c:v>40424</c:v>
                </c:pt>
                <c:pt idx="4634">
                  <c:v>40425</c:v>
                </c:pt>
                <c:pt idx="4635">
                  <c:v>40426</c:v>
                </c:pt>
                <c:pt idx="4636">
                  <c:v>40427</c:v>
                </c:pt>
                <c:pt idx="4637">
                  <c:v>40428</c:v>
                </c:pt>
                <c:pt idx="4638">
                  <c:v>40429</c:v>
                </c:pt>
                <c:pt idx="4639">
                  <c:v>40430</c:v>
                </c:pt>
                <c:pt idx="4640">
                  <c:v>40431</c:v>
                </c:pt>
                <c:pt idx="4641">
                  <c:v>40432</c:v>
                </c:pt>
                <c:pt idx="4642">
                  <c:v>40433</c:v>
                </c:pt>
                <c:pt idx="4643">
                  <c:v>40434</c:v>
                </c:pt>
                <c:pt idx="4644">
                  <c:v>40435</c:v>
                </c:pt>
                <c:pt idx="4645">
                  <c:v>40436</c:v>
                </c:pt>
                <c:pt idx="4646">
                  <c:v>40437</c:v>
                </c:pt>
                <c:pt idx="4647">
                  <c:v>40438</c:v>
                </c:pt>
                <c:pt idx="4648">
                  <c:v>40439</c:v>
                </c:pt>
                <c:pt idx="4649">
                  <c:v>40440</c:v>
                </c:pt>
                <c:pt idx="4650">
                  <c:v>40441</c:v>
                </c:pt>
                <c:pt idx="4651">
                  <c:v>40442</c:v>
                </c:pt>
                <c:pt idx="4652">
                  <c:v>40443</c:v>
                </c:pt>
                <c:pt idx="4653">
                  <c:v>40444</c:v>
                </c:pt>
                <c:pt idx="4654">
                  <c:v>40445</c:v>
                </c:pt>
                <c:pt idx="4655">
                  <c:v>40446</c:v>
                </c:pt>
                <c:pt idx="4656">
                  <c:v>40447</c:v>
                </c:pt>
                <c:pt idx="4657">
                  <c:v>40448</c:v>
                </c:pt>
                <c:pt idx="4658">
                  <c:v>40449</c:v>
                </c:pt>
                <c:pt idx="4659">
                  <c:v>40450</c:v>
                </c:pt>
                <c:pt idx="4660">
                  <c:v>40451</c:v>
                </c:pt>
                <c:pt idx="4661">
                  <c:v>40452</c:v>
                </c:pt>
                <c:pt idx="4662">
                  <c:v>40453</c:v>
                </c:pt>
                <c:pt idx="4663">
                  <c:v>40454</c:v>
                </c:pt>
                <c:pt idx="4664">
                  <c:v>40456</c:v>
                </c:pt>
                <c:pt idx="4665">
                  <c:v>40457</c:v>
                </c:pt>
                <c:pt idx="4666">
                  <c:v>40458</c:v>
                </c:pt>
                <c:pt idx="4667">
                  <c:v>40459</c:v>
                </c:pt>
                <c:pt idx="4668">
                  <c:v>40460</c:v>
                </c:pt>
                <c:pt idx="4669">
                  <c:v>40461</c:v>
                </c:pt>
                <c:pt idx="4670">
                  <c:v>40462</c:v>
                </c:pt>
                <c:pt idx="4671">
                  <c:v>40463</c:v>
                </c:pt>
                <c:pt idx="4672">
                  <c:v>40464</c:v>
                </c:pt>
                <c:pt idx="4673">
                  <c:v>40465</c:v>
                </c:pt>
                <c:pt idx="4674">
                  <c:v>40466</c:v>
                </c:pt>
                <c:pt idx="4675">
                  <c:v>40467</c:v>
                </c:pt>
                <c:pt idx="4676">
                  <c:v>40468</c:v>
                </c:pt>
                <c:pt idx="4677">
                  <c:v>40469</c:v>
                </c:pt>
                <c:pt idx="4678">
                  <c:v>40470</c:v>
                </c:pt>
                <c:pt idx="4679">
                  <c:v>40471</c:v>
                </c:pt>
                <c:pt idx="4680">
                  <c:v>40472</c:v>
                </c:pt>
                <c:pt idx="4681">
                  <c:v>40473</c:v>
                </c:pt>
                <c:pt idx="4682">
                  <c:v>40474</c:v>
                </c:pt>
                <c:pt idx="4683">
                  <c:v>40475</c:v>
                </c:pt>
                <c:pt idx="4684">
                  <c:v>40476</c:v>
                </c:pt>
                <c:pt idx="4685">
                  <c:v>40477</c:v>
                </c:pt>
                <c:pt idx="4686">
                  <c:v>40478</c:v>
                </c:pt>
                <c:pt idx="4687">
                  <c:v>40479</c:v>
                </c:pt>
                <c:pt idx="4688">
                  <c:v>40480</c:v>
                </c:pt>
                <c:pt idx="4689">
                  <c:v>40481</c:v>
                </c:pt>
                <c:pt idx="4690">
                  <c:v>40482</c:v>
                </c:pt>
                <c:pt idx="4691">
                  <c:v>40483</c:v>
                </c:pt>
                <c:pt idx="4692">
                  <c:v>40484</c:v>
                </c:pt>
                <c:pt idx="4693">
                  <c:v>40485</c:v>
                </c:pt>
                <c:pt idx="4694">
                  <c:v>40486</c:v>
                </c:pt>
                <c:pt idx="4695">
                  <c:v>40487</c:v>
                </c:pt>
                <c:pt idx="4696">
                  <c:v>40488</c:v>
                </c:pt>
                <c:pt idx="4697">
                  <c:v>40489</c:v>
                </c:pt>
                <c:pt idx="4698">
                  <c:v>40490</c:v>
                </c:pt>
                <c:pt idx="4699">
                  <c:v>40491</c:v>
                </c:pt>
                <c:pt idx="4700">
                  <c:v>40492</c:v>
                </c:pt>
                <c:pt idx="4701">
                  <c:v>40493</c:v>
                </c:pt>
                <c:pt idx="4702">
                  <c:v>40494</c:v>
                </c:pt>
                <c:pt idx="4703">
                  <c:v>40495</c:v>
                </c:pt>
                <c:pt idx="4704">
                  <c:v>40496</c:v>
                </c:pt>
                <c:pt idx="4705">
                  <c:v>40497</c:v>
                </c:pt>
                <c:pt idx="4706">
                  <c:v>40498</c:v>
                </c:pt>
                <c:pt idx="4707">
                  <c:v>40499</c:v>
                </c:pt>
                <c:pt idx="4708">
                  <c:v>40500</c:v>
                </c:pt>
                <c:pt idx="4709">
                  <c:v>40501</c:v>
                </c:pt>
                <c:pt idx="4710">
                  <c:v>40502</c:v>
                </c:pt>
                <c:pt idx="4711">
                  <c:v>40503</c:v>
                </c:pt>
                <c:pt idx="4712">
                  <c:v>40504</c:v>
                </c:pt>
                <c:pt idx="4713">
                  <c:v>40505</c:v>
                </c:pt>
                <c:pt idx="4714">
                  <c:v>40506</c:v>
                </c:pt>
                <c:pt idx="4715">
                  <c:v>40507</c:v>
                </c:pt>
                <c:pt idx="4716">
                  <c:v>40508</c:v>
                </c:pt>
                <c:pt idx="4717">
                  <c:v>40509</c:v>
                </c:pt>
                <c:pt idx="4718">
                  <c:v>40510</c:v>
                </c:pt>
                <c:pt idx="4719">
                  <c:v>40511</c:v>
                </c:pt>
                <c:pt idx="4720">
                  <c:v>40512</c:v>
                </c:pt>
                <c:pt idx="4721">
                  <c:v>40513</c:v>
                </c:pt>
                <c:pt idx="4722">
                  <c:v>40514</c:v>
                </c:pt>
                <c:pt idx="4723">
                  <c:v>40515</c:v>
                </c:pt>
                <c:pt idx="4724">
                  <c:v>40516</c:v>
                </c:pt>
                <c:pt idx="4725">
                  <c:v>40517</c:v>
                </c:pt>
                <c:pt idx="4726">
                  <c:v>40518</c:v>
                </c:pt>
                <c:pt idx="4727">
                  <c:v>40519</c:v>
                </c:pt>
                <c:pt idx="4728">
                  <c:v>40520</c:v>
                </c:pt>
                <c:pt idx="4729">
                  <c:v>40521</c:v>
                </c:pt>
                <c:pt idx="4730">
                  <c:v>40522</c:v>
                </c:pt>
                <c:pt idx="4731">
                  <c:v>40523</c:v>
                </c:pt>
                <c:pt idx="4732">
                  <c:v>40524</c:v>
                </c:pt>
                <c:pt idx="4733">
                  <c:v>40525</c:v>
                </c:pt>
                <c:pt idx="4734">
                  <c:v>40526</c:v>
                </c:pt>
                <c:pt idx="4735">
                  <c:v>40527</c:v>
                </c:pt>
                <c:pt idx="4736">
                  <c:v>40528</c:v>
                </c:pt>
                <c:pt idx="4737">
                  <c:v>40529</c:v>
                </c:pt>
                <c:pt idx="4738">
                  <c:v>40530</c:v>
                </c:pt>
                <c:pt idx="4739">
                  <c:v>40531</c:v>
                </c:pt>
                <c:pt idx="4740">
                  <c:v>40532</c:v>
                </c:pt>
                <c:pt idx="4741">
                  <c:v>40533</c:v>
                </c:pt>
                <c:pt idx="4742">
                  <c:v>40534</c:v>
                </c:pt>
                <c:pt idx="4743">
                  <c:v>40535</c:v>
                </c:pt>
                <c:pt idx="4744">
                  <c:v>40536</c:v>
                </c:pt>
                <c:pt idx="4745">
                  <c:v>40537</c:v>
                </c:pt>
                <c:pt idx="4746">
                  <c:v>40538</c:v>
                </c:pt>
                <c:pt idx="4747">
                  <c:v>40539</c:v>
                </c:pt>
                <c:pt idx="4748">
                  <c:v>40540</c:v>
                </c:pt>
                <c:pt idx="4749">
                  <c:v>40541</c:v>
                </c:pt>
                <c:pt idx="4750">
                  <c:v>40542</c:v>
                </c:pt>
                <c:pt idx="4751">
                  <c:v>40543</c:v>
                </c:pt>
                <c:pt idx="4752">
                  <c:v>40544</c:v>
                </c:pt>
                <c:pt idx="4753">
                  <c:v>40545</c:v>
                </c:pt>
                <c:pt idx="4754">
                  <c:v>40546</c:v>
                </c:pt>
                <c:pt idx="4755">
                  <c:v>40547</c:v>
                </c:pt>
                <c:pt idx="4756">
                  <c:v>40548</c:v>
                </c:pt>
                <c:pt idx="4757">
                  <c:v>40549</c:v>
                </c:pt>
                <c:pt idx="4758">
                  <c:v>40550</c:v>
                </c:pt>
                <c:pt idx="4759">
                  <c:v>40551</c:v>
                </c:pt>
                <c:pt idx="4760">
                  <c:v>40552</c:v>
                </c:pt>
                <c:pt idx="4761">
                  <c:v>40553</c:v>
                </c:pt>
                <c:pt idx="4762">
                  <c:v>40554</c:v>
                </c:pt>
                <c:pt idx="4763">
                  <c:v>40555</c:v>
                </c:pt>
                <c:pt idx="4764">
                  <c:v>40556</c:v>
                </c:pt>
                <c:pt idx="4765">
                  <c:v>40557</c:v>
                </c:pt>
                <c:pt idx="4766">
                  <c:v>40558</c:v>
                </c:pt>
                <c:pt idx="4767">
                  <c:v>40559</c:v>
                </c:pt>
                <c:pt idx="4768">
                  <c:v>40560</c:v>
                </c:pt>
                <c:pt idx="4769">
                  <c:v>40561</c:v>
                </c:pt>
                <c:pt idx="4770">
                  <c:v>40562</c:v>
                </c:pt>
                <c:pt idx="4771">
                  <c:v>40563</c:v>
                </c:pt>
                <c:pt idx="4772">
                  <c:v>40564</c:v>
                </c:pt>
                <c:pt idx="4773">
                  <c:v>40565</c:v>
                </c:pt>
                <c:pt idx="4774">
                  <c:v>40566</c:v>
                </c:pt>
                <c:pt idx="4775">
                  <c:v>40567</c:v>
                </c:pt>
                <c:pt idx="4776">
                  <c:v>40568</c:v>
                </c:pt>
                <c:pt idx="4777">
                  <c:v>40569</c:v>
                </c:pt>
                <c:pt idx="4778">
                  <c:v>40570</c:v>
                </c:pt>
                <c:pt idx="4779">
                  <c:v>40571</c:v>
                </c:pt>
                <c:pt idx="4780">
                  <c:v>40572</c:v>
                </c:pt>
                <c:pt idx="4781">
                  <c:v>40573</c:v>
                </c:pt>
                <c:pt idx="4782">
                  <c:v>40574</c:v>
                </c:pt>
                <c:pt idx="4783">
                  <c:v>40575</c:v>
                </c:pt>
                <c:pt idx="4784">
                  <c:v>40576</c:v>
                </c:pt>
                <c:pt idx="4785">
                  <c:v>40577</c:v>
                </c:pt>
                <c:pt idx="4786">
                  <c:v>40578</c:v>
                </c:pt>
                <c:pt idx="4787">
                  <c:v>40579</c:v>
                </c:pt>
                <c:pt idx="4788">
                  <c:v>40580</c:v>
                </c:pt>
                <c:pt idx="4789">
                  <c:v>40581</c:v>
                </c:pt>
                <c:pt idx="4790">
                  <c:v>40582</c:v>
                </c:pt>
                <c:pt idx="4791">
                  <c:v>40583</c:v>
                </c:pt>
                <c:pt idx="4792">
                  <c:v>40584</c:v>
                </c:pt>
                <c:pt idx="4793">
                  <c:v>40585</c:v>
                </c:pt>
                <c:pt idx="4794">
                  <c:v>40586</c:v>
                </c:pt>
                <c:pt idx="4795">
                  <c:v>40587</c:v>
                </c:pt>
                <c:pt idx="4796">
                  <c:v>40588</c:v>
                </c:pt>
                <c:pt idx="4797">
                  <c:v>40589</c:v>
                </c:pt>
                <c:pt idx="4798">
                  <c:v>40590</c:v>
                </c:pt>
                <c:pt idx="4799">
                  <c:v>40591</c:v>
                </c:pt>
                <c:pt idx="4800">
                  <c:v>40592</c:v>
                </c:pt>
                <c:pt idx="4801">
                  <c:v>40593</c:v>
                </c:pt>
                <c:pt idx="4802">
                  <c:v>40594</c:v>
                </c:pt>
                <c:pt idx="4803">
                  <c:v>40595</c:v>
                </c:pt>
                <c:pt idx="4804">
                  <c:v>40596</c:v>
                </c:pt>
                <c:pt idx="4805">
                  <c:v>40597</c:v>
                </c:pt>
                <c:pt idx="4806">
                  <c:v>40598</c:v>
                </c:pt>
                <c:pt idx="4807">
                  <c:v>40599</c:v>
                </c:pt>
                <c:pt idx="4808">
                  <c:v>40600</c:v>
                </c:pt>
                <c:pt idx="4809">
                  <c:v>40601</c:v>
                </c:pt>
                <c:pt idx="4810">
                  <c:v>40602</c:v>
                </c:pt>
                <c:pt idx="4811">
                  <c:v>40603</c:v>
                </c:pt>
                <c:pt idx="4812">
                  <c:v>40604</c:v>
                </c:pt>
                <c:pt idx="4813">
                  <c:v>40605</c:v>
                </c:pt>
                <c:pt idx="4814">
                  <c:v>40606</c:v>
                </c:pt>
                <c:pt idx="4815">
                  <c:v>40607</c:v>
                </c:pt>
                <c:pt idx="4816">
                  <c:v>40608</c:v>
                </c:pt>
                <c:pt idx="4817">
                  <c:v>40609</c:v>
                </c:pt>
                <c:pt idx="4818">
                  <c:v>40610</c:v>
                </c:pt>
                <c:pt idx="4819">
                  <c:v>40611</c:v>
                </c:pt>
                <c:pt idx="4820">
                  <c:v>40612</c:v>
                </c:pt>
                <c:pt idx="4821">
                  <c:v>40613</c:v>
                </c:pt>
                <c:pt idx="4822">
                  <c:v>40614</c:v>
                </c:pt>
                <c:pt idx="4823">
                  <c:v>40615</c:v>
                </c:pt>
                <c:pt idx="4824">
                  <c:v>40616</c:v>
                </c:pt>
                <c:pt idx="4825">
                  <c:v>40617</c:v>
                </c:pt>
                <c:pt idx="4826">
                  <c:v>40618</c:v>
                </c:pt>
                <c:pt idx="4827">
                  <c:v>40619</c:v>
                </c:pt>
                <c:pt idx="4828">
                  <c:v>40620</c:v>
                </c:pt>
                <c:pt idx="4829">
                  <c:v>40621</c:v>
                </c:pt>
                <c:pt idx="4830">
                  <c:v>40622</c:v>
                </c:pt>
                <c:pt idx="4831">
                  <c:v>40623</c:v>
                </c:pt>
                <c:pt idx="4832">
                  <c:v>40624</c:v>
                </c:pt>
                <c:pt idx="4833">
                  <c:v>40625</c:v>
                </c:pt>
                <c:pt idx="4834">
                  <c:v>40626</c:v>
                </c:pt>
                <c:pt idx="4835">
                  <c:v>40627</c:v>
                </c:pt>
                <c:pt idx="4836">
                  <c:v>40628</c:v>
                </c:pt>
                <c:pt idx="4837">
                  <c:v>40629</c:v>
                </c:pt>
                <c:pt idx="4838">
                  <c:v>40630</c:v>
                </c:pt>
                <c:pt idx="4839">
                  <c:v>40631</c:v>
                </c:pt>
                <c:pt idx="4840">
                  <c:v>40632</c:v>
                </c:pt>
                <c:pt idx="4841">
                  <c:v>40633</c:v>
                </c:pt>
                <c:pt idx="4842">
                  <c:v>40634</c:v>
                </c:pt>
                <c:pt idx="4843">
                  <c:v>40635</c:v>
                </c:pt>
                <c:pt idx="4844">
                  <c:v>40636</c:v>
                </c:pt>
                <c:pt idx="4845">
                  <c:v>40637</c:v>
                </c:pt>
                <c:pt idx="4846">
                  <c:v>40638</c:v>
                </c:pt>
                <c:pt idx="4847">
                  <c:v>40639</c:v>
                </c:pt>
                <c:pt idx="4848">
                  <c:v>40640</c:v>
                </c:pt>
                <c:pt idx="4849">
                  <c:v>40641</c:v>
                </c:pt>
                <c:pt idx="4850">
                  <c:v>40642</c:v>
                </c:pt>
                <c:pt idx="4851">
                  <c:v>40643</c:v>
                </c:pt>
                <c:pt idx="4852">
                  <c:v>40644</c:v>
                </c:pt>
                <c:pt idx="4853">
                  <c:v>40645</c:v>
                </c:pt>
                <c:pt idx="4854">
                  <c:v>40646</c:v>
                </c:pt>
                <c:pt idx="4855">
                  <c:v>40647</c:v>
                </c:pt>
                <c:pt idx="4856">
                  <c:v>40648</c:v>
                </c:pt>
                <c:pt idx="4857">
                  <c:v>40649</c:v>
                </c:pt>
                <c:pt idx="4858">
                  <c:v>40650</c:v>
                </c:pt>
                <c:pt idx="4859">
                  <c:v>40651</c:v>
                </c:pt>
                <c:pt idx="4860">
                  <c:v>40652</c:v>
                </c:pt>
                <c:pt idx="4861">
                  <c:v>40653</c:v>
                </c:pt>
                <c:pt idx="4862">
                  <c:v>40654</c:v>
                </c:pt>
                <c:pt idx="4863">
                  <c:v>40655</c:v>
                </c:pt>
                <c:pt idx="4864">
                  <c:v>40656</c:v>
                </c:pt>
                <c:pt idx="4865">
                  <c:v>40657</c:v>
                </c:pt>
                <c:pt idx="4866">
                  <c:v>40658</c:v>
                </c:pt>
                <c:pt idx="4867">
                  <c:v>40659</c:v>
                </c:pt>
                <c:pt idx="4868">
                  <c:v>40660</c:v>
                </c:pt>
                <c:pt idx="4869">
                  <c:v>40661</c:v>
                </c:pt>
                <c:pt idx="4870">
                  <c:v>40662</c:v>
                </c:pt>
                <c:pt idx="4871">
                  <c:v>40663</c:v>
                </c:pt>
                <c:pt idx="4872">
                  <c:v>40664</c:v>
                </c:pt>
                <c:pt idx="4873">
                  <c:v>40665</c:v>
                </c:pt>
                <c:pt idx="4874">
                  <c:v>40666</c:v>
                </c:pt>
                <c:pt idx="4875">
                  <c:v>40667</c:v>
                </c:pt>
                <c:pt idx="4876">
                  <c:v>40668</c:v>
                </c:pt>
                <c:pt idx="4877">
                  <c:v>40669</c:v>
                </c:pt>
                <c:pt idx="4878">
                  <c:v>40670</c:v>
                </c:pt>
                <c:pt idx="4879">
                  <c:v>40671</c:v>
                </c:pt>
                <c:pt idx="4880">
                  <c:v>40672</c:v>
                </c:pt>
                <c:pt idx="4881">
                  <c:v>40673</c:v>
                </c:pt>
                <c:pt idx="4882">
                  <c:v>40674</c:v>
                </c:pt>
                <c:pt idx="4883">
                  <c:v>40675</c:v>
                </c:pt>
                <c:pt idx="4884">
                  <c:v>40676</c:v>
                </c:pt>
                <c:pt idx="4885">
                  <c:v>40677</c:v>
                </c:pt>
                <c:pt idx="4886">
                  <c:v>40678</c:v>
                </c:pt>
                <c:pt idx="4887">
                  <c:v>40679</c:v>
                </c:pt>
                <c:pt idx="4888">
                  <c:v>40680</c:v>
                </c:pt>
                <c:pt idx="4889">
                  <c:v>40681</c:v>
                </c:pt>
                <c:pt idx="4890">
                  <c:v>40682</c:v>
                </c:pt>
                <c:pt idx="4891">
                  <c:v>40683</c:v>
                </c:pt>
                <c:pt idx="4892">
                  <c:v>40684</c:v>
                </c:pt>
                <c:pt idx="4893">
                  <c:v>40685</c:v>
                </c:pt>
                <c:pt idx="4894">
                  <c:v>40686</c:v>
                </c:pt>
                <c:pt idx="4895">
                  <c:v>40687</c:v>
                </c:pt>
                <c:pt idx="4896">
                  <c:v>40688</c:v>
                </c:pt>
                <c:pt idx="4897">
                  <c:v>40689</c:v>
                </c:pt>
                <c:pt idx="4898">
                  <c:v>40690</c:v>
                </c:pt>
                <c:pt idx="4899">
                  <c:v>40691</c:v>
                </c:pt>
                <c:pt idx="4900">
                  <c:v>40692</c:v>
                </c:pt>
                <c:pt idx="4901">
                  <c:v>40693</c:v>
                </c:pt>
                <c:pt idx="4902">
                  <c:v>40696</c:v>
                </c:pt>
                <c:pt idx="4903">
                  <c:v>40697</c:v>
                </c:pt>
                <c:pt idx="4904">
                  <c:v>40698</c:v>
                </c:pt>
                <c:pt idx="4905">
                  <c:v>40699</c:v>
                </c:pt>
                <c:pt idx="4906">
                  <c:v>40700</c:v>
                </c:pt>
                <c:pt idx="4907">
                  <c:v>40701</c:v>
                </c:pt>
                <c:pt idx="4908">
                  <c:v>40702</c:v>
                </c:pt>
                <c:pt idx="4909">
                  <c:v>40704</c:v>
                </c:pt>
                <c:pt idx="4910">
                  <c:v>40705</c:v>
                </c:pt>
                <c:pt idx="4911">
                  <c:v>40706</c:v>
                </c:pt>
                <c:pt idx="4912">
                  <c:v>40707</c:v>
                </c:pt>
                <c:pt idx="4913">
                  <c:v>40708</c:v>
                </c:pt>
                <c:pt idx="4914">
                  <c:v>40709</c:v>
                </c:pt>
                <c:pt idx="4915">
                  <c:v>40710</c:v>
                </c:pt>
                <c:pt idx="4916">
                  <c:v>40711</c:v>
                </c:pt>
                <c:pt idx="4917">
                  <c:v>40712</c:v>
                </c:pt>
                <c:pt idx="4918">
                  <c:v>40713</c:v>
                </c:pt>
                <c:pt idx="4919">
                  <c:v>40714</c:v>
                </c:pt>
                <c:pt idx="4920">
                  <c:v>40715</c:v>
                </c:pt>
                <c:pt idx="4921">
                  <c:v>40716</c:v>
                </c:pt>
                <c:pt idx="4922">
                  <c:v>40717</c:v>
                </c:pt>
                <c:pt idx="4923">
                  <c:v>40718</c:v>
                </c:pt>
                <c:pt idx="4924">
                  <c:v>40719</c:v>
                </c:pt>
                <c:pt idx="4925">
                  <c:v>40720</c:v>
                </c:pt>
                <c:pt idx="4926">
                  <c:v>40721</c:v>
                </c:pt>
                <c:pt idx="4927">
                  <c:v>40722</c:v>
                </c:pt>
                <c:pt idx="4928">
                  <c:v>40723</c:v>
                </c:pt>
                <c:pt idx="4929">
                  <c:v>40724</c:v>
                </c:pt>
                <c:pt idx="4930">
                  <c:v>40725</c:v>
                </c:pt>
                <c:pt idx="4931">
                  <c:v>40726</c:v>
                </c:pt>
                <c:pt idx="4932">
                  <c:v>40727</c:v>
                </c:pt>
                <c:pt idx="4933">
                  <c:v>40728</c:v>
                </c:pt>
                <c:pt idx="4934">
                  <c:v>40729</c:v>
                </c:pt>
                <c:pt idx="4935">
                  <c:v>40730</c:v>
                </c:pt>
                <c:pt idx="4936">
                  <c:v>40731</c:v>
                </c:pt>
                <c:pt idx="4937">
                  <c:v>40732</c:v>
                </c:pt>
                <c:pt idx="4938">
                  <c:v>40733</c:v>
                </c:pt>
                <c:pt idx="4939">
                  <c:v>40734</c:v>
                </c:pt>
                <c:pt idx="4940">
                  <c:v>40735</c:v>
                </c:pt>
                <c:pt idx="4941">
                  <c:v>40736</c:v>
                </c:pt>
                <c:pt idx="4942">
                  <c:v>40737</c:v>
                </c:pt>
                <c:pt idx="4943">
                  <c:v>40738</c:v>
                </c:pt>
                <c:pt idx="4944">
                  <c:v>40739</c:v>
                </c:pt>
                <c:pt idx="4945">
                  <c:v>40740</c:v>
                </c:pt>
                <c:pt idx="4946">
                  <c:v>40741</c:v>
                </c:pt>
                <c:pt idx="4947">
                  <c:v>40742</c:v>
                </c:pt>
                <c:pt idx="4948">
                  <c:v>40743</c:v>
                </c:pt>
                <c:pt idx="4949">
                  <c:v>40744</c:v>
                </c:pt>
                <c:pt idx="4950">
                  <c:v>40745</c:v>
                </c:pt>
                <c:pt idx="4951">
                  <c:v>40746</c:v>
                </c:pt>
                <c:pt idx="4952">
                  <c:v>40747</c:v>
                </c:pt>
                <c:pt idx="4953">
                  <c:v>40748</c:v>
                </c:pt>
                <c:pt idx="4954">
                  <c:v>40749</c:v>
                </c:pt>
                <c:pt idx="4955">
                  <c:v>40750</c:v>
                </c:pt>
                <c:pt idx="4956">
                  <c:v>40751</c:v>
                </c:pt>
                <c:pt idx="4957">
                  <c:v>40752</c:v>
                </c:pt>
                <c:pt idx="4958">
                  <c:v>40753</c:v>
                </c:pt>
                <c:pt idx="4959">
                  <c:v>40754</c:v>
                </c:pt>
                <c:pt idx="4960">
                  <c:v>40755</c:v>
                </c:pt>
                <c:pt idx="4961">
                  <c:v>40756</c:v>
                </c:pt>
                <c:pt idx="4962">
                  <c:v>40757</c:v>
                </c:pt>
                <c:pt idx="4963">
                  <c:v>40758</c:v>
                </c:pt>
                <c:pt idx="4964">
                  <c:v>40759</c:v>
                </c:pt>
                <c:pt idx="4965">
                  <c:v>40760</c:v>
                </c:pt>
                <c:pt idx="4966">
                  <c:v>40761</c:v>
                </c:pt>
                <c:pt idx="4967">
                  <c:v>40762</c:v>
                </c:pt>
                <c:pt idx="4968">
                  <c:v>40763</c:v>
                </c:pt>
                <c:pt idx="4969">
                  <c:v>40764</c:v>
                </c:pt>
                <c:pt idx="4970">
                  <c:v>40765</c:v>
                </c:pt>
                <c:pt idx="4971">
                  <c:v>40766</c:v>
                </c:pt>
                <c:pt idx="4972">
                  <c:v>40767</c:v>
                </c:pt>
                <c:pt idx="4973">
                  <c:v>40768</c:v>
                </c:pt>
                <c:pt idx="4974">
                  <c:v>40769</c:v>
                </c:pt>
                <c:pt idx="4975">
                  <c:v>40770</c:v>
                </c:pt>
                <c:pt idx="4976">
                  <c:v>40771</c:v>
                </c:pt>
                <c:pt idx="4977">
                  <c:v>40772</c:v>
                </c:pt>
                <c:pt idx="4978">
                  <c:v>40773</c:v>
                </c:pt>
                <c:pt idx="4979">
                  <c:v>40774</c:v>
                </c:pt>
                <c:pt idx="4980">
                  <c:v>40775</c:v>
                </c:pt>
                <c:pt idx="4981">
                  <c:v>40776</c:v>
                </c:pt>
                <c:pt idx="4982">
                  <c:v>40777</c:v>
                </c:pt>
                <c:pt idx="4983">
                  <c:v>40778</c:v>
                </c:pt>
                <c:pt idx="4984">
                  <c:v>40779</c:v>
                </c:pt>
                <c:pt idx="4985">
                  <c:v>40780</c:v>
                </c:pt>
                <c:pt idx="4986">
                  <c:v>40781</c:v>
                </c:pt>
                <c:pt idx="4987">
                  <c:v>40782</c:v>
                </c:pt>
                <c:pt idx="4988">
                  <c:v>40783</c:v>
                </c:pt>
                <c:pt idx="4989">
                  <c:v>40784</c:v>
                </c:pt>
                <c:pt idx="4990">
                  <c:v>40785</c:v>
                </c:pt>
                <c:pt idx="4991">
                  <c:v>40786</c:v>
                </c:pt>
                <c:pt idx="4992">
                  <c:v>40787</c:v>
                </c:pt>
                <c:pt idx="4993">
                  <c:v>40788</c:v>
                </c:pt>
                <c:pt idx="4994">
                  <c:v>40789</c:v>
                </c:pt>
                <c:pt idx="4995">
                  <c:v>40790</c:v>
                </c:pt>
                <c:pt idx="4996">
                  <c:v>40791</c:v>
                </c:pt>
                <c:pt idx="4997">
                  <c:v>40792</c:v>
                </c:pt>
                <c:pt idx="4998">
                  <c:v>40793</c:v>
                </c:pt>
                <c:pt idx="4999">
                  <c:v>40794</c:v>
                </c:pt>
                <c:pt idx="5000">
                  <c:v>40795</c:v>
                </c:pt>
                <c:pt idx="5001">
                  <c:v>40796</c:v>
                </c:pt>
                <c:pt idx="5002">
                  <c:v>40797</c:v>
                </c:pt>
                <c:pt idx="5003">
                  <c:v>40798</c:v>
                </c:pt>
                <c:pt idx="5004">
                  <c:v>40799</c:v>
                </c:pt>
                <c:pt idx="5005">
                  <c:v>40800</c:v>
                </c:pt>
                <c:pt idx="5006">
                  <c:v>40801</c:v>
                </c:pt>
                <c:pt idx="5007">
                  <c:v>40802</c:v>
                </c:pt>
                <c:pt idx="5008">
                  <c:v>40803</c:v>
                </c:pt>
                <c:pt idx="5009">
                  <c:v>40804</c:v>
                </c:pt>
                <c:pt idx="5010">
                  <c:v>40805</c:v>
                </c:pt>
                <c:pt idx="5011">
                  <c:v>40806</c:v>
                </c:pt>
                <c:pt idx="5012">
                  <c:v>40807</c:v>
                </c:pt>
                <c:pt idx="5013">
                  <c:v>40808</c:v>
                </c:pt>
                <c:pt idx="5014">
                  <c:v>40809</c:v>
                </c:pt>
                <c:pt idx="5015">
                  <c:v>40810</c:v>
                </c:pt>
                <c:pt idx="5016">
                  <c:v>40811</c:v>
                </c:pt>
                <c:pt idx="5017">
                  <c:v>40812</c:v>
                </c:pt>
                <c:pt idx="5018">
                  <c:v>40813</c:v>
                </c:pt>
                <c:pt idx="5019">
                  <c:v>40814</c:v>
                </c:pt>
                <c:pt idx="5020">
                  <c:v>40815</c:v>
                </c:pt>
                <c:pt idx="5021">
                  <c:v>40816</c:v>
                </c:pt>
                <c:pt idx="5022">
                  <c:v>40817</c:v>
                </c:pt>
                <c:pt idx="5023">
                  <c:v>40818</c:v>
                </c:pt>
                <c:pt idx="5024">
                  <c:v>40819</c:v>
                </c:pt>
                <c:pt idx="5025">
                  <c:v>40820</c:v>
                </c:pt>
                <c:pt idx="5026">
                  <c:v>40821</c:v>
                </c:pt>
                <c:pt idx="5027">
                  <c:v>40822</c:v>
                </c:pt>
                <c:pt idx="5028">
                  <c:v>40823</c:v>
                </c:pt>
                <c:pt idx="5029">
                  <c:v>40824</c:v>
                </c:pt>
                <c:pt idx="5030">
                  <c:v>40825</c:v>
                </c:pt>
                <c:pt idx="5031">
                  <c:v>40826</c:v>
                </c:pt>
                <c:pt idx="5032">
                  <c:v>40827</c:v>
                </c:pt>
                <c:pt idx="5033">
                  <c:v>40828</c:v>
                </c:pt>
                <c:pt idx="5034">
                  <c:v>40829</c:v>
                </c:pt>
                <c:pt idx="5035">
                  <c:v>40830</c:v>
                </c:pt>
                <c:pt idx="5036">
                  <c:v>40831</c:v>
                </c:pt>
                <c:pt idx="5037">
                  <c:v>40832</c:v>
                </c:pt>
                <c:pt idx="5038">
                  <c:v>40833</c:v>
                </c:pt>
                <c:pt idx="5039">
                  <c:v>40834</c:v>
                </c:pt>
                <c:pt idx="5040">
                  <c:v>40835</c:v>
                </c:pt>
                <c:pt idx="5041">
                  <c:v>40836</c:v>
                </c:pt>
                <c:pt idx="5042">
                  <c:v>40837</c:v>
                </c:pt>
                <c:pt idx="5043">
                  <c:v>40838</c:v>
                </c:pt>
                <c:pt idx="5044">
                  <c:v>40839</c:v>
                </c:pt>
                <c:pt idx="5045">
                  <c:v>40840</c:v>
                </c:pt>
                <c:pt idx="5046">
                  <c:v>40841</c:v>
                </c:pt>
                <c:pt idx="5047">
                  <c:v>40842</c:v>
                </c:pt>
                <c:pt idx="5048">
                  <c:v>40843</c:v>
                </c:pt>
                <c:pt idx="5049">
                  <c:v>40844</c:v>
                </c:pt>
                <c:pt idx="5050">
                  <c:v>40845</c:v>
                </c:pt>
                <c:pt idx="5051">
                  <c:v>40846</c:v>
                </c:pt>
                <c:pt idx="5052">
                  <c:v>40847</c:v>
                </c:pt>
                <c:pt idx="5053">
                  <c:v>40848</c:v>
                </c:pt>
                <c:pt idx="5054">
                  <c:v>40849</c:v>
                </c:pt>
                <c:pt idx="5055">
                  <c:v>40850</c:v>
                </c:pt>
                <c:pt idx="5056">
                  <c:v>40851</c:v>
                </c:pt>
                <c:pt idx="5057">
                  <c:v>40852</c:v>
                </c:pt>
                <c:pt idx="5058">
                  <c:v>40853</c:v>
                </c:pt>
                <c:pt idx="5059">
                  <c:v>40854</c:v>
                </c:pt>
                <c:pt idx="5060">
                  <c:v>40855</c:v>
                </c:pt>
                <c:pt idx="5061">
                  <c:v>40856</c:v>
                </c:pt>
                <c:pt idx="5062">
                  <c:v>40857</c:v>
                </c:pt>
                <c:pt idx="5063">
                  <c:v>40858</c:v>
                </c:pt>
                <c:pt idx="5064">
                  <c:v>40859</c:v>
                </c:pt>
                <c:pt idx="5065">
                  <c:v>40860</c:v>
                </c:pt>
                <c:pt idx="5066">
                  <c:v>40861</c:v>
                </c:pt>
                <c:pt idx="5067">
                  <c:v>40862</c:v>
                </c:pt>
                <c:pt idx="5068">
                  <c:v>40863</c:v>
                </c:pt>
                <c:pt idx="5069">
                  <c:v>40864</c:v>
                </c:pt>
                <c:pt idx="5070">
                  <c:v>40865</c:v>
                </c:pt>
                <c:pt idx="5071">
                  <c:v>40866</c:v>
                </c:pt>
                <c:pt idx="5072">
                  <c:v>40867</c:v>
                </c:pt>
                <c:pt idx="5073">
                  <c:v>40868</c:v>
                </c:pt>
                <c:pt idx="5074">
                  <c:v>40869</c:v>
                </c:pt>
                <c:pt idx="5075">
                  <c:v>40870</c:v>
                </c:pt>
                <c:pt idx="5076">
                  <c:v>40871</c:v>
                </c:pt>
                <c:pt idx="5077">
                  <c:v>40872</c:v>
                </c:pt>
                <c:pt idx="5078">
                  <c:v>40873</c:v>
                </c:pt>
                <c:pt idx="5079">
                  <c:v>40874</c:v>
                </c:pt>
                <c:pt idx="5080">
                  <c:v>40875</c:v>
                </c:pt>
                <c:pt idx="5081">
                  <c:v>40876</c:v>
                </c:pt>
                <c:pt idx="5082">
                  <c:v>40877</c:v>
                </c:pt>
                <c:pt idx="5083">
                  <c:v>40878</c:v>
                </c:pt>
                <c:pt idx="5084">
                  <c:v>40879</c:v>
                </c:pt>
                <c:pt idx="5085">
                  <c:v>40880</c:v>
                </c:pt>
                <c:pt idx="5086">
                  <c:v>40881</c:v>
                </c:pt>
                <c:pt idx="5087">
                  <c:v>40882</c:v>
                </c:pt>
                <c:pt idx="5088">
                  <c:v>40883</c:v>
                </c:pt>
                <c:pt idx="5089">
                  <c:v>40884</c:v>
                </c:pt>
                <c:pt idx="5090">
                  <c:v>40885</c:v>
                </c:pt>
                <c:pt idx="5091">
                  <c:v>40886</c:v>
                </c:pt>
                <c:pt idx="5092">
                  <c:v>40887</c:v>
                </c:pt>
                <c:pt idx="5093">
                  <c:v>40888</c:v>
                </c:pt>
                <c:pt idx="5094">
                  <c:v>40889</c:v>
                </c:pt>
                <c:pt idx="5095">
                  <c:v>40890</c:v>
                </c:pt>
                <c:pt idx="5096">
                  <c:v>40891</c:v>
                </c:pt>
                <c:pt idx="5097">
                  <c:v>40892</c:v>
                </c:pt>
                <c:pt idx="5098">
                  <c:v>40893</c:v>
                </c:pt>
                <c:pt idx="5099">
                  <c:v>40894</c:v>
                </c:pt>
                <c:pt idx="5100">
                  <c:v>40895</c:v>
                </c:pt>
                <c:pt idx="5101">
                  <c:v>40896</c:v>
                </c:pt>
                <c:pt idx="5102">
                  <c:v>40897</c:v>
                </c:pt>
                <c:pt idx="5103">
                  <c:v>40898</c:v>
                </c:pt>
                <c:pt idx="5104">
                  <c:v>40899</c:v>
                </c:pt>
                <c:pt idx="5105">
                  <c:v>40900</c:v>
                </c:pt>
                <c:pt idx="5106">
                  <c:v>40901</c:v>
                </c:pt>
                <c:pt idx="5107">
                  <c:v>40902</c:v>
                </c:pt>
                <c:pt idx="5108">
                  <c:v>40903</c:v>
                </c:pt>
                <c:pt idx="5109">
                  <c:v>40904</c:v>
                </c:pt>
                <c:pt idx="5110">
                  <c:v>40905</c:v>
                </c:pt>
                <c:pt idx="5111">
                  <c:v>40906</c:v>
                </c:pt>
                <c:pt idx="5112">
                  <c:v>40907</c:v>
                </c:pt>
                <c:pt idx="5113">
                  <c:v>40908</c:v>
                </c:pt>
                <c:pt idx="5114">
                  <c:v>40909</c:v>
                </c:pt>
                <c:pt idx="5115">
                  <c:v>40910</c:v>
                </c:pt>
                <c:pt idx="5116">
                  <c:v>40911</c:v>
                </c:pt>
                <c:pt idx="5117">
                  <c:v>40912</c:v>
                </c:pt>
                <c:pt idx="5118">
                  <c:v>40913</c:v>
                </c:pt>
                <c:pt idx="5119">
                  <c:v>40914</c:v>
                </c:pt>
                <c:pt idx="5120">
                  <c:v>40915</c:v>
                </c:pt>
                <c:pt idx="5121">
                  <c:v>40916</c:v>
                </c:pt>
                <c:pt idx="5122">
                  <c:v>40917</c:v>
                </c:pt>
                <c:pt idx="5123">
                  <c:v>40918</c:v>
                </c:pt>
                <c:pt idx="5124">
                  <c:v>40919</c:v>
                </c:pt>
                <c:pt idx="5125">
                  <c:v>40920</c:v>
                </c:pt>
                <c:pt idx="5126">
                  <c:v>40921</c:v>
                </c:pt>
                <c:pt idx="5127">
                  <c:v>40922</c:v>
                </c:pt>
                <c:pt idx="5128">
                  <c:v>40923</c:v>
                </c:pt>
                <c:pt idx="5129">
                  <c:v>40924</c:v>
                </c:pt>
                <c:pt idx="5130">
                  <c:v>40925</c:v>
                </c:pt>
                <c:pt idx="5131">
                  <c:v>40926</c:v>
                </c:pt>
                <c:pt idx="5132">
                  <c:v>40927</c:v>
                </c:pt>
                <c:pt idx="5133">
                  <c:v>40928</c:v>
                </c:pt>
                <c:pt idx="5134">
                  <c:v>40929</c:v>
                </c:pt>
                <c:pt idx="5135">
                  <c:v>40930</c:v>
                </c:pt>
                <c:pt idx="5136">
                  <c:v>40931</c:v>
                </c:pt>
                <c:pt idx="5137">
                  <c:v>40932</c:v>
                </c:pt>
                <c:pt idx="5138">
                  <c:v>40933</c:v>
                </c:pt>
                <c:pt idx="5139">
                  <c:v>40934</c:v>
                </c:pt>
                <c:pt idx="5140">
                  <c:v>40935</c:v>
                </c:pt>
                <c:pt idx="5141">
                  <c:v>40936</c:v>
                </c:pt>
                <c:pt idx="5142">
                  <c:v>40937</c:v>
                </c:pt>
                <c:pt idx="5143">
                  <c:v>40938</c:v>
                </c:pt>
                <c:pt idx="5144">
                  <c:v>40939</c:v>
                </c:pt>
                <c:pt idx="5145">
                  <c:v>40940</c:v>
                </c:pt>
                <c:pt idx="5146">
                  <c:v>40941</c:v>
                </c:pt>
                <c:pt idx="5147">
                  <c:v>40942</c:v>
                </c:pt>
                <c:pt idx="5148">
                  <c:v>40943</c:v>
                </c:pt>
                <c:pt idx="5149">
                  <c:v>40944</c:v>
                </c:pt>
                <c:pt idx="5150">
                  <c:v>40945</c:v>
                </c:pt>
                <c:pt idx="5151">
                  <c:v>40946</c:v>
                </c:pt>
                <c:pt idx="5152">
                  <c:v>40947</c:v>
                </c:pt>
                <c:pt idx="5153">
                  <c:v>40948</c:v>
                </c:pt>
                <c:pt idx="5154">
                  <c:v>40949</c:v>
                </c:pt>
                <c:pt idx="5155">
                  <c:v>40950</c:v>
                </c:pt>
                <c:pt idx="5156">
                  <c:v>40951</c:v>
                </c:pt>
                <c:pt idx="5157">
                  <c:v>40952</c:v>
                </c:pt>
                <c:pt idx="5158">
                  <c:v>40953</c:v>
                </c:pt>
                <c:pt idx="5159">
                  <c:v>40954</c:v>
                </c:pt>
                <c:pt idx="5160">
                  <c:v>40955</c:v>
                </c:pt>
                <c:pt idx="5161">
                  <c:v>40956</c:v>
                </c:pt>
                <c:pt idx="5162">
                  <c:v>40957</c:v>
                </c:pt>
                <c:pt idx="5163">
                  <c:v>40958</c:v>
                </c:pt>
                <c:pt idx="5164">
                  <c:v>40959</c:v>
                </c:pt>
                <c:pt idx="5165">
                  <c:v>40960</c:v>
                </c:pt>
                <c:pt idx="5166">
                  <c:v>40961</c:v>
                </c:pt>
                <c:pt idx="5167">
                  <c:v>40962</c:v>
                </c:pt>
                <c:pt idx="5168">
                  <c:v>40963</c:v>
                </c:pt>
                <c:pt idx="5169">
                  <c:v>40964</c:v>
                </c:pt>
                <c:pt idx="5170">
                  <c:v>40965</c:v>
                </c:pt>
                <c:pt idx="5171">
                  <c:v>40966</c:v>
                </c:pt>
                <c:pt idx="5172">
                  <c:v>40967</c:v>
                </c:pt>
                <c:pt idx="5173">
                  <c:v>40968</c:v>
                </c:pt>
                <c:pt idx="5174">
                  <c:v>40969</c:v>
                </c:pt>
                <c:pt idx="5175">
                  <c:v>40970</c:v>
                </c:pt>
                <c:pt idx="5176">
                  <c:v>40971</c:v>
                </c:pt>
                <c:pt idx="5177">
                  <c:v>40972</c:v>
                </c:pt>
                <c:pt idx="5178">
                  <c:v>40973</c:v>
                </c:pt>
                <c:pt idx="5179">
                  <c:v>40974</c:v>
                </c:pt>
                <c:pt idx="5180">
                  <c:v>40975</c:v>
                </c:pt>
                <c:pt idx="5181">
                  <c:v>40976</c:v>
                </c:pt>
                <c:pt idx="5182">
                  <c:v>40977</c:v>
                </c:pt>
                <c:pt idx="5183">
                  <c:v>40978</c:v>
                </c:pt>
                <c:pt idx="5184">
                  <c:v>40979</c:v>
                </c:pt>
                <c:pt idx="5185">
                  <c:v>40980</c:v>
                </c:pt>
                <c:pt idx="5186">
                  <c:v>40981</c:v>
                </c:pt>
                <c:pt idx="5187">
                  <c:v>40982</c:v>
                </c:pt>
                <c:pt idx="5188">
                  <c:v>40983</c:v>
                </c:pt>
                <c:pt idx="5189">
                  <c:v>40984</c:v>
                </c:pt>
                <c:pt idx="5190">
                  <c:v>40985</c:v>
                </c:pt>
                <c:pt idx="5191">
                  <c:v>40986</c:v>
                </c:pt>
                <c:pt idx="5192">
                  <c:v>40987</c:v>
                </c:pt>
                <c:pt idx="5193">
                  <c:v>40988</c:v>
                </c:pt>
                <c:pt idx="5194">
                  <c:v>40989</c:v>
                </c:pt>
                <c:pt idx="5195">
                  <c:v>40990</c:v>
                </c:pt>
                <c:pt idx="5196">
                  <c:v>40991</c:v>
                </c:pt>
                <c:pt idx="5197">
                  <c:v>40992</c:v>
                </c:pt>
                <c:pt idx="5198">
                  <c:v>40993</c:v>
                </c:pt>
                <c:pt idx="5199">
                  <c:v>40994</c:v>
                </c:pt>
                <c:pt idx="5200">
                  <c:v>40995</c:v>
                </c:pt>
                <c:pt idx="5201">
                  <c:v>40996</c:v>
                </c:pt>
                <c:pt idx="5202">
                  <c:v>40997</c:v>
                </c:pt>
                <c:pt idx="5203">
                  <c:v>40998</c:v>
                </c:pt>
                <c:pt idx="5204">
                  <c:v>40999</c:v>
                </c:pt>
                <c:pt idx="5205">
                  <c:v>41000</c:v>
                </c:pt>
                <c:pt idx="5206">
                  <c:v>41001</c:v>
                </c:pt>
                <c:pt idx="5207">
                  <c:v>41002</c:v>
                </c:pt>
                <c:pt idx="5208">
                  <c:v>41003</c:v>
                </c:pt>
                <c:pt idx="5209">
                  <c:v>41004</c:v>
                </c:pt>
                <c:pt idx="5210">
                  <c:v>41005</c:v>
                </c:pt>
                <c:pt idx="5211">
                  <c:v>41006</c:v>
                </c:pt>
                <c:pt idx="5212">
                  <c:v>41007</c:v>
                </c:pt>
                <c:pt idx="5213">
                  <c:v>41008</c:v>
                </c:pt>
                <c:pt idx="5214">
                  <c:v>41009</c:v>
                </c:pt>
                <c:pt idx="5215">
                  <c:v>41010</c:v>
                </c:pt>
                <c:pt idx="5216">
                  <c:v>41011</c:v>
                </c:pt>
                <c:pt idx="5217">
                  <c:v>41012</c:v>
                </c:pt>
                <c:pt idx="5218">
                  <c:v>41013</c:v>
                </c:pt>
                <c:pt idx="5219">
                  <c:v>41014</c:v>
                </c:pt>
                <c:pt idx="5220">
                  <c:v>41015</c:v>
                </c:pt>
                <c:pt idx="5221">
                  <c:v>41016</c:v>
                </c:pt>
                <c:pt idx="5222">
                  <c:v>41017</c:v>
                </c:pt>
                <c:pt idx="5223">
                  <c:v>41018</c:v>
                </c:pt>
                <c:pt idx="5224">
                  <c:v>41019</c:v>
                </c:pt>
                <c:pt idx="5225">
                  <c:v>41020</c:v>
                </c:pt>
                <c:pt idx="5226">
                  <c:v>41021</c:v>
                </c:pt>
                <c:pt idx="5227">
                  <c:v>41022</c:v>
                </c:pt>
                <c:pt idx="5228">
                  <c:v>41023</c:v>
                </c:pt>
                <c:pt idx="5229">
                  <c:v>41024</c:v>
                </c:pt>
                <c:pt idx="5230">
                  <c:v>41025</c:v>
                </c:pt>
                <c:pt idx="5231">
                  <c:v>41026</c:v>
                </c:pt>
                <c:pt idx="5232">
                  <c:v>41027</c:v>
                </c:pt>
                <c:pt idx="5233">
                  <c:v>41028</c:v>
                </c:pt>
                <c:pt idx="5234">
                  <c:v>41029</c:v>
                </c:pt>
                <c:pt idx="5235">
                  <c:v>41030</c:v>
                </c:pt>
                <c:pt idx="5236">
                  <c:v>41031</c:v>
                </c:pt>
                <c:pt idx="5237">
                  <c:v>41032</c:v>
                </c:pt>
                <c:pt idx="5238">
                  <c:v>41033</c:v>
                </c:pt>
                <c:pt idx="5239">
                  <c:v>41034</c:v>
                </c:pt>
                <c:pt idx="5240">
                  <c:v>41035</c:v>
                </c:pt>
                <c:pt idx="5241">
                  <c:v>41036</c:v>
                </c:pt>
                <c:pt idx="5242">
                  <c:v>41037</c:v>
                </c:pt>
                <c:pt idx="5243">
                  <c:v>41038</c:v>
                </c:pt>
                <c:pt idx="5244">
                  <c:v>41039</c:v>
                </c:pt>
                <c:pt idx="5245">
                  <c:v>41040</c:v>
                </c:pt>
                <c:pt idx="5246">
                  <c:v>41041</c:v>
                </c:pt>
                <c:pt idx="5247">
                  <c:v>41042</c:v>
                </c:pt>
                <c:pt idx="5248">
                  <c:v>41043</c:v>
                </c:pt>
                <c:pt idx="5249">
                  <c:v>41044</c:v>
                </c:pt>
                <c:pt idx="5250">
                  <c:v>41045</c:v>
                </c:pt>
                <c:pt idx="5251">
                  <c:v>41046</c:v>
                </c:pt>
                <c:pt idx="5252">
                  <c:v>41047</c:v>
                </c:pt>
                <c:pt idx="5253">
                  <c:v>41048</c:v>
                </c:pt>
                <c:pt idx="5254">
                  <c:v>41049</c:v>
                </c:pt>
                <c:pt idx="5255">
                  <c:v>41050</c:v>
                </c:pt>
                <c:pt idx="5256">
                  <c:v>41051</c:v>
                </c:pt>
                <c:pt idx="5257">
                  <c:v>41052</c:v>
                </c:pt>
                <c:pt idx="5258">
                  <c:v>41053</c:v>
                </c:pt>
                <c:pt idx="5259">
                  <c:v>41054</c:v>
                </c:pt>
                <c:pt idx="5260">
                  <c:v>41055</c:v>
                </c:pt>
                <c:pt idx="5261">
                  <c:v>41056</c:v>
                </c:pt>
                <c:pt idx="5262">
                  <c:v>41057</c:v>
                </c:pt>
                <c:pt idx="5263">
                  <c:v>41058</c:v>
                </c:pt>
                <c:pt idx="5264">
                  <c:v>41059</c:v>
                </c:pt>
                <c:pt idx="5265">
                  <c:v>41060</c:v>
                </c:pt>
                <c:pt idx="5266">
                  <c:v>41061</c:v>
                </c:pt>
                <c:pt idx="5267">
                  <c:v>41062</c:v>
                </c:pt>
                <c:pt idx="5268">
                  <c:v>41063</c:v>
                </c:pt>
                <c:pt idx="5269">
                  <c:v>41064</c:v>
                </c:pt>
                <c:pt idx="5270">
                  <c:v>41065</c:v>
                </c:pt>
                <c:pt idx="5271">
                  <c:v>41066</c:v>
                </c:pt>
                <c:pt idx="5272">
                  <c:v>41067</c:v>
                </c:pt>
                <c:pt idx="5273">
                  <c:v>41068</c:v>
                </c:pt>
                <c:pt idx="5274">
                  <c:v>41069</c:v>
                </c:pt>
                <c:pt idx="5275">
                  <c:v>41070</c:v>
                </c:pt>
                <c:pt idx="5276">
                  <c:v>41071</c:v>
                </c:pt>
                <c:pt idx="5277">
                  <c:v>41072</c:v>
                </c:pt>
                <c:pt idx="5278">
                  <c:v>41073</c:v>
                </c:pt>
                <c:pt idx="5279">
                  <c:v>41074</c:v>
                </c:pt>
                <c:pt idx="5280">
                  <c:v>41075</c:v>
                </c:pt>
                <c:pt idx="5281">
                  <c:v>41076</c:v>
                </c:pt>
                <c:pt idx="5282">
                  <c:v>41077</c:v>
                </c:pt>
                <c:pt idx="5283">
                  <c:v>41078</c:v>
                </c:pt>
                <c:pt idx="5284">
                  <c:v>41079</c:v>
                </c:pt>
                <c:pt idx="5285">
                  <c:v>41080</c:v>
                </c:pt>
                <c:pt idx="5286">
                  <c:v>41081</c:v>
                </c:pt>
                <c:pt idx="5287">
                  <c:v>41082</c:v>
                </c:pt>
                <c:pt idx="5288">
                  <c:v>41083</c:v>
                </c:pt>
                <c:pt idx="5289">
                  <c:v>41084</c:v>
                </c:pt>
                <c:pt idx="5290">
                  <c:v>41085</c:v>
                </c:pt>
                <c:pt idx="5291">
                  <c:v>41086</c:v>
                </c:pt>
                <c:pt idx="5292">
                  <c:v>41087</c:v>
                </c:pt>
                <c:pt idx="5293">
                  <c:v>41088</c:v>
                </c:pt>
                <c:pt idx="5294">
                  <c:v>41089</c:v>
                </c:pt>
                <c:pt idx="5295">
                  <c:v>41090</c:v>
                </c:pt>
                <c:pt idx="5296">
                  <c:v>41091</c:v>
                </c:pt>
                <c:pt idx="5297">
                  <c:v>41092</c:v>
                </c:pt>
                <c:pt idx="5298">
                  <c:v>41093</c:v>
                </c:pt>
                <c:pt idx="5299">
                  <c:v>41094</c:v>
                </c:pt>
                <c:pt idx="5300">
                  <c:v>41095</c:v>
                </c:pt>
                <c:pt idx="5301">
                  <c:v>41096</c:v>
                </c:pt>
                <c:pt idx="5302">
                  <c:v>41097</c:v>
                </c:pt>
                <c:pt idx="5303">
                  <c:v>41098</c:v>
                </c:pt>
                <c:pt idx="5304">
                  <c:v>41099</c:v>
                </c:pt>
                <c:pt idx="5305">
                  <c:v>41100</c:v>
                </c:pt>
                <c:pt idx="5306">
                  <c:v>41101</c:v>
                </c:pt>
                <c:pt idx="5307">
                  <c:v>41102</c:v>
                </c:pt>
                <c:pt idx="5308">
                  <c:v>41103</c:v>
                </c:pt>
                <c:pt idx="5309">
                  <c:v>41104</c:v>
                </c:pt>
                <c:pt idx="5310">
                  <c:v>41105</c:v>
                </c:pt>
                <c:pt idx="5311">
                  <c:v>41106</c:v>
                </c:pt>
                <c:pt idx="5312">
                  <c:v>41107</c:v>
                </c:pt>
                <c:pt idx="5313">
                  <c:v>41108</c:v>
                </c:pt>
                <c:pt idx="5314">
                  <c:v>41109</c:v>
                </c:pt>
                <c:pt idx="5315">
                  <c:v>41110</c:v>
                </c:pt>
                <c:pt idx="5316">
                  <c:v>41111</c:v>
                </c:pt>
                <c:pt idx="5317">
                  <c:v>41112</c:v>
                </c:pt>
                <c:pt idx="5318">
                  <c:v>41113</c:v>
                </c:pt>
                <c:pt idx="5319">
                  <c:v>41114</c:v>
                </c:pt>
                <c:pt idx="5320">
                  <c:v>41115</c:v>
                </c:pt>
                <c:pt idx="5321">
                  <c:v>41116</c:v>
                </c:pt>
                <c:pt idx="5322">
                  <c:v>41117</c:v>
                </c:pt>
                <c:pt idx="5323">
                  <c:v>41118</c:v>
                </c:pt>
                <c:pt idx="5324">
                  <c:v>41119</c:v>
                </c:pt>
                <c:pt idx="5325">
                  <c:v>41120</c:v>
                </c:pt>
                <c:pt idx="5326">
                  <c:v>41121</c:v>
                </c:pt>
                <c:pt idx="5327">
                  <c:v>41122</c:v>
                </c:pt>
                <c:pt idx="5328">
                  <c:v>41123</c:v>
                </c:pt>
                <c:pt idx="5329">
                  <c:v>41124</c:v>
                </c:pt>
                <c:pt idx="5330">
                  <c:v>41125</c:v>
                </c:pt>
                <c:pt idx="5331">
                  <c:v>41126</c:v>
                </c:pt>
                <c:pt idx="5332">
                  <c:v>41127</c:v>
                </c:pt>
                <c:pt idx="5333">
                  <c:v>41128</c:v>
                </c:pt>
                <c:pt idx="5334">
                  <c:v>41129</c:v>
                </c:pt>
                <c:pt idx="5335">
                  <c:v>41130</c:v>
                </c:pt>
                <c:pt idx="5336">
                  <c:v>41131</c:v>
                </c:pt>
                <c:pt idx="5337">
                  <c:v>41132</c:v>
                </c:pt>
                <c:pt idx="5338">
                  <c:v>41133</c:v>
                </c:pt>
                <c:pt idx="5339">
                  <c:v>41134</c:v>
                </c:pt>
                <c:pt idx="5340">
                  <c:v>41135</c:v>
                </c:pt>
                <c:pt idx="5341">
                  <c:v>41136</c:v>
                </c:pt>
                <c:pt idx="5342">
                  <c:v>41137</c:v>
                </c:pt>
                <c:pt idx="5343">
                  <c:v>41138</c:v>
                </c:pt>
                <c:pt idx="5344">
                  <c:v>41139</c:v>
                </c:pt>
                <c:pt idx="5345">
                  <c:v>41140</c:v>
                </c:pt>
                <c:pt idx="5346">
                  <c:v>41141</c:v>
                </c:pt>
                <c:pt idx="5347">
                  <c:v>41142</c:v>
                </c:pt>
                <c:pt idx="5348">
                  <c:v>41143</c:v>
                </c:pt>
                <c:pt idx="5349">
                  <c:v>41144</c:v>
                </c:pt>
                <c:pt idx="5350">
                  <c:v>41145</c:v>
                </c:pt>
                <c:pt idx="5351">
                  <c:v>41146</c:v>
                </c:pt>
                <c:pt idx="5352">
                  <c:v>41147</c:v>
                </c:pt>
                <c:pt idx="5353">
                  <c:v>41148</c:v>
                </c:pt>
                <c:pt idx="5354">
                  <c:v>41149</c:v>
                </c:pt>
                <c:pt idx="5355">
                  <c:v>41150</c:v>
                </c:pt>
                <c:pt idx="5356">
                  <c:v>41151</c:v>
                </c:pt>
                <c:pt idx="5357">
                  <c:v>41152</c:v>
                </c:pt>
                <c:pt idx="5358">
                  <c:v>41153</c:v>
                </c:pt>
                <c:pt idx="5359">
                  <c:v>41154</c:v>
                </c:pt>
                <c:pt idx="5360">
                  <c:v>41155</c:v>
                </c:pt>
                <c:pt idx="5361">
                  <c:v>41156</c:v>
                </c:pt>
                <c:pt idx="5362">
                  <c:v>41157</c:v>
                </c:pt>
                <c:pt idx="5363">
                  <c:v>41158</c:v>
                </c:pt>
                <c:pt idx="5364">
                  <c:v>41159</c:v>
                </c:pt>
                <c:pt idx="5365">
                  <c:v>41160</c:v>
                </c:pt>
                <c:pt idx="5366">
                  <c:v>41161</c:v>
                </c:pt>
                <c:pt idx="5367">
                  <c:v>41162</c:v>
                </c:pt>
                <c:pt idx="5368">
                  <c:v>41163</c:v>
                </c:pt>
                <c:pt idx="5369">
                  <c:v>41164</c:v>
                </c:pt>
                <c:pt idx="5370">
                  <c:v>41165</c:v>
                </c:pt>
                <c:pt idx="5371">
                  <c:v>41166</c:v>
                </c:pt>
                <c:pt idx="5372">
                  <c:v>41167</c:v>
                </c:pt>
                <c:pt idx="5373">
                  <c:v>41168</c:v>
                </c:pt>
                <c:pt idx="5374">
                  <c:v>41169</c:v>
                </c:pt>
                <c:pt idx="5375">
                  <c:v>41170</c:v>
                </c:pt>
                <c:pt idx="5376">
                  <c:v>41171</c:v>
                </c:pt>
                <c:pt idx="5377">
                  <c:v>41172</c:v>
                </c:pt>
                <c:pt idx="5378">
                  <c:v>41173</c:v>
                </c:pt>
                <c:pt idx="5379">
                  <c:v>41174</c:v>
                </c:pt>
                <c:pt idx="5380">
                  <c:v>41175</c:v>
                </c:pt>
                <c:pt idx="5381">
                  <c:v>41176</c:v>
                </c:pt>
                <c:pt idx="5382">
                  <c:v>41177</c:v>
                </c:pt>
                <c:pt idx="5383">
                  <c:v>41178</c:v>
                </c:pt>
                <c:pt idx="5384">
                  <c:v>41179</c:v>
                </c:pt>
                <c:pt idx="5385">
                  <c:v>41180</c:v>
                </c:pt>
                <c:pt idx="5386">
                  <c:v>41181</c:v>
                </c:pt>
                <c:pt idx="5387">
                  <c:v>41182</c:v>
                </c:pt>
                <c:pt idx="5388">
                  <c:v>41183</c:v>
                </c:pt>
                <c:pt idx="5389">
                  <c:v>41184</c:v>
                </c:pt>
                <c:pt idx="5390">
                  <c:v>41185</c:v>
                </c:pt>
                <c:pt idx="5391">
                  <c:v>41186</c:v>
                </c:pt>
                <c:pt idx="5392">
                  <c:v>41187</c:v>
                </c:pt>
                <c:pt idx="5393">
                  <c:v>41188</c:v>
                </c:pt>
                <c:pt idx="5394">
                  <c:v>41189</c:v>
                </c:pt>
                <c:pt idx="5395">
                  <c:v>41190</c:v>
                </c:pt>
                <c:pt idx="5396">
                  <c:v>41191</c:v>
                </c:pt>
                <c:pt idx="5397">
                  <c:v>41192</c:v>
                </c:pt>
                <c:pt idx="5398">
                  <c:v>41193</c:v>
                </c:pt>
                <c:pt idx="5399">
                  <c:v>41194</c:v>
                </c:pt>
                <c:pt idx="5400">
                  <c:v>41195</c:v>
                </c:pt>
                <c:pt idx="5401">
                  <c:v>41196</c:v>
                </c:pt>
                <c:pt idx="5402">
                  <c:v>41197</c:v>
                </c:pt>
                <c:pt idx="5403">
                  <c:v>41198</c:v>
                </c:pt>
                <c:pt idx="5404">
                  <c:v>41199</c:v>
                </c:pt>
                <c:pt idx="5405">
                  <c:v>41200</c:v>
                </c:pt>
                <c:pt idx="5406">
                  <c:v>41201</c:v>
                </c:pt>
                <c:pt idx="5407">
                  <c:v>41202</c:v>
                </c:pt>
                <c:pt idx="5408">
                  <c:v>41203</c:v>
                </c:pt>
                <c:pt idx="5409">
                  <c:v>41204</c:v>
                </c:pt>
                <c:pt idx="5410">
                  <c:v>41205</c:v>
                </c:pt>
                <c:pt idx="5411">
                  <c:v>41206</c:v>
                </c:pt>
                <c:pt idx="5412">
                  <c:v>41207</c:v>
                </c:pt>
                <c:pt idx="5413">
                  <c:v>41208</c:v>
                </c:pt>
                <c:pt idx="5414">
                  <c:v>41209</c:v>
                </c:pt>
                <c:pt idx="5415">
                  <c:v>41210</c:v>
                </c:pt>
                <c:pt idx="5416">
                  <c:v>41211</c:v>
                </c:pt>
                <c:pt idx="5417">
                  <c:v>41212</c:v>
                </c:pt>
                <c:pt idx="5418">
                  <c:v>41213</c:v>
                </c:pt>
                <c:pt idx="5419">
                  <c:v>41214</c:v>
                </c:pt>
                <c:pt idx="5420">
                  <c:v>41215</c:v>
                </c:pt>
                <c:pt idx="5421">
                  <c:v>41216</c:v>
                </c:pt>
                <c:pt idx="5422">
                  <c:v>41217</c:v>
                </c:pt>
                <c:pt idx="5423">
                  <c:v>41218</c:v>
                </c:pt>
                <c:pt idx="5424">
                  <c:v>41219</c:v>
                </c:pt>
                <c:pt idx="5425">
                  <c:v>41220</c:v>
                </c:pt>
                <c:pt idx="5426">
                  <c:v>41221</c:v>
                </c:pt>
                <c:pt idx="5427">
                  <c:v>41222</c:v>
                </c:pt>
                <c:pt idx="5428">
                  <c:v>41223</c:v>
                </c:pt>
                <c:pt idx="5429">
                  <c:v>41224</c:v>
                </c:pt>
                <c:pt idx="5430">
                  <c:v>41225</c:v>
                </c:pt>
                <c:pt idx="5431">
                  <c:v>41226</c:v>
                </c:pt>
                <c:pt idx="5432">
                  <c:v>41227</c:v>
                </c:pt>
                <c:pt idx="5433">
                  <c:v>41228</c:v>
                </c:pt>
                <c:pt idx="5434">
                  <c:v>41229</c:v>
                </c:pt>
                <c:pt idx="5435">
                  <c:v>41230</c:v>
                </c:pt>
                <c:pt idx="5436">
                  <c:v>41231</c:v>
                </c:pt>
                <c:pt idx="5437">
                  <c:v>41232</c:v>
                </c:pt>
                <c:pt idx="5438">
                  <c:v>41233</c:v>
                </c:pt>
                <c:pt idx="5439">
                  <c:v>41234</c:v>
                </c:pt>
                <c:pt idx="5440">
                  <c:v>41235</c:v>
                </c:pt>
                <c:pt idx="5441">
                  <c:v>41236</c:v>
                </c:pt>
                <c:pt idx="5442">
                  <c:v>41237</c:v>
                </c:pt>
                <c:pt idx="5443">
                  <c:v>41238</c:v>
                </c:pt>
                <c:pt idx="5444">
                  <c:v>41239</c:v>
                </c:pt>
                <c:pt idx="5445">
                  <c:v>41240</c:v>
                </c:pt>
                <c:pt idx="5446">
                  <c:v>41241</c:v>
                </c:pt>
                <c:pt idx="5447">
                  <c:v>41242</c:v>
                </c:pt>
                <c:pt idx="5448">
                  <c:v>41243</c:v>
                </c:pt>
                <c:pt idx="5449">
                  <c:v>41244</c:v>
                </c:pt>
                <c:pt idx="5450">
                  <c:v>41245</c:v>
                </c:pt>
                <c:pt idx="5451">
                  <c:v>41246</c:v>
                </c:pt>
                <c:pt idx="5452">
                  <c:v>41247</c:v>
                </c:pt>
                <c:pt idx="5453">
                  <c:v>41248</c:v>
                </c:pt>
                <c:pt idx="5454">
                  <c:v>41249</c:v>
                </c:pt>
                <c:pt idx="5455">
                  <c:v>41250</c:v>
                </c:pt>
                <c:pt idx="5456">
                  <c:v>41251</c:v>
                </c:pt>
                <c:pt idx="5457">
                  <c:v>41252</c:v>
                </c:pt>
                <c:pt idx="5458">
                  <c:v>41253</c:v>
                </c:pt>
                <c:pt idx="5459">
                  <c:v>41254</c:v>
                </c:pt>
                <c:pt idx="5460">
                  <c:v>41255</c:v>
                </c:pt>
                <c:pt idx="5461">
                  <c:v>41256</c:v>
                </c:pt>
                <c:pt idx="5462">
                  <c:v>41257</c:v>
                </c:pt>
                <c:pt idx="5463">
                  <c:v>41258</c:v>
                </c:pt>
                <c:pt idx="5464">
                  <c:v>41259</c:v>
                </c:pt>
                <c:pt idx="5465">
                  <c:v>41260</c:v>
                </c:pt>
                <c:pt idx="5466">
                  <c:v>41261</c:v>
                </c:pt>
                <c:pt idx="5467">
                  <c:v>41262</c:v>
                </c:pt>
                <c:pt idx="5468">
                  <c:v>41263</c:v>
                </c:pt>
                <c:pt idx="5469">
                  <c:v>41264</c:v>
                </c:pt>
                <c:pt idx="5470">
                  <c:v>41265</c:v>
                </c:pt>
                <c:pt idx="5471">
                  <c:v>41266</c:v>
                </c:pt>
                <c:pt idx="5472">
                  <c:v>41267</c:v>
                </c:pt>
                <c:pt idx="5473">
                  <c:v>41268</c:v>
                </c:pt>
                <c:pt idx="5474">
                  <c:v>41269</c:v>
                </c:pt>
                <c:pt idx="5475">
                  <c:v>41270</c:v>
                </c:pt>
                <c:pt idx="5476">
                  <c:v>41271</c:v>
                </c:pt>
                <c:pt idx="5477">
                  <c:v>41272</c:v>
                </c:pt>
                <c:pt idx="5478">
                  <c:v>41273</c:v>
                </c:pt>
                <c:pt idx="5479">
                  <c:v>41274</c:v>
                </c:pt>
                <c:pt idx="5480">
                  <c:v>41275</c:v>
                </c:pt>
                <c:pt idx="5481">
                  <c:v>41276</c:v>
                </c:pt>
                <c:pt idx="5482">
                  <c:v>41277</c:v>
                </c:pt>
                <c:pt idx="5483">
                  <c:v>41278</c:v>
                </c:pt>
                <c:pt idx="5484">
                  <c:v>41279</c:v>
                </c:pt>
                <c:pt idx="5485">
                  <c:v>41280</c:v>
                </c:pt>
                <c:pt idx="5486">
                  <c:v>41281</c:v>
                </c:pt>
                <c:pt idx="5487">
                  <c:v>41282</c:v>
                </c:pt>
                <c:pt idx="5488">
                  <c:v>41283</c:v>
                </c:pt>
                <c:pt idx="5489">
                  <c:v>41284</c:v>
                </c:pt>
                <c:pt idx="5490">
                  <c:v>41285</c:v>
                </c:pt>
                <c:pt idx="5491">
                  <c:v>41286</c:v>
                </c:pt>
                <c:pt idx="5492">
                  <c:v>41287</c:v>
                </c:pt>
                <c:pt idx="5493">
                  <c:v>41288</c:v>
                </c:pt>
                <c:pt idx="5494">
                  <c:v>41289</c:v>
                </c:pt>
                <c:pt idx="5495">
                  <c:v>41290</c:v>
                </c:pt>
                <c:pt idx="5496">
                  <c:v>41291</c:v>
                </c:pt>
                <c:pt idx="5497">
                  <c:v>41292</c:v>
                </c:pt>
                <c:pt idx="5498">
                  <c:v>41293</c:v>
                </c:pt>
                <c:pt idx="5499">
                  <c:v>41294</c:v>
                </c:pt>
                <c:pt idx="5500">
                  <c:v>41295</c:v>
                </c:pt>
                <c:pt idx="5501">
                  <c:v>41296</c:v>
                </c:pt>
                <c:pt idx="5502">
                  <c:v>41297</c:v>
                </c:pt>
                <c:pt idx="5503">
                  <c:v>41298</c:v>
                </c:pt>
                <c:pt idx="5504">
                  <c:v>41299</c:v>
                </c:pt>
                <c:pt idx="5505">
                  <c:v>41300</c:v>
                </c:pt>
                <c:pt idx="5506">
                  <c:v>41301</c:v>
                </c:pt>
                <c:pt idx="5507">
                  <c:v>41302</c:v>
                </c:pt>
                <c:pt idx="5508">
                  <c:v>41303</c:v>
                </c:pt>
                <c:pt idx="5509">
                  <c:v>41304</c:v>
                </c:pt>
                <c:pt idx="5510">
                  <c:v>41305</c:v>
                </c:pt>
                <c:pt idx="5511">
                  <c:v>41306</c:v>
                </c:pt>
                <c:pt idx="5512">
                  <c:v>41307</c:v>
                </c:pt>
                <c:pt idx="5513">
                  <c:v>41308</c:v>
                </c:pt>
                <c:pt idx="5514">
                  <c:v>41309</c:v>
                </c:pt>
                <c:pt idx="5515">
                  <c:v>41310</c:v>
                </c:pt>
                <c:pt idx="5516">
                  <c:v>41311</c:v>
                </c:pt>
                <c:pt idx="5517">
                  <c:v>41312</c:v>
                </c:pt>
                <c:pt idx="5518">
                  <c:v>41313</c:v>
                </c:pt>
                <c:pt idx="5519">
                  <c:v>41314</c:v>
                </c:pt>
                <c:pt idx="5520">
                  <c:v>41315</c:v>
                </c:pt>
                <c:pt idx="5521">
                  <c:v>41316</c:v>
                </c:pt>
                <c:pt idx="5522">
                  <c:v>41317</c:v>
                </c:pt>
                <c:pt idx="5523">
                  <c:v>41318</c:v>
                </c:pt>
                <c:pt idx="5524">
                  <c:v>41319</c:v>
                </c:pt>
                <c:pt idx="5525">
                  <c:v>41320</c:v>
                </c:pt>
                <c:pt idx="5526">
                  <c:v>41321</c:v>
                </c:pt>
                <c:pt idx="5527">
                  <c:v>41322</c:v>
                </c:pt>
                <c:pt idx="5528">
                  <c:v>41323</c:v>
                </c:pt>
                <c:pt idx="5529">
                  <c:v>41324</c:v>
                </c:pt>
                <c:pt idx="5530">
                  <c:v>41325</c:v>
                </c:pt>
                <c:pt idx="5531">
                  <c:v>41326</c:v>
                </c:pt>
                <c:pt idx="5532">
                  <c:v>41327</c:v>
                </c:pt>
                <c:pt idx="5533">
                  <c:v>41328</c:v>
                </c:pt>
                <c:pt idx="5534">
                  <c:v>41329</c:v>
                </c:pt>
                <c:pt idx="5535">
                  <c:v>41330</c:v>
                </c:pt>
                <c:pt idx="5536">
                  <c:v>41331</c:v>
                </c:pt>
                <c:pt idx="5537">
                  <c:v>41332</c:v>
                </c:pt>
                <c:pt idx="5538">
                  <c:v>41333</c:v>
                </c:pt>
                <c:pt idx="5539">
                  <c:v>41334</c:v>
                </c:pt>
                <c:pt idx="5540">
                  <c:v>41335</c:v>
                </c:pt>
                <c:pt idx="5541">
                  <c:v>41336</c:v>
                </c:pt>
                <c:pt idx="5542">
                  <c:v>41337</c:v>
                </c:pt>
                <c:pt idx="5543">
                  <c:v>41338</c:v>
                </c:pt>
                <c:pt idx="5544">
                  <c:v>41339</c:v>
                </c:pt>
                <c:pt idx="5545">
                  <c:v>41340</c:v>
                </c:pt>
                <c:pt idx="5546">
                  <c:v>41341</c:v>
                </c:pt>
                <c:pt idx="5547">
                  <c:v>41342</c:v>
                </c:pt>
                <c:pt idx="5548">
                  <c:v>41343</c:v>
                </c:pt>
                <c:pt idx="5549">
                  <c:v>41344</c:v>
                </c:pt>
                <c:pt idx="5550">
                  <c:v>41345</c:v>
                </c:pt>
                <c:pt idx="5551">
                  <c:v>41346</c:v>
                </c:pt>
                <c:pt idx="5552">
                  <c:v>41347</c:v>
                </c:pt>
                <c:pt idx="5553">
                  <c:v>41348</c:v>
                </c:pt>
                <c:pt idx="5554">
                  <c:v>41349</c:v>
                </c:pt>
                <c:pt idx="5555">
                  <c:v>41350</c:v>
                </c:pt>
                <c:pt idx="5556">
                  <c:v>41351</c:v>
                </c:pt>
                <c:pt idx="5557">
                  <c:v>41352</c:v>
                </c:pt>
                <c:pt idx="5558">
                  <c:v>41353</c:v>
                </c:pt>
                <c:pt idx="5559">
                  <c:v>41354</c:v>
                </c:pt>
                <c:pt idx="5560">
                  <c:v>41355</c:v>
                </c:pt>
                <c:pt idx="5561">
                  <c:v>41356</c:v>
                </c:pt>
                <c:pt idx="5562">
                  <c:v>41357</c:v>
                </c:pt>
                <c:pt idx="5563">
                  <c:v>41358</c:v>
                </c:pt>
                <c:pt idx="5564">
                  <c:v>41359</c:v>
                </c:pt>
                <c:pt idx="5565">
                  <c:v>41360</c:v>
                </c:pt>
                <c:pt idx="5566">
                  <c:v>41361</c:v>
                </c:pt>
                <c:pt idx="5567">
                  <c:v>41362</c:v>
                </c:pt>
                <c:pt idx="5568">
                  <c:v>41363</c:v>
                </c:pt>
                <c:pt idx="5569">
                  <c:v>41364</c:v>
                </c:pt>
                <c:pt idx="5570">
                  <c:v>41365</c:v>
                </c:pt>
                <c:pt idx="5571">
                  <c:v>41366</c:v>
                </c:pt>
                <c:pt idx="5572">
                  <c:v>41367</c:v>
                </c:pt>
                <c:pt idx="5573">
                  <c:v>41368</c:v>
                </c:pt>
                <c:pt idx="5574">
                  <c:v>41369</c:v>
                </c:pt>
                <c:pt idx="5575">
                  <c:v>41370</c:v>
                </c:pt>
                <c:pt idx="5576">
                  <c:v>41371</c:v>
                </c:pt>
                <c:pt idx="5577">
                  <c:v>41372</c:v>
                </c:pt>
                <c:pt idx="5578">
                  <c:v>41373</c:v>
                </c:pt>
                <c:pt idx="5579">
                  <c:v>41374</c:v>
                </c:pt>
                <c:pt idx="5580">
                  <c:v>41375</c:v>
                </c:pt>
                <c:pt idx="5581">
                  <c:v>41376</c:v>
                </c:pt>
                <c:pt idx="5582">
                  <c:v>41377</c:v>
                </c:pt>
                <c:pt idx="5583">
                  <c:v>41378</c:v>
                </c:pt>
                <c:pt idx="5584">
                  <c:v>41379</c:v>
                </c:pt>
                <c:pt idx="5585">
                  <c:v>41380</c:v>
                </c:pt>
                <c:pt idx="5586">
                  <c:v>41381</c:v>
                </c:pt>
                <c:pt idx="5587">
                  <c:v>41382</c:v>
                </c:pt>
                <c:pt idx="5588">
                  <c:v>41383</c:v>
                </c:pt>
                <c:pt idx="5589">
                  <c:v>41384</c:v>
                </c:pt>
                <c:pt idx="5590">
                  <c:v>41385</c:v>
                </c:pt>
                <c:pt idx="5591">
                  <c:v>41386</c:v>
                </c:pt>
                <c:pt idx="5592">
                  <c:v>41387</c:v>
                </c:pt>
                <c:pt idx="5593">
                  <c:v>41388</c:v>
                </c:pt>
                <c:pt idx="5594">
                  <c:v>41389</c:v>
                </c:pt>
                <c:pt idx="5595">
                  <c:v>41390</c:v>
                </c:pt>
                <c:pt idx="5596">
                  <c:v>41391</c:v>
                </c:pt>
                <c:pt idx="5597">
                  <c:v>41392</c:v>
                </c:pt>
                <c:pt idx="5598">
                  <c:v>41393</c:v>
                </c:pt>
                <c:pt idx="5599">
                  <c:v>41394</c:v>
                </c:pt>
                <c:pt idx="5600">
                  <c:v>41395</c:v>
                </c:pt>
                <c:pt idx="5601">
                  <c:v>41396</c:v>
                </c:pt>
                <c:pt idx="5602">
                  <c:v>41397</c:v>
                </c:pt>
                <c:pt idx="5603">
                  <c:v>41398</c:v>
                </c:pt>
                <c:pt idx="5604">
                  <c:v>41399</c:v>
                </c:pt>
                <c:pt idx="5605">
                  <c:v>41400</c:v>
                </c:pt>
                <c:pt idx="5606">
                  <c:v>41401</c:v>
                </c:pt>
                <c:pt idx="5607">
                  <c:v>41402</c:v>
                </c:pt>
                <c:pt idx="5608">
                  <c:v>41403</c:v>
                </c:pt>
                <c:pt idx="5609">
                  <c:v>41404</c:v>
                </c:pt>
                <c:pt idx="5610">
                  <c:v>41405</c:v>
                </c:pt>
                <c:pt idx="5611">
                  <c:v>41406</c:v>
                </c:pt>
                <c:pt idx="5612">
                  <c:v>41407</c:v>
                </c:pt>
                <c:pt idx="5613">
                  <c:v>41408</c:v>
                </c:pt>
                <c:pt idx="5614">
                  <c:v>41409</c:v>
                </c:pt>
                <c:pt idx="5615">
                  <c:v>41410</c:v>
                </c:pt>
                <c:pt idx="5616">
                  <c:v>41411</c:v>
                </c:pt>
                <c:pt idx="5617">
                  <c:v>41412</c:v>
                </c:pt>
                <c:pt idx="5618">
                  <c:v>41413</c:v>
                </c:pt>
                <c:pt idx="5619">
                  <c:v>41414</c:v>
                </c:pt>
                <c:pt idx="5620">
                  <c:v>41415</c:v>
                </c:pt>
                <c:pt idx="5621">
                  <c:v>41416</c:v>
                </c:pt>
                <c:pt idx="5622">
                  <c:v>41417</c:v>
                </c:pt>
                <c:pt idx="5623">
                  <c:v>41418</c:v>
                </c:pt>
                <c:pt idx="5624">
                  <c:v>41419</c:v>
                </c:pt>
                <c:pt idx="5625">
                  <c:v>41420</c:v>
                </c:pt>
                <c:pt idx="5626">
                  <c:v>41421</c:v>
                </c:pt>
                <c:pt idx="5627">
                  <c:v>41422</c:v>
                </c:pt>
                <c:pt idx="5628">
                  <c:v>41423</c:v>
                </c:pt>
                <c:pt idx="5629">
                  <c:v>41424</c:v>
                </c:pt>
                <c:pt idx="5630">
                  <c:v>41425</c:v>
                </c:pt>
                <c:pt idx="5631">
                  <c:v>41426</c:v>
                </c:pt>
                <c:pt idx="5632">
                  <c:v>41427</c:v>
                </c:pt>
                <c:pt idx="5633">
                  <c:v>41428</c:v>
                </c:pt>
                <c:pt idx="5634">
                  <c:v>41429</c:v>
                </c:pt>
                <c:pt idx="5635">
                  <c:v>41430</c:v>
                </c:pt>
                <c:pt idx="5636">
                  <c:v>41431</c:v>
                </c:pt>
                <c:pt idx="5637">
                  <c:v>41432</c:v>
                </c:pt>
                <c:pt idx="5638">
                  <c:v>41433</c:v>
                </c:pt>
                <c:pt idx="5639">
                  <c:v>41434</c:v>
                </c:pt>
                <c:pt idx="5640">
                  <c:v>41435</c:v>
                </c:pt>
                <c:pt idx="5641">
                  <c:v>41436</c:v>
                </c:pt>
                <c:pt idx="5642">
                  <c:v>41437</c:v>
                </c:pt>
                <c:pt idx="5643">
                  <c:v>41438</c:v>
                </c:pt>
                <c:pt idx="5644">
                  <c:v>41439</c:v>
                </c:pt>
                <c:pt idx="5645">
                  <c:v>41440</c:v>
                </c:pt>
                <c:pt idx="5646">
                  <c:v>41441</c:v>
                </c:pt>
                <c:pt idx="5647">
                  <c:v>41442</c:v>
                </c:pt>
                <c:pt idx="5648">
                  <c:v>41443</c:v>
                </c:pt>
                <c:pt idx="5649">
                  <c:v>41444</c:v>
                </c:pt>
                <c:pt idx="5650">
                  <c:v>41445</c:v>
                </c:pt>
                <c:pt idx="5651">
                  <c:v>41446</c:v>
                </c:pt>
                <c:pt idx="5652">
                  <c:v>41447</c:v>
                </c:pt>
                <c:pt idx="5653">
                  <c:v>41448</c:v>
                </c:pt>
                <c:pt idx="5654">
                  <c:v>41449</c:v>
                </c:pt>
                <c:pt idx="5655">
                  <c:v>41450</c:v>
                </c:pt>
                <c:pt idx="5656">
                  <c:v>41451</c:v>
                </c:pt>
                <c:pt idx="5657">
                  <c:v>41452</c:v>
                </c:pt>
                <c:pt idx="5658">
                  <c:v>41453</c:v>
                </c:pt>
                <c:pt idx="5659">
                  <c:v>41454</c:v>
                </c:pt>
                <c:pt idx="5660">
                  <c:v>41455</c:v>
                </c:pt>
                <c:pt idx="5661">
                  <c:v>41456</c:v>
                </c:pt>
                <c:pt idx="5662">
                  <c:v>41457</c:v>
                </c:pt>
                <c:pt idx="5663">
                  <c:v>41458</c:v>
                </c:pt>
                <c:pt idx="5664">
                  <c:v>41459</c:v>
                </c:pt>
                <c:pt idx="5665">
                  <c:v>41460</c:v>
                </c:pt>
                <c:pt idx="5666">
                  <c:v>41461</c:v>
                </c:pt>
                <c:pt idx="5667">
                  <c:v>41462</c:v>
                </c:pt>
                <c:pt idx="5668">
                  <c:v>41463</c:v>
                </c:pt>
                <c:pt idx="5669">
                  <c:v>41464</c:v>
                </c:pt>
                <c:pt idx="5670">
                  <c:v>41465</c:v>
                </c:pt>
                <c:pt idx="5671">
                  <c:v>41466</c:v>
                </c:pt>
                <c:pt idx="5672">
                  <c:v>41467</c:v>
                </c:pt>
                <c:pt idx="5673">
                  <c:v>41468</c:v>
                </c:pt>
                <c:pt idx="5674">
                  <c:v>41469</c:v>
                </c:pt>
                <c:pt idx="5675">
                  <c:v>41470</c:v>
                </c:pt>
                <c:pt idx="5676">
                  <c:v>41471</c:v>
                </c:pt>
                <c:pt idx="5677">
                  <c:v>41472</c:v>
                </c:pt>
                <c:pt idx="5678">
                  <c:v>41473</c:v>
                </c:pt>
                <c:pt idx="5679">
                  <c:v>41474</c:v>
                </c:pt>
                <c:pt idx="5680">
                  <c:v>41475</c:v>
                </c:pt>
                <c:pt idx="5681">
                  <c:v>41476</c:v>
                </c:pt>
                <c:pt idx="5682">
                  <c:v>41477</c:v>
                </c:pt>
                <c:pt idx="5683">
                  <c:v>41478</c:v>
                </c:pt>
                <c:pt idx="5684">
                  <c:v>41479</c:v>
                </c:pt>
                <c:pt idx="5685">
                  <c:v>41480</c:v>
                </c:pt>
                <c:pt idx="5686">
                  <c:v>41481</c:v>
                </c:pt>
                <c:pt idx="5687">
                  <c:v>41482</c:v>
                </c:pt>
                <c:pt idx="5688">
                  <c:v>41483</c:v>
                </c:pt>
                <c:pt idx="5689">
                  <c:v>41484</c:v>
                </c:pt>
                <c:pt idx="5690">
                  <c:v>41485</c:v>
                </c:pt>
                <c:pt idx="5691">
                  <c:v>41486</c:v>
                </c:pt>
                <c:pt idx="5692">
                  <c:v>41487</c:v>
                </c:pt>
                <c:pt idx="5693">
                  <c:v>41488</c:v>
                </c:pt>
                <c:pt idx="5694">
                  <c:v>41489</c:v>
                </c:pt>
                <c:pt idx="5695">
                  <c:v>41490</c:v>
                </c:pt>
                <c:pt idx="5696">
                  <c:v>41491</c:v>
                </c:pt>
                <c:pt idx="5697">
                  <c:v>41492</c:v>
                </c:pt>
                <c:pt idx="5698">
                  <c:v>41493</c:v>
                </c:pt>
                <c:pt idx="5699">
                  <c:v>41494</c:v>
                </c:pt>
                <c:pt idx="5700">
                  <c:v>41495</c:v>
                </c:pt>
                <c:pt idx="5701">
                  <c:v>41496</c:v>
                </c:pt>
                <c:pt idx="5702">
                  <c:v>41497</c:v>
                </c:pt>
                <c:pt idx="5703">
                  <c:v>41498</c:v>
                </c:pt>
                <c:pt idx="5704">
                  <c:v>41499</c:v>
                </c:pt>
                <c:pt idx="5705">
                  <c:v>41500</c:v>
                </c:pt>
                <c:pt idx="5706">
                  <c:v>41501</c:v>
                </c:pt>
                <c:pt idx="5707">
                  <c:v>41502</c:v>
                </c:pt>
                <c:pt idx="5708">
                  <c:v>41503</c:v>
                </c:pt>
                <c:pt idx="5709">
                  <c:v>41504</c:v>
                </c:pt>
                <c:pt idx="5710">
                  <c:v>41505</c:v>
                </c:pt>
                <c:pt idx="5711">
                  <c:v>41506</c:v>
                </c:pt>
                <c:pt idx="5712">
                  <c:v>41507</c:v>
                </c:pt>
                <c:pt idx="5713">
                  <c:v>41508</c:v>
                </c:pt>
                <c:pt idx="5714">
                  <c:v>41509</c:v>
                </c:pt>
                <c:pt idx="5715">
                  <c:v>41510</c:v>
                </c:pt>
                <c:pt idx="5716">
                  <c:v>41511</c:v>
                </c:pt>
                <c:pt idx="5717">
                  <c:v>41512</c:v>
                </c:pt>
                <c:pt idx="5718">
                  <c:v>41513</c:v>
                </c:pt>
                <c:pt idx="5719">
                  <c:v>41514</c:v>
                </c:pt>
                <c:pt idx="5720">
                  <c:v>41515</c:v>
                </c:pt>
                <c:pt idx="5721">
                  <c:v>41516</c:v>
                </c:pt>
                <c:pt idx="5722">
                  <c:v>41517</c:v>
                </c:pt>
                <c:pt idx="5723">
                  <c:v>41518</c:v>
                </c:pt>
                <c:pt idx="5724">
                  <c:v>41519</c:v>
                </c:pt>
                <c:pt idx="5725">
                  <c:v>41520</c:v>
                </c:pt>
                <c:pt idx="5726">
                  <c:v>41521</c:v>
                </c:pt>
                <c:pt idx="5727">
                  <c:v>41522</c:v>
                </c:pt>
                <c:pt idx="5728">
                  <c:v>41523</c:v>
                </c:pt>
                <c:pt idx="5729">
                  <c:v>41524</c:v>
                </c:pt>
                <c:pt idx="5730">
                  <c:v>41525</c:v>
                </c:pt>
                <c:pt idx="5731">
                  <c:v>41526</c:v>
                </c:pt>
                <c:pt idx="5732">
                  <c:v>41527</c:v>
                </c:pt>
                <c:pt idx="5733">
                  <c:v>41528</c:v>
                </c:pt>
                <c:pt idx="5734">
                  <c:v>41529</c:v>
                </c:pt>
                <c:pt idx="5735">
                  <c:v>41530</c:v>
                </c:pt>
                <c:pt idx="5736">
                  <c:v>41531</c:v>
                </c:pt>
                <c:pt idx="5737">
                  <c:v>41532</c:v>
                </c:pt>
                <c:pt idx="5738">
                  <c:v>41533</c:v>
                </c:pt>
                <c:pt idx="5739">
                  <c:v>41534</c:v>
                </c:pt>
                <c:pt idx="5740">
                  <c:v>41535</c:v>
                </c:pt>
                <c:pt idx="5741">
                  <c:v>41536</c:v>
                </c:pt>
                <c:pt idx="5742">
                  <c:v>41537</c:v>
                </c:pt>
                <c:pt idx="5743">
                  <c:v>41538</c:v>
                </c:pt>
                <c:pt idx="5744">
                  <c:v>41539</c:v>
                </c:pt>
                <c:pt idx="5745">
                  <c:v>41540</c:v>
                </c:pt>
                <c:pt idx="5746">
                  <c:v>41541</c:v>
                </c:pt>
                <c:pt idx="5747">
                  <c:v>41542</c:v>
                </c:pt>
                <c:pt idx="5748">
                  <c:v>41543</c:v>
                </c:pt>
                <c:pt idx="5749">
                  <c:v>41544</c:v>
                </c:pt>
                <c:pt idx="5750">
                  <c:v>41545</c:v>
                </c:pt>
                <c:pt idx="5751">
                  <c:v>41546</c:v>
                </c:pt>
                <c:pt idx="5752">
                  <c:v>41547</c:v>
                </c:pt>
                <c:pt idx="5753">
                  <c:v>41548</c:v>
                </c:pt>
                <c:pt idx="5754">
                  <c:v>41549</c:v>
                </c:pt>
                <c:pt idx="5755">
                  <c:v>41550</c:v>
                </c:pt>
                <c:pt idx="5756">
                  <c:v>41551</c:v>
                </c:pt>
                <c:pt idx="5757">
                  <c:v>41552</c:v>
                </c:pt>
                <c:pt idx="5758">
                  <c:v>41553</c:v>
                </c:pt>
                <c:pt idx="5759">
                  <c:v>41554</c:v>
                </c:pt>
                <c:pt idx="5760">
                  <c:v>41555</c:v>
                </c:pt>
                <c:pt idx="5761">
                  <c:v>41556</c:v>
                </c:pt>
                <c:pt idx="5762">
                  <c:v>41557</c:v>
                </c:pt>
                <c:pt idx="5763">
                  <c:v>41558</c:v>
                </c:pt>
                <c:pt idx="5764">
                  <c:v>41559</c:v>
                </c:pt>
                <c:pt idx="5765">
                  <c:v>41560</c:v>
                </c:pt>
                <c:pt idx="5766">
                  <c:v>41561</c:v>
                </c:pt>
                <c:pt idx="5767">
                  <c:v>41562</c:v>
                </c:pt>
                <c:pt idx="5768">
                  <c:v>41563</c:v>
                </c:pt>
                <c:pt idx="5769">
                  <c:v>41564</c:v>
                </c:pt>
                <c:pt idx="5770">
                  <c:v>41565</c:v>
                </c:pt>
                <c:pt idx="5771">
                  <c:v>41566</c:v>
                </c:pt>
                <c:pt idx="5772">
                  <c:v>41567</c:v>
                </c:pt>
                <c:pt idx="5773">
                  <c:v>41568</c:v>
                </c:pt>
                <c:pt idx="5774">
                  <c:v>41569</c:v>
                </c:pt>
                <c:pt idx="5775">
                  <c:v>41570</c:v>
                </c:pt>
                <c:pt idx="5776">
                  <c:v>41571</c:v>
                </c:pt>
                <c:pt idx="5777">
                  <c:v>41572</c:v>
                </c:pt>
                <c:pt idx="5778">
                  <c:v>41573</c:v>
                </c:pt>
                <c:pt idx="5779">
                  <c:v>41574</c:v>
                </c:pt>
                <c:pt idx="5780">
                  <c:v>41575</c:v>
                </c:pt>
                <c:pt idx="5781">
                  <c:v>41576</c:v>
                </c:pt>
                <c:pt idx="5782">
                  <c:v>41577</c:v>
                </c:pt>
                <c:pt idx="5783">
                  <c:v>41578</c:v>
                </c:pt>
                <c:pt idx="5784">
                  <c:v>41579</c:v>
                </c:pt>
                <c:pt idx="5785">
                  <c:v>41580</c:v>
                </c:pt>
                <c:pt idx="5786">
                  <c:v>41581</c:v>
                </c:pt>
                <c:pt idx="5787">
                  <c:v>41582</c:v>
                </c:pt>
                <c:pt idx="5788">
                  <c:v>41583</c:v>
                </c:pt>
                <c:pt idx="5789">
                  <c:v>41584</c:v>
                </c:pt>
                <c:pt idx="5790">
                  <c:v>41585</c:v>
                </c:pt>
                <c:pt idx="5791">
                  <c:v>41586</c:v>
                </c:pt>
                <c:pt idx="5792">
                  <c:v>41587</c:v>
                </c:pt>
                <c:pt idx="5793">
                  <c:v>41588</c:v>
                </c:pt>
                <c:pt idx="5794">
                  <c:v>41589</c:v>
                </c:pt>
                <c:pt idx="5795">
                  <c:v>41590</c:v>
                </c:pt>
                <c:pt idx="5796">
                  <c:v>41591</c:v>
                </c:pt>
                <c:pt idx="5797">
                  <c:v>41592</c:v>
                </c:pt>
                <c:pt idx="5798">
                  <c:v>41593</c:v>
                </c:pt>
                <c:pt idx="5799">
                  <c:v>41594</c:v>
                </c:pt>
                <c:pt idx="5800">
                  <c:v>41595</c:v>
                </c:pt>
                <c:pt idx="5801">
                  <c:v>41596</c:v>
                </c:pt>
                <c:pt idx="5802">
                  <c:v>41597</c:v>
                </c:pt>
                <c:pt idx="5803">
                  <c:v>41598</c:v>
                </c:pt>
                <c:pt idx="5804">
                  <c:v>41599</c:v>
                </c:pt>
                <c:pt idx="5805">
                  <c:v>41600</c:v>
                </c:pt>
                <c:pt idx="5806">
                  <c:v>41601</c:v>
                </c:pt>
                <c:pt idx="5807">
                  <c:v>41602</c:v>
                </c:pt>
                <c:pt idx="5808">
                  <c:v>41603</c:v>
                </c:pt>
                <c:pt idx="5809">
                  <c:v>41604</c:v>
                </c:pt>
                <c:pt idx="5810">
                  <c:v>41605</c:v>
                </c:pt>
                <c:pt idx="5811">
                  <c:v>41606</c:v>
                </c:pt>
                <c:pt idx="5812">
                  <c:v>41607</c:v>
                </c:pt>
                <c:pt idx="5813">
                  <c:v>41608</c:v>
                </c:pt>
                <c:pt idx="5814">
                  <c:v>41609</c:v>
                </c:pt>
                <c:pt idx="5815">
                  <c:v>41610</c:v>
                </c:pt>
                <c:pt idx="5816">
                  <c:v>41611</c:v>
                </c:pt>
                <c:pt idx="5817">
                  <c:v>41612</c:v>
                </c:pt>
                <c:pt idx="5818">
                  <c:v>41613</c:v>
                </c:pt>
                <c:pt idx="5819">
                  <c:v>41614</c:v>
                </c:pt>
                <c:pt idx="5820">
                  <c:v>41615</c:v>
                </c:pt>
                <c:pt idx="5821">
                  <c:v>41616</c:v>
                </c:pt>
                <c:pt idx="5822">
                  <c:v>41617</c:v>
                </c:pt>
                <c:pt idx="5823">
                  <c:v>41618</c:v>
                </c:pt>
                <c:pt idx="5824">
                  <c:v>41619</c:v>
                </c:pt>
                <c:pt idx="5825">
                  <c:v>41620</c:v>
                </c:pt>
                <c:pt idx="5826">
                  <c:v>41621</c:v>
                </c:pt>
                <c:pt idx="5827">
                  <c:v>41622</c:v>
                </c:pt>
                <c:pt idx="5828">
                  <c:v>41623</c:v>
                </c:pt>
                <c:pt idx="5829">
                  <c:v>41624</c:v>
                </c:pt>
                <c:pt idx="5830">
                  <c:v>41625</c:v>
                </c:pt>
                <c:pt idx="5831">
                  <c:v>41626</c:v>
                </c:pt>
                <c:pt idx="5832">
                  <c:v>41627</c:v>
                </c:pt>
                <c:pt idx="5833">
                  <c:v>41628</c:v>
                </c:pt>
                <c:pt idx="5834">
                  <c:v>41629</c:v>
                </c:pt>
                <c:pt idx="5835">
                  <c:v>41630</c:v>
                </c:pt>
                <c:pt idx="5836">
                  <c:v>41631</c:v>
                </c:pt>
                <c:pt idx="5837">
                  <c:v>41632</c:v>
                </c:pt>
                <c:pt idx="5838">
                  <c:v>41633</c:v>
                </c:pt>
                <c:pt idx="5839">
                  <c:v>41634</c:v>
                </c:pt>
                <c:pt idx="5840">
                  <c:v>41635</c:v>
                </c:pt>
                <c:pt idx="5841">
                  <c:v>41636</c:v>
                </c:pt>
                <c:pt idx="5842">
                  <c:v>41637</c:v>
                </c:pt>
                <c:pt idx="5843">
                  <c:v>41638</c:v>
                </c:pt>
                <c:pt idx="5844">
                  <c:v>41639</c:v>
                </c:pt>
                <c:pt idx="5845">
                  <c:v>41640</c:v>
                </c:pt>
                <c:pt idx="5846">
                  <c:v>41641</c:v>
                </c:pt>
                <c:pt idx="5847">
                  <c:v>41642</c:v>
                </c:pt>
                <c:pt idx="5848">
                  <c:v>41643</c:v>
                </c:pt>
                <c:pt idx="5849">
                  <c:v>41644</c:v>
                </c:pt>
                <c:pt idx="5850">
                  <c:v>41645</c:v>
                </c:pt>
                <c:pt idx="5851">
                  <c:v>41646</c:v>
                </c:pt>
                <c:pt idx="5852">
                  <c:v>41647</c:v>
                </c:pt>
                <c:pt idx="5853">
                  <c:v>41648</c:v>
                </c:pt>
                <c:pt idx="5854">
                  <c:v>41649</c:v>
                </c:pt>
                <c:pt idx="5855">
                  <c:v>41650</c:v>
                </c:pt>
                <c:pt idx="5856">
                  <c:v>41651</c:v>
                </c:pt>
                <c:pt idx="5857">
                  <c:v>41652</c:v>
                </c:pt>
                <c:pt idx="5858">
                  <c:v>41653</c:v>
                </c:pt>
                <c:pt idx="5859">
                  <c:v>41654</c:v>
                </c:pt>
                <c:pt idx="5860">
                  <c:v>41655</c:v>
                </c:pt>
                <c:pt idx="5861">
                  <c:v>41656</c:v>
                </c:pt>
                <c:pt idx="5862">
                  <c:v>41657</c:v>
                </c:pt>
                <c:pt idx="5863">
                  <c:v>41658</c:v>
                </c:pt>
                <c:pt idx="5864">
                  <c:v>41659</c:v>
                </c:pt>
                <c:pt idx="5865">
                  <c:v>41660</c:v>
                </c:pt>
                <c:pt idx="5866">
                  <c:v>41661</c:v>
                </c:pt>
                <c:pt idx="5867">
                  <c:v>41662</c:v>
                </c:pt>
                <c:pt idx="5868">
                  <c:v>41663</c:v>
                </c:pt>
                <c:pt idx="5869">
                  <c:v>41664</c:v>
                </c:pt>
                <c:pt idx="5870">
                  <c:v>41665</c:v>
                </c:pt>
                <c:pt idx="5871">
                  <c:v>41666</c:v>
                </c:pt>
                <c:pt idx="5872">
                  <c:v>41667</c:v>
                </c:pt>
                <c:pt idx="5873">
                  <c:v>41668</c:v>
                </c:pt>
                <c:pt idx="5874">
                  <c:v>41669</c:v>
                </c:pt>
                <c:pt idx="5875">
                  <c:v>41670</c:v>
                </c:pt>
                <c:pt idx="5876">
                  <c:v>41671</c:v>
                </c:pt>
                <c:pt idx="5877">
                  <c:v>41672</c:v>
                </c:pt>
                <c:pt idx="5878">
                  <c:v>41673</c:v>
                </c:pt>
                <c:pt idx="5879">
                  <c:v>41674</c:v>
                </c:pt>
                <c:pt idx="5880">
                  <c:v>41675</c:v>
                </c:pt>
                <c:pt idx="5881">
                  <c:v>41676</c:v>
                </c:pt>
                <c:pt idx="5882">
                  <c:v>41677</c:v>
                </c:pt>
                <c:pt idx="5883">
                  <c:v>41678</c:v>
                </c:pt>
                <c:pt idx="5884">
                  <c:v>41679</c:v>
                </c:pt>
                <c:pt idx="5885">
                  <c:v>41680</c:v>
                </c:pt>
                <c:pt idx="5886">
                  <c:v>41681</c:v>
                </c:pt>
                <c:pt idx="5887">
                  <c:v>41682</c:v>
                </c:pt>
                <c:pt idx="5888">
                  <c:v>41683</c:v>
                </c:pt>
                <c:pt idx="5889">
                  <c:v>41684</c:v>
                </c:pt>
                <c:pt idx="5890">
                  <c:v>41685</c:v>
                </c:pt>
                <c:pt idx="5891">
                  <c:v>41686</c:v>
                </c:pt>
                <c:pt idx="5892">
                  <c:v>41687</c:v>
                </c:pt>
                <c:pt idx="5893">
                  <c:v>41688</c:v>
                </c:pt>
                <c:pt idx="5894">
                  <c:v>41689</c:v>
                </c:pt>
                <c:pt idx="5895">
                  <c:v>41690</c:v>
                </c:pt>
                <c:pt idx="5896">
                  <c:v>41691</c:v>
                </c:pt>
                <c:pt idx="5897">
                  <c:v>41692</c:v>
                </c:pt>
                <c:pt idx="5898">
                  <c:v>41693</c:v>
                </c:pt>
                <c:pt idx="5899">
                  <c:v>41694</c:v>
                </c:pt>
                <c:pt idx="5900">
                  <c:v>41695</c:v>
                </c:pt>
                <c:pt idx="5901">
                  <c:v>41696</c:v>
                </c:pt>
                <c:pt idx="5902">
                  <c:v>41697</c:v>
                </c:pt>
                <c:pt idx="5903">
                  <c:v>41698</c:v>
                </c:pt>
                <c:pt idx="5904">
                  <c:v>41699</c:v>
                </c:pt>
                <c:pt idx="5905">
                  <c:v>41700</c:v>
                </c:pt>
                <c:pt idx="5906">
                  <c:v>41701</c:v>
                </c:pt>
                <c:pt idx="5907">
                  <c:v>41702</c:v>
                </c:pt>
                <c:pt idx="5908">
                  <c:v>41703</c:v>
                </c:pt>
                <c:pt idx="5909">
                  <c:v>41704</c:v>
                </c:pt>
                <c:pt idx="5910">
                  <c:v>41705</c:v>
                </c:pt>
                <c:pt idx="5911">
                  <c:v>41706</c:v>
                </c:pt>
                <c:pt idx="5912">
                  <c:v>41707</c:v>
                </c:pt>
                <c:pt idx="5913">
                  <c:v>41708</c:v>
                </c:pt>
                <c:pt idx="5914">
                  <c:v>41709</c:v>
                </c:pt>
                <c:pt idx="5915">
                  <c:v>41710</c:v>
                </c:pt>
                <c:pt idx="5916">
                  <c:v>41711</c:v>
                </c:pt>
                <c:pt idx="5917">
                  <c:v>41712</c:v>
                </c:pt>
                <c:pt idx="5918">
                  <c:v>41713</c:v>
                </c:pt>
                <c:pt idx="5919">
                  <c:v>41714</c:v>
                </c:pt>
                <c:pt idx="5920">
                  <c:v>41715</c:v>
                </c:pt>
                <c:pt idx="5921">
                  <c:v>41716</c:v>
                </c:pt>
                <c:pt idx="5922">
                  <c:v>41717</c:v>
                </c:pt>
                <c:pt idx="5923">
                  <c:v>41718</c:v>
                </c:pt>
                <c:pt idx="5924">
                  <c:v>41719</c:v>
                </c:pt>
                <c:pt idx="5925">
                  <c:v>41720</c:v>
                </c:pt>
                <c:pt idx="5926">
                  <c:v>41721</c:v>
                </c:pt>
                <c:pt idx="5927">
                  <c:v>41722</c:v>
                </c:pt>
                <c:pt idx="5928">
                  <c:v>41723</c:v>
                </c:pt>
                <c:pt idx="5929">
                  <c:v>41724</c:v>
                </c:pt>
                <c:pt idx="5930">
                  <c:v>41725</c:v>
                </c:pt>
                <c:pt idx="5931">
                  <c:v>41726</c:v>
                </c:pt>
                <c:pt idx="5932">
                  <c:v>41727</c:v>
                </c:pt>
                <c:pt idx="5933">
                  <c:v>41728</c:v>
                </c:pt>
                <c:pt idx="5934">
                  <c:v>41729</c:v>
                </c:pt>
                <c:pt idx="5935">
                  <c:v>41730</c:v>
                </c:pt>
                <c:pt idx="5936">
                  <c:v>41731</c:v>
                </c:pt>
                <c:pt idx="5937">
                  <c:v>41732</c:v>
                </c:pt>
                <c:pt idx="5938">
                  <c:v>41733</c:v>
                </c:pt>
                <c:pt idx="5939">
                  <c:v>41734</c:v>
                </c:pt>
                <c:pt idx="5940">
                  <c:v>41735</c:v>
                </c:pt>
                <c:pt idx="5941">
                  <c:v>41736</c:v>
                </c:pt>
                <c:pt idx="5942">
                  <c:v>41737</c:v>
                </c:pt>
                <c:pt idx="5943">
                  <c:v>41738</c:v>
                </c:pt>
                <c:pt idx="5944">
                  <c:v>41739</c:v>
                </c:pt>
                <c:pt idx="5945">
                  <c:v>41740</c:v>
                </c:pt>
                <c:pt idx="5946">
                  <c:v>41741</c:v>
                </c:pt>
                <c:pt idx="5947">
                  <c:v>41742</c:v>
                </c:pt>
                <c:pt idx="5948">
                  <c:v>41743</c:v>
                </c:pt>
                <c:pt idx="5949">
                  <c:v>41744</c:v>
                </c:pt>
                <c:pt idx="5950">
                  <c:v>41745</c:v>
                </c:pt>
                <c:pt idx="5951">
                  <c:v>41746</c:v>
                </c:pt>
                <c:pt idx="5952">
                  <c:v>41747</c:v>
                </c:pt>
                <c:pt idx="5953">
                  <c:v>41748</c:v>
                </c:pt>
                <c:pt idx="5954">
                  <c:v>41749</c:v>
                </c:pt>
                <c:pt idx="5955">
                  <c:v>41750</c:v>
                </c:pt>
                <c:pt idx="5956">
                  <c:v>41751</c:v>
                </c:pt>
                <c:pt idx="5957">
                  <c:v>41752</c:v>
                </c:pt>
                <c:pt idx="5958">
                  <c:v>41753</c:v>
                </c:pt>
                <c:pt idx="5959">
                  <c:v>41754</c:v>
                </c:pt>
                <c:pt idx="5960">
                  <c:v>41755</c:v>
                </c:pt>
                <c:pt idx="5961">
                  <c:v>41756</c:v>
                </c:pt>
                <c:pt idx="5962">
                  <c:v>41757</c:v>
                </c:pt>
                <c:pt idx="5963">
                  <c:v>41758</c:v>
                </c:pt>
                <c:pt idx="5964">
                  <c:v>41759</c:v>
                </c:pt>
                <c:pt idx="5965">
                  <c:v>41760</c:v>
                </c:pt>
                <c:pt idx="5966">
                  <c:v>41761</c:v>
                </c:pt>
                <c:pt idx="5967">
                  <c:v>41762</c:v>
                </c:pt>
                <c:pt idx="5968">
                  <c:v>41763</c:v>
                </c:pt>
                <c:pt idx="5969">
                  <c:v>41764</c:v>
                </c:pt>
                <c:pt idx="5970">
                  <c:v>41765</c:v>
                </c:pt>
                <c:pt idx="5971">
                  <c:v>41766</c:v>
                </c:pt>
                <c:pt idx="5972">
                  <c:v>41767</c:v>
                </c:pt>
                <c:pt idx="5973">
                  <c:v>41768</c:v>
                </c:pt>
                <c:pt idx="5974">
                  <c:v>41769</c:v>
                </c:pt>
                <c:pt idx="5975">
                  <c:v>41770</c:v>
                </c:pt>
                <c:pt idx="5976">
                  <c:v>41771</c:v>
                </c:pt>
                <c:pt idx="5977">
                  <c:v>41772</c:v>
                </c:pt>
                <c:pt idx="5978">
                  <c:v>41773</c:v>
                </c:pt>
                <c:pt idx="5979">
                  <c:v>41774</c:v>
                </c:pt>
                <c:pt idx="5980">
                  <c:v>41775</c:v>
                </c:pt>
                <c:pt idx="5981">
                  <c:v>41776</c:v>
                </c:pt>
                <c:pt idx="5982">
                  <c:v>41777</c:v>
                </c:pt>
                <c:pt idx="5983">
                  <c:v>41778</c:v>
                </c:pt>
                <c:pt idx="5984">
                  <c:v>41779</c:v>
                </c:pt>
                <c:pt idx="5985">
                  <c:v>41780</c:v>
                </c:pt>
                <c:pt idx="5986">
                  <c:v>41781</c:v>
                </c:pt>
                <c:pt idx="5987">
                  <c:v>41782</c:v>
                </c:pt>
                <c:pt idx="5988">
                  <c:v>41783</c:v>
                </c:pt>
                <c:pt idx="5989">
                  <c:v>41784</c:v>
                </c:pt>
                <c:pt idx="5990">
                  <c:v>41785</c:v>
                </c:pt>
                <c:pt idx="5991">
                  <c:v>41786</c:v>
                </c:pt>
                <c:pt idx="5992">
                  <c:v>41787</c:v>
                </c:pt>
                <c:pt idx="5993">
                  <c:v>41788</c:v>
                </c:pt>
                <c:pt idx="5994">
                  <c:v>41789</c:v>
                </c:pt>
                <c:pt idx="5995">
                  <c:v>41790</c:v>
                </c:pt>
                <c:pt idx="5996">
                  <c:v>41791</c:v>
                </c:pt>
                <c:pt idx="5997">
                  <c:v>41792</c:v>
                </c:pt>
                <c:pt idx="5998">
                  <c:v>41793</c:v>
                </c:pt>
                <c:pt idx="5999">
                  <c:v>41794</c:v>
                </c:pt>
                <c:pt idx="6000">
                  <c:v>41795</c:v>
                </c:pt>
                <c:pt idx="6001">
                  <c:v>41796</c:v>
                </c:pt>
                <c:pt idx="6002">
                  <c:v>41797</c:v>
                </c:pt>
                <c:pt idx="6003">
                  <c:v>41798</c:v>
                </c:pt>
                <c:pt idx="6004">
                  <c:v>41799</c:v>
                </c:pt>
                <c:pt idx="6005">
                  <c:v>41800</c:v>
                </c:pt>
                <c:pt idx="6006">
                  <c:v>41801</c:v>
                </c:pt>
                <c:pt idx="6007">
                  <c:v>41802</c:v>
                </c:pt>
                <c:pt idx="6008">
                  <c:v>41803</c:v>
                </c:pt>
                <c:pt idx="6009">
                  <c:v>41804</c:v>
                </c:pt>
                <c:pt idx="6010">
                  <c:v>41805</c:v>
                </c:pt>
                <c:pt idx="6011">
                  <c:v>41806</c:v>
                </c:pt>
                <c:pt idx="6012">
                  <c:v>41807</c:v>
                </c:pt>
                <c:pt idx="6013">
                  <c:v>41808</c:v>
                </c:pt>
                <c:pt idx="6014">
                  <c:v>41809</c:v>
                </c:pt>
                <c:pt idx="6015">
                  <c:v>41810</c:v>
                </c:pt>
                <c:pt idx="6016">
                  <c:v>41811</c:v>
                </c:pt>
                <c:pt idx="6017">
                  <c:v>41812</c:v>
                </c:pt>
                <c:pt idx="6018">
                  <c:v>41813</c:v>
                </c:pt>
                <c:pt idx="6019">
                  <c:v>41814</c:v>
                </c:pt>
                <c:pt idx="6020">
                  <c:v>41815</c:v>
                </c:pt>
                <c:pt idx="6021">
                  <c:v>41816</c:v>
                </c:pt>
                <c:pt idx="6022">
                  <c:v>41817</c:v>
                </c:pt>
                <c:pt idx="6023">
                  <c:v>41818</c:v>
                </c:pt>
                <c:pt idx="6024">
                  <c:v>41819</c:v>
                </c:pt>
                <c:pt idx="6025">
                  <c:v>41820</c:v>
                </c:pt>
                <c:pt idx="6026">
                  <c:v>41821</c:v>
                </c:pt>
                <c:pt idx="6027">
                  <c:v>41822</c:v>
                </c:pt>
                <c:pt idx="6028">
                  <c:v>41823</c:v>
                </c:pt>
                <c:pt idx="6029">
                  <c:v>41824</c:v>
                </c:pt>
                <c:pt idx="6030">
                  <c:v>41825</c:v>
                </c:pt>
                <c:pt idx="6031">
                  <c:v>41826</c:v>
                </c:pt>
                <c:pt idx="6032">
                  <c:v>41827</c:v>
                </c:pt>
                <c:pt idx="6033">
                  <c:v>41828</c:v>
                </c:pt>
                <c:pt idx="6034">
                  <c:v>41829</c:v>
                </c:pt>
                <c:pt idx="6035">
                  <c:v>41830</c:v>
                </c:pt>
                <c:pt idx="6036">
                  <c:v>41831</c:v>
                </c:pt>
                <c:pt idx="6037">
                  <c:v>41832</c:v>
                </c:pt>
                <c:pt idx="6038">
                  <c:v>41833</c:v>
                </c:pt>
                <c:pt idx="6039">
                  <c:v>41834</c:v>
                </c:pt>
                <c:pt idx="6040">
                  <c:v>41835</c:v>
                </c:pt>
                <c:pt idx="6041">
                  <c:v>41836</c:v>
                </c:pt>
                <c:pt idx="6042">
                  <c:v>41837</c:v>
                </c:pt>
                <c:pt idx="6043">
                  <c:v>41838</c:v>
                </c:pt>
                <c:pt idx="6044">
                  <c:v>41839</c:v>
                </c:pt>
                <c:pt idx="6045">
                  <c:v>41840</c:v>
                </c:pt>
                <c:pt idx="6046">
                  <c:v>41841</c:v>
                </c:pt>
                <c:pt idx="6047">
                  <c:v>41842</c:v>
                </c:pt>
                <c:pt idx="6048">
                  <c:v>41843</c:v>
                </c:pt>
                <c:pt idx="6049">
                  <c:v>41844</c:v>
                </c:pt>
                <c:pt idx="6050">
                  <c:v>41845</c:v>
                </c:pt>
                <c:pt idx="6051">
                  <c:v>41846</c:v>
                </c:pt>
                <c:pt idx="6052">
                  <c:v>41847</c:v>
                </c:pt>
                <c:pt idx="6053">
                  <c:v>41848</c:v>
                </c:pt>
                <c:pt idx="6054">
                  <c:v>41849</c:v>
                </c:pt>
                <c:pt idx="6055">
                  <c:v>41850</c:v>
                </c:pt>
                <c:pt idx="6056">
                  <c:v>41851</c:v>
                </c:pt>
                <c:pt idx="6057">
                  <c:v>41852</c:v>
                </c:pt>
                <c:pt idx="6058">
                  <c:v>41853</c:v>
                </c:pt>
                <c:pt idx="6059">
                  <c:v>41854</c:v>
                </c:pt>
                <c:pt idx="6060">
                  <c:v>41855</c:v>
                </c:pt>
                <c:pt idx="6061">
                  <c:v>41856</c:v>
                </c:pt>
                <c:pt idx="6062">
                  <c:v>41857</c:v>
                </c:pt>
                <c:pt idx="6063">
                  <c:v>41858</c:v>
                </c:pt>
                <c:pt idx="6064">
                  <c:v>41859</c:v>
                </c:pt>
                <c:pt idx="6065">
                  <c:v>41860</c:v>
                </c:pt>
                <c:pt idx="6066">
                  <c:v>41861</c:v>
                </c:pt>
                <c:pt idx="6067">
                  <c:v>41862</c:v>
                </c:pt>
                <c:pt idx="6068">
                  <c:v>41863</c:v>
                </c:pt>
                <c:pt idx="6069">
                  <c:v>41864</c:v>
                </c:pt>
                <c:pt idx="6070">
                  <c:v>41865</c:v>
                </c:pt>
                <c:pt idx="6071">
                  <c:v>41866</c:v>
                </c:pt>
                <c:pt idx="6072">
                  <c:v>41867</c:v>
                </c:pt>
                <c:pt idx="6073">
                  <c:v>41868</c:v>
                </c:pt>
                <c:pt idx="6074">
                  <c:v>41869</c:v>
                </c:pt>
                <c:pt idx="6075">
                  <c:v>41870</c:v>
                </c:pt>
                <c:pt idx="6076">
                  <c:v>41871</c:v>
                </c:pt>
                <c:pt idx="6077">
                  <c:v>41872</c:v>
                </c:pt>
                <c:pt idx="6078">
                  <c:v>41873</c:v>
                </c:pt>
                <c:pt idx="6079">
                  <c:v>41874</c:v>
                </c:pt>
                <c:pt idx="6080">
                  <c:v>41875</c:v>
                </c:pt>
                <c:pt idx="6081">
                  <c:v>41876</c:v>
                </c:pt>
                <c:pt idx="6082">
                  <c:v>41877</c:v>
                </c:pt>
                <c:pt idx="6083">
                  <c:v>41878</c:v>
                </c:pt>
                <c:pt idx="6084">
                  <c:v>41879</c:v>
                </c:pt>
                <c:pt idx="6085">
                  <c:v>41880</c:v>
                </c:pt>
                <c:pt idx="6086">
                  <c:v>41881</c:v>
                </c:pt>
                <c:pt idx="6087">
                  <c:v>41882</c:v>
                </c:pt>
                <c:pt idx="6088">
                  <c:v>41883</c:v>
                </c:pt>
                <c:pt idx="6089">
                  <c:v>41884</c:v>
                </c:pt>
                <c:pt idx="6090">
                  <c:v>41885</c:v>
                </c:pt>
                <c:pt idx="6091">
                  <c:v>41886</c:v>
                </c:pt>
                <c:pt idx="6092">
                  <c:v>41887</c:v>
                </c:pt>
                <c:pt idx="6093">
                  <c:v>41888</c:v>
                </c:pt>
                <c:pt idx="6094">
                  <c:v>41889</c:v>
                </c:pt>
                <c:pt idx="6095">
                  <c:v>41890</c:v>
                </c:pt>
                <c:pt idx="6096">
                  <c:v>41891</c:v>
                </c:pt>
                <c:pt idx="6097">
                  <c:v>41892</c:v>
                </c:pt>
                <c:pt idx="6098">
                  <c:v>41893</c:v>
                </c:pt>
                <c:pt idx="6099">
                  <c:v>41894</c:v>
                </c:pt>
                <c:pt idx="6100">
                  <c:v>41895</c:v>
                </c:pt>
                <c:pt idx="6101">
                  <c:v>41896</c:v>
                </c:pt>
                <c:pt idx="6102">
                  <c:v>41897</c:v>
                </c:pt>
                <c:pt idx="6103">
                  <c:v>41898</c:v>
                </c:pt>
                <c:pt idx="6104">
                  <c:v>41899</c:v>
                </c:pt>
                <c:pt idx="6105">
                  <c:v>41900</c:v>
                </c:pt>
                <c:pt idx="6106">
                  <c:v>41901</c:v>
                </c:pt>
                <c:pt idx="6107">
                  <c:v>41902</c:v>
                </c:pt>
                <c:pt idx="6108">
                  <c:v>41903</c:v>
                </c:pt>
                <c:pt idx="6109">
                  <c:v>41904</c:v>
                </c:pt>
                <c:pt idx="6110">
                  <c:v>41905</c:v>
                </c:pt>
                <c:pt idx="6111">
                  <c:v>41906</c:v>
                </c:pt>
                <c:pt idx="6112">
                  <c:v>41907</c:v>
                </c:pt>
                <c:pt idx="6113">
                  <c:v>41908</c:v>
                </c:pt>
                <c:pt idx="6114">
                  <c:v>41909</c:v>
                </c:pt>
                <c:pt idx="6115">
                  <c:v>41910</c:v>
                </c:pt>
                <c:pt idx="6116">
                  <c:v>41911</c:v>
                </c:pt>
                <c:pt idx="6117">
                  <c:v>41912</c:v>
                </c:pt>
                <c:pt idx="6118">
                  <c:v>41913</c:v>
                </c:pt>
                <c:pt idx="6119">
                  <c:v>41914</c:v>
                </c:pt>
                <c:pt idx="6120">
                  <c:v>41915</c:v>
                </c:pt>
                <c:pt idx="6121">
                  <c:v>41916</c:v>
                </c:pt>
                <c:pt idx="6122">
                  <c:v>41917</c:v>
                </c:pt>
                <c:pt idx="6123">
                  <c:v>41918</c:v>
                </c:pt>
                <c:pt idx="6124">
                  <c:v>41919</c:v>
                </c:pt>
                <c:pt idx="6125">
                  <c:v>41920</c:v>
                </c:pt>
                <c:pt idx="6126">
                  <c:v>41921</c:v>
                </c:pt>
                <c:pt idx="6127">
                  <c:v>41922</c:v>
                </c:pt>
                <c:pt idx="6128">
                  <c:v>41923</c:v>
                </c:pt>
                <c:pt idx="6129">
                  <c:v>41924</c:v>
                </c:pt>
                <c:pt idx="6130">
                  <c:v>41925</c:v>
                </c:pt>
                <c:pt idx="6131">
                  <c:v>41926</c:v>
                </c:pt>
                <c:pt idx="6132">
                  <c:v>41927</c:v>
                </c:pt>
                <c:pt idx="6133">
                  <c:v>41928</c:v>
                </c:pt>
                <c:pt idx="6134">
                  <c:v>41929</c:v>
                </c:pt>
                <c:pt idx="6135">
                  <c:v>41930</c:v>
                </c:pt>
                <c:pt idx="6136">
                  <c:v>41931</c:v>
                </c:pt>
                <c:pt idx="6137">
                  <c:v>41932</c:v>
                </c:pt>
                <c:pt idx="6138">
                  <c:v>41933</c:v>
                </c:pt>
                <c:pt idx="6139">
                  <c:v>41934</c:v>
                </c:pt>
                <c:pt idx="6140">
                  <c:v>41935</c:v>
                </c:pt>
                <c:pt idx="6141">
                  <c:v>41936</c:v>
                </c:pt>
                <c:pt idx="6142">
                  <c:v>41937</c:v>
                </c:pt>
                <c:pt idx="6143">
                  <c:v>41938</c:v>
                </c:pt>
                <c:pt idx="6144">
                  <c:v>41939</c:v>
                </c:pt>
                <c:pt idx="6145">
                  <c:v>41940</c:v>
                </c:pt>
                <c:pt idx="6146">
                  <c:v>41941</c:v>
                </c:pt>
                <c:pt idx="6147">
                  <c:v>41942</c:v>
                </c:pt>
                <c:pt idx="6148">
                  <c:v>41943</c:v>
                </c:pt>
                <c:pt idx="6149">
                  <c:v>41944</c:v>
                </c:pt>
                <c:pt idx="6150">
                  <c:v>41945</c:v>
                </c:pt>
                <c:pt idx="6151">
                  <c:v>41946</c:v>
                </c:pt>
                <c:pt idx="6152">
                  <c:v>41947</c:v>
                </c:pt>
                <c:pt idx="6153">
                  <c:v>41948</c:v>
                </c:pt>
                <c:pt idx="6154">
                  <c:v>41949</c:v>
                </c:pt>
                <c:pt idx="6155">
                  <c:v>41950</c:v>
                </c:pt>
                <c:pt idx="6156">
                  <c:v>41951</c:v>
                </c:pt>
                <c:pt idx="6157">
                  <c:v>41952</c:v>
                </c:pt>
                <c:pt idx="6158">
                  <c:v>41953</c:v>
                </c:pt>
                <c:pt idx="6159">
                  <c:v>41954</c:v>
                </c:pt>
                <c:pt idx="6160">
                  <c:v>41955</c:v>
                </c:pt>
                <c:pt idx="6161">
                  <c:v>41956</c:v>
                </c:pt>
                <c:pt idx="6162">
                  <c:v>41957</c:v>
                </c:pt>
                <c:pt idx="6163">
                  <c:v>41958</c:v>
                </c:pt>
                <c:pt idx="6164">
                  <c:v>41959</c:v>
                </c:pt>
                <c:pt idx="6165">
                  <c:v>41960</c:v>
                </c:pt>
                <c:pt idx="6166">
                  <c:v>41961</c:v>
                </c:pt>
                <c:pt idx="6167">
                  <c:v>41962</c:v>
                </c:pt>
                <c:pt idx="6168">
                  <c:v>41963</c:v>
                </c:pt>
                <c:pt idx="6169">
                  <c:v>41964</c:v>
                </c:pt>
                <c:pt idx="6170">
                  <c:v>41965</c:v>
                </c:pt>
                <c:pt idx="6171">
                  <c:v>41966</c:v>
                </c:pt>
                <c:pt idx="6172">
                  <c:v>41967</c:v>
                </c:pt>
                <c:pt idx="6173">
                  <c:v>41968</c:v>
                </c:pt>
                <c:pt idx="6174">
                  <c:v>41969</c:v>
                </c:pt>
                <c:pt idx="6175">
                  <c:v>41970</c:v>
                </c:pt>
                <c:pt idx="6176">
                  <c:v>41971</c:v>
                </c:pt>
                <c:pt idx="6177">
                  <c:v>41972</c:v>
                </c:pt>
                <c:pt idx="6178">
                  <c:v>41973</c:v>
                </c:pt>
                <c:pt idx="6179">
                  <c:v>41974</c:v>
                </c:pt>
                <c:pt idx="6180">
                  <c:v>41975</c:v>
                </c:pt>
                <c:pt idx="6181">
                  <c:v>41976</c:v>
                </c:pt>
                <c:pt idx="6182">
                  <c:v>41977</c:v>
                </c:pt>
                <c:pt idx="6183">
                  <c:v>41978</c:v>
                </c:pt>
                <c:pt idx="6184">
                  <c:v>41979</c:v>
                </c:pt>
                <c:pt idx="6185">
                  <c:v>41980</c:v>
                </c:pt>
                <c:pt idx="6186">
                  <c:v>41981</c:v>
                </c:pt>
                <c:pt idx="6187">
                  <c:v>41982</c:v>
                </c:pt>
                <c:pt idx="6188">
                  <c:v>41983</c:v>
                </c:pt>
                <c:pt idx="6189">
                  <c:v>41984</c:v>
                </c:pt>
                <c:pt idx="6190">
                  <c:v>41985</c:v>
                </c:pt>
                <c:pt idx="6191">
                  <c:v>41986</c:v>
                </c:pt>
                <c:pt idx="6192">
                  <c:v>41987</c:v>
                </c:pt>
                <c:pt idx="6193">
                  <c:v>41988</c:v>
                </c:pt>
                <c:pt idx="6194">
                  <c:v>41989</c:v>
                </c:pt>
                <c:pt idx="6195">
                  <c:v>41990</c:v>
                </c:pt>
                <c:pt idx="6196">
                  <c:v>41991</c:v>
                </c:pt>
                <c:pt idx="6197">
                  <c:v>41992</c:v>
                </c:pt>
                <c:pt idx="6198">
                  <c:v>41993</c:v>
                </c:pt>
                <c:pt idx="6199">
                  <c:v>41994</c:v>
                </c:pt>
                <c:pt idx="6200">
                  <c:v>41995</c:v>
                </c:pt>
                <c:pt idx="6201">
                  <c:v>41996</c:v>
                </c:pt>
                <c:pt idx="6202">
                  <c:v>41997</c:v>
                </c:pt>
                <c:pt idx="6203">
                  <c:v>41998</c:v>
                </c:pt>
                <c:pt idx="6204">
                  <c:v>41999</c:v>
                </c:pt>
                <c:pt idx="6205">
                  <c:v>42000</c:v>
                </c:pt>
                <c:pt idx="6206">
                  <c:v>42001</c:v>
                </c:pt>
                <c:pt idx="6207">
                  <c:v>42002</c:v>
                </c:pt>
                <c:pt idx="6208">
                  <c:v>42003</c:v>
                </c:pt>
                <c:pt idx="6209">
                  <c:v>42004</c:v>
                </c:pt>
                <c:pt idx="6210">
                  <c:v>42005</c:v>
                </c:pt>
                <c:pt idx="6211">
                  <c:v>42006</c:v>
                </c:pt>
                <c:pt idx="6212">
                  <c:v>42007</c:v>
                </c:pt>
                <c:pt idx="6213">
                  <c:v>42008</c:v>
                </c:pt>
                <c:pt idx="6214">
                  <c:v>42009</c:v>
                </c:pt>
                <c:pt idx="6215">
                  <c:v>42010</c:v>
                </c:pt>
                <c:pt idx="6216">
                  <c:v>42011</c:v>
                </c:pt>
                <c:pt idx="6217">
                  <c:v>42012</c:v>
                </c:pt>
                <c:pt idx="6218">
                  <c:v>42013</c:v>
                </c:pt>
                <c:pt idx="6219">
                  <c:v>42014</c:v>
                </c:pt>
                <c:pt idx="6220">
                  <c:v>42015</c:v>
                </c:pt>
                <c:pt idx="6221">
                  <c:v>42016</c:v>
                </c:pt>
                <c:pt idx="6222">
                  <c:v>42017</c:v>
                </c:pt>
                <c:pt idx="6223">
                  <c:v>42018</c:v>
                </c:pt>
                <c:pt idx="6224">
                  <c:v>42019</c:v>
                </c:pt>
                <c:pt idx="6225">
                  <c:v>42020</c:v>
                </c:pt>
                <c:pt idx="6226">
                  <c:v>42021</c:v>
                </c:pt>
                <c:pt idx="6227">
                  <c:v>42022</c:v>
                </c:pt>
                <c:pt idx="6228">
                  <c:v>42023</c:v>
                </c:pt>
                <c:pt idx="6229">
                  <c:v>42024</c:v>
                </c:pt>
                <c:pt idx="6230">
                  <c:v>42025</c:v>
                </c:pt>
                <c:pt idx="6231">
                  <c:v>42026</c:v>
                </c:pt>
                <c:pt idx="6232">
                  <c:v>42027</c:v>
                </c:pt>
                <c:pt idx="6233">
                  <c:v>42028</c:v>
                </c:pt>
                <c:pt idx="6234">
                  <c:v>42029</c:v>
                </c:pt>
                <c:pt idx="6235">
                  <c:v>42030</c:v>
                </c:pt>
                <c:pt idx="6236">
                  <c:v>42031</c:v>
                </c:pt>
                <c:pt idx="6237">
                  <c:v>42032</c:v>
                </c:pt>
                <c:pt idx="6238">
                  <c:v>42033</c:v>
                </c:pt>
                <c:pt idx="6239">
                  <c:v>42034</c:v>
                </c:pt>
                <c:pt idx="6240">
                  <c:v>42035</c:v>
                </c:pt>
                <c:pt idx="6241">
                  <c:v>42036</c:v>
                </c:pt>
                <c:pt idx="6242">
                  <c:v>42037</c:v>
                </c:pt>
                <c:pt idx="6243">
                  <c:v>42038</c:v>
                </c:pt>
                <c:pt idx="6244">
                  <c:v>42039</c:v>
                </c:pt>
                <c:pt idx="6245">
                  <c:v>42040</c:v>
                </c:pt>
                <c:pt idx="6246">
                  <c:v>42041</c:v>
                </c:pt>
                <c:pt idx="6247">
                  <c:v>42042</c:v>
                </c:pt>
                <c:pt idx="6248">
                  <c:v>42043</c:v>
                </c:pt>
                <c:pt idx="6249">
                  <c:v>42044</c:v>
                </c:pt>
                <c:pt idx="6250">
                  <c:v>42045</c:v>
                </c:pt>
                <c:pt idx="6251">
                  <c:v>42046</c:v>
                </c:pt>
                <c:pt idx="6252">
                  <c:v>42047</c:v>
                </c:pt>
                <c:pt idx="6253">
                  <c:v>42048</c:v>
                </c:pt>
                <c:pt idx="6254">
                  <c:v>42049</c:v>
                </c:pt>
                <c:pt idx="6255">
                  <c:v>42050</c:v>
                </c:pt>
                <c:pt idx="6256">
                  <c:v>42051</c:v>
                </c:pt>
                <c:pt idx="6257">
                  <c:v>42052</c:v>
                </c:pt>
                <c:pt idx="6258">
                  <c:v>42053</c:v>
                </c:pt>
                <c:pt idx="6259">
                  <c:v>42054</c:v>
                </c:pt>
                <c:pt idx="6260">
                  <c:v>42055</c:v>
                </c:pt>
                <c:pt idx="6261">
                  <c:v>42056</c:v>
                </c:pt>
                <c:pt idx="6262">
                  <c:v>42057</c:v>
                </c:pt>
                <c:pt idx="6263">
                  <c:v>42058</c:v>
                </c:pt>
                <c:pt idx="6264">
                  <c:v>42059</c:v>
                </c:pt>
                <c:pt idx="6265">
                  <c:v>42060</c:v>
                </c:pt>
                <c:pt idx="6266">
                  <c:v>42061</c:v>
                </c:pt>
                <c:pt idx="6267">
                  <c:v>42062</c:v>
                </c:pt>
                <c:pt idx="6268">
                  <c:v>42063</c:v>
                </c:pt>
                <c:pt idx="6269">
                  <c:v>42064</c:v>
                </c:pt>
                <c:pt idx="6270">
                  <c:v>42065</c:v>
                </c:pt>
                <c:pt idx="6271">
                  <c:v>42066</c:v>
                </c:pt>
                <c:pt idx="6272">
                  <c:v>42067</c:v>
                </c:pt>
                <c:pt idx="6273">
                  <c:v>42068</c:v>
                </c:pt>
                <c:pt idx="6274">
                  <c:v>42069</c:v>
                </c:pt>
                <c:pt idx="6275">
                  <c:v>42070</c:v>
                </c:pt>
                <c:pt idx="6276">
                  <c:v>42071</c:v>
                </c:pt>
                <c:pt idx="6277">
                  <c:v>42072</c:v>
                </c:pt>
                <c:pt idx="6278">
                  <c:v>42073</c:v>
                </c:pt>
                <c:pt idx="6279">
                  <c:v>42074</c:v>
                </c:pt>
                <c:pt idx="6280">
                  <c:v>42075</c:v>
                </c:pt>
                <c:pt idx="6281">
                  <c:v>42076</c:v>
                </c:pt>
                <c:pt idx="6282">
                  <c:v>42077</c:v>
                </c:pt>
                <c:pt idx="6283">
                  <c:v>42078</c:v>
                </c:pt>
                <c:pt idx="6284">
                  <c:v>42079</c:v>
                </c:pt>
                <c:pt idx="6285">
                  <c:v>42080</c:v>
                </c:pt>
                <c:pt idx="6286">
                  <c:v>42081</c:v>
                </c:pt>
                <c:pt idx="6287">
                  <c:v>42082</c:v>
                </c:pt>
                <c:pt idx="6288">
                  <c:v>42083</c:v>
                </c:pt>
                <c:pt idx="6289">
                  <c:v>42084</c:v>
                </c:pt>
                <c:pt idx="6290">
                  <c:v>42085</c:v>
                </c:pt>
                <c:pt idx="6291">
                  <c:v>42086</c:v>
                </c:pt>
                <c:pt idx="6292">
                  <c:v>42087</c:v>
                </c:pt>
                <c:pt idx="6293">
                  <c:v>42088</c:v>
                </c:pt>
                <c:pt idx="6294">
                  <c:v>42089</c:v>
                </c:pt>
                <c:pt idx="6295">
                  <c:v>42090</c:v>
                </c:pt>
                <c:pt idx="6296">
                  <c:v>42091</c:v>
                </c:pt>
                <c:pt idx="6297">
                  <c:v>42092</c:v>
                </c:pt>
                <c:pt idx="6298">
                  <c:v>42093</c:v>
                </c:pt>
                <c:pt idx="6299">
                  <c:v>42094</c:v>
                </c:pt>
                <c:pt idx="6300">
                  <c:v>42095</c:v>
                </c:pt>
                <c:pt idx="6301">
                  <c:v>42096</c:v>
                </c:pt>
                <c:pt idx="6302">
                  <c:v>42097</c:v>
                </c:pt>
                <c:pt idx="6303">
                  <c:v>42098</c:v>
                </c:pt>
                <c:pt idx="6304">
                  <c:v>42099</c:v>
                </c:pt>
                <c:pt idx="6305">
                  <c:v>42100</c:v>
                </c:pt>
                <c:pt idx="6306">
                  <c:v>42101</c:v>
                </c:pt>
                <c:pt idx="6307">
                  <c:v>42102</c:v>
                </c:pt>
                <c:pt idx="6308">
                  <c:v>42103</c:v>
                </c:pt>
                <c:pt idx="6309">
                  <c:v>42104</c:v>
                </c:pt>
                <c:pt idx="6310">
                  <c:v>42105</c:v>
                </c:pt>
                <c:pt idx="6311">
                  <c:v>42106</c:v>
                </c:pt>
                <c:pt idx="6312">
                  <c:v>42107</c:v>
                </c:pt>
                <c:pt idx="6313">
                  <c:v>42108</c:v>
                </c:pt>
                <c:pt idx="6314">
                  <c:v>42109</c:v>
                </c:pt>
                <c:pt idx="6315">
                  <c:v>42110</c:v>
                </c:pt>
                <c:pt idx="6316">
                  <c:v>42111</c:v>
                </c:pt>
                <c:pt idx="6317">
                  <c:v>42112</c:v>
                </c:pt>
                <c:pt idx="6318">
                  <c:v>42113</c:v>
                </c:pt>
                <c:pt idx="6319">
                  <c:v>42114</c:v>
                </c:pt>
                <c:pt idx="6320">
                  <c:v>42115</c:v>
                </c:pt>
                <c:pt idx="6321">
                  <c:v>42116</c:v>
                </c:pt>
                <c:pt idx="6322">
                  <c:v>42117</c:v>
                </c:pt>
                <c:pt idx="6323">
                  <c:v>42118</c:v>
                </c:pt>
                <c:pt idx="6324">
                  <c:v>42119</c:v>
                </c:pt>
                <c:pt idx="6325">
                  <c:v>42120</c:v>
                </c:pt>
                <c:pt idx="6326">
                  <c:v>42121</c:v>
                </c:pt>
                <c:pt idx="6327">
                  <c:v>42122</c:v>
                </c:pt>
                <c:pt idx="6328">
                  <c:v>42123</c:v>
                </c:pt>
                <c:pt idx="6329">
                  <c:v>42124</c:v>
                </c:pt>
                <c:pt idx="6330">
                  <c:v>42125</c:v>
                </c:pt>
                <c:pt idx="6331">
                  <c:v>42126</c:v>
                </c:pt>
                <c:pt idx="6332">
                  <c:v>42127</c:v>
                </c:pt>
                <c:pt idx="6333">
                  <c:v>42128</c:v>
                </c:pt>
                <c:pt idx="6334">
                  <c:v>42129</c:v>
                </c:pt>
                <c:pt idx="6335">
                  <c:v>42130</c:v>
                </c:pt>
                <c:pt idx="6336">
                  <c:v>42131</c:v>
                </c:pt>
                <c:pt idx="6337">
                  <c:v>42132</c:v>
                </c:pt>
                <c:pt idx="6338">
                  <c:v>42133</c:v>
                </c:pt>
                <c:pt idx="6339">
                  <c:v>42134</c:v>
                </c:pt>
                <c:pt idx="6340">
                  <c:v>42135</c:v>
                </c:pt>
                <c:pt idx="6341">
                  <c:v>42136</c:v>
                </c:pt>
                <c:pt idx="6342">
                  <c:v>42137</c:v>
                </c:pt>
                <c:pt idx="6343">
                  <c:v>42138</c:v>
                </c:pt>
                <c:pt idx="6344">
                  <c:v>42139</c:v>
                </c:pt>
                <c:pt idx="6345">
                  <c:v>42140</c:v>
                </c:pt>
                <c:pt idx="6346">
                  <c:v>42141</c:v>
                </c:pt>
                <c:pt idx="6347">
                  <c:v>42142</c:v>
                </c:pt>
                <c:pt idx="6348">
                  <c:v>42143</c:v>
                </c:pt>
                <c:pt idx="6349">
                  <c:v>42144</c:v>
                </c:pt>
                <c:pt idx="6350">
                  <c:v>42145</c:v>
                </c:pt>
                <c:pt idx="6351">
                  <c:v>42146</c:v>
                </c:pt>
                <c:pt idx="6352">
                  <c:v>42147</c:v>
                </c:pt>
                <c:pt idx="6353">
                  <c:v>42148</c:v>
                </c:pt>
                <c:pt idx="6354">
                  <c:v>42149</c:v>
                </c:pt>
                <c:pt idx="6355">
                  <c:v>42150</c:v>
                </c:pt>
                <c:pt idx="6356">
                  <c:v>42151</c:v>
                </c:pt>
                <c:pt idx="6357">
                  <c:v>42152</c:v>
                </c:pt>
                <c:pt idx="6358">
                  <c:v>42153</c:v>
                </c:pt>
                <c:pt idx="6359">
                  <c:v>42154</c:v>
                </c:pt>
                <c:pt idx="6360">
                  <c:v>42155</c:v>
                </c:pt>
                <c:pt idx="6361">
                  <c:v>42156</c:v>
                </c:pt>
                <c:pt idx="6362">
                  <c:v>42157</c:v>
                </c:pt>
                <c:pt idx="6363">
                  <c:v>42158</c:v>
                </c:pt>
                <c:pt idx="6364">
                  <c:v>42159</c:v>
                </c:pt>
                <c:pt idx="6365">
                  <c:v>42160</c:v>
                </c:pt>
                <c:pt idx="6366">
                  <c:v>42161</c:v>
                </c:pt>
                <c:pt idx="6367">
                  <c:v>42162</c:v>
                </c:pt>
                <c:pt idx="6368">
                  <c:v>42163</c:v>
                </c:pt>
                <c:pt idx="6369">
                  <c:v>42164</c:v>
                </c:pt>
                <c:pt idx="6370">
                  <c:v>42165</c:v>
                </c:pt>
                <c:pt idx="6371">
                  <c:v>42166</c:v>
                </c:pt>
                <c:pt idx="6372">
                  <c:v>42167</c:v>
                </c:pt>
                <c:pt idx="6373">
                  <c:v>42168</c:v>
                </c:pt>
                <c:pt idx="6374">
                  <c:v>42169</c:v>
                </c:pt>
                <c:pt idx="6375">
                  <c:v>42170</c:v>
                </c:pt>
                <c:pt idx="6376">
                  <c:v>42171</c:v>
                </c:pt>
                <c:pt idx="6377">
                  <c:v>42172</c:v>
                </c:pt>
                <c:pt idx="6378">
                  <c:v>42173</c:v>
                </c:pt>
                <c:pt idx="6379">
                  <c:v>42174</c:v>
                </c:pt>
                <c:pt idx="6380">
                  <c:v>42175</c:v>
                </c:pt>
                <c:pt idx="6381">
                  <c:v>42176</c:v>
                </c:pt>
                <c:pt idx="6382">
                  <c:v>42177</c:v>
                </c:pt>
                <c:pt idx="6383">
                  <c:v>42178</c:v>
                </c:pt>
                <c:pt idx="6384">
                  <c:v>42179</c:v>
                </c:pt>
                <c:pt idx="6385">
                  <c:v>42180</c:v>
                </c:pt>
                <c:pt idx="6386">
                  <c:v>42181</c:v>
                </c:pt>
                <c:pt idx="6387">
                  <c:v>42184</c:v>
                </c:pt>
                <c:pt idx="6388">
                  <c:v>42185</c:v>
                </c:pt>
                <c:pt idx="6389">
                  <c:v>42186</c:v>
                </c:pt>
                <c:pt idx="6390">
                  <c:v>42187</c:v>
                </c:pt>
                <c:pt idx="6391">
                  <c:v>42188</c:v>
                </c:pt>
                <c:pt idx="6392">
                  <c:v>42189</c:v>
                </c:pt>
                <c:pt idx="6393">
                  <c:v>42190</c:v>
                </c:pt>
                <c:pt idx="6394">
                  <c:v>42191</c:v>
                </c:pt>
                <c:pt idx="6395">
                  <c:v>42192</c:v>
                </c:pt>
                <c:pt idx="6396">
                  <c:v>42193</c:v>
                </c:pt>
                <c:pt idx="6397">
                  <c:v>42194</c:v>
                </c:pt>
                <c:pt idx="6398">
                  <c:v>42195</c:v>
                </c:pt>
                <c:pt idx="6399">
                  <c:v>42196</c:v>
                </c:pt>
                <c:pt idx="6400">
                  <c:v>42197</c:v>
                </c:pt>
                <c:pt idx="6401">
                  <c:v>42198</c:v>
                </c:pt>
                <c:pt idx="6402">
                  <c:v>42199</c:v>
                </c:pt>
                <c:pt idx="6403">
                  <c:v>42200</c:v>
                </c:pt>
                <c:pt idx="6404">
                  <c:v>42201</c:v>
                </c:pt>
                <c:pt idx="6405">
                  <c:v>42202</c:v>
                </c:pt>
                <c:pt idx="6406">
                  <c:v>42203</c:v>
                </c:pt>
                <c:pt idx="6407">
                  <c:v>42204</c:v>
                </c:pt>
                <c:pt idx="6408">
                  <c:v>42205</c:v>
                </c:pt>
                <c:pt idx="6409">
                  <c:v>42206</c:v>
                </c:pt>
                <c:pt idx="6410">
                  <c:v>42207</c:v>
                </c:pt>
                <c:pt idx="6411">
                  <c:v>42208</c:v>
                </c:pt>
                <c:pt idx="6412">
                  <c:v>42209</c:v>
                </c:pt>
                <c:pt idx="6413">
                  <c:v>42210</c:v>
                </c:pt>
                <c:pt idx="6414">
                  <c:v>42211</c:v>
                </c:pt>
                <c:pt idx="6415">
                  <c:v>42212</c:v>
                </c:pt>
                <c:pt idx="6416">
                  <c:v>42213</c:v>
                </c:pt>
                <c:pt idx="6417">
                  <c:v>42214</c:v>
                </c:pt>
                <c:pt idx="6418">
                  <c:v>42215</c:v>
                </c:pt>
                <c:pt idx="6419">
                  <c:v>42216</c:v>
                </c:pt>
                <c:pt idx="6420">
                  <c:v>42217</c:v>
                </c:pt>
                <c:pt idx="6421">
                  <c:v>42218</c:v>
                </c:pt>
                <c:pt idx="6422">
                  <c:v>42219</c:v>
                </c:pt>
                <c:pt idx="6423">
                  <c:v>42220</c:v>
                </c:pt>
                <c:pt idx="6424">
                  <c:v>42221</c:v>
                </c:pt>
                <c:pt idx="6425">
                  <c:v>42222</c:v>
                </c:pt>
                <c:pt idx="6426">
                  <c:v>42223</c:v>
                </c:pt>
                <c:pt idx="6427">
                  <c:v>42224</c:v>
                </c:pt>
                <c:pt idx="6428">
                  <c:v>42225</c:v>
                </c:pt>
                <c:pt idx="6429">
                  <c:v>42226</c:v>
                </c:pt>
                <c:pt idx="6430">
                  <c:v>42227</c:v>
                </c:pt>
                <c:pt idx="6431">
                  <c:v>42228</c:v>
                </c:pt>
                <c:pt idx="6432">
                  <c:v>42229</c:v>
                </c:pt>
                <c:pt idx="6433">
                  <c:v>42230</c:v>
                </c:pt>
                <c:pt idx="6434">
                  <c:v>42231</c:v>
                </c:pt>
                <c:pt idx="6435">
                  <c:v>42232</c:v>
                </c:pt>
                <c:pt idx="6436">
                  <c:v>42233</c:v>
                </c:pt>
                <c:pt idx="6437">
                  <c:v>42234</c:v>
                </c:pt>
                <c:pt idx="6438">
                  <c:v>42235</c:v>
                </c:pt>
                <c:pt idx="6439">
                  <c:v>42236</c:v>
                </c:pt>
                <c:pt idx="6440">
                  <c:v>42237</c:v>
                </c:pt>
                <c:pt idx="6441">
                  <c:v>42238</c:v>
                </c:pt>
                <c:pt idx="6442">
                  <c:v>42239</c:v>
                </c:pt>
                <c:pt idx="6443">
                  <c:v>42240</c:v>
                </c:pt>
                <c:pt idx="6444">
                  <c:v>42241</c:v>
                </c:pt>
                <c:pt idx="6445">
                  <c:v>42242</c:v>
                </c:pt>
                <c:pt idx="6446">
                  <c:v>42243</c:v>
                </c:pt>
                <c:pt idx="6447">
                  <c:v>42244</c:v>
                </c:pt>
                <c:pt idx="6448">
                  <c:v>42245</c:v>
                </c:pt>
                <c:pt idx="6449">
                  <c:v>42246</c:v>
                </c:pt>
                <c:pt idx="6450">
                  <c:v>42247</c:v>
                </c:pt>
                <c:pt idx="6451">
                  <c:v>42248</c:v>
                </c:pt>
                <c:pt idx="6452">
                  <c:v>42249</c:v>
                </c:pt>
                <c:pt idx="6453">
                  <c:v>42250</c:v>
                </c:pt>
                <c:pt idx="6454">
                  <c:v>42251</c:v>
                </c:pt>
                <c:pt idx="6455">
                  <c:v>42252</c:v>
                </c:pt>
                <c:pt idx="6456">
                  <c:v>42253</c:v>
                </c:pt>
                <c:pt idx="6457">
                  <c:v>42254</c:v>
                </c:pt>
                <c:pt idx="6458">
                  <c:v>42255</c:v>
                </c:pt>
                <c:pt idx="6459">
                  <c:v>42256</c:v>
                </c:pt>
                <c:pt idx="6460">
                  <c:v>42257</c:v>
                </c:pt>
                <c:pt idx="6461">
                  <c:v>42258</c:v>
                </c:pt>
                <c:pt idx="6462">
                  <c:v>42259</c:v>
                </c:pt>
                <c:pt idx="6463">
                  <c:v>42260</c:v>
                </c:pt>
                <c:pt idx="6464">
                  <c:v>42261</c:v>
                </c:pt>
                <c:pt idx="6465">
                  <c:v>42262</c:v>
                </c:pt>
                <c:pt idx="6466">
                  <c:v>42263</c:v>
                </c:pt>
                <c:pt idx="6467">
                  <c:v>42264</c:v>
                </c:pt>
                <c:pt idx="6468">
                  <c:v>42265</c:v>
                </c:pt>
                <c:pt idx="6469">
                  <c:v>42266</c:v>
                </c:pt>
                <c:pt idx="6470">
                  <c:v>42267</c:v>
                </c:pt>
                <c:pt idx="6471">
                  <c:v>42268</c:v>
                </c:pt>
                <c:pt idx="6472">
                  <c:v>42269</c:v>
                </c:pt>
                <c:pt idx="6473">
                  <c:v>42270</c:v>
                </c:pt>
                <c:pt idx="6474">
                  <c:v>42271</c:v>
                </c:pt>
                <c:pt idx="6475">
                  <c:v>42272</c:v>
                </c:pt>
                <c:pt idx="6476">
                  <c:v>42273</c:v>
                </c:pt>
                <c:pt idx="6477">
                  <c:v>42274</c:v>
                </c:pt>
                <c:pt idx="6478">
                  <c:v>42275</c:v>
                </c:pt>
                <c:pt idx="6479">
                  <c:v>42276</c:v>
                </c:pt>
                <c:pt idx="6480">
                  <c:v>42277</c:v>
                </c:pt>
                <c:pt idx="6481">
                  <c:v>42278</c:v>
                </c:pt>
                <c:pt idx="6482">
                  <c:v>42279</c:v>
                </c:pt>
                <c:pt idx="6483">
                  <c:v>42280</c:v>
                </c:pt>
                <c:pt idx="6484">
                  <c:v>42281</c:v>
                </c:pt>
                <c:pt idx="6485">
                  <c:v>42282</c:v>
                </c:pt>
                <c:pt idx="6486">
                  <c:v>42283</c:v>
                </c:pt>
                <c:pt idx="6487">
                  <c:v>42284</c:v>
                </c:pt>
                <c:pt idx="6488">
                  <c:v>42285</c:v>
                </c:pt>
                <c:pt idx="6489">
                  <c:v>42286</c:v>
                </c:pt>
                <c:pt idx="6490">
                  <c:v>42287</c:v>
                </c:pt>
                <c:pt idx="6491">
                  <c:v>42288</c:v>
                </c:pt>
                <c:pt idx="6492">
                  <c:v>42289</c:v>
                </c:pt>
                <c:pt idx="6493">
                  <c:v>42290</c:v>
                </c:pt>
                <c:pt idx="6494">
                  <c:v>42291</c:v>
                </c:pt>
                <c:pt idx="6495">
                  <c:v>42292</c:v>
                </c:pt>
                <c:pt idx="6496">
                  <c:v>42293</c:v>
                </c:pt>
                <c:pt idx="6497">
                  <c:v>42294</c:v>
                </c:pt>
                <c:pt idx="6498">
                  <c:v>42295</c:v>
                </c:pt>
                <c:pt idx="6499">
                  <c:v>42296</c:v>
                </c:pt>
                <c:pt idx="6500">
                  <c:v>42297</c:v>
                </c:pt>
                <c:pt idx="6501">
                  <c:v>42298</c:v>
                </c:pt>
                <c:pt idx="6502">
                  <c:v>42299</c:v>
                </c:pt>
                <c:pt idx="6503">
                  <c:v>42300</c:v>
                </c:pt>
                <c:pt idx="6504">
                  <c:v>42301</c:v>
                </c:pt>
                <c:pt idx="6505">
                  <c:v>42302</c:v>
                </c:pt>
                <c:pt idx="6506">
                  <c:v>42303</c:v>
                </c:pt>
                <c:pt idx="6507">
                  <c:v>42304</c:v>
                </c:pt>
                <c:pt idx="6508">
                  <c:v>42305</c:v>
                </c:pt>
                <c:pt idx="6509">
                  <c:v>42306</c:v>
                </c:pt>
                <c:pt idx="6510">
                  <c:v>42307</c:v>
                </c:pt>
                <c:pt idx="6511">
                  <c:v>42308</c:v>
                </c:pt>
                <c:pt idx="6512">
                  <c:v>42309</c:v>
                </c:pt>
                <c:pt idx="6513">
                  <c:v>42310</c:v>
                </c:pt>
                <c:pt idx="6514">
                  <c:v>42311</c:v>
                </c:pt>
                <c:pt idx="6515">
                  <c:v>42312</c:v>
                </c:pt>
                <c:pt idx="6516">
                  <c:v>42313</c:v>
                </c:pt>
                <c:pt idx="6517">
                  <c:v>42314</c:v>
                </c:pt>
                <c:pt idx="6518">
                  <c:v>42315</c:v>
                </c:pt>
                <c:pt idx="6519">
                  <c:v>42316</c:v>
                </c:pt>
                <c:pt idx="6520">
                  <c:v>42317</c:v>
                </c:pt>
                <c:pt idx="6521">
                  <c:v>42318</c:v>
                </c:pt>
                <c:pt idx="6522">
                  <c:v>42319</c:v>
                </c:pt>
                <c:pt idx="6523">
                  <c:v>42320</c:v>
                </c:pt>
                <c:pt idx="6524">
                  <c:v>42321</c:v>
                </c:pt>
                <c:pt idx="6525">
                  <c:v>42322</c:v>
                </c:pt>
                <c:pt idx="6526">
                  <c:v>42323</c:v>
                </c:pt>
                <c:pt idx="6527">
                  <c:v>42324</c:v>
                </c:pt>
                <c:pt idx="6528">
                  <c:v>42325</c:v>
                </c:pt>
                <c:pt idx="6529">
                  <c:v>42326</c:v>
                </c:pt>
                <c:pt idx="6530">
                  <c:v>42327</c:v>
                </c:pt>
                <c:pt idx="6531">
                  <c:v>42328</c:v>
                </c:pt>
                <c:pt idx="6532">
                  <c:v>42329</c:v>
                </c:pt>
                <c:pt idx="6533">
                  <c:v>42330</c:v>
                </c:pt>
                <c:pt idx="6534">
                  <c:v>42331</c:v>
                </c:pt>
                <c:pt idx="6535">
                  <c:v>42332</c:v>
                </c:pt>
                <c:pt idx="6536">
                  <c:v>42333</c:v>
                </c:pt>
                <c:pt idx="6537">
                  <c:v>42334</c:v>
                </c:pt>
                <c:pt idx="6538">
                  <c:v>42335</c:v>
                </c:pt>
                <c:pt idx="6539">
                  <c:v>42336</c:v>
                </c:pt>
                <c:pt idx="6540">
                  <c:v>42337</c:v>
                </c:pt>
                <c:pt idx="6541">
                  <c:v>42338</c:v>
                </c:pt>
                <c:pt idx="6542">
                  <c:v>42339</c:v>
                </c:pt>
                <c:pt idx="6543">
                  <c:v>42340</c:v>
                </c:pt>
                <c:pt idx="6544">
                  <c:v>42341</c:v>
                </c:pt>
                <c:pt idx="6545">
                  <c:v>42342</c:v>
                </c:pt>
                <c:pt idx="6546">
                  <c:v>42343</c:v>
                </c:pt>
                <c:pt idx="6547">
                  <c:v>42344</c:v>
                </c:pt>
                <c:pt idx="6548">
                  <c:v>42345</c:v>
                </c:pt>
                <c:pt idx="6549">
                  <c:v>42346</c:v>
                </c:pt>
                <c:pt idx="6550">
                  <c:v>42347</c:v>
                </c:pt>
                <c:pt idx="6551">
                  <c:v>42348</c:v>
                </c:pt>
                <c:pt idx="6552">
                  <c:v>42349</c:v>
                </c:pt>
                <c:pt idx="6553">
                  <c:v>42350</c:v>
                </c:pt>
                <c:pt idx="6554">
                  <c:v>42351</c:v>
                </c:pt>
                <c:pt idx="6555">
                  <c:v>42352</c:v>
                </c:pt>
                <c:pt idx="6556">
                  <c:v>42353</c:v>
                </c:pt>
                <c:pt idx="6557">
                  <c:v>42354</c:v>
                </c:pt>
                <c:pt idx="6558">
                  <c:v>42355</c:v>
                </c:pt>
                <c:pt idx="6559">
                  <c:v>42356</c:v>
                </c:pt>
                <c:pt idx="6560">
                  <c:v>42357</c:v>
                </c:pt>
                <c:pt idx="6561">
                  <c:v>42358</c:v>
                </c:pt>
                <c:pt idx="6562">
                  <c:v>42359</c:v>
                </c:pt>
                <c:pt idx="6563">
                  <c:v>42360</c:v>
                </c:pt>
                <c:pt idx="6564">
                  <c:v>42361</c:v>
                </c:pt>
                <c:pt idx="6565">
                  <c:v>42362</c:v>
                </c:pt>
                <c:pt idx="6566">
                  <c:v>42363</c:v>
                </c:pt>
                <c:pt idx="6567">
                  <c:v>42364</c:v>
                </c:pt>
                <c:pt idx="6568">
                  <c:v>42365</c:v>
                </c:pt>
                <c:pt idx="6569">
                  <c:v>42366</c:v>
                </c:pt>
                <c:pt idx="6570">
                  <c:v>42367</c:v>
                </c:pt>
                <c:pt idx="6571">
                  <c:v>42368</c:v>
                </c:pt>
                <c:pt idx="6572">
                  <c:v>42369</c:v>
                </c:pt>
                <c:pt idx="6573">
                  <c:v>42370</c:v>
                </c:pt>
                <c:pt idx="6574">
                  <c:v>42371</c:v>
                </c:pt>
                <c:pt idx="6575">
                  <c:v>42372</c:v>
                </c:pt>
                <c:pt idx="6576">
                  <c:v>42373</c:v>
                </c:pt>
                <c:pt idx="6577">
                  <c:v>42374</c:v>
                </c:pt>
                <c:pt idx="6578">
                  <c:v>42375</c:v>
                </c:pt>
                <c:pt idx="6579">
                  <c:v>42376</c:v>
                </c:pt>
                <c:pt idx="6580">
                  <c:v>42377</c:v>
                </c:pt>
                <c:pt idx="6581">
                  <c:v>42378</c:v>
                </c:pt>
                <c:pt idx="6582">
                  <c:v>42379</c:v>
                </c:pt>
                <c:pt idx="6583">
                  <c:v>42380</c:v>
                </c:pt>
                <c:pt idx="6584">
                  <c:v>42381</c:v>
                </c:pt>
                <c:pt idx="6585">
                  <c:v>42382</c:v>
                </c:pt>
                <c:pt idx="6586">
                  <c:v>42383</c:v>
                </c:pt>
                <c:pt idx="6587">
                  <c:v>42384</c:v>
                </c:pt>
                <c:pt idx="6588">
                  <c:v>42385</c:v>
                </c:pt>
                <c:pt idx="6589">
                  <c:v>42386</c:v>
                </c:pt>
                <c:pt idx="6590">
                  <c:v>42387</c:v>
                </c:pt>
                <c:pt idx="6591">
                  <c:v>42388</c:v>
                </c:pt>
                <c:pt idx="6592">
                  <c:v>42389</c:v>
                </c:pt>
                <c:pt idx="6593">
                  <c:v>42390</c:v>
                </c:pt>
                <c:pt idx="6594">
                  <c:v>42391</c:v>
                </c:pt>
                <c:pt idx="6595">
                  <c:v>42392</c:v>
                </c:pt>
                <c:pt idx="6596">
                  <c:v>42393</c:v>
                </c:pt>
                <c:pt idx="6597">
                  <c:v>42394</c:v>
                </c:pt>
                <c:pt idx="6598">
                  <c:v>42395</c:v>
                </c:pt>
                <c:pt idx="6599">
                  <c:v>42396</c:v>
                </c:pt>
                <c:pt idx="6600">
                  <c:v>42397</c:v>
                </c:pt>
                <c:pt idx="6601">
                  <c:v>42398</c:v>
                </c:pt>
                <c:pt idx="6602">
                  <c:v>42399</c:v>
                </c:pt>
                <c:pt idx="6603">
                  <c:v>42400</c:v>
                </c:pt>
                <c:pt idx="6604">
                  <c:v>42401</c:v>
                </c:pt>
                <c:pt idx="6605">
                  <c:v>42402</c:v>
                </c:pt>
                <c:pt idx="6606">
                  <c:v>42403</c:v>
                </c:pt>
                <c:pt idx="6607">
                  <c:v>42404</c:v>
                </c:pt>
                <c:pt idx="6608">
                  <c:v>42405</c:v>
                </c:pt>
                <c:pt idx="6609">
                  <c:v>42406</c:v>
                </c:pt>
                <c:pt idx="6610">
                  <c:v>42407</c:v>
                </c:pt>
                <c:pt idx="6611">
                  <c:v>42408</c:v>
                </c:pt>
                <c:pt idx="6612">
                  <c:v>42409</c:v>
                </c:pt>
                <c:pt idx="6613">
                  <c:v>42410</c:v>
                </c:pt>
                <c:pt idx="6614">
                  <c:v>42411</c:v>
                </c:pt>
                <c:pt idx="6615">
                  <c:v>42412</c:v>
                </c:pt>
                <c:pt idx="6616">
                  <c:v>42413</c:v>
                </c:pt>
                <c:pt idx="6617">
                  <c:v>42414</c:v>
                </c:pt>
                <c:pt idx="6618">
                  <c:v>42415</c:v>
                </c:pt>
                <c:pt idx="6619">
                  <c:v>42416</c:v>
                </c:pt>
                <c:pt idx="6620">
                  <c:v>42417</c:v>
                </c:pt>
                <c:pt idx="6621">
                  <c:v>42418</c:v>
                </c:pt>
                <c:pt idx="6622">
                  <c:v>42419</c:v>
                </c:pt>
                <c:pt idx="6623">
                  <c:v>42420</c:v>
                </c:pt>
                <c:pt idx="6624">
                  <c:v>42421</c:v>
                </c:pt>
                <c:pt idx="6625">
                  <c:v>42422</c:v>
                </c:pt>
                <c:pt idx="6626">
                  <c:v>42423</c:v>
                </c:pt>
                <c:pt idx="6627">
                  <c:v>42424</c:v>
                </c:pt>
                <c:pt idx="6628">
                  <c:v>42425</c:v>
                </c:pt>
                <c:pt idx="6629">
                  <c:v>42426</c:v>
                </c:pt>
                <c:pt idx="6630">
                  <c:v>42427</c:v>
                </c:pt>
                <c:pt idx="6631">
                  <c:v>42428</c:v>
                </c:pt>
                <c:pt idx="6632">
                  <c:v>42429</c:v>
                </c:pt>
                <c:pt idx="6633">
                  <c:v>42430</c:v>
                </c:pt>
                <c:pt idx="6634">
                  <c:v>42431</c:v>
                </c:pt>
                <c:pt idx="6635">
                  <c:v>42432</c:v>
                </c:pt>
                <c:pt idx="6636">
                  <c:v>42433</c:v>
                </c:pt>
                <c:pt idx="6637">
                  <c:v>42434</c:v>
                </c:pt>
                <c:pt idx="6638">
                  <c:v>42435</c:v>
                </c:pt>
                <c:pt idx="6639">
                  <c:v>42436</c:v>
                </c:pt>
                <c:pt idx="6640">
                  <c:v>42437</c:v>
                </c:pt>
                <c:pt idx="6641">
                  <c:v>42438</c:v>
                </c:pt>
                <c:pt idx="6642">
                  <c:v>42439</c:v>
                </c:pt>
                <c:pt idx="6643">
                  <c:v>42440</c:v>
                </c:pt>
                <c:pt idx="6644">
                  <c:v>42441</c:v>
                </c:pt>
                <c:pt idx="6645">
                  <c:v>42442</c:v>
                </c:pt>
                <c:pt idx="6646">
                  <c:v>42443</c:v>
                </c:pt>
                <c:pt idx="6647">
                  <c:v>42444</c:v>
                </c:pt>
                <c:pt idx="6648">
                  <c:v>42445</c:v>
                </c:pt>
                <c:pt idx="6649">
                  <c:v>42446</c:v>
                </c:pt>
                <c:pt idx="6650">
                  <c:v>42447</c:v>
                </c:pt>
                <c:pt idx="6651">
                  <c:v>42448</c:v>
                </c:pt>
                <c:pt idx="6652">
                  <c:v>42449</c:v>
                </c:pt>
                <c:pt idx="6653">
                  <c:v>42450</c:v>
                </c:pt>
                <c:pt idx="6654">
                  <c:v>42451</c:v>
                </c:pt>
                <c:pt idx="6655">
                  <c:v>42452</c:v>
                </c:pt>
                <c:pt idx="6656">
                  <c:v>42453</c:v>
                </c:pt>
                <c:pt idx="6657">
                  <c:v>42454</c:v>
                </c:pt>
                <c:pt idx="6658">
                  <c:v>42455</c:v>
                </c:pt>
                <c:pt idx="6659">
                  <c:v>42456</c:v>
                </c:pt>
                <c:pt idx="6660">
                  <c:v>42457</c:v>
                </c:pt>
                <c:pt idx="6661">
                  <c:v>42458</c:v>
                </c:pt>
                <c:pt idx="6662">
                  <c:v>42459</c:v>
                </c:pt>
                <c:pt idx="6663">
                  <c:v>42460</c:v>
                </c:pt>
                <c:pt idx="6664">
                  <c:v>42461</c:v>
                </c:pt>
                <c:pt idx="6665">
                  <c:v>42462</c:v>
                </c:pt>
                <c:pt idx="6666">
                  <c:v>42463</c:v>
                </c:pt>
                <c:pt idx="6667">
                  <c:v>42464</c:v>
                </c:pt>
                <c:pt idx="6668">
                  <c:v>42465</c:v>
                </c:pt>
                <c:pt idx="6669">
                  <c:v>42466</c:v>
                </c:pt>
                <c:pt idx="6670">
                  <c:v>42467</c:v>
                </c:pt>
                <c:pt idx="6671">
                  <c:v>42468</c:v>
                </c:pt>
                <c:pt idx="6672">
                  <c:v>42469</c:v>
                </c:pt>
                <c:pt idx="6673">
                  <c:v>42470</c:v>
                </c:pt>
                <c:pt idx="6674">
                  <c:v>42471</c:v>
                </c:pt>
                <c:pt idx="6675">
                  <c:v>42472</c:v>
                </c:pt>
                <c:pt idx="6676">
                  <c:v>42473</c:v>
                </c:pt>
                <c:pt idx="6677">
                  <c:v>42474</c:v>
                </c:pt>
                <c:pt idx="6678">
                  <c:v>42475</c:v>
                </c:pt>
                <c:pt idx="6679">
                  <c:v>42476</c:v>
                </c:pt>
                <c:pt idx="6680">
                  <c:v>42477</c:v>
                </c:pt>
                <c:pt idx="6681">
                  <c:v>42478</c:v>
                </c:pt>
                <c:pt idx="6682">
                  <c:v>42479</c:v>
                </c:pt>
                <c:pt idx="6683">
                  <c:v>42480</c:v>
                </c:pt>
                <c:pt idx="6684">
                  <c:v>42481</c:v>
                </c:pt>
                <c:pt idx="6685">
                  <c:v>42482</c:v>
                </c:pt>
                <c:pt idx="6686">
                  <c:v>42483</c:v>
                </c:pt>
                <c:pt idx="6687">
                  <c:v>42484</c:v>
                </c:pt>
                <c:pt idx="6688">
                  <c:v>42485</c:v>
                </c:pt>
                <c:pt idx="6689">
                  <c:v>42486</c:v>
                </c:pt>
                <c:pt idx="6690">
                  <c:v>42487</c:v>
                </c:pt>
                <c:pt idx="6691">
                  <c:v>42488</c:v>
                </c:pt>
                <c:pt idx="6692">
                  <c:v>42489</c:v>
                </c:pt>
                <c:pt idx="6693">
                  <c:v>42490</c:v>
                </c:pt>
                <c:pt idx="6694">
                  <c:v>42491</c:v>
                </c:pt>
                <c:pt idx="6695">
                  <c:v>42492</c:v>
                </c:pt>
                <c:pt idx="6696">
                  <c:v>42493</c:v>
                </c:pt>
                <c:pt idx="6697">
                  <c:v>42494</c:v>
                </c:pt>
                <c:pt idx="6698">
                  <c:v>42495</c:v>
                </c:pt>
                <c:pt idx="6699">
                  <c:v>42496</c:v>
                </c:pt>
                <c:pt idx="6700">
                  <c:v>42497</c:v>
                </c:pt>
                <c:pt idx="6701">
                  <c:v>42498</c:v>
                </c:pt>
                <c:pt idx="6702">
                  <c:v>42499</c:v>
                </c:pt>
                <c:pt idx="6703">
                  <c:v>42500</c:v>
                </c:pt>
                <c:pt idx="6704">
                  <c:v>42501</c:v>
                </c:pt>
                <c:pt idx="6705">
                  <c:v>42502</c:v>
                </c:pt>
                <c:pt idx="6706">
                  <c:v>42503</c:v>
                </c:pt>
                <c:pt idx="6707">
                  <c:v>42504</c:v>
                </c:pt>
                <c:pt idx="6708">
                  <c:v>42505</c:v>
                </c:pt>
                <c:pt idx="6709">
                  <c:v>42506</c:v>
                </c:pt>
                <c:pt idx="6710">
                  <c:v>42507</c:v>
                </c:pt>
                <c:pt idx="6711">
                  <c:v>42508</c:v>
                </c:pt>
                <c:pt idx="6712">
                  <c:v>42509</c:v>
                </c:pt>
                <c:pt idx="6713">
                  <c:v>42510</c:v>
                </c:pt>
                <c:pt idx="6714">
                  <c:v>42511</c:v>
                </c:pt>
                <c:pt idx="6715">
                  <c:v>42512</c:v>
                </c:pt>
                <c:pt idx="6716">
                  <c:v>42513</c:v>
                </c:pt>
                <c:pt idx="6717">
                  <c:v>42514</c:v>
                </c:pt>
                <c:pt idx="6718">
                  <c:v>42515</c:v>
                </c:pt>
                <c:pt idx="6719">
                  <c:v>42516</c:v>
                </c:pt>
                <c:pt idx="6720">
                  <c:v>42517</c:v>
                </c:pt>
                <c:pt idx="6721">
                  <c:v>42518</c:v>
                </c:pt>
                <c:pt idx="6722">
                  <c:v>42519</c:v>
                </c:pt>
                <c:pt idx="6723">
                  <c:v>42520</c:v>
                </c:pt>
                <c:pt idx="6724">
                  <c:v>42521</c:v>
                </c:pt>
                <c:pt idx="6725">
                  <c:v>42522</c:v>
                </c:pt>
                <c:pt idx="6726">
                  <c:v>42523</c:v>
                </c:pt>
                <c:pt idx="6727">
                  <c:v>42524</c:v>
                </c:pt>
                <c:pt idx="6728">
                  <c:v>42525</c:v>
                </c:pt>
                <c:pt idx="6729">
                  <c:v>42526</c:v>
                </c:pt>
                <c:pt idx="6730">
                  <c:v>42527</c:v>
                </c:pt>
                <c:pt idx="6731">
                  <c:v>42528</c:v>
                </c:pt>
                <c:pt idx="6732">
                  <c:v>42529</c:v>
                </c:pt>
                <c:pt idx="6733">
                  <c:v>42530</c:v>
                </c:pt>
                <c:pt idx="6734">
                  <c:v>42531</c:v>
                </c:pt>
                <c:pt idx="6735">
                  <c:v>42532</c:v>
                </c:pt>
                <c:pt idx="6736">
                  <c:v>42533</c:v>
                </c:pt>
                <c:pt idx="6737">
                  <c:v>42534</c:v>
                </c:pt>
                <c:pt idx="6738">
                  <c:v>42535</c:v>
                </c:pt>
                <c:pt idx="6739">
                  <c:v>42536</c:v>
                </c:pt>
                <c:pt idx="6740">
                  <c:v>42537</c:v>
                </c:pt>
                <c:pt idx="6741">
                  <c:v>42538</c:v>
                </c:pt>
                <c:pt idx="6742">
                  <c:v>42539</c:v>
                </c:pt>
                <c:pt idx="6743">
                  <c:v>42540</c:v>
                </c:pt>
                <c:pt idx="6744">
                  <c:v>42541</c:v>
                </c:pt>
                <c:pt idx="6745">
                  <c:v>42542</c:v>
                </c:pt>
                <c:pt idx="6746">
                  <c:v>42543</c:v>
                </c:pt>
                <c:pt idx="6747">
                  <c:v>42544</c:v>
                </c:pt>
                <c:pt idx="6748">
                  <c:v>42545</c:v>
                </c:pt>
                <c:pt idx="6749">
                  <c:v>42546</c:v>
                </c:pt>
                <c:pt idx="6750">
                  <c:v>42547</c:v>
                </c:pt>
                <c:pt idx="6751">
                  <c:v>42548</c:v>
                </c:pt>
                <c:pt idx="6752">
                  <c:v>42549</c:v>
                </c:pt>
                <c:pt idx="6753">
                  <c:v>42550</c:v>
                </c:pt>
                <c:pt idx="6754">
                  <c:v>42551</c:v>
                </c:pt>
                <c:pt idx="6755">
                  <c:v>42552</c:v>
                </c:pt>
                <c:pt idx="6756">
                  <c:v>42553</c:v>
                </c:pt>
                <c:pt idx="6757">
                  <c:v>42554</c:v>
                </c:pt>
                <c:pt idx="6758">
                  <c:v>42555</c:v>
                </c:pt>
                <c:pt idx="6759">
                  <c:v>42556</c:v>
                </c:pt>
                <c:pt idx="6760">
                  <c:v>42557</c:v>
                </c:pt>
                <c:pt idx="6761">
                  <c:v>42558</c:v>
                </c:pt>
                <c:pt idx="6762">
                  <c:v>42559</c:v>
                </c:pt>
                <c:pt idx="6763">
                  <c:v>42560</c:v>
                </c:pt>
                <c:pt idx="6764">
                  <c:v>42561</c:v>
                </c:pt>
                <c:pt idx="6765">
                  <c:v>42562</c:v>
                </c:pt>
                <c:pt idx="6766">
                  <c:v>42563</c:v>
                </c:pt>
                <c:pt idx="6767">
                  <c:v>42564</c:v>
                </c:pt>
                <c:pt idx="6768">
                  <c:v>42565</c:v>
                </c:pt>
                <c:pt idx="6769">
                  <c:v>42566</c:v>
                </c:pt>
                <c:pt idx="6770">
                  <c:v>42567</c:v>
                </c:pt>
                <c:pt idx="6771">
                  <c:v>42570</c:v>
                </c:pt>
                <c:pt idx="6772">
                  <c:v>42571</c:v>
                </c:pt>
                <c:pt idx="6773">
                  <c:v>42572</c:v>
                </c:pt>
                <c:pt idx="6774">
                  <c:v>42573</c:v>
                </c:pt>
                <c:pt idx="6775">
                  <c:v>42574</c:v>
                </c:pt>
                <c:pt idx="6776">
                  <c:v>42575</c:v>
                </c:pt>
                <c:pt idx="6777">
                  <c:v>42576</c:v>
                </c:pt>
                <c:pt idx="6778">
                  <c:v>42577</c:v>
                </c:pt>
                <c:pt idx="6779">
                  <c:v>42578</c:v>
                </c:pt>
                <c:pt idx="6780">
                  <c:v>42579</c:v>
                </c:pt>
                <c:pt idx="6781">
                  <c:v>42580</c:v>
                </c:pt>
                <c:pt idx="6782">
                  <c:v>42581</c:v>
                </c:pt>
                <c:pt idx="6783">
                  <c:v>42582</c:v>
                </c:pt>
                <c:pt idx="6784">
                  <c:v>42583</c:v>
                </c:pt>
                <c:pt idx="6785">
                  <c:v>42584</c:v>
                </c:pt>
                <c:pt idx="6786">
                  <c:v>42585</c:v>
                </c:pt>
                <c:pt idx="6787">
                  <c:v>42586</c:v>
                </c:pt>
                <c:pt idx="6788">
                  <c:v>42587</c:v>
                </c:pt>
                <c:pt idx="6789">
                  <c:v>42588</c:v>
                </c:pt>
                <c:pt idx="6790">
                  <c:v>42589</c:v>
                </c:pt>
                <c:pt idx="6791">
                  <c:v>42590</c:v>
                </c:pt>
                <c:pt idx="6792">
                  <c:v>42591</c:v>
                </c:pt>
                <c:pt idx="6793">
                  <c:v>42592</c:v>
                </c:pt>
                <c:pt idx="6794">
                  <c:v>42593</c:v>
                </c:pt>
                <c:pt idx="6795">
                  <c:v>42594</c:v>
                </c:pt>
                <c:pt idx="6796">
                  <c:v>42595</c:v>
                </c:pt>
                <c:pt idx="6797">
                  <c:v>42596</c:v>
                </c:pt>
                <c:pt idx="6798">
                  <c:v>42597</c:v>
                </c:pt>
                <c:pt idx="6799">
                  <c:v>42598</c:v>
                </c:pt>
                <c:pt idx="6800">
                  <c:v>42599</c:v>
                </c:pt>
                <c:pt idx="6801">
                  <c:v>42600</c:v>
                </c:pt>
                <c:pt idx="6802">
                  <c:v>42601</c:v>
                </c:pt>
                <c:pt idx="6803">
                  <c:v>42602</c:v>
                </c:pt>
                <c:pt idx="6804">
                  <c:v>42603</c:v>
                </c:pt>
                <c:pt idx="6805">
                  <c:v>42604</c:v>
                </c:pt>
                <c:pt idx="6806">
                  <c:v>42605</c:v>
                </c:pt>
                <c:pt idx="6807">
                  <c:v>42606</c:v>
                </c:pt>
                <c:pt idx="6808">
                  <c:v>42607</c:v>
                </c:pt>
                <c:pt idx="6809">
                  <c:v>42608</c:v>
                </c:pt>
                <c:pt idx="6810">
                  <c:v>42609</c:v>
                </c:pt>
                <c:pt idx="6811">
                  <c:v>42610</c:v>
                </c:pt>
                <c:pt idx="6812">
                  <c:v>42611</c:v>
                </c:pt>
                <c:pt idx="6813">
                  <c:v>42612</c:v>
                </c:pt>
                <c:pt idx="6814">
                  <c:v>42613</c:v>
                </c:pt>
                <c:pt idx="6815">
                  <c:v>42614</c:v>
                </c:pt>
                <c:pt idx="6816">
                  <c:v>42615</c:v>
                </c:pt>
                <c:pt idx="6817">
                  <c:v>42616</c:v>
                </c:pt>
                <c:pt idx="6818">
                  <c:v>42617</c:v>
                </c:pt>
                <c:pt idx="6819">
                  <c:v>42618</c:v>
                </c:pt>
                <c:pt idx="6820">
                  <c:v>42619</c:v>
                </c:pt>
                <c:pt idx="6821">
                  <c:v>42620</c:v>
                </c:pt>
                <c:pt idx="6822">
                  <c:v>42621</c:v>
                </c:pt>
                <c:pt idx="6823">
                  <c:v>42622</c:v>
                </c:pt>
                <c:pt idx="6824">
                  <c:v>42623</c:v>
                </c:pt>
                <c:pt idx="6825">
                  <c:v>42624</c:v>
                </c:pt>
                <c:pt idx="6826">
                  <c:v>42625</c:v>
                </c:pt>
                <c:pt idx="6827">
                  <c:v>42626</c:v>
                </c:pt>
                <c:pt idx="6828">
                  <c:v>42627</c:v>
                </c:pt>
                <c:pt idx="6829">
                  <c:v>42628</c:v>
                </c:pt>
                <c:pt idx="6830">
                  <c:v>42629</c:v>
                </c:pt>
                <c:pt idx="6831">
                  <c:v>42630</c:v>
                </c:pt>
                <c:pt idx="6832">
                  <c:v>42631</c:v>
                </c:pt>
                <c:pt idx="6833">
                  <c:v>42632</c:v>
                </c:pt>
                <c:pt idx="6834">
                  <c:v>42633</c:v>
                </c:pt>
                <c:pt idx="6835">
                  <c:v>42634</c:v>
                </c:pt>
                <c:pt idx="6836">
                  <c:v>42635</c:v>
                </c:pt>
                <c:pt idx="6837">
                  <c:v>42636</c:v>
                </c:pt>
                <c:pt idx="6838">
                  <c:v>42637</c:v>
                </c:pt>
                <c:pt idx="6839">
                  <c:v>42638</c:v>
                </c:pt>
                <c:pt idx="6840">
                  <c:v>42639</c:v>
                </c:pt>
                <c:pt idx="6841">
                  <c:v>42640</c:v>
                </c:pt>
                <c:pt idx="6842">
                  <c:v>42641</c:v>
                </c:pt>
                <c:pt idx="6843">
                  <c:v>42642</c:v>
                </c:pt>
                <c:pt idx="6844">
                  <c:v>42643</c:v>
                </c:pt>
                <c:pt idx="6845">
                  <c:v>42644</c:v>
                </c:pt>
                <c:pt idx="6846">
                  <c:v>42645</c:v>
                </c:pt>
                <c:pt idx="6847">
                  <c:v>42646</c:v>
                </c:pt>
                <c:pt idx="6848">
                  <c:v>42647</c:v>
                </c:pt>
                <c:pt idx="6849">
                  <c:v>42648</c:v>
                </c:pt>
                <c:pt idx="6850">
                  <c:v>42649</c:v>
                </c:pt>
                <c:pt idx="6851">
                  <c:v>42650</c:v>
                </c:pt>
                <c:pt idx="6852">
                  <c:v>42651</c:v>
                </c:pt>
                <c:pt idx="6853">
                  <c:v>42652</c:v>
                </c:pt>
                <c:pt idx="6854">
                  <c:v>42653</c:v>
                </c:pt>
                <c:pt idx="6855">
                  <c:v>42654</c:v>
                </c:pt>
                <c:pt idx="6856">
                  <c:v>42655</c:v>
                </c:pt>
                <c:pt idx="6857">
                  <c:v>42656</c:v>
                </c:pt>
                <c:pt idx="6858">
                  <c:v>42657</c:v>
                </c:pt>
                <c:pt idx="6859">
                  <c:v>42658</c:v>
                </c:pt>
                <c:pt idx="6860">
                  <c:v>42659</c:v>
                </c:pt>
                <c:pt idx="6861">
                  <c:v>42660</c:v>
                </c:pt>
                <c:pt idx="6862">
                  <c:v>42661</c:v>
                </c:pt>
                <c:pt idx="6863">
                  <c:v>42662</c:v>
                </c:pt>
                <c:pt idx="6864">
                  <c:v>42663</c:v>
                </c:pt>
                <c:pt idx="6865">
                  <c:v>42664</c:v>
                </c:pt>
                <c:pt idx="6866">
                  <c:v>42665</c:v>
                </c:pt>
                <c:pt idx="6867">
                  <c:v>42666</c:v>
                </c:pt>
                <c:pt idx="6868">
                  <c:v>42667</c:v>
                </c:pt>
                <c:pt idx="6869">
                  <c:v>42668</c:v>
                </c:pt>
                <c:pt idx="6870">
                  <c:v>42669</c:v>
                </c:pt>
                <c:pt idx="6871">
                  <c:v>42670</c:v>
                </c:pt>
                <c:pt idx="6872">
                  <c:v>42671</c:v>
                </c:pt>
                <c:pt idx="6873">
                  <c:v>42672</c:v>
                </c:pt>
                <c:pt idx="6874">
                  <c:v>42673</c:v>
                </c:pt>
                <c:pt idx="6875">
                  <c:v>42674</c:v>
                </c:pt>
                <c:pt idx="6876">
                  <c:v>42675</c:v>
                </c:pt>
                <c:pt idx="6877">
                  <c:v>42676</c:v>
                </c:pt>
                <c:pt idx="6878">
                  <c:v>42677</c:v>
                </c:pt>
                <c:pt idx="6879">
                  <c:v>42678</c:v>
                </c:pt>
                <c:pt idx="6880">
                  <c:v>42679</c:v>
                </c:pt>
              </c:numCache>
            </c:numRef>
          </c:xVal>
          <c:yVal>
            <c:numRef>
              <c:f>'[multisensor-3-cloudfree-1984-01-01_2018-01-01_info_2017-04-09_20_22.xlsx]Sheet1'!$C$2:$C$6882</c:f>
              <c:numCache>
                <c:formatCode>General</c:formatCode>
                <c:ptCount val="6881"/>
                <c:pt idx="0">
                  <c:v>1474786.056127632</c:v>
                </c:pt>
                <c:pt idx="1">
                  <c:v>1457335.1431172341</c:v>
                </c:pt>
                <c:pt idx="2">
                  <c:v>1435522.1721774433</c:v>
                </c:pt>
                <c:pt idx="3">
                  <c:v>1413422.146232333</c:v>
                </c:pt>
                <c:pt idx="4">
                  <c:v>1391041.4995381143</c:v>
                </c:pt>
                <c:pt idx="5">
                  <c:v>1369179.5409005135</c:v>
                </c:pt>
                <c:pt idx="6">
                  <c:v>1346647.0754670445</c:v>
                </c:pt>
                <c:pt idx="7">
                  <c:v>1326593.8420116436</c:v>
                </c:pt>
                <c:pt idx="8">
                  <c:v>1305861.6787404753</c:v>
                </c:pt>
                <c:pt idx="9">
                  <c:v>1259325.7046258077</c:v>
                </c:pt>
                <c:pt idx="10">
                  <c:v>1237034.6117194276</c:v>
                </c:pt>
                <c:pt idx="11">
                  <c:v>1240101.4461310115</c:v>
                </c:pt>
                <c:pt idx="12">
                  <c:v>1242403.2097496092</c:v>
                </c:pt>
                <c:pt idx="13">
                  <c:v>1243938.4987368248</c:v>
                </c:pt>
                <c:pt idx="14">
                  <c:v>1247779.4508903753</c:v>
                </c:pt>
                <c:pt idx="15">
                  <c:v>1249316.9236241374</c:v>
                </c:pt>
                <c:pt idx="16">
                  <c:v>1248548.1092648115</c:v>
                </c:pt>
                <c:pt idx="17">
                  <c:v>1247010.9484950081</c:v>
                </c:pt>
                <c:pt idx="18">
                  <c:v>1244706.3772042748</c:v>
                </c:pt>
                <c:pt idx="19">
                  <c:v>1243170.7762531005</c:v>
                </c:pt>
                <c:pt idx="20">
                  <c:v>1240101.4461310115</c:v>
                </c:pt>
                <c:pt idx="21">
                  <c:v>1238567.7169635892</c:v>
                </c:pt>
                <c:pt idx="22">
                  <c:v>1237034.6117194276</c:v>
                </c:pt>
                <c:pt idx="23">
                  <c:v>1235502.1304055117</c:v>
                </c:pt>
                <c:pt idx="24">
                  <c:v>1233970.2730195131</c:v>
                </c:pt>
                <c:pt idx="25">
                  <c:v>1232439.0395579394</c:v>
                </c:pt>
                <c:pt idx="26">
                  <c:v>1230908.4300266113</c:v>
                </c:pt>
                <c:pt idx="27">
                  <c:v>1231673.6567998305</c:v>
                </c:pt>
                <c:pt idx="28">
                  <c:v>1301182.8122683801</c:v>
                </c:pt>
                <c:pt idx="29">
                  <c:v>1277485.3977689054</c:v>
                </c:pt>
                <c:pt idx="30">
                  <c:v>1212589.7819781676</c:v>
                </c:pt>
                <c:pt idx="31">
                  <c:v>1211828.454749193</c:v>
                </c:pt>
                <c:pt idx="32">
                  <c:v>1224028.4082328435</c:v>
                </c:pt>
                <c:pt idx="33">
                  <c:v>1235502.1304055117</c:v>
                </c:pt>
                <c:pt idx="34">
                  <c:v>1232439.0395579394</c:v>
                </c:pt>
                <c:pt idx="35">
                  <c:v>1228996.0455102846</c:v>
                </c:pt>
                <c:pt idx="36">
                  <c:v>1227849.0827430505</c:v>
                </c:pt>
                <c:pt idx="37">
                  <c:v>1230143.3592324611</c:v>
                </c:pt>
                <c:pt idx="38">
                  <c:v>1228996.0455102846</c:v>
                </c:pt>
                <c:pt idx="39">
                  <c:v>1249316.9236241374</c:v>
                </c:pt>
                <c:pt idx="40">
                  <c:v>1217923.4400729183</c:v>
                </c:pt>
                <c:pt idx="41">
                  <c:v>1217923.4400729183</c:v>
                </c:pt>
                <c:pt idx="42">
                  <c:v>1217161.0209695064</c:v>
                </c:pt>
                <c:pt idx="43">
                  <c:v>1217161.0209695064</c:v>
                </c:pt>
                <c:pt idx="44">
                  <c:v>1399020.5492754467</c:v>
                </c:pt>
                <c:pt idx="45">
                  <c:v>1718074.4345334824</c:v>
                </c:pt>
                <c:pt idx="46">
                  <c:v>3042535.3510270361</c:v>
                </c:pt>
                <c:pt idx="47">
                  <c:v>2929180.9068690054</c:v>
                </c:pt>
                <c:pt idx="48">
                  <c:v>2280471.6434935108</c:v>
                </c:pt>
                <c:pt idx="49">
                  <c:v>1219830.1702470053</c:v>
                </c:pt>
                <c:pt idx="50">
                  <c:v>1218304.7081145924</c:v>
                </c:pt>
                <c:pt idx="51">
                  <c:v>1302352.0024470054</c:v>
                </c:pt>
                <c:pt idx="52">
                  <c:v>1234736.1237206496</c:v>
                </c:pt>
                <c:pt idx="53">
                  <c:v>1224410.3002047632</c:v>
                </c:pt>
                <c:pt idx="54">
                  <c:v>1225174.2011331953</c:v>
                </c:pt>
                <c:pt idx="55">
                  <c:v>1219067.3611895181</c:v>
                </c:pt>
                <c:pt idx="56">
                  <c:v>1212970.5040855333</c:v>
                </c:pt>
                <c:pt idx="57">
                  <c:v>1206883.6298189126</c:v>
                </c:pt>
                <c:pt idx="58">
                  <c:v>1187548.341845395</c:v>
                </c:pt>
                <c:pt idx="59">
                  <c:v>1179616.2332501262</c:v>
                </c:pt>
                <c:pt idx="60">
                  <c:v>1184146.7609780375</c:v>
                </c:pt>
                <c:pt idx="61">
                  <c:v>1190196.1995998863</c:v>
                </c:pt>
                <c:pt idx="62">
                  <c:v>1197013.7506606989</c:v>
                </c:pt>
                <c:pt idx="63">
                  <c:v>1200806.7383919843</c:v>
                </c:pt>
                <c:pt idx="64">
                  <c:v>1205743.4522651602</c:v>
                </c:pt>
                <c:pt idx="65">
                  <c:v>1209925.8190975524</c:v>
                </c:pt>
                <c:pt idx="66">
                  <c:v>1214493.7824702356</c:v>
                </c:pt>
                <c:pt idx="67">
                  <c:v>1218304.7081145924</c:v>
                </c:pt>
                <c:pt idx="68">
                  <c:v>1219448.7462216057</c:v>
                </c:pt>
                <c:pt idx="69">
                  <c:v>1225174.2011331953</c:v>
                </c:pt>
                <c:pt idx="70">
                  <c:v>1229378.4444208723</c:v>
                </c:pt>
                <c:pt idx="71">
                  <c:v>1225938.258045353</c:v>
                </c:pt>
                <c:pt idx="72">
                  <c:v>1209165.0378040504</c:v>
                </c:pt>
                <c:pt idx="73">
                  <c:v>1209925.8190975524</c:v>
                </c:pt>
                <c:pt idx="74">
                  <c:v>1212209.0988652781</c:v>
                </c:pt>
                <c:pt idx="75">
                  <c:v>1228231.3646702096</c:v>
                </c:pt>
                <c:pt idx="76">
                  <c:v>1230525.8751311339</c:v>
                </c:pt>
                <c:pt idx="77">
                  <c:v>1218304.7081145924</c:v>
                </c:pt>
                <c:pt idx="78">
                  <c:v>1230525.8751311339</c:v>
                </c:pt>
                <c:pt idx="79">
                  <c:v>1414624.5605475269</c:v>
                </c:pt>
                <c:pt idx="80">
                  <c:v>1385863.4817344137</c:v>
                </c:pt>
                <c:pt idx="81">
                  <c:v>1369972.4544526543</c:v>
                </c:pt>
                <c:pt idx="82">
                  <c:v>1343494.7630017996</c:v>
                </c:pt>
                <c:pt idx="83">
                  <c:v>1310936.787512619</c:v>
                </c:pt>
                <c:pt idx="84">
                  <c:v>1214493.7824702356</c:v>
                </c:pt>
                <c:pt idx="85">
                  <c:v>1210686.7563724518</c:v>
                </c:pt>
                <c:pt idx="86">
                  <c:v>1388252.5172003079</c:v>
                </c:pt>
                <c:pt idx="87">
                  <c:v>1535813.2900006603</c:v>
                </c:pt>
                <c:pt idx="88">
                  <c:v>1610692.1208323911</c:v>
                </c:pt>
                <c:pt idx="89">
                  <c:v>1863658.752378542</c:v>
                </c:pt>
                <c:pt idx="90">
                  <c:v>1886271.5310940985</c:v>
                </c:pt>
                <c:pt idx="91">
                  <c:v>1939878.1627055723</c:v>
                </c:pt>
                <c:pt idx="92">
                  <c:v>1953367.5604022574</c:v>
                </c:pt>
                <c:pt idx="93">
                  <c:v>1962379.989932524</c:v>
                </c:pt>
                <c:pt idx="94">
                  <c:v>1968697.9715211783</c:v>
                </c:pt>
                <c:pt idx="95">
                  <c:v>1974119.4676060695</c:v>
                </c:pt>
                <c:pt idx="96">
                  <c:v>1995861.6054127924</c:v>
                </c:pt>
                <c:pt idx="97">
                  <c:v>2007676.1103607714</c:v>
                </c:pt>
                <c:pt idx="98">
                  <c:v>2042361.9635496289</c:v>
                </c:pt>
                <c:pt idx="99">
                  <c:v>2073127.089261543</c:v>
                </c:pt>
                <c:pt idx="100">
                  <c:v>2108700.2156325616</c:v>
                </c:pt>
                <c:pt idx="101">
                  <c:v>2146837.4967051204</c:v>
                </c:pt>
                <c:pt idx="102">
                  <c:v>2185236.9832724798</c:v>
                </c:pt>
                <c:pt idx="103">
                  <c:v>2225791.3187588565</c:v>
                </c:pt>
                <c:pt idx="104">
                  <c:v>2261870.0899148826</c:v>
                </c:pt>
                <c:pt idx="105">
                  <c:v>2294342.0174764469</c:v>
                </c:pt>
                <c:pt idx="106">
                  <c:v>2326031.3262860291</c:v>
                </c:pt>
                <c:pt idx="107">
                  <c:v>2354019.7344426997</c:v>
                </c:pt>
                <c:pt idx="108">
                  <c:v>2382139.3233386334</c:v>
                </c:pt>
                <c:pt idx="109">
                  <c:v>2410390.0929773226</c:v>
                </c:pt>
                <c:pt idx="110">
                  <c:v>2456454.4066716917</c:v>
                </c:pt>
                <c:pt idx="111">
                  <c:v>2471228.3149454743</c:v>
                </c:pt>
                <c:pt idx="112">
                  <c:v>2481097.0848612487</c:v>
                </c:pt>
                <c:pt idx="113">
                  <c:v>2487025.8339389693</c:v>
                </c:pt>
                <c:pt idx="114">
                  <c:v>2485048.9603180904</c:v>
                </c:pt>
                <c:pt idx="115">
                  <c:v>2480109.5059514046</c:v>
                </c:pt>
                <c:pt idx="116">
                  <c:v>2480109.5059514046</c:v>
                </c:pt>
                <c:pt idx="117">
                  <c:v>2485048.9603180904</c:v>
                </c:pt>
                <c:pt idx="118">
                  <c:v>2492960.1983632892</c:v>
                </c:pt>
                <c:pt idx="119">
                  <c:v>2502863.2842842489</c:v>
                </c:pt>
                <c:pt idx="120">
                  <c:v>2516257.1929034311</c:v>
                </c:pt>
                <c:pt idx="121">
                  <c:v>2533661.9771143887</c:v>
                </c:pt>
                <c:pt idx="122">
                  <c:v>2549117.535490077</c:v>
                </c:pt>
                <c:pt idx="123">
                  <c:v>2559608.7213978171</c:v>
                </c:pt>
                <c:pt idx="124">
                  <c:v>2580642.6842103247</c:v>
                </c:pt>
                <c:pt idx="125">
                  <c:v>2616860.9435553662</c:v>
                </c:pt>
                <c:pt idx="126">
                  <c:v>2631505.9624286368</c:v>
                </c:pt>
                <c:pt idx="127">
                  <c:v>2643144.2966824397</c:v>
                </c:pt>
                <c:pt idx="128">
                  <c:v>2654295.9191580303</c:v>
                </c:pt>
                <c:pt idx="129">
                  <c:v>2668516.1900450476</c:v>
                </c:pt>
                <c:pt idx="130">
                  <c:v>2691944.4339210168</c:v>
                </c:pt>
                <c:pt idx="131">
                  <c:v>2703178.4148153383</c:v>
                </c:pt>
                <c:pt idx="132">
                  <c:v>2713407.5028158259</c:v>
                </c:pt>
                <c:pt idx="133">
                  <c:v>2725702.998022316</c:v>
                </c:pt>
                <c:pt idx="134">
                  <c:v>2739562.2785028536</c:v>
                </c:pt>
                <c:pt idx="135">
                  <c:v>2752420.2926678117</c:v>
                </c:pt>
                <c:pt idx="136">
                  <c:v>2764271.1911955848</c:v>
                </c:pt>
                <c:pt idx="137">
                  <c:v>2776142.7183251362</c:v>
                </c:pt>
                <c:pt idx="138">
                  <c:v>2785447.8680121247</c:v>
                </c:pt>
                <c:pt idx="139">
                  <c:v>2793729.7189433593</c:v>
                </c:pt>
                <c:pt idx="140">
                  <c:v>2800984.5275583211</c:v>
                </c:pt>
                <c:pt idx="141">
                  <c:v>2806171.2131649256</c:v>
                </c:pt>
                <c:pt idx="142">
                  <c:v>2809285.0963119417</c:v>
                </c:pt>
                <c:pt idx="143">
                  <c:v>2811361.7983192671</c:v>
                </c:pt>
                <c:pt idx="144">
                  <c:v>2813439.1242545098</c:v>
                </c:pt>
                <c:pt idx="145">
                  <c:v>2815517.0741165057</c:v>
                </c:pt>
                <c:pt idx="146">
                  <c:v>2811361.7983192671</c:v>
                </c:pt>
                <c:pt idx="147">
                  <c:v>2810323.36932607</c:v>
                </c:pt>
                <c:pt idx="148">
                  <c:v>2810323.36932607</c:v>
                </c:pt>
                <c:pt idx="149">
                  <c:v>2810323.36932607</c:v>
                </c:pt>
                <c:pt idx="150">
                  <c:v>2810323.36932607</c:v>
                </c:pt>
                <c:pt idx="151">
                  <c:v>2810323.36932607</c:v>
                </c:pt>
                <c:pt idx="152">
                  <c:v>2810323.36932607</c:v>
                </c:pt>
                <c:pt idx="153">
                  <c:v>2810323.36932607</c:v>
                </c:pt>
                <c:pt idx="154">
                  <c:v>2810323.36932607</c:v>
                </c:pt>
                <c:pt idx="155">
                  <c:v>2810323.36932607</c:v>
                </c:pt>
                <c:pt idx="156">
                  <c:v>2810323.36932607</c:v>
                </c:pt>
                <c:pt idx="157">
                  <c:v>2810323.36932607</c:v>
                </c:pt>
                <c:pt idx="158">
                  <c:v>2810323.36932607</c:v>
                </c:pt>
                <c:pt idx="159">
                  <c:v>2810323.36932607</c:v>
                </c:pt>
                <c:pt idx="160">
                  <c:v>2810323.36932607</c:v>
                </c:pt>
                <c:pt idx="161">
                  <c:v>2810323.36932607</c:v>
                </c:pt>
                <c:pt idx="162">
                  <c:v>2810323.36932607</c:v>
                </c:pt>
                <c:pt idx="163">
                  <c:v>2810323.36932607</c:v>
                </c:pt>
                <c:pt idx="164">
                  <c:v>2810323.36932607</c:v>
                </c:pt>
                <c:pt idx="165">
                  <c:v>2810323.36932607</c:v>
                </c:pt>
                <c:pt idx="166">
                  <c:v>2810323.36932607</c:v>
                </c:pt>
                <c:pt idx="167">
                  <c:v>2810323.36932607</c:v>
                </c:pt>
                <c:pt idx="168">
                  <c:v>2810323.36932607</c:v>
                </c:pt>
                <c:pt idx="169">
                  <c:v>2810323.36932607</c:v>
                </c:pt>
                <c:pt idx="170">
                  <c:v>2810323.36932607</c:v>
                </c:pt>
                <c:pt idx="171">
                  <c:v>2810323.36932607</c:v>
                </c:pt>
                <c:pt idx="172">
                  <c:v>2810323.36932607</c:v>
                </c:pt>
                <c:pt idx="173">
                  <c:v>2810323.36932607</c:v>
                </c:pt>
                <c:pt idx="174">
                  <c:v>2810323.36932607</c:v>
                </c:pt>
                <c:pt idx="175">
                  <c:v>2810323.36932607</c:v>
                </c:pt>
                <c:pt idx="176">
                  <c:v>2810323.36932607</c:v>
                </c:pt>
                <c:pt idx="177">
                  <c:v>2810323.36932607</c:v>
                </c:pt>
                <c:pt idx="178">
                  <c:v>2810323.36932607</c:v>
                </c:pt>
                <c:pt idx="179">
                  <c:v>2810323.36932607</c:v>
                </c:pt>
                <c:pt idx="180">
                  <c:v>2810323.36932607</c:v>
                </c:pt>
                <c:pt idx="181">
                  <c:v>2810323.36932607</c:v>
                </c:pt>
                <c:pt idx="182">
                  <c:v>2810323.36932607</c:v>
                </c:pt>
                <c:pt idx="183">
                  <c:v>2810323.36932607</c:v>
                </c:pt>
                <c:pt idx="184">
                  <c:v>2810323.36932607</c:v>
                </c:pt>
                <c:pt idx="185">
                  <c:v>2810323.36932607</c:v>
                </c:pt>
                <c:pt idx="186">
                  <c:v>2810323.36932607</c:v>
                </c:pt>
                <c:pt idx="187">
                  <c:v>2810323.36932607</c:v>
                </c:pt>
                <c:pt idx="188">
                  <c:v>2810323.36932607</c:v>
                </c:pt>
                <c:pt idx="189">
                  <c:v>2810323.36932607</c:v>
                </c:pt>
                <c:pt idx="190">
                  <c:v>2810323.36932607</c:v>
                </c:pt>
                <c:pt idx="191">
                  <c:v>2810323.36932607</c:v>
                </c:pt>
                <c:pt idx="192">
                  <c:v>2810323.36932607</c:v>
                </c:pt>
                <c:pt idx="193">
                  <c:v>2810323.36932607</c:v>
                </c:pt>
                <c:pt idx="194">
                  <c:v>2810323.36932607</c:v>
                </c:pt>
                <c:pt idx="195">
                  <c:v>2810323.36932607</c:v>
                </c:pt>
                <c:pt idx="196">
                  <c:v>2810323.36932607</c:v>
                </c:pt>
                <c:pt idx="197">
                  <c:v>2810323.36932607</c:v>
                </c:pt>
                <c:pt idx="198">
                  <c:v>2810323.36932607</c:v>
                </c:pt>
                <c:pt idx="199">
                  <c:v>2810323.36932607</c:v>
                </c:pt>
                <c:pt idx="200">
                  <c:v>2810323.36932607</c:v>
                </c:pt>
                <c:pt idx="201">
                  <c:v>2810323.36932607</c:v>
                </c:pt>
                <c:pt idx="202">
                  <c:v>2810323.36932607</c:v>
                </c:pt>
                <c:pt idx="203">
                  <c:v>2810323.36932607</c:v>
                </c:pt>
                <c:pt idx="204">
                  <c:v>2810323.36932607</c:v>
                </c:pt>
                <c:pt idx="205">
                  <c:v>2810323.36932607</c:v>
                </c:pt>
                <c:pt idx="206">
                  <c:v>2810323.36932607</c:v>
                </c:pt>
                <c:pt idx="207">
                  <c:v>2810323.36932607</c:v>
                </c:pt>
                <c:pt idx="208">
                  <c:v>2810323.36932607</c:v>
                </c:pt>
                <c:pt idx="209">
                  <c:v>2810323.36932607</c:v>
                </c:pt>
                <c:pt idx="210">
                  <c:v>2810323.36932607</c:v>
                </c:pt>
                <c:pt idx="211">
                  <c:v>2810323.36932607</c:v>
                </c:pt>
                <c:pt idx="212">
                  <c:v>2810323.36932607</c:v>
                </c:pt>
                <c:pt idx="213">
                  <c:v>2810323.36932607</c:v>
                </c:pt>
                <c:pt idx="214">
                  <c:v>2810323.36932607</c:v>
                </c:pt>
                <c:pt idx="215">
                  <c:v>2810323.36932607</c:v>
                </c:pt>
                <c:pt idx="216">
                  <c:v>2810323.36932607</c:v>
                </c:pt>
                <c:pt idx="217">
                  <c:v>2810323.36932607</c:v>
                </c:pt>
                <c:pt idx="218">
                  <c:v>2810323.36932607</c:v>
                </c:pt>
                <c:pt idx="219">
                  <c:v>2810323.36932607</c:v>
                </c:pt>
                <c:pt idx="220">
                  <c:v>1447222.4096034188</c:v>
                </c:pt>
                <c:pt idx="221">
                  <c:v>1427070.0590731576</c:v>
                </c:pt>
                <c:pt idx="222">
                  <c:v>1406215.0304892566</c:v>
                </c:pt>
                <c:pt idx="223">
                  <c:v>1385465.4456407297</c:v>
                </c:pt>
                <c:pt idx="224">
                  <c:v>1365217.3128537834</c:v>
                </c:pt>
                <c:pt idx="225">
                  <c:v>1344282.6071439777</c:v>
                </c:pt>
                <c:pt idx="226">
                  <c:v>1323065.5648815446</c:v>
                </c:pt>
                <c:pt idx="227">
                  <c:v>1275549.4209961034</c:v>
                </c:pt>
                <c:pt idx="228">
                  <c:v>1264725.9669704363</c:v>
                </c:pt>
                <c:pt idx="229">
                  <c:v>1239334.5035554375</c:v>
                </c:pt>
                <c:pt idx="230">
                  <c:v>1235502.1304055117</c:v>
                </c:pt>
                <c:pt idx="231">
                  <c:v>1234736.1237206496</c:v>
                </c:pt>
                <c:pt idx="232">
                  <c:v>1235885.1922419854</c:v>
                </c:pt>
                <c:pt idx="233">
                  <c:v>1237034.6117194276</c:v>
                </c:pt>
                <c:pt idx="234">
                  <c:v>1238567.7169635892</c:v>
                </c:pt>
                <c:pt idx="235">
                  <c:v>1240101.4461310115</c:v>
                </c:pt>
                <c:pt idx="236">
                  <c:v>1237034.6117194276</c:v>
                </c:pt>
                <c:pt idx="237">
                  <c:v>1235502.1304055117</c:v>
                </c:pt>
                <c:pt idx="238">
                  <c:v>1233587.4061600771</c:v>
                </c:pt>
                <c:pt idx="239">
                  <c:v>1231291.0239165649</c:v>
                </c:pt>
                <c:pt idx="240">
                  <c:v>1229378.4444208723</c:v>
                </c:pt>
                <c:pt idx="241">
                  <c:v>1226320.3449943103</c:v>
                </c:pt>
                <c:pt idx="242">
                  <c:v>1225556.2100908719</c:v>
                </c:pt>
                <c:pt idx="243">
                  <c:v>1227849.0827430505</c:v>
                </c:pt>
                <c:pt idx="244">
                  <c:v>1227849.0827430505</c:v>
                </c:pt>
                <c:pt idx="245">
                  <c:v>1227084.6358791459</c:v>
                </c:pt>
                <c:pt idx="246">
                  <c:v>1227084.6358791459</c:v>
                </c:pt>
                <c:pt idx="247">
                  <c:v>1227084.6358791459</c:v>
                </c:pt>
                <c:pt idx="248">
                  <c:v>1230143.3592324611</c:v>
                </c:pt>
                <c:pt idx="249">
                  <c:v>1237801.0863508098</c:v>
                </c:pt>
                <c:pt idx="250">
                  <c:v>1240101.4461310115</c:v>
                </c:pt>
                <c:pt idx="251">
                  <c:v>1237801.0863508098</c:v>
                </c:pt>
                <c:pt idx="252">
                  <c:v>1233970.2730195131</c:v>
                </c:pt>
                <c:pt idx="253">
                  <c:v>1229760.8823282644</c:v>
                </c:pt>
                <c:pt idx="254">
                  <c:v>1224792.2311699949</c:v>
                </c:pt>
                <c:pt idx="255">
                  <c:v>1227084.6358791459</c:v>
                </c:pt>
                <c:pt idx="256">
                  <c:v>1229378.4444208723</c:v>
                </c:pt>
                <c:pt idx="257">
                  <c:v>1232439.0395579394</c:v>
                </c:pt>
                <c:pt idx="258">
                  <c:v>1232821.7894304544</c:v>
                </c:pt>
                <c:pt idx="259">
                  <c:v>1241635.7992275152</c:v>
                </c:pt>
                <c:pt idx="260">
                  <c:v>1237034.6117194276</c:v>
                </c:pt>
                <c:pt idx="261">
                  <c:v>1234353.178871097</c:v>
                </c:pt>
                <c:pt idx="262">
                  <c:v>1231673.6567998305</c:v>
                </c:pt>
                <c:pt idx="263">
                  <c:v>1229378.4444208723</c:v>
                </c:pt>
                <c:pt idx="264">
                  <c:v>1227084.6358791459</c:v>
                </c:pt>
                <c:pt idx="265">
                  <c:v>1224410.3002047632</c:v>
                </c:pt>
                <c:pt idx="266">
                  <c:v>1225174.2011331953</c:v>
                </c:pt>
                <c:pt idx="267">
                  <c:v>1227849.0827430505</c:v>
                </c:pt>
                <c:pt idx="268">
                  <c:v>1228996.0455102846</c:v>
                </c:pt>
                <c:pt idx="269">
                  <c:v>1230143.3592324611</c:v>
                </c:pt>
                <c:pt idx="270">
                  <c:v>1230908.4300266113</c:v>
                </c:pt>
                <c:pt idx="271">
                  <c:v>1232439.0395579394</c:v>
                </c:pt>
                <c:pt idx="272">
                  <c:v>1232439.0395579394</c:v>
                </c:pt>
                <c:pt idx="273">
                  <c:v>1233204.5782974456</c:v>
                </c:pt>
                <c:pt idx="274">
                  <c:v>1233970.2730195131</c:v>
                </c:pt>
                <c:pt idx="275">
                  <c:v>1233970.2730195131</c:v>
                </c:pt>
                <c:pt idx="276">
                  <c:v>1233970.2730195131</c:v>
                </c:pt>
                <c:pt idx="277">
                  <c:v>1234736.1237206496</c:v>
                </c:pt>
                <c:pt idx="278">
                  <c:v>1234736.1237206496</c:v>
                </c:pt>
                <c:pt idx="279">
                  <c:v>1235502.1304055117</c:v>
                </c:pt>
                <c:pt idx="280">
                  <c:v>1236268.2930706069</c:v>
                </c:pt>
                <c:pt idx="281">
                  <c:v>1237034.6117194276</c:v>
                </c:pt>
                <c:pt idx="282">
                  <c:v>1242786.9735041168</c:v>
                </c:pt>
                <c:pt idx="283">
                  <c:v>1245474.4116519578</c:v>
                </c:pt>
                <c:pt idx="284">
                  <c:v>1246242.6020833664</c:v>
                </c:pt>
                <c:pt idx="285">
                  <c:v>1243170.7762531005</c:v>
                </c:pt>
                <c:pt idx="286">
                  <c:v>1241635.7992275152</c:v>
                </c:pt>
                <c:pt idx="287">
                  <c:v>1238567.7169635892</c:v>
                </c:pt>
                <c:pt idx="288">
                  <c:v>1235502.1304055117</c:v>
                </c:pt>
                <c:pt idx="289">
                  <c:v>1233204.5782974456</c:v>
                </c:pt>
                <c:pt idx="290">
                  <c:v>1230908.4300266113</c:v>
                </c:pt>
                <c:pt idx="291">
                  <c:v>1233204.5782974456</c:v>
                </c:pt>
                <c:pt idx="292">
                  <c:v>1239334.5035554375</c:v>
                </c:pt>
                <c:pt idx="293">
                  <c:v>1247779.4508903753</c:v>
                </c:pt>
                <c:pt idx="294">
                  <c:v>1257013.6462035589</c:v>
                </c:pt>
                <c:pt idx="295">
                  <c:v>1264725.9669704363</c:v>
                </c:pt>
                <c:pt idx="296">
                  <c:v>1280972.6126736496</c:v>
                </c:pt>
                <c:pt idx="297">
                  <c:v>1224410.3002047632</c:v>
                </c:pt>
                <c:pt idx="298">
                  <c:v>1221737.8753086086</c:v>
                </c:pt>
                <c:pt idx="299">
                  <c:v>1217161.0209695064</c:v>
                </c:pt>
                <c:pt idx="300">
                  <c:v>1211828.454749193</c:v>
                </c:pt>
                <c:pt idx="301">
                  <c:v>1206503.5316371359</c:v>
                </c:pt>
                <c:pt idx="302">
                  <c:v>1206503.5316371359</c:v>
                </c:pt>
                <c:pt idx="303">
                  <c:v>1205363.4710714687</c:v>
                </c:pt>
                <c:pt idx="304">
                  <c:v>1216017.6847816911</c:v>
                </c:pt>
                <c:pt idx="305">
                  <c:v>1220211.6332668811</c:v>
                </c:pt>
                <c:pt idx="306">
                  <c:v>1222501.2303027324</c:v>
                </c:pt>
                <c:pt idx="307">
                  <c:v>1225556.2100908719</c:v>
                </c:pt>
                <c:pt idx="308">
                  <c:v>1229378.4444208723</c:v>
                </c:pt>
                <c:pt idx="309">
                  <c:v>1230908.4300266113</c:v>
                </c:pt>
                <c:pt idx="310">
                  <c:v>1227084.6358791459</c:v>
                </c:pt>
                <c:pt idx="311">
                  <c:v>1220974.6762970462</c:v>
                </c:pt>
                <c:pt idx="312">
                  <c:v>1217923.4400729183</c:v>
                </c:pt>
                <c:pt idx="313">
                  <c:v>1214112.9043803085</c:v>
                </c:pt>
                <c:pt idx="314">
                  <c:v>1206503.5316371359</c:v>
                </c:pt>
                <c:pt idx="315">
                  <c:v>1203464.150034124</c:v>
                </c:pt>
                <c:pt idx="316">
                  <c:v>1203084.4028131105</c:v>
                </c:pt>
                <c:pt idx="317">
                  <c:v>1201945.395123912</c:v>
                </c:pt>
                <c:pt idx="318">
                  <c:v>1204223.761461908</c:v>
                </c:pt>
                <c:pt idx="319">
                  <c:v>1205743.4522651602</c:v>
                </c:pt>
                <c:pt idx="320">
                  <c:v>1209925.8190975524</c:v>
                </c:pt>
                <c:pt idx="321">
                  <c:v>1213351.2651873752</c:v>
                </c:pt>
                <c:pt idx="322">
                  <c:v>1217923.4400729183</c:v>
                </c:pt>
                <c:pt idx="323">
                  <c:v>1220974.6762970462</c:v>
                </c:pt>
                <c:pt idx="324">
                  <c:v>1223264.7412759252</c:v>
                </c:pt>
                <c:pt idx="325">
                  <c:v>1224792.2311699949</c:v>
                </c:pt>
                <c:pt idx="326">
                  <c:v>1230908.4300266113</c:v>
                </c:pt>
                <c:pt idx="327">
                  <c:v>1233204.5782974456</c:v>
                </c:pt>
                <c:pt idx="328">
                  <c:v>1233204.5782974456</c:v>
                </c:pt>
                <c:pt idx="329">
                  <c:v>1233204.5782974456</c:v>
                </c:pt>
                <c:pt idx="330">
                  <c:v>1233204.5782974456</c:v>
                </c:pt>
                <c:pt idx="331">
                  <c:v>1233204.5782974456</c:v>
                </c:pt>
                <c:pt idx="332">
                  <c:v>1233204.5782974456</c:v>
                </c:pt>
                <c:pt idx="333">
                  <c:v>1233204.5782974456</c:v>
                </c:pt>
                <c:pt idx="334">
                  <c:v>1233204.5782974456</c:v>
                </c:pt>
                <c:pt idx="335">
                  <c:v>1233204.5782974456</c:v>
                </c:pt>
                <c:pt idx="336">
                  <c:v>1233204.5782974456</c:v>
                </c:pt>
                <c:pt idx="337">
                  <c:v>1233204.5782974456</c:v>
                </c:pt>
                <c:pt idx="338">
                  <c:v>1233204.5782974456</c:v>
                </c:pt>
                <c:pt idx="339">
                  <c:v>1233204.5782974456</c:v>
                </c:pt>
                <c:pt idx="340">
                  <c:v>1233204.5782974456</c:v>
                </c:pt>
                <c:pt idx="341">
                  <c:v>1233204.5782974456</c:v>
                </c:pt>
                <c:pt idx="342">
                  <c:v>1233204.5782974456</c:v>
                </c:pt>
                <c:pt idx="343">
                  <c:v>1233204.5782974456</c:v>
                </c:pt>
                <c:pt idx="344">
                  <c:v>1233204.5782974456</c:v>
                </c:pt>
                <c:pt idx="345">
                  <c:v>1233204.5782974456</c:v>
                </c:pt>
                <c:pt idx="346">
                  <c:v>1233204.5782974456</c:v>
                </c:pt>
                <c:pt idx="347">
                  <c:v>1233204.5782974456</c:v>
                </c:pt>
                <c:pt idx="348">
                  <c:v>1233204.5782974456</c:v>
                </c:pt>
                <c:pt idx="349">
                  <c:v>1233204.5782974456</c:v>
                </c:pt>
                <c:pt idx="350">
                  <c:v>1233204.5782974456</c:v>
                </c:pt>
                <c:pt idx="351">
                  <c:v>1233204.5782974456</c:v>
                </c:pt>
                <c:pt idx="352">
                  <c:v>1233204.5782974456</c:v>
                </c:pt>
                <c:pt idx="353">
                  <c:v>1233204.5782974456</c:v>
                </c:pt>
                <c:pt idx="354">
                  <c:v>1233204.5782974456</c:v>
                </c:pt>
                <c:pt idx="355">
                  <c:v>1233204.5782974456</c:v>
                </c:pt>
                <c:pt idx="356">
                  <c:v>1233204.5782974456</c:v>
                </c:pt>
                <c:pt idx="357">
                  <c:v>1233204.5782974456</c:v>
                </c:pt>
                <c:pt idx="358">
                  <c:v>1233204.5782974456</c:v>
                </c:pt>
                <c:pt idx="359">
                  <c:v>1233204.5782974456</c:v>
                </c:pt>
                <c:pt idx="360">
                  <c:v>1233204.5782974456</c:v>
                </c:pt>
                <c:pt idx="361">
                  <c:v>1233204.5782974456</c:v>
                </c:pt>
                <c:pt idx="362">
                  <c:v>1233204.5782974456</c:v>
                </c:pt>
                <c:pt idx="363">
                  <c:v>1233204.5782974456</c:v>
                </c:pt>
                <c:pt idx="364">
                  <c:v>1233204.5782974456</c:v>
                </c:pt>
                <c:pt idx="365">
                  <c:v>1233204.5782974456</c:v>
                </c:pt>
                <c:pt idx="366">
                  <c:v>1233204.5782974456</c:v>
                </c:pt>
                <c:pt idx="367">
                  <c:v>1233204.5782974456</c:v>
                </c:pt>
                <c:pt idx="368">
                  <c:v>1233204.5782974456</c:v>
                </c:pt>
                <c:pt idx="369">
                  <c:v>1233204.5782974456</c:v>
                </c:pt>
                <c:pt idx="370">
                  <c:v>1233204.5782974456</c:v>
                </c:pt>
                <c:pt idx="371">
                  <c:v>1233204.5782974456</c:v>
                </c:pt>
                <c:pt idx="372">
                  <c:v>1233204.5782974456</c:v>
                </c:pt>
                <c:pt idx="373">
                  <c:v>1233204.5782974456</c:v>
                </c:pt>
                <c:pt idx="374">
                  <c:v>1233204.5782974456</c:v>
                </c:pt>
                <c:pt idx="375">
                  <c:v>1233204.5782974456</c:v>
                </c:pt>
                <c:pt idx="376">
                  <c:v>1233204.5782974456</c:v>
                </c:pt>
                <c:pt idx="377">
                  <c:v>1233204.5782974456</c:v>
                </c:pt>
                <c:pt idx="378">
                  <c:v>1233204.5782974456</c:v>
                </c:pt>
                <c:pt idx="379">
                  <c:v>1233204.5782974456</c:v>
                </c:pt>
                <c:pt idx="380">
                  <c:v>1233204.5782974456</c:v>
                </c:pt>
                <c:pt idx="381">
                  <c:v>1233204.5782974456</c:v>
                </c:pt>
                <c:pt idx="382">
                  <c:v>1233204.5782974456</c:v>
                </c:pt>
                <c:pt idx="383">
                  <c:v>1233204.5782974456</c:v>
                </c:pt>
                <c:pt idx="384">
                  <c:v>1233204.5782974456</c:v>
                </c:pt>
                <c:pt idx="385">
                  <c:v>1233204.5782974456</c:v>
                </c:pt>
                <c:pt idx="386">
                  <c:v>1233204.5782974456</c:v>
                </c:pt>
                <c:pt idx="387">
                  <c:v>1233204.5782974456</c:v>
                </c:pt>
                <c:pt idx="388">
                  <c:v>1233204.5782974456</c:v>
                </c:pt>
                <c:pt idx="389">
                  <c:v>1233204.5782974456</c:v>
                </c:pt>
                <c:pt idx="390">
                  <c:v>1233204.5782974456</c:v>
                </c:pt>
                <c:pt idx="391">
                  <c:v>2083728.6121235229</c:v>
                </c:pt>
                <c:pt idx="392">
                  <c:v>2018149.377143709</c:v>
                </c:pt>
                <c:pt idx="393">
                  <c:v>1974571.5124171693</c:v>
                </c:pt>
                <c:pt idx="394">
                  <c:v>1944820.2001675963</c:v>
                </c:pt>
                <c:pt idx="395">
                  <c:v>1917473.8241382875</c:v>
                </c:pt>
                <c:pt idx="396">
                  <c:v>1900511.7272457574</c:v>
                </c:pt>
                <c:pt idx="397">
                  <c:v>1911218.0793087464</c:v>
                </c:pt>
                <c:pt idx="398">
                  <c:v>1911218.0793087464</c:v>
                </c:pt>
                <c:pt idx="399">
                  <c:v>1911218.0793087464</c:v>
                </c:pt>
                <c:pt idx="400">
                  <c:v>1911218.0793087464</c:v>
                </c:pt>
                <c:pt idx="401">
                  <c:v>1911218.0793087464</c:v>
                </c:pt>
                <c:pt idx="402">
                  <c:v>1911218.0793087464</c:v>
                </c:pt>
                <c:pt idx="403">
                  <c:v>1911218.0793087464</c:v>
                </c:pt>
                <c:pt idx="404">
                  <c:v>1911218.0793087464</c:v>
                </c:pt>
                <c:pt idx="405">
                  <c:v>1911218.0793087464</c:v>
                </c:pt>
                <c:pt idx="406">
                  <c:v>1911218.0793087464</c:v>
                </c:pt>
                <c:pt idx="407">
                  <c:v>1911218.0793087464</c:v>
                </c:pt>
                <c:pt idx="408">
                  <c:v>1911218.0793087464</c:v>
                </c:pt>
                <c:pt idx="409">
                  <c:v>1911218.0793087464</c:v>
                </c:pt>
                <c:pt idx="410">
                  <c:v>1911218.0793087464</c:v>
                </c:pt>
                <c:pt idx="411">
                  <c:v>1911218.0793087464</c:v>
                </c:pt>
                <c:pt idx="412">
                  <c:v>1911218.0793087464</c:v>
                </c:pt>
                <c:pt idx="413">
                  <c:v>1911218.0793087464</c:v>
                </c:pt>
                <c:pt idx="414">
                  <c:v>1911218.0793087464</c:v>
                </c:pt>
                <c:pt idx="415">
                  <c:v>1911218.0793087464</c:v>
                </c:pt>
                <c:pt idx="416">
                  <c:v>1911218.0793087464</c:v>
                </c:pt>
                <c:pt idx="417">
                  <c:v>1911218.0793087464</c:v>
                </c:pt>
                <c:pt idx="418">
                  <c:v>1911218.0793087464</c:v>
                </c:pt>
                <c:pt idx="419">
                  <c:v>1911218.0793087464</c:v>
                </c:pt>
                <c:pt idx="420">
                  <c:v>1911218.0793087464</c:v>
                </c:pt>
                <c:pt idx="421">
                  <c:v>1911218.0793087464</c:v>
                </c:pt>
                <c:pt idx="422">
                  <c:v>1911218.0793087464</c:v>
                </c:pt>
                <c:pt idx="423">
                  <c:v>1911218.0793087464</c:v>
                </c:pt>
                <c:pt idx="424">
                  <c:v>1911218.0793087464</c:v>
                </c:pt>
                <c:pt idx="425">
                  <c:v>1911218.0793087464</c:v>
                </c:pt>
                <c:pt idx="426">
                  <c:v>1911218.0793087464</c:v>
                </c:pt>
                <c:pt idx="427">
                  <c:v>1911218.0793087464</c:v>
                </c:pt>
                <c:pt idx="428">
                  <c:v>1911218.0793087464</c:v>
                </c:pt>
                <c:pt idx="429">
                  <c:v>1911218.0793087464</c:v>
                </c:pt>
                <c:pt idx="430">
                  <c:v>1911218.0793087464</c:v>
                </c:pt>
                <c:pt idx="431">
                  <c:v>1911218.0793087464</c:v>
                </c:pt>
                <c:pt idx="432">
                  <c:v>1911218.0793087464</c:v>
                </c:pt>
                <c:pt idx="433">
                  <c:v>1911218.0793087464</c:v>
                </c:pt>
                <c:pt idx="434">
                  <c:v>1911218.0793087464</c:v>
                </c:pt>
                <c:pt idx="435">
                  <c:v>1911218.0793087464</c:v>
                </c:pt>
                <c:pt idx="436">
                  <c:v>1911218.0793087464</c:v>
                </c:pt>
                <c:pt idx="437">
                  <c:v>1911218.0793087464</c:v>
                </c:pt>
                <c:pt idx="438">
                  <c:v>1911218.0793087464</c:v>
                </c:pt>
                <c:pt idx="439">
                  <c:v>1911218.0793087464</c:v>
                </c:pt>
                <c:pt idx="440">
                  <c:v>1911218.0793087464</c:v>
                </c:pt>
                <c:pt idx="441">
                  <c:v>1911218.0793087464</c:v>
                </c:pt>
                <c:pt idx="442">
                  <c:v>1911218.0793087464</c:v>
                </c:pt>
                <c:pt idx="443">
                  <c:v>2303447.2858114168</c:v>
                </c:pt>
                <c:pt idx="444">
                  <c:v>2284294.677937869</c:v>
                </c:pt>
                <c:pt idx="445">
                  <c:v>2230052.0476838574</c:v>
                </c:pt>
                <c:pt idx="446">
                  <c:v>2211611.7013536859</c:v>
                </c:pt>
                <c:pt idx="447">
                  <c:v>2193230.6671224069</c:v>
                </c:pt>
                <c:pt idx="448">
                  <c:v>2174439.9371545296</c:v>
                </c:pt>
                <c:pt idx="449">
                  <c:v>2155711.5999271628</c:v>
                </c:pt>
                <c:pt idx="450">
                  <c:v>2136579.8062388785</c:v>
                </c:pt>
                <c:pt idx="451">
                  <c:v>2099900.9447020944</c:v>
                </c:pt>
                <c:pt idx="452">
                  <c:v>2098050.2604041249</c:v>
                </c:pt>
                <c:pt idx="453">
                  <c:v>2068524.1657472216</c:v>
                </c:pt>
                <c:pt idx="454">
                  <c:v>2068524.1657472216</c:v>
                </c:pt>
                <c:pt idx="455">
                  <c:v>1890717.3028890975</c:v>
                </c:pt>
                <c:pt idx="456">
                  <c:v>1843790.5307742767</c:v>
                </c:pt>
                <c:pt idx="457">
                  <c:v>1700503.0833242927</c:v>
                </c:pt>
                <c:pt idx="458">
                  <c:v>1643531.9865494967</c:v>
                </c:pt>
                <c:pt idx="459">
                  <c:v>1575591.4367339574</c:v>
                </c:pt>
                <c:pt idx="460">
                  <c:v>1501711.4451073576</c:v>
                </c:pt>
                <c:pt idx="461">
                  <c:v>1446818.4072035365</c:v>
                </c:pt>
                <c:pt idx="462">
                  <c:v>1431495.2116634231</c:v>
                </c:pt>
                <c:pt idx="463">
                  <c:v>1415426.365067251</c:v>
                </c:pt>
                <c:pt idx="464">
                  <c:v>1400218.752080109</c:v>
                </c:pt>
                <c:pt idx="465">
                  <c:v>1369179.5409005135</c:v>
                </c:pt>
                <c:pt idx="466">
                  <c:v>1353354.0259976871</c:v>
                </c:pt>
                <c:pt idx="467">
                  <c:v>1342313.2892500143</c:v>
                </c:pt>
                <c:pt idx="468">
                  <c:v>1331303.1249458436</c:v>
                </c:pt>
                <c:pt idx="469">
                  <c:v>1319540.4463866726</c:v>
                </c:pt>
                <c:pt idx="470">
                  <c:v>1307812.8637443297</c:v>
                </c:pt>
                <c:pt idx="471">
                  <c:v>1296898.7842602655</c:v>
                </c:pt>
                <c:pt idx="472">
                  <c:v>1285239.0537259635</c:v>
                </c:pt>
                <c:pt idx="473">
                  <c:v>1273614.4191084895</c:v>
                </c:pt>
                <c:pt idx="474">
                  <c:v>1265111.9924616069</c:v>
                </c:pt>
                <c:pt idx="475">
                  <c:v>1256628.4396185074</c:v>
                </c:pt>
                <c:pt idx="476">
                  <c:v>1248163.7605791911</c:v>
                </c:pt>
                <c:pt idx="477">
                  <c:v>1242019.4849907421</c:v>
                </c:pt>
                <c:pt idx="478">
                  <c:v>1235119.1075658426</c:v>
                </c:pt>
                <c:pt idx="479">
                  <c:v>1233587.4061600771</c:v>
                </c:pt>
                <c:pt idx="480">
                  <c:v>1233587.4061600771</c:v>
                </c:pt>
                <c:pt idx="481">
                  <c:v>1235119.1075658426</c:v>
                </c:pt>
                <c:pt idx="482">
                  <c:v>1238184.3821587972</c:v>
                </c:pt>
                <c:pt idx="483">
                  <c:v>1239717.9553459864</c:v>
                </c:pt>
                <c:pt idx="484">
                  <c:v>1245858.4873692598</c:v>
                </c:pt>
                <c:pt idx="485">
                  <c:v>1247779.4508903753</c:v>
                </c:pt>
                <c:pt idx="486">
                  <c:v>1248932.4969460722</c:v>
                </c:pt>
                <c:pt idx="487">
                  <c:v>1250470.4376251902</c:v>
                </c:pt>
                <c:pt idx="488">
                  <c:v>1252778.5185084213</c:v>
                </c:pt>
                <c:pt idx="489">
                  <c:v>1256628.4396185074</c:v>
                </c:pt>
                <c:pt idx="490">
                  <c:v>1262024.8804078437</c:v>
                </c:pt>
                <c:pt idx="491">
                  <c:v>1262024.8804078437</c:v>
                </c:pt>
                <c:pt idx="492">
                  <c:v>1269360.8465592843</c:v>
                </c:pt>
                <c:pt idx="493">
                  <c:v>1265884.1604297049</c:v>
                </c:pt>
                <c:pt idx="494">
                  <c:v>1257398.8917842507</c:v>
                </c:pt>
                <c:pt idx="495">
                  <c:v>1249316.9236241374</c:v>
                </c:pt>
                <c:pt idx="496">
                  <c:v>1241252.1524599288</c:v>
                </c:pt>
                <c:pt idx="497">
                  <c:v>1232821.7894304544</c:v>
                </c:pt>
                <c:pt idx="498">
                  <c:v>1224410.3002047632</c:v>
                </c:pt>
                <c:pt idx="499">
                  <c:v>1227466.839812696</c:v>
                </c:pt>
                <c:pt idx="500">
                  <c:v>1230525.8751311339</c:v>
                </c:pt>
                <c:pt idx="501">
                  <c:v>1232821.7894304544</c:v>
                </c:pt>
                <c:pt idx="502">
                  <c:v>1234353.178871097</c:v>
                </c:pt>
                <c:pt idx="503">
                  <c:v>1236651.4328971971</c:v>
                </c:pt>
                <c:pt idx="504">
                  <c:v>1240484.975912841</c:v>
                </c:pt>
                <c:pt idx="505">
                  <c:v>1245858.4873692598</c:v>
                </c:pt>
                <c:pt idx="506">
                  <c:v>1270907.0542757399</c:v>
                </c:pt>
                <c:pt idx="507">
                  <c:v>1275936.538358219</c:v>
                </c:pt>
                <c:pt idx="508">
                  <c:v>1270133.8724279776</c:v>
                </c:pt>
                <c:pt idx="509">
                  <c:v>1253548.1907671783</c:v>
                </c:pt>
                <c:pt idx="510">
                  <c:v>1262410.632930696</c:v>
                </c:pt>
                <c:pt idx="511">
                  <c:v>1242786.9735041168</c:v>
                </c:pt>
                <c:pt idx="512">
                  <c:v>1230525.8751311339</c:v>
                </c:pt>
                <c:pt idx="513">
                  <c:v>1223646.5552565642</c:v>
                </c:pt>
                <c:pt idx="514">
                  <c:v>1228231.3646702096</c:v>
                </c:pt>
                <c:pt idx="515">
                  <c:v>1238951.090760529</c:v>
                </c:pt>
                <c:pt idx="516">
                  <c:v>1242019.4849907421</c:v>
                </c:pt>
                <c:pt idx="517">
                  <c:v>1246626.755790785</c:v>
                </c:pt>
                <c:pt idx="518">
                  <c:v>1249701.3892955147</c:v>
                </c:pt>
                <c:pt idx="519">
                  <c:v>1251239.6419385914</c:v>
                </c:pt>
                <c:pt idx="520">
                  <c:v>1253163.3351405617</c:v>
                </c:pt>
                <c:pt idx="521">
                  <c:v>1234353.178871097</c:v>
                </c:pt>
                <c:pt idx="522">
                  <c:v>1228231.3646702096</c:v>
                </c:pt>
                <c:pt idx="523">
                  <c:v>1222119.5333078504</c:v>
                </c:pt>
                <c:pt idx="524">
                  <c:v>1216017.6847816911</c:v>
                </c:pt>
                <c:pt idx="525">
                  <c:v>1218304.7081145924</c:v>
                </c:pt>
                <c:pt idx="526">
                  <c:v>1223264.7412759252</c:v>
                </c:pt>
                <c:pt idx="527">
                  <c:v>1225174.2011331953</c:v>
                </c:pt>
                <c:pt idx="528">
                  <c:v>1226702.4709389079</c:v>
                </c:pt>
                <c:pt idx="529">
                  <c:v>1228231.3646702096</c:v>
                </c:pt>
                <c:pt idx="530">
                  <c:v>1229760.8823282644</c:v>
                </c:pt>
                <c:pt idx="531">
                  <c:v>1231291.0239165649</c:v>
                </c:pt>
                <c:pt idx="532">
                  <c:v>1233204.5782974456</c:v>
                </c:pt>
                <c:pt idx="533">
                  <c:v>1234353.178871097</c:v>
                </c:pt>
                <c:pt idx="534">
                  <c:v>1235885.1922419854</c:v>
                </c:pt>
                <c:pt idx="535">
                  <c:v>1236651.4328971971</c:v>
                </c:pt>
                <c:pt idx="536">
                  <c:v>1238184.3821587972</c:v>
                </c:pt>
                <c:pt idx="537">
                  <c:v>1239717.9553459864</c:v>
                </c:pt>
                <c:pt idx="538">
                  <c:v>1237801.0863508098</c:v>
                </c:pt>
                <c:pt idx="539">
                  <c:v>1235119.1075658426</c:v>
                </c:pt>
                <c:pt idx="540">
                  <c:v>1236651.4328971971</c:v>
                </c:pt>
                <c:pt idx="541">
                  <c:v>1242786.9735041168</c:v>
                </c:pt>
                <c:pt idx="542">
                  <c:v>1257398.8917842507</c:v>
                </c:pt>
                <c:pt idx="543">
                  <c:v>1267815.2627695818</c:v>
                </c:pt>
                <c:pt idx="544">
                  <c:v>1266270.3029054683</c:v>
                </c:pt>
                <c:pt idx="545">
                  <c:v>1259325.7046258077</c:v>
                </c:pt>
                <c:pt idx="546">
                  <c:v>1225174.2011331953</c:v>
                </c:pt>
                <c:pt idx="547">
                  <c:v>1225174.2011331953</c:v>
                </c:pt>
                <c:pt idx="548">
                  <c:v>1222501.2303027324</c:v>
                </c:pt>
                <c:pt idx="549">
                  <c:v>1219830.1702470053</c:v>
                </c:pt>
                <c:pt idx="550">
                  <c:v>1216398.75784982</c:v>
                </c:pt>
                <c:pt idx="551">
                  <c:v>1213732.0652860217</c:v>
                </c:pt>
                <c:pt idx="552">
                  <c:v>1209925.8190975524</c:v>
                </c:pt>
                <c:pt idx="553">
                  <c:v>1203843.9362519421</c:v>
                </c:pt>
                <c:pt idx="554">
                  <c:v>1204223.761461908</c:v>
                </c:pt>
                <c:pt idx="555">
                  <c:v>1205743.4522651602</c:v>
                </c:pt>
                <c:pt idx="556">
                  <c:v>1206883.6298189126</c:v>
                </c:pt>
                <c:pt idx="557">
                  <c:v>1208404.412495438</c:v>
                </c:pt>
                <c:pt idx="558">
                  <c:v>1214493.7824702356</c:v>
                </c:pt>
                <c:pt idx="559">
                  <c:v>1254318.0190084968</c:v>
                </c:pt>
                <c:pt idx="560">
                  <c:v>1271293.7036948279</c:v>
                </c:pt>
                <c:pt idx="561">
                  <c:v>1268201.600224711</c:v>
                </c:pt>
                <c:pt idx="562">
                  <c:v>1259711.1841780134</c:v>
                </c:pt>
                <c:pt idx="563">
                  <c:v>1248163.7605791911</c:v>
                </c:pt>
                <c:pt idx="564">
                  <c:v>1235885.1922419854</c:v>
                </c:pt>
                <c:pt idx="565">
                  <c:v>1220593.1352847256</c:v>
                </c:pt>
                <c:pt idx="566">
                  <c:v>1205363.4710714687</c:v>
                </c:pt>
                <c:pt idx="567">
                  <c:v>1211447.8496264201</c:v>
                </c:pt>
                <c:pt idx="568">
                  <c:v>1222119.5333078504</c:v>
                </c:pt>
                <c:pt idx="569">
                  <c:v>1228231.3646702096</c:v>
                </c:pt>
                <c:pt idx="570">
                  <c:v>1231291.0239165649</c:v>
                </c:pt>
                <c:pt idx="571">
                  <c:v>1235885.1922419854</c:v>
                </c:pt>
                <c:pt idx="572">
                  <c:v>1236651.4328971971</c:v>
                </c:pt>
                <c:pt idx="573">
                  <c:v>1235885.1922419854</c:v>
                </c:pt>
                <c:pt idx="574">
                  <c:v>1236651.4328971971</c:v>
                </c:pt>
                <c:pt idx="575">
                  <c:v>1234736.1237206496</c:v>
                </c:pt>
                <c:pt idx="576">
                  <c:v>1234353.178871097</c:v>
                </c:pt>
                <c:pt idx="577">
                  <c:v>1234353.178871097</c:v>
                </c:pt>
                <c:pt idx="578">
                  <c:v>1246242.6020833664</c:v>
                </c:pt>
                <c:pt idx="579">
                  <c:v>1268201.600224711</c:v>
                </c:pt>
                <c:pt idx="580">
                  <c:v>1269747.3399958108</c:v>
                </c:pt>
                <c:pt idx="581">
                  <c:v>1279809.8567465786</c:v>
                </c:pt>
                <c:pt idx="582">
                  <c:v>1263568.1244719308</c:v>
                </c:pt>
                <c:pt idx="583">
                  <c:v>1241252.1524599288</c:v>
                </c:pt>
                <c:pt idx="584">
                  <c:v>1215255.6556358468</c:v>
                </c:pt>
                <c:pt idx="585">
                  <c:v>1187170.2324342914</c:v>
                </c:pt>
                <c:pt idx="586">
                  <c:v>1190953.0813444871</c:v>
                </c:pt>
                <c:pt idx="587">
                  <c:v>1193224.6624736581</c:v>
                </c:pt>
                <c:pt idx="588">
                  <c:v>1197772.0362425316</c:v>
                </c:pt>
                <c:pt idx="589">
                  <c:v>1198530.4778069258</c:v>
                </c:pt>
                <c:pt idx="590">
                  <c:v>1199289.0753538813</c:v>
                </c:pt>
                <c:pt idx="591">
                  <c:v>1201186.2516403198</c:v>
                </c:pt>
                <c:pt idx="592">
                  <c:v>1204603.6256686784</c:v>
                </c:pt>
                <c:pt idx="593">
                  <c:v>1207643.9431658946</c:v>
                </c:pt>
                <c:pt idx="594">
                  <c:v>1212970.5040855333</c:v>
                </c:pt>
                <c:pt idx="595">
                  <c:v>1220974.6762970462</c:v>
                </c:pt>
                <c:pt idx="596">
                  <c:v>1235885.1922419854</c:v>
                </c:pt>
                <c:pt idx="597">
                  <c:v>1237417.8295372985</c:v>
                </c:pt>
                <c:pt idx="598">
                  <c:v>1235885.1922419854</c:v>
                </c:pt>
                <c:pt idx="599">
                  <c:v>1232821.7894304544</c:v>
                </c:pt>
                <c:pt idx="600">
                  <c:v>1231673.6567998305</c:v>
                </c:pt>
                <c:pt idx="601">
                  <c:v>1233970.2730195131</c:v>
                </c:pt>
                <c:pt idx="602">
                  <c:v>1238951.090760529</c:v>
                </c:pt>
                <c:pt idx="603">
                  <c:v>1250470.4376251902</c:v>
                </c:pt>
                <c:pt idx="604">
                  <c:v>1254318.0190084968</c:v>
                </c:pt>
                <c:pt idx="605">
                  <c:v>1252778.5185084213</c:v>
                </c:pt>
                <c:pt idx="606">
                  <c:v>1247395.1801960357</c:v>
                </c:pt>
                <c:pt idx="607">
                  <c:v>1240868.5446879826</c:v>
                </c:pt>
                <c:pt idx="608">
                  <c:v>1228613.6855918448</c:v>
                </c:pt>
                <c:pt idx="609">
                  <c:v>1213732.0652860217</c:v>
                </c:pt>
                <c:pt idx="610">
                  <c:v>1207643.9431658946</c:v>
                </c:pt>
                <c:pt idx="611">
                  <c:v>1179238.9427428134</c:v>
                </c:pt>
                <c:pt idx="612">
                  <c:v>1184902.394869132</c:v>
                </c:pt>
                <c:pt idx="613">
                  <c:v>1190196.1995998863</c:v>
                </c:pt>
                <c:pt idx="614">
                  <c:v>1193224.6624736581</c:v>
                </c:pt>
                <c:pt idx="615">
                  <c:v>1193982.1681473404</c:v>
                </c:pt>
                <c:pt idx="616">
                  <c:v>1194739.8298047483</c:v>
                </c:pt>
                <c:pt idx="617">
                  <c:v>1195497.647440061</c:v>
                </c:pt>
                <c:pt idx="618">
                  <c:v>1201186.2516403198</c:v>
                </c:pt>
                <c:pt idx="619">
                  <c:v>1213351.2651873752</c:v>
                </c:pt>
                <c:pt idx="620">
                  <c:v>1231291.0239165649</c:v>
                </c:pt>
                <c:pt idx="621">
                  <c:v>1253163.3351405617</c:v>
                </c:pt>
                <c:pt idx="622">
                  <c:v>1282911.3191284705</c:v>
                </c:pt>
                <c:pt idx="623">
                  <c:v>1324633.29809485</c:v>
                </c:pt>
                <c:pt idx="624">
                  <c:v>1381487.2294559609</c:v>
                </c:pt>
                <c:pt idx="625">
                  <c:v>1454096.4167006314</c:v>
                </c:pt>
                <c:pt idx="626">
                  <c:v>1523045.0260208454</c:v>
                </c:pt>
                <c:pt idx="627">
                  <c:v>1613209.8413282074</c:v>
                </c:pt>
                <c:pt idx="628">
                  <c:v>1643954.5507903676</c:v>
                </c:pt>
                <c:pt idx="629">
                  <c:v>1680866.9143274892</c:v>
                </c:pt>
                <c:pt idx="630">
                  <c:v>1703926.4922554139</c:v>
                </c:pt>
                <c:pt idx="631">
                  <c:v>1714211.6933118086</c:v>
                </c:pt>
                <c:pt idx="632">
                  <c:v>1723659.5259828027</c:v>
                </c:pt>
                <c:pt idx="633">
                  <c:v>1739160.3270743508</c:v>
                </c:pt>
                <c:pt idx="634">
                  <c:v>1770747.6505159866</c:v>
                </c:pt>
                <c:pt idx="635">
                  <c:v>1798174.9999173917</c:v>
                </c:pt>
                <c:pt idx="636">
                  <c:v>1814355.2673631348</c:v>
                </c:pt>
                <c:pt idx="637">
                  <c:v>1823562.4106402975</c:v>
                </c:pt>
                <c:pt idx="638">
                  <c:v>1836305.3087773733</c:v>
                </c:pt>
                <c:pt idx="639">
                  <c:v>1865428.6380775739</c:v>
                </c:pt>
                <c:pt idx="640">
                  <c:v>1902294.5594356861</c:v>
                </c:pt>
                <c:pt idx="641">
                  <c:v>1931801.3701285236</c:v>
                </c:pt>
                <c:pt idx="642">
                  <c:v>1956069.6514509618</c:v>
                </c:pt>
                <c:pt idx="643">
                  <c:v>1986791.4625979029</c:v>
                </c:pt>
                <c:pt idx="644">
                  <c:v>2006766.3663963322</c:v>
                </c:pt>
                <c:pt idx="645">
                  <c:v>2035955.54024796</c:v>
                </c:pt>
                <c:pt idx="646">
                  <c:v>2052444.6423735935</c:v>
                </c:pt>
                <c:pt idx="647">
                  <c:v>2050610.0242037792</c:v>
                </c:pt>
                <c:pt idx="648">
                  <c:v>2041446.2922769599</c:v>
                </c:pt>
                <c:pt idx="649">
                  <c:v>2033212.269989308</c:v>
                </c:pt>
                <c:pt idx="650">
                  <c:v>2034583.7296370883</c:v>
                </c:pt>
                <c:pt idx="651">
                  <c:v>2048776.0299630463</c:v>
                </c:pt>
                <c:pt idx="652">
                  <c:v>2057952.2404412273</c:v>
                </c:pt>
                <c:pt idx="653">
                  <c:v>2060708.1452314742</c:v>
                </c:pt>
                <c:pt idx="654">
                  <c:v>2067144.0491033718</c:v>
                </c:pt>
                <c:pt idx="655">
                  <c:v>2082344.6349310689</c:v>
                </c:pt>
                <c:pt idx="656">
                  <c:v>2132388.9181902632</c:v>
                </c:pt>
                <c:pt idx="657">
                  <c:v>2189937.7854005434</c:v>
                </c:pt>
                <c:pt idx="658">
                  <c:v>2259013.5768277105</c:v>
                </c:pt>
                <c:pt idx="659">
                  <c:v>2281427.1681313403</c:v>
                </c:pt>
                <c:pt idx="660">
                  <c:v>2304886.246608803</c:v>
                </c:pt>
                <c:pt idx="661">
                  <c:v>2324587.2180862352</c:v>
                </c:pt>
                <c:pt idx="662">
                  <c:v>2356922.5741398986</c:v>
                </c:pt>
                <c:pt idx="663">
                  <c:v>2399658.8416001759</c:v>
                </c:pt>
                <c:pt idx="664">
                  <c:v>2427011.8778769393</c:v>
                </c:pt>
                <c:pt idx="665">
                  <c:v>2445642.5126770046</c:v>
                </c:pt>
                <c:pt idx="666">
                  <c:v>2472214.4900192507</c:v>
                </c:pt>
                <c:pt idx="667">
                  <c:v>2502863.2842842489</c:v>
                </c:pt>
                <c:pt idx="668">
                  <c:v>2525699.5770218782</c:v>
                </c:pt>
                <c:pt idx="669">
                  <c:v>2531670.4412014224</c:v>
                </c:pt>
                <c:pt idx="670">
                  <c:v>2530674.9072158709</c:v>
                </c:pt>
                <c:pt idx="671">
                  <c:v>2533661.9771143887</c:v>
                </c:pt>
                <c:pt idx="672">
                  <c:v>2550115.9551402088</c:v>
                </c:pt>
                <c:pt idx="673">
                  <c:v>2580642.6842103247</c:v>
                </c:pt>
                <c:pt idx="674">
                  <c:v>2615852.1511149593</c:v>
                </c:pt>
                <c:pt idx="675">
                  <c:v>2650238.5999681428</c:v>
                </c:pt>
                <c:pt idx="676">
                  <c:v>2683786.1206184607</c:v>
                </c:pt>
                <c:pt idx="677">
                  <c:v>2713407.5028158259</c:v>
                </c:pt>
                <c:pt idx="678">
                  <c:v>2734425.8970441297</c:v>
                </c:pt>
                <c:pt idx="679">
                  <c:v>2750361.3725921605</c:v>
                </c:pt>
                <c:pt idx="680">
                  <c:v>2763239.8593763355</c:v>
                </c:pt>
                <c:pt idx="681">
                  <c:v>2777175.9999170899</c:v>
                </c:pt>
                <c:pt idx="682">
                  <c:v>2791658.320321003</c:v>
                </c:pt>
                <c:pt idx="683">
                  <c:v>2806171.2131649256</c:v>
                </c:pt>
                <c:pt idx="684">
                  <c:v>2818635.1687728893</c:v>
                </c:pt>
                <c:pt idx="685">
                  <c:v>2824875.5695985164</c:v>
                </c:pt>
                <c:pt idx="686">
                  <c:v>2827477.3939151783</c:v>
                </c:pt>
                <c:pt idx="687">
                  <c:v>2829038.9564516954</c:v>
                </c:pt>
                <c:pt idx="688">
                  <c:v>2830600.8699466474</c:v>
                </c:pt>
                <c:pt idx="689">
                  <c:v>2833725.7498141844</c:v>
                </c:pt>
                <c:pt idx="690">
                  <c:v>2837894.4400511682</c:v>
                </c:pt>
                <c:pt idx="691">
                  <c:v>2842587.1997198556</c:v>
                </c:pt>
                <c:pt idx="692">
                  <c:v>2846239.3076519947</c:v>
                </c:pt>
                <c:pt idx="693">
                  <c:v>2845717.4609613139</c:v>
                </c:pt>
                <c:pt idx="694">
                  <c:v>2841544.0912707709</c:v>
                </c:pt>
                <c:pt idx="695">
                  <c:v>2835288.7161879335</c:v>
                </c:pt>
                <c:pt idx="696">
                  <c:v>2829038.9564516954</c:v>
                </c:pt>
                <c:pt idx="697">
                  <c:v>2821754.667267669</c:v>
                </c:pt>
                <c:pt idx="698">
                  <c:v>2813439.1242545098</c:v>
                </c:pt>
                <c:pt idx="699">
                  <c:v>2804096.0709762294</c:v>
                </c:pt>
                <c:pt idx="700">
                  <c:v>2794765.6522295438</c:v>
                </c:pt>
                <c:pt idx="701">
                  <c:v>2785965.1912271511</c:v>
                </c:pt>
                <c:pt idx="702">
                  <c:v>2776142.7183251362</c:v>
                </c:pt>
                <c:pt idx="703">
                  <c:v>2767366.1225463729</c:v>
                </c:pt>
                <c:pt idx="704">
                  <c:v>2763755.5057893042</c:v>
                </c:pt>
                <c:pt idx="705">
                  <c:v>2758600.7964599412</c:v>
                </c:pt>
                <c:pt idx="706">
                  <c:v>2751390.7546410337</c:v>
                </c:pt>
                <c:pt idx="707">
                  <c:v>2743160.0657547824</c:v>
                </c:pt>
                <c:pt idx="708">
                  <c:v>2734425.8970441297</c:v>
                </c:pt>
                <c:pt idx="709">
                  <c:v>2718015.6813235953</c:v>
                </c:pt>
                <c:pt idx="710">
                  <c:v>2709313.9958335087</c:v>
                </c:pt>
                <c:pt idx="711">
                  <c:v>2700112.730062101</c:v>
                </c:pt>
                <c:pt idx="712">
                  <c:v>2690413.9897634741</c:v>
                </c:pt>
                <c:pt idx="713">
                  <c:v>2680729.3268304784</c:v>
                </c:pt>
                <c:pt idx="714">
                  <c:v>2670550.1530237962</c:v>
                </c:pt>
                <c:pt idx="715">
                  <c:v>2660386.5774010774</c:v>
                </c:pt>
                <c:pt idx="716">
                  <c:v>2650238.5999681428</c:v>
                </c:pt>
                <c:pt idx="717">
                  <c:v>2639093.8406914938</c:v>
                </c:pt>
                <c:pt idx="718">
                  <c:v>2627967.9552221205</c:v>
                </c:pt>
                <c:pt idx="719">
                  <c:v>2616356.5278379247</c:v>
                </c:pt>
                <c:pt idx="720">
                  <c:v>2604765.7290520146</c:v>
                </c:pt>
                <c:pt idx="721">
                  <c:v>2592692.9759397171</c:v>
                </c:pt>
                <c:pt idx="722">
                  <c:v>2580642.6842103247</c:v>
                </c:pt>
                <c:pt idx="723">
                  <c:v>2568614.8538661655</c:v>
                </c:pt>
                <c:pt idx="724">
                  <c:v>2556609.4849130604</c:v>
                </c:pt>
                <c:pt idx="725">
                  <c:v>2544626.5773451887</c:v>
                </c:pt>
                <c:pt idx="726">
                  <c:v>2532666.1311683711</c:v>
                </c:pt>
                <c:pt idx="727">
                  <c:v>2520728.1463744584</c:v>
                </c:pt>
                <c:pt idx="728">
                  <c:v>2508316.6302705649</c:v>
                </c:pt>
                <c:pt idx="729">
                  <c:v>2499890.720701078</c:v>
                </c:pt>
                <c:pt idx="730">
                  <c:v>2489003.3314854372</c:v>
                </c:pt>
                <c:pt idx="731">
                  <c:v>2477147.7051114198</c:v>
                </c:pt>
                <c:pt idx="732">
                  <c:v>2465314.5401261281</c:v>
                </c:pt>
                <c:pt idx="733">
                  <c:v>2452520.625111647</c:v>
                </c:pt>
                <c:pt idx="734">
                  <c:v>2438772.0433541108</c:v>
                </c:pt>
                <c:pt idx="735">
                  <c:v>2425543.4365093242</c:v>
                </c:pt>
                <c:pt idx="736">
                  <c:v>2412343.2573548052</c:v>
                </c:pt>
                <c:pt idx="737">
                  <c:v>2385541.9382941909</c:v>
                </c:pt>
                <c:pt idx="738">
                  <c:v>2371942.9431401659</c:v>
                </c:pt>
                <c:pt idx="739">
                  <c:v>2357890.499336645</c:v>
                </c:pt>
                <c:pt idx="740">
                  <c:v>2330847.5549868308</c:v>
                </c:pt>
                <c:pt idx="741">
                  <c:v>2317371.9414800871</c:v>
                </c:pt>
                <c:pt idx="742">
                  <c:v>2303447.2858114168</c:v>
                </c:pt>
                <c:pt idx="743">
                  <c:v>2289555.4253261071</c:v>
                </c:pt>
                <c:pt idx="744">
                  <c:v>2276651.1047573294</c:v>
                </c:pt>
                <c:pt idx="745">
                  <c:v>2262822.5729078986</c:v>
                </c:pt>
                <c:pt idx="746">
                  <c:v>2248551.7061164137</c:v>
                </c:pt>
                <c:pt idx="747">
                  <c:v>2234315.9352440853</c:v>
                </c:pt>
                <c:pt idx="748">
                  <c:v>2217751.8932311796</c:v>
                </c:pt>
                <c:pt idx="749">
                  <c:v>2200764.4290779717</c:v>
                </c:pt>
                <c:pt idx="750">
                  <c:v>2182418.3737777639</c:v>
                </c:pt>
                <c:pt idx="751">
                  <c:v>2164599.7805148363</c:v>
                </c:pt>
                <c:pt idx="752">
                  <c:v>2145904.1994798463</c:v>
                </c:pt>
                <c:pt idx="753">
                  <c:v>2127736.0804821365</c:v>
                </c:pt>
                <c:pt idx="754">
                  <c:v>2109163.7251095381</c:v>
                </c:pt>
                <c:pt idx="755">
                  <c:v>2090191.8128225952</c:v>
                </c:pt>
                <c:pt idx="756">
                  <c:v>2071745.8027554676</c:v>
                </c:pt>
                <c:pt idx="757">
                  <c:v>2052903.3944022376</c:v>
                </c:pt>
                <c:pt idx="758">
                  <c:v>2035040.9608450718</c:v>
                </c:pt>
                <c:pt idx="759">
                  <c:v>2017237.8393879626</c:v>
                </c:pt>
                <c:pt idx="760">
                  <c:v>1999039.8404700682</c:v>
                </c:pt>
                <c:pt idx="761">
                  <c:v>1980451.643547276</c:v>
                </c:pt>
                <c:pt idx="762">
                  <c:v>1962831.020859303</c:v>
                </c:pt>
                <c:pt idx="763">
                  <c:v>1906308.2131021656</c:v>
                </c:pt>
                <c:pt idx="764">
                  <c:v>1886715.9327946138</c:v>
                </c:pt>
                <c:pt idx="765">
                  <c:v>1868084.6364889294</c:v>
                </c:pt>
                <c:pt idx="766">
                  <c:v>1848639.9150139187</c:v>
                </c:pt>
                <c:pt idx="767">
                  <c:v>1830149.4703243952</c:v>
                </c:pt>
                <c:pt idx="768">
                  <c:v>1810852.3076842539</c:v>
                </c:pt>
                <c:pt idx="769">
                  <c:v>1791630.6402650662</c:v>
                </c:pt>
                <c:pt idx="770">
                  <c:v>1772484.4680610113</c:v>
                </c:pt>
                <c:pt idx="771">
                  <c:v>1752548.7359147519</c:v>
                </c:pt>
                <c:pt idx="772">
                  <c:v>1733126.2324587442</c:v>
                </c:pt>
                <c:pt idx="773">
                  <c:v>1712924.8148214538</c:v>
                </c:pt>
                <c:pt idx="774">
                  <c:v>1693236.6258790717</c:v>
                </c:pt>
                <c:pt idx="775">
                  <c:v>1652837.4077868648</c:v>
                </c:pt>
                <c:pt idx="776">
                  <c:v>1640997.4200115539</c:v>
                </c:pt>
                <c:pt idx="777">
                  <c:v>1620771.4258390479</c:v>
                </c:pt>
                <c:pt idx="778">
                  <c:v>1600216.7295047548</c:v>
                </c:pt>
                <c:pt idx="779">
                  <c:v>1579339.0633480158</c:v>
                </c:pt>
                <c:pt idx="780">
                  <c:v>1537876.1970088817</c:v>
                </c:pt>
                <c:pt idx="781">
                  <c:v>1475599.4812969584</c:v>
                </c:pt>
                <c:pt idx="782">
                  <c:v>1454501.1210197117</c:v>
                </c:pt>
                <c:pt idx="783">
                  <c:v>1433105.5279215798</c:v>
                </c:pt>
                <c:pt idx="784">
                  <c:v>1411819.4730835967</c:v>
                </c:pt>
                <c:pt idx="785">
                  <c:v>1393034.7996426281</c:v>
                </c:pt>
                <c:pt idx="786">
                  <c:v>1374336.2671800423</c:v>
                </c:pt>
                <c:pt idx="787">
                  <c:v>1358095.1292300597</c:v>
                </c:pt>
                <c:pt idx="788">
                  <c:v>1341919.5426569786</c:v>
                </c:pt>
                <c:pt idx="789">
                  <c:v>1325417.3986753449</c:v>
                </c:pt>
                <c:pt idx="790">
                  <c:v>1308984.0426912997</c:v>
                </c:pt>
                <c:pt idx="791">
                  <c:v>1282523.4998459928</c:v>
                </c:pt>
                <c:pt idx="792">
                  <c:v>1274388.302876614</c:v>
                </c:pt>
                <c:pt idx="793">
                  <c:v>1266656.4843780361</c:v>
                </c:pt>
                <c:pt idx="794">
                  <c:v>1262796.4244491886</c:v>
                </c:pt>
                <c:pt idx="795">
                  <c:v>1259325.7046258077</c:v>
                </c:pt>
                <c:pt idx="796">
                  <c:v>1255473.0538325384</c:v>
                </c:pt>
                <c:pt idx="797">
                  <c:v>1248548.1092648115</c:v>
                </c:pt>
                <c:pt idx="798">
                  <c:v>1263182.2549633216</c:v>
                </c:pt>
                <c:pt idx="799">
                  <c:v>1261253.4923513886</c:v>
                </c:pt>
                <c:pt idx="800">
                  <c:v>1235885.1922419854</c:v>
                </c:pt>
                <c:pt idx="801">
                  <c:v>1231673.6567998305</c:v>
                </c:pt>
                <c:pt idx="802">
                  <c:v>1233204.5782974456</c:v>
                </c:pt>
                <c:pt idx="803">
                  <c:v>1234736.1237206496</c:v>
                </c:pt>
                <c:pt idx="804">
                  <c:v>1235885.1922419854</c:v>
                </c:pt>
                <c:pt idx="805">
                  <c:v>1238951.090760529</c:v>
                </c:pt>
                <c:pt idx="806">
                  <c:v>1241252.1524599288</c:v>
                </c:pt>
                <c:pt idx="807">
                  <c:v>1243554.6179965604</c:v>
                </c:pt>
                <c:pt idx="808">
                  <c:v>1242403.2097496092</c:v>
                </c:pt>
                <c:pt idx="809">
                  <c:v>1238567.7169635892</c:v>
                </c:pt>
                <c:pt idx="810">
                  <c:v>1236268.2930706069</c:v>
                </c:pt>
                <c:pt idx="811">
                  <c:v>1234736.1237206496</c:v>
                </c:pt>
                <c:pt idx="812">
                  <c:v>1233204.5782974456</c:v>
                </c:pt>
                <c:pt idx="813">
                  <c:v>1233204.5782974456</c:v>
                </c:pt>
                <c:pt idx="814">
                  <c:v>1233587.4061600771</c:v>
                </c:pt>
                <c:pt idx="815">
                  <c:v>1232821.7894304544</c:v>
                </c:pt>
                <c:pt idx="816">
                  <c:v>1237034.6117194276</c:v>
                </c:pt>
                <c:pt idx="817">
                  <c:v>1238567.7169635892</c:v>
                </c:pt>
                <c:pt idx="818">
                  <c:v>1237801.0863508098</c:v>
                </c:pt>
                <c:pt idx="819">
                  <c:v>1237034.6117194276</c:v>
                </c:pt>
                <c:pt idx="820">
                  <c:v>1235502.1304055117</c:v>
                </c:pt>
                <c:pt idx="821">
                  <c:v>1234353.178871097</c:v>
                </c:pt>
                <c:pt idx="822">
                  <c:v>1233204.5782974456</c:v>
                </c:pt>
                <c:pt idx="823">
                  <c:v>1232439.0395579394</c:v>
                </c:pt>
                <c:pt idx="824">
                  <c:v>1230908.4300266113</c:v>
                </c:pt>
                <c:pt idx="825">
                  <c:v>1229760.8823282644</c:v>
                </c:pt>
                <c:pt idx="826">
                  <c:v>1228613.6855918448</c:v>
                </c:pt>
                <c:pt idx="827">
                  <c:v>1229378.4444208723</c:v>
                </c:pt>
                <c:pt idx="828">
                  <c:v>1228231.3646702096</c:v>
                </c:pt>
                <c:pt idx="829">
                  <c:v>1230908.4300266113</c:v>
                </c:pt>
                <c:pt idx="830">
                  <c:v>1232821.7894304544</c:v>
                </c:pt>
                <c:pt idx="831">
                  <c:v>1235885.1922419854</c:v>
                </c:pt>
                <c:pt idx="832">
                  <c:v>1238951.090760529</c:v>
                </c:pt>
                <c:pt idx="833">
                  <c:v>1241635.7992275152</c:v>
                </c:pt>
                <c:pt idx="834">
                  <c:v>1243170.7762531005</c:v>
                </c:pt>
                <c:pt idx="835">
                  <c:v>1246242.6020833664</c:v>
                </c:pt>
                <c:pt idx="836">
                  <c:v>1247010.9484950081</c:v>
                </c:pt>
                <c:pt idx="837">
                  <c:v>1246626.755790785</c:v>
                </c:pt>
                <c:pt idx="838">
                  <c:v>1247010.9484950081</c:v>
                </c:pt>
                <c:pt idx="839">
                  <c:v>1248548.1092648115</c:v>
                </c:pt>
                <c:pt idx="840">
                  <c:v>1248163.7605791911</c:v>
                </c:pt>
                <c:pt idx="841">
                  <c:v>1248548.1092648115</c:v>
                </c:pt>
                <c:pt idx="842">
                  <c:v>1248932.4969460722</c:v>
                </c:pt>
                <c:pt idx="843">
                  <c:v>1249316.9236241374</c:v>
                </c:pt>
                <c:pt idx="844">
                  <c:v>1249701.3892955147</c:v>
                </c:pt>
                <c:pt idx="845">
                  <c:v>1249701.3892955147</c:v>
                </c:pt>
                <c:pt idx="846">
                  <c:v>1249701.3892955147</c:v>
                </c:pt>
                <c:pt idx="847">
                  <c:v>1249701.3892955147</c:v>
                </c:pt>
                <c:pt idx="848">
                  <c:v>1249316.9236241374</c:v>
                </c:pt>
                <c:pt idx="849">
                  <c:v>1248932.4969460722</c:v>
                </c:pt>
                <c:pt idx="850">
                  <c:v>1248548.1092648115</c:v>
                </c:pt>
                <c:pt idx="851">
                  <c:v>1248163.7605791911</c:v>
                </c:pt>
                <c:pt idx="852">
                  <c:v>1247779.4508903753</c:v>
                </c:pt>
                <c:pt idx="853">
                  <c:v>1244706.3772042748</c:v>
                </c:pt>
                <c:pt idx="854">
                  <c:v>1240868.5446879826</c:v>
                </c:pt>
                <c:pt idx="855">
                  <c:v>1237417.8295372985</c:v>
                </c:pt>
                <c:pt idx="856">
                  <c:v>1238951.090760529</c:v>
                </c:pt>
                <c:pt idx="857">
                  <c:v>1240484.975912841</c:v>
                </c:pt>
                <c:pt idx="858">
                  <c:v>1242019.4849907421</c:v>
                </c:pt>
                <c:pt idx="859">
                  <c:v>1243554.6179965604</c:v>
                </c:pt>
                <c:pt idx="860">
                  <c:v>1245090.3749302961</c:v>
                </c:pt>
                <c:pt idx="861">
                  <c:v>1246626.755790785</c:v>
                </c:pt>
                <c:pt idx="862">
                  <c:v>1244706.3772042748</c:v>
                </c:pt>
                <c:pt idx="863">
                  <c:v>1243554.6179965604</c:v>
                </c:pt>
                <c:pt idx="864">
                  <c:v>1241635.7992275152</c:v>
                </c:pt>
                <c:pt idx="865">
                  <c:v>1239717.9553459864</c:v>
                </c:pt>
                <c:pt idx="866">
                  <c:v>1238567.7169635892</c:v>
                </c:pt>
                <c:pt idx="867">
                  <c:v>1237801.0863508098</c:v>
                </c:pt>
                <c:pt idx="868">
                  <c:v>1240484.975912841</c:v>
                </c:pt>
                <c:pt idx="869">
                  <c:v>1240484.975912841</c:v>
                </c:pt>
                <c:pt idx="870">
                  <c:v>1240484.975912841</c:v>
                </c:pt>
                <c:pt idx="871">
                  <c:v>1240101.4461310115</c:v>
                </c:pt>
                <c:pt idx="872">
                  <c:v>1240868.5446879826</c:v>
                </c:pt>
                <c:pt idx="873">
                  <c:v>1263954.0329773445</c:v>
                </c:pt>
                <c:pt idx="874">
                  <c:v>1258940.2640669141</c:v>
                </c:pt>
                <c:pt idx="875">
                  <c:v>1222882.9662897624</c:v>
                </c:pt>
                <c:pt idx="876">
                  <c:v>1216017.6847816911</c:v>
                </c:pt>
                <c:pt idx="877">
                  <c:v>1214493.7824702356</c:v>
                </c:pt>
                <c:pt idx="878">
                  <c:v>1208404.412495438</c:v>
                </c:pt>
                <c:pt idx="879">
                  <c:v>1216017.6847816911</c:v>
                </c:pt>
                <c:pt idx="880">
                  <c:v>1220974.6762970462</c:v>
                </c:pt>
                <c:pt idx="881">
                  <c:v>1225174.2011331953</c:v>
                </c:pt>
                <c:pt idx="882">
                  <c:v>1228231.3646702096</c:v>
                </c:pt>
                <c:pt idx="883">
                  <c:v>1231291.0239165649</c:v>
                </c:pt>
                <c:pt idx="884">
                  <c:v>1232439.0395579394</c:v>
                </c:pt>
                <c:pt idx="885">
                  <c:v>1228996.0455102846</c:v>
                </c:pt>
                <c:pt idx="886">
                  <c:v>1226320.3449943103</c:v>
                </c:pt>
                <c:pt idx="887">
                  <c:v>1223646.5552565642</c:v>
                </c:pt>
                <c:pt idx="888">
                  <c:v>1223646.5552565642</c:v>
                </c:pt>
                <c:pt idx="889">
                  <c:v>1222119.5333078504</c:v>
                </c:pt>
                <c:pt idx="890">
                  <c:v>1243554.6179965604</c:v>
                </c:pt>
                <c:pt idx="891">
                  <c:v>1279034.8811051808</c:v>
                </c:pt>
                <c:pt idx="892">
                  <c:v>1291453.2091864385</c:v>
                </c:pt>
                <c:pt idx="893">
                  <c:v>1270907.0542757399</c:v>
                </c:pt>
                <c:pt idx="894">
                  <c:v>1211447.8496264201</c:v>
                </c:pt>
                <c:pt idx="895">
                  <c:v>1212209.0988652781</c:v>
                </c:pt>
                <c:pt idx="896">
                  <c:v>1213351.2651873752</c:v>
                </c:pt>
                <c:pt idx="897">
                  <c:v>1212970.5040855333</c:v>
                </c:pt>
                <c:pt idx="898">
                  <c:v>1226702.4709389079</c:v>
                </c:pt>
                <c:pt idx="899">
                  <c:v>1234736.1237206496</c:v>
                </c:pt>
                <c:pt idx="900">
                  <c:v>1236268.2930706069</c:v>
                </c:pt>
                <c:pt idx="901">
                  <c:v>1238951.090760529</c:v>
                </c:pt>
                <c:pt idx="902">
                  <c:v>1242019.4849907421</c:v>
                </c:pt>
                <c:pt idx="903">
                  <c:v>1244322.4184727296</c:v>
                </c:pt>
                <c:pt idx="904">
                  <c:v>1245090.3749302961</c:v>
                </c:pt>
                <c:pt idx="905">
                  <c:v>1245474.4116519578</c:v>
                </c:pt>
                <c:pt idx="906">
                  <c:v>1245090.3749302961</c:v>
                </c:pt>
                <c:pt idx="907">
                  <c:v>1244706.3772042748</c:v>
                </c:pt>
                <c:pt idx="908">
                  <c:v>1246626.755790785</c:v>
                </c:pt>
                <c:pt idx="909">
                  <c:v>1249316.9236241374</c:v>
                </c:pt>
                <c:pt idx="910">
                  <c:v>1254702.9916208703</c:v>
                </c:pt>
                <c:pt idx="911">
                  <c:v>1246626.755790785</c:v>
                </c:pt>
                <c:pt idx="912">
                  <c:v>1243170.7762531005</c:v>
                </c:pt>
                <c:pt idx="913">
                  <c:v>1243938.4987368248</c:v>
                </c:pt>
                <c:pt idx="914">
                  <c:v>1253548.1907671783</c:v>
                </c:pt>
                <c:pt idx="915">
                  <c:v>1256243.2720279321</c:v>
                </c:pt>
                <c:pt idx="916">
                  <c:v>1248163.7605791911</c:v>
                </c:pt>
                <c:pt idx="917">
                  <c:v>1242019.4849907421</c:v>
                </c:pt>
                <c:pt idx="918">
                  <c:v>1242019.4849907421</c:v>
                </c:pt>
                <c:pt idx="919">
                  <c:v>1249701.3892955147</c:v>
                </c:pt>
                <c:pt idx="920">
                  <c:v>1260482.2602728382</c:v>
                </c:pt>
                <c:pt idx="921">
                  <c:v>1253548.1907671783</c:v>
                </c:pt>
                <c:pt idx="922">
                  <c:v>1243554.6179965604</c:v>
                </c:pt>
                <c:pt idx="923">
                  <c:v>1228613.6855918448</c:v>
                </c:pt>
                <c:pt idx="924">
                  <c:v>1223264.7412759252</c:v>
                </c:pt>
                <c:pt idx="925">
                  <c:v>1223646.5552565642</c:v>
                </c:pt>
                <c:pt idx="926">
                  <c:v>1312108.9023526292</c:v>
                </c:pt>
                <c:pt idx="927">
                  <c:v>1332481.3230754808</c:v>
                </c:pt>
                <c:pt idx="928">
                  <c:v>1369972.4544526543</c:v>
                </c:pt>
                <c:pt idx="929">
                  <c:v>1382282.5607284904</c:v>
                </c:pt>
                <c:pt idx="930">
                  <c:v>1405415.0197596755</c:v>
                </c:pt>
                <c:pt idx="931">
                  <c:v>1489451.5743851662</c:v>
                </c:pt>
                <c:pt idx="932">
                  <c:v>1619930.6258535944</c:v>
                </c:pt>
                <c:pt idx="933">
                  <c:v>1658768.8663415611</c:v>
                </c:pt>
                <c:pt idx="934">
                  <c:v>1694518.1229920126</c:v>
                </c:pt>
                <c:pt idx="935">
                  <c:v>1739591.6262990795</c:v>
                </c:pt>
                <c:pt idx="936">
                  <c:v>1801232.0370727684</c:v>
                </c:pt>
                <c:pt idx="937">
                  <c:v>1835425.435337238</c:v>
                </c:pt>
                <c:pt idx="938">
                  <c:v>1876948.1033459306</c:v>
                </c:pt>
                <c:pt idx="939">
                  <c:v>1947517.8457342554</c:v>
                </c:pt>
                <c:pt idx="940">
                  <c:v>1979999.0917940158</c:v>
                </c:pt>
                <c:pt idx="941">
                  <c:v>2015415.2318229899</c:v>
                </c:pt>
                <c:pt idx="942">
                  <c:v>2102678.1410176773</c:v>
                </c:pt>
                <c:pt idx="943">
                  <c:v>2142638.8875511475</c:v>
                </c:pt>
                <c:pt idx="944">
                  <c:v>2176316.2024773192</c:v>
                </c:pt>
                <c:pt idx="945">
                  <c:v>2212083.7898319587</c:v>
                </c:pt>
                <c:pt idx="946">
                  <c:v>2250927.746698726</c:v>
                </c:pt>
                <c:pt idx="947">
                  <c:v>2291948.2339592651</c:v>
                </c:pt>
                <c:pt idx="948">
                  <c:v>2331329.3923332822</c:v>
                </c:pt>
                <c:pt idx="949">
                  <c:v>2373398.5160035081</c:v>
                </c:pt>
                <c:pt idx="950">
                  <c:v>2410390.0929773226</c:v>
                </c:pt>
                <c:pt idx="951">
                  <c:v>2440734.2546794098</c:v>
                </c:pt>
                <c:pt idx="952">
                  <c:v>2480603.2759079244</c:v>
                </c:pt>
                <c:pt idx="953">
                  <c:v>2540637.2662435751</c:v>
                </c:pt>
                <c:pt idx="954">
                  <c:v>2574124.8212661594</c:v>
                </c:pt>
                <c:pt idx="955">
                  <c:v>2589175.9872878902</c:v>
                </c:pt>
                <c:pt idx="956">
                  <c:v>2597217.6261618733</c:v>
                </c:pt>
                <c:pt idx="957">
                  <c:v>2590683.0341636669</c:v>
                </c:pt>
                <c:pt idx="958">
                  <c:v>2587167.1373851132</c:v>
                </c:pt>
                <c:pt idx="959">
                  <c:v>2583151.3093691319</c:v>
                </c:pt>
                <c:pt idx="960">
                  <c:v>2582147.7423177566</c:v>
                </c:pt>
                <c:pt idx="961">
                  <c:v>2586665.0224011391</c:v>
                </c:pt>
                <c:pt idx="962">
                  <c:v>2595206.2805532478</c:v>
                </c:pt>
                <c:pt idx="963">
                  <c:v>2625441.9770825189</c:v>
                </c:pt>
                <c:pt idx="964">
                  <c:v>2654803.2595368568</c:v>
                </c:pt>
                <c:pt idx="965">
                  <c:v>2693475.229034666</c:v>
                </c:pt>
                <c:pt idx="966">
                  <c:v>2744702.5595104787</c:v>
                </c:pt>
                <c:pt idx="967">
                  <c:v>2766334.3227829318</c:v>
                </c:pt>
                <c:pt idx="968">
                  <c:v>2786482.5534401461</c:v>
                </c:pt>
                <c:pt idx="969">
                  <c:v>2799429.2822864372</c:v>
                </c:pt>
                <c:pt idx="970">
                  <c:v>2807727.97925747</c:v>
                </c:pt>
                <c:pt idx="971">
                  <c:v>2813958.5532259662</c:v>
                </c:pt>
                <c:pt idx="972">
                  <c:v>2819154.9877007492</c:v>
                </c:pt>
                <c:pt idx="973">
                  <c:v>2824355.321720941</c:v>
                </c:pt>
                <c:pt idx="974">
                  <c:v>2836330.8887451421</c:v>
                </c:pt>
                <c:pt idx="975">
                  <c:v>2851459.9193132017</c:v>
                </c:pt>
                <c:pt idx="976">
                  <c:v>2886013.7569031212</c:v>
                </c:pt>
                <c:pt idx="977">
                  <c:v>2902828.2775916159</c:v>
                </c:pt>
                <c:pt idx="978">
                  <c:v>2917046.5893100481</c:v>
                </c:pt>
                <c:pt idx="979">
                  <c:v>2924430.2389351651</c:v>
                </c:pt>
                <c:pt idx="980">
                  <c:v>2936577.1130321082</c:v>
                </c:pt>
                <c:pt idx="981">
                  <c:v>2947156.3802985474</c:v>
                </c:pt>
                <c:pt idx="982">
                  <c:v>2949274.1055320948</c:v>
                </c:pt>
                <c:pt idx="983">
                  <c:v>2949274.1055320948</c:v>
                </c:pt>
                <c:pt idx="984">
                  <c:v>2948215.1649252046</c:v>
                </c:pt>
                <c:pt idx="985">
                  <c:v>2946097.7516544517</c:v>
                </c:pt>
                <c:pt idx="986">
                  <c:v>2946097.7516544517</c:v>
                </c:pt>
                <c:pt idx="987">
                  <c:v>2945568.4958247002</c:v>
                </c:pt>
                <c:pt idx="988">
                  <c:v>2944510.1011521183</c:v>
                </c:pt>
                <c:pt idx="989">
                  <c:v>2942922.8016093839</c:v>
                </c:pt>
                <c:pt idx="990">
                  <c:v>2915992.4061479978</c:v>
                </c:pt>
                <c:pt idx="991">
                  <c:v>2901776.2001836672</c:v>
                </c:pt>
                <c:pt idx="992">
                  <c:v>2888638.3935681079</c:v>
                </c:pt>
                <c:pt idx="993">
                  <c:v>2876573.1369750574</c:v>
                </c:pt>
                <c:pt idx="994">
                  <c:v>2861912.8412764985</c:v>
                </c:pt>
                <c:pt idx="995">
                  <c:v>2847283.1180214416</c:v>
                </c:pt>
                <c:pt idx="996">
                  <c:v>2831642.3405869864</c:v>
                </c:pt>
                <c:pt idx="997">
                  <c:v>2813439.1242545098</c:v>
                </c:pt>
                <c:pt idx="998">
                  <c:v>2800984.5275583211</c:v>
                </c:pt>
                <c:pt idx="999">
                  <c:v>2782344.7476129513</c:v>
                </c:pt>
                <c:pt idx="1000">
                  <c:v>2772527.461105492</c:v>
                </c:pt>
                <c:pt idx="1001">
                  <c:v>2763239.8593763355</c:v>
                </c:pt>
                <c:pt idx="1002">
                  <c:v>2752935.1201758254</c:v>
                </c:pt>
                <c:pt idx="1003">
                  <c:v>2742645.9791604429</c:v>
                </c:pt>
                <c:pt idx="1004">
                  <c:v>2732372.4363336805</c:v>
                </c:pt>
                <c:pt idx="1005">
                  <c:v>2722627.0184654277</c:v>
                </c:pt>
                <c:pt idx="1006">
                  <c:v>2713919.3666691426</c:v>
                </c:pt>
                <c:pt idx="1007">
                  <c:v>2700623.5800322611</c:v>
                </c:pt>
                <c:pt idx="1008">
                  <c:v>2678183.0710475333</c:v>
                </c:pt>
                <c:pt idx="1009">
                  <c:v>2667499.4425277691</c:v>
                </c:pt>
                <c:pt idx="1010">
                  <c:v>2655310.6389113236</c:v>
                </c:pt>
                <c:pt idx="1011">
                  <c:v>2643144.2966824397</c:v>
                </c:pt>
                <c:pt idx="1012">
                  <c:v>2643144.2966824397</c:v>
                </c:pt>
                <c:pt idx="1013">
                  <c:v>2618878.9963861927</c:v>
                </c:pt>
                <c:pt idx="1014">
                  <c:v>2606276.4025095385</c:v>
                </c:pt>
                <c:pt idx="1015">
                  <c:v>2592692.9759397171</c:v>
                </c:pt>
                <c:pt idx="1016">
                  <c:v>2580141.0761650186</c:v>
                </c:pt>
                <c:pt idx="1017">
                  <c:v>2553611.652267864</c:v>
                </c:pt>
                <c:pt idx="1018">
                  <c:v>2540138.7778355274</c:v>
                </c:pt>
                <c:pt idx="1019">
                  <c:v>2512781.9683938287</c:v>
                </c:pt>
                <c:pt idx="1020">
                  <c:v>2485543.1202298496</c:v>
                </c:pt>
                <c:pt idx="1021">
                  <c:v>2472214.4900192507</c:v>
                </c:pt>
                <c:pt idx="1022">
                  <c:v>2458914.2875012476</c:v>
                </c:pt>
                <c:pt idx="1023">
                  <c:v>2445151.5113969799</c:v>
                </c:pt>
                <c:pt idx="1024">
                  <c:v>2418206.4940535929</c:v>
                </c:pt>
                <c:pt idx="1025">
                  <c:v>2404046.6177475173</c:v>
                </c:pt>
                <c:pt idx="1026">
                  <c:v>2390406.1314184219</c:v>
                </c:pt>
                <c:pt idx="1027">
                  <c:v>2375825.2506912686</c:v>
                </c:pt>
                <c:pt idx="1028">
                  <c:v>2361763.759937603</c:v>
                </c:pt>
                <c:pt idx="1029">
                  <c:v>2347251.9011795521</c:v>
                </c:pt>
                <c:pt idx="1030">
                  <c:v>2332775.1383406576</c:v>
                </c:pt>
                <c:pt idx="1031">
                  <c:v>2317852.6869521011</c:v>
                </c:pt>
                <c:pt idx="1032">
                  <c:v>2303447.2858114168</c:v>
                </c:pt>
                <c:pt idx="1033">
                  <c:v>2288598.5748423263</c:v>
                </c:pt>
                <c:pt idx="1034">
                  <c:v>2274264.5354010165</c:v>
                </c:pt>
                <c:pt idx="1035">
                  <c:v>2259489.5648548845</c:v>
                </c:pt>
                <c:pt idx="1036">
                  <c:v>2244752.0689480007</c:v>
                </c:pt>
                <c:pt idx="1037">
                  <c:v>2230052.0476838574</c:v>
                </c:pt>
                <c:pt idx="1038">
                  <c:v>2214917.1396135353</c:v>
                </c:pt>
                <c:pt idx="1039">
                  <c:v>2199351.0882987175</c:v>
                </c:pt>
                <c:pt idx="1040">
                  <c:v>2184297.2907924559</c:v>
                </c:pt>
                <c:pt idx="1041">
                  <c:v>2169283.4246414714</c:v>
                </c:pt>
                <c:pt idx="1042">
                  <c:v>2154776.8208768684</c:v>
                </c:pt>
                <c:pt idx="1043">
                  <c:v>2124946.2496372871</c:v>
                </c:pt>
                <c:pt idx="1044">
                  <c:v>2110090.8610515762</c:v>
                </c:pt>
                <c:pt idx="1045">
                  <c:v>2095275.4038188141</c:v>
                </c:pt>
                <c:pt idx="1046">
                  <c:v>2080038.7861847412</c:v>
                </c:pt>
                <c:pt idx="1047">
                  <c:v>2065304.4395172037</c:v>
                </c:pt>
                <c:pt idx="1048">
                  <c:v>2051068.6202533543</c:v>
                </c:pt>
                <c:pt idx="1049">
                  <c:v>2036412.8884405363</c:v>
                </c:pt>
                <c:pt idx="1050">
                  <c:v>2021797.0879841596</c:v>
                </c:pt>
                <c:pt idx="1051">
                  <c:v>2006766.3663963322</c:v>
                </c:pt>
                <c:pt idx="1052">
                  <c:v>1994046.3289944455</c:v>
                </c:pt>
                <c:pt idx="1053">
                  <c:v>1981356.864037225</c:v>
                </c:pt>
                <c:pt idx="1054">
                  <c:v>1966892.0540157706</c:v>
                </c:pt>
                <c:pt idx="1055">
                  <c:v>1952467.175348429</c:v>
                </c:pt>
                <c:pt idx="1056">
                  <c:v>1938531.153210206</c:v>
                </c:pt>
                <c:pt idx="1057">
                  <c:v>1893831.6633773502</c:v>
                </c:pt>
                <c:pt idx="1058">
                  <c:v>1879166.4072778076</c:v>
                </c:pt>
                <c:pt idx="1059">
                  <c:v>1864543.6172373593</c:v>
                </c:pt>
                <c:pt idx="1060">
                  <c:v>1849081.002100138</c:v>
                </c:pt>
                <c:pt idx="1061">
                  <c:v>1834105.9176472481</c:v>
                </c:pt>
                <c:pt idx="1062">
                  <c:v>1819175.9119473863</c:v>
                </c:pt>
                <c:pt idx="1063">
                  <c:v>1803853.8754568435</c:v>
                </c:pt>
                <c:pt idx="1064">
                  <c:v>1757741.4066169877</c:v>
                </c:pt>
                <c:pt idx="1065">
                  <c:v>1742180.2405477501</c:v>
                </c:pt>
                <c:pt idx="1066">
                  <c:v>1727099.7809537221</c:v>
                </c:pt>
                <c:pt idx="1067">
                  <c:v>1711209.522774443</c:v>
                </c:pt>
                <c:pt idx="1068">
                  <c:v>1694945.3666887712</c:v>
                </c:pt>
                <c:pt idx="1069">
                  <c:v>1679163.3209190331</c:v>
                </c:pt>
                <c:pt idx="1070">
                  <c:v>1663859.0569642838</c:v>
                </c:pt>
                <c:pt idx="1071">
                  <c:v>1648182.3379418347</c:v>
                </c:pt>
                <c:pt idx="1072">
                  <c:v>1632137.4923479743</c:v>
                </c:pt>
                <c:pt idx="1073">
                  <c:v>1616568.9857373945</c:v>
                </c:pt>
                <c:pt idx="1074">
                  <c:v>1584757.8781389166</c:v>
                </c:pt>
                <c:pt idx="1075">
                  <c:v>1568521.2044627406</c:v>
                </c:pt>
                <c:pt idx="1076">
                  <c:v>1552757.9061151482</c:v>
                </c:pt>
                <c:pt idx="1077">
                  <c:v>1536225.7934117224</c:v>
                </c:pt>
                <c:pt idx="1078">
                  <c:v>1520167.0560357161</c:v>
                </c:pt>
                <c:pt idx="1079">
                  <c:v>1473159.6737378277</c:v>
                </c:pt>
                <c:pt idx="1080">
                  <c:v>1458550.3089497797</c:v>
                </c:pt>
                <c:pt idx="1081">
                  <c:v>1444798.9801387303</c:v>
                </c:pt>
                <c:pt idx="1082">
                  <c:v>1430287.8839184996</c:v>
                </c:pt>
                <c:pt idx="1083">
                  <c:v>1403015.9234663006</c:v>
                </c:pt>
                <c:pt idx="1084">
                  <c:v>1393034.7996426281</c:v>
                </c:pt>
                <c:pt idx="1085">
                  <c:v>1383078.0479835812</c:v>
                </c:pt>
                <c:pt idx="1086">
                  <c:v>1373542.4957249779</c:v>
                </c:pt>
                <c:pt idx="1087">
                  <c:v>1363237.6611616928</c:v>
                </c:pt>
                <c:pt idx="1088">
                  <c:v>1353354.0259976871</c:v>
                </c:pt>
                <c:pt idx="1089">
                  <c:v>1343100.8994218428</c:v>
                </c:pt>
                <c:pt idx="1090">
                  <c:v>1333266.9834746048</c:v>
                </c:pt>
                <c:pt idx="1091">
                  <c:v>1322673.7290655728</c:v>
                </c:pt>
                <c:pt idx="1092">
                  <c:v>1312499.685290968</c:v>
                </c:pt>
                <c:pt idx="1093">
                  <c:v>1302352.0024470054</c:v>
                </c:pt>
                <c:pt idx="1094">
                  <c:v>1291841.9253651518</c:v>
                </c:pt>
                <c:pt idx="1095">
                  <c:v>1281360.27597473</c:v>
                </c:pt>
                <c:pt idx="1096">
                  <c:v>1273227.5357167237</c:v>
                </c:pt>
                <c:pt idx="1097">
                  <c:v>1265884.1604297049</c:v>
                </c:pt>
                <c:pt idx="1098">
                  <c:v>1259325.7046258077</c:v>
                </c:pt>
                <c:pt idx="1099">
                  <c:v>1254318.0190084968</c:v>
                </c:pt>
                <c:pt idx="1100">
                  <c:v>1250085.8939613681</c:v>
                </c:pt>
                <c:pt idx="1101">
                  <c:v>1251624.3025881704</c:v>
                </c:pt>
                <c:pt idx="1102">
                  <c:v>1250085.8939613681</c:v>
                </c:pt>
                <c:pt idx="1103">
                  <c:v>1246626.755790785</c:v>
                </c:pt>
                <c:pt idx="1104">
                  <c:v>1243170.7762531005</c:v>
                </c:pt>
                <c:pt idx="1105">
                  <c:v>1239334.5035554375</c:v>
                </c:pt>
                <c:pt idx="1106">
                  <c:v>1239334.5035554375</c:v>
                </c:pt>
                <c:pt idx="1107">
                  <c:v>1234353.178871097</c:v>
                </c:pt>
                <c:pt idx="1108">
                  <c:v>1232821.7894304544</c:v>
                </c:pt>
                <c:pt idx="1109">
                  <c:v>1231291.0239165649</c:v>
                </c:pt>
                <c:pt idx="1110">
                  <c:v>1229378.4444208723</c:v>
                </c:pt>
                <c:pt idx="1111">
                  <c:v>1227849.0827430505</c:v>
                </c:pt>
                <c:pt idx="1112">
                  <c:v>1226702.4709389079</c:v>
                </c:pt>
                <c:pt idx="1113">
                  <c:v>1225174.2011331953</c:v>
                </c:pt>
                <c:pt idx="1114">
                  <c:v>1223264.7412759252</c:v>
                </c:pt>
                <c:pt idx="1115">
                  <c:v>1220211.6332668811</c:v>
                </c:pt>
                <c:pt idx="1116">
                  <c:v>1217542.2110233922</c:v>
                </c:pt>
                <c:pt idx="1117">
                  <c:v>1218686.0151553992</c:v>
                </c:pt>
                <c:pt idx="1118">
                  <c:v>1219448.7462216057</c:v>
                </c:pt>
                <c:pt idx="1119">
                  <c:v>1220593.1352847256</c:v>
                </c:pt>
                <c:pt idx="1120">
                  <c:v>1221737.8753086086</c:v>
                </c:pt>
                <c:pt idx="1121">
                  <c:v>1222119.5333078504</c:v>
                </c:pt>
                <c:pt idx="1122">
                  <c:v>1223264.7412759252</c:v>
                </c:pt>
                <c:pt idx="1123">
                  <c:v>1224028.4082328435</c:v>
                </c:pt>
                <c:pt idx="1124">
                  <c:v>1225556.2100908719</c:v>
                </c:pt>
                <c:pt idx="1125">
                  <c:v>1226702.4709389079</c:v>
                </c:pt>
                <c:pt idx="1126">
                  <c:v>1227466.839812696</c:v>
                </c:pt>
                <c:pt idx="1127">
                  <c:v>1228613.6855918448</c:v>
                </c:pt>
                <c:pt idx="1128">
                  <c:v>1230143.3592324611</c:v>
                </c:pt>
                <c:pt idx="1129">
                  <c:v>1231291.0239165649</c:v>
                </c:pt>
                <c:pt idx="1130">
                  <c:v>1232821.7894304544</c:v>
                </c:pt>
                <c:pt idx="1131">
                  <c:v>1234353.178871097</c:v>
                </c:pt>
                <c:pt idx="1132">
                  <c:v>1235885.1922419854</c:v>
                </c:pt>
                <c:pt idx="1133">
                  <c:v>1240484.975912841</c:v>
                </c:pt>
                <c:pt idx="1134">
                  <c:v>1243170.7762531005</c:v>
                </c:pt>
                <c:pt idx="1135">
                  <c:v>1240868.5446879826</c:v>
                </c:pt>
                <c:pt idx="1136">
                  <c:v>1237801.0863508098</c:v>
                </c:pt>
                <c:pt idx="1137">
                  <c:v>1235502.1304055117</c:v>
                </c:pt>
                <c:pt idx="1138">
                  <c:v>1231673.6567998305</c:v>
                </c:pt>
                <c:pt idx="1139">
                  <c:v>1228613.6855918448</c:v>
                </c:pt>
                <c:pt idx="1140">
                  <c:v>1225556.2100908719</c:v>
                </c:pt>
                <c:pt idx="1141">
                  <c:v>1223264.7412759252</c:v>
                </c:pt>
                <c:pt idx="1142">
                  <c:v>1220211.6332668811</c:v>
                </c:pt>
                <c:pt idx="1143">
                  <c:v>1217542.2110233922</c:v>
                </c:pt>
                <c:pt idx="1144">
                  <c:v>1214874.6995558031</c:v>
                </c:pt>
                <c:pt idx="1145">
                  <c:v>1212970.5040855333</c:v>
                </c:pt>
                <c:pt idx="1146">
                  <c:v>1209925.8190975524</c:v>
                </c:pt>
                <c:pt idx="1147">
                  <c:v>1212589.7819781676</c:v>
                </c:pt>
                <c:pt idx="1148">
                  <c:v>1215636.6507103667</c:v>
                </c:pt>
                <c:pt idx="1149">
                  <c:v>1217161.0209695064</c:v>
                </c:pt>
                <c:pt idx="1150">
                  <c:v>1219067.3611895181</c:v>
                </c:pt>
                <c:pt idx="1151">
                  <c:v>1220593.1352847256</c:v>
                </c:pt>
                <c:pt idx="1152">
                  <c:v>1222119.5333078504</c:v>
                </c:pt>
                <c:pt idx="1153">
                  <c:v>1224028.4082328435</c:v>
                </c:pt>
                <c:pt idx="1154">
                  <c:v>1226320.3449943103</c:v>
                </c:pt>
                <c:pt idx="1155">
                  <c:v>1228231.3646702096</c:v>
                </c:pt>
                <c:pt idx="1156">
                  <c:v>1229760.8823282644</c:v>
                </c:pt>
                <c:pt idx="1157">
                  <c:v>1231673.6567998305</c:v>
                </c:pt>
                <c:pt idx="1158">
                  <c:v>1232821.7894304544</c:v>
                </c:pt>
                <c:pt idx="1159">
                  <c:v>1233970.2730195131</c:v>
                </c:pt>
                <c:pt idx="1160">
                  <c:v>1234736.1237206496</c:v>
                </c:pt>
                <c:pt idx="1161">
                  <c:v>1236268.2930706069</c:v>
                </c:pt>
                <c:pt idx="1162">
                  <c:v>1237801.0863508098</c:v>
                </c:pt>
                <c:pt idx="1163">
                  <c:v>1239334.5035554375</c:v>
                </c:pt>
                <c:pt idx="1164">
                  <c:v>1240484.975912841</c:v>
                </c:pt>
                <c:pt idx="1165">
                  <c:v>1241635.7992275152</c:v>
                </c:pt>
                <c:pt idx="1166">
                  <c:v>1242786.9735041168</c:v>
                </c:pt>
                <c:pt idx="1167">
                  <c:v>1243938.4987368248</c:v>
                </c:pt>
                <c:pt idx="1168">
                  <c:v>1245090.3749302961</c:v>
                </c:pt>
                <c:pt idx="1169">
                  <c:v>1245858.4873692598</c:v>
                </c:pt>
                <c:pt idx="1170">
                  <c:v>1247010.9484950081</c:v>
                </c:pt>
                <c:pt idx="1171">
                  <c:v>1248548.1092648115</c:v>
                </c:pt>
                <c:pt idx="1172">
                  <c:v>1250085.8939613681</c:v>
                </c:pt>
                <c:pt idx="1173">
                  <c:v>1249316.9236241374</c:v>
                </c:pt>
                <c:pt idx="1174">
                  <c:v>1248163.7605791911</c:v>
                </c:pt>
                <c:pt idx="1175">
                  <c:v>1247779.4508903753</c:v>
                </c:pt>
                <c:pt idx="1176">
                  <c:v>1247010.9484950081</c:v>
                </c:pt>
                <c:pt idx="1177">
                  <c:v>1245474.4116519578</c:v>
                </c:pt>
                <c:pt idx="1178">
                  <c:v>1244322.4184727296</c:v>
                </c:pt>
                <c:pt idx="1179">
                  <c:v>1242019.4849907421</c:v>
                </c:pt>
                <c:pt idx="1180">
                  <c:v>1241252.1524599288</c:v>
                </c:pt>
                <c:pt idx="1181">
                  <c:v>1238951.090760529</c:v>
                </c:pt>
                <c:pt idx="1182">
                  <c:v>1237034.6117194276</c:v>
                </c:pt>
                <c:pt idx="1183">
                  <c:v>1235502.1304055117</c:v>
                </c:pt>
                <c:pt idx="1184">
                  <c:v>1233587.4061600771</c:v>
                </c:pt>
                <c:pt idx="1185">
                  <c:v>1231673.6567998305</c:v>
                </c:pt>
                <c:pt idx="1186">
                  <c:v>1230908.4300266113</c:v>
                </c:pt>
                <c:pt idx="1187">
                  <c:v>1228996.0455102846</c:v>
                </c:pt>
                <c:pt idx="1188">
                  <c:v>1228231.3646702096</c:v>
                </c:pt>
                <c:pt idx="1189">
                  <c:v>1226702.4709389079</c:v>
                </c:pt>
                <c:pt idx="1190">
                  <c:v>1226320.3449943103</c:v>
                </c:pt>
                <c:pt idx="1191">
                  <c:v>1224792.2311699949</c:v>
                </c:pt>
                <c:pt idx="1192">
                  <c:v>1222501.2303027324</c:v>
                </c:pt>
                <c:pt idx="1193">
                  <c:v>1221737.8753086086</c:v>
                </c:pt>
                <c:pt idx="1194">
                  <c:v>1220211.6332668811</c:v>
                </c:pt>
                <c:pt idx="1195">
                  <c:v>1218686.0151553992</c:v>
                </c:pt>
                <c:pt idx="1196">
                  <c:v>1216398.75784982</c:v>
                </c:pt>
                <c:pt idx="1197">
                  <c:v>1215255.6556358468</c:v>
                </c:pt>
                <c:pt idx="1198">
                  <c:v>1219448.7462216057</c:v>
                </c:pt>
                <c:pt idx="1199">
                  <c:v>1223264.7412759252</c:v>
                </c:pt>
                <c:pt idx="1200">
                  <c:v>1226320.3449943103</c:v>
                </c:pt>
                <c:pt idx="1201">
                  <c:v>1229760.8823282644</c:v>
                </c:pt>
                <c:pt idx="1202">
                  <c:v>1231291.0239165649</c:v>
                </c:pt>
                <c:pt idx="1203">
                  <c:v>1234353.178871097</c:v>
                </c:pt>
                <c:pt idx="1204">
                  <c:v>1237801.0863508098</c:v>
                </c:pt>
                <c:pt idx="1205">
                  <c:v>1241635.7992275152</c:v>
                </c:pt>
                <c:pt idx="1206">
                  <c:v>1243938.4987368248</c:v>
                </c:pt>
                <c:pt idx="1207">
                  <c:v>1246626.755790785</c:v>
                </c:pt>
                <c:pt idx="1208">
                  <c:v>1246242.6020833664</c:v>
                </c:pt>
                <c:pt idx="1209">
                  <c:v>1245090.3749302961</c:v>
                </c:pt>
                <c:pt idx="1210">
                  <c:v>1244706.3772042748</c:v>
                </c:pt>
                <c:pt idx="1211">
                  <c:v>1240868.5446879826</c:v>
                </c:pt>
                <c:pt idx="1212">
                  <c:v>1240484.975912841</c:v>
                </c:pt>
                <c:pt idx="1213">
                  <c:v>1240101.4461310115</c:v>
                </c:pt>
                <c:pt idx="1214">
                  <c:v>1240101.4461310115</c:v>
                </c:pt>
                <c:pt idx="1215">
                  <c:v>1239334.5035554375</c:v>
                </c:pt>
                <c:pt idx="1216">
                  <c:v>1238951.090760529</c:v>
                </c:pt>
                <c:pt idx="1217">
                  <c:v>1238951.090760529</c:v>
                </c:pt>
                <c:pt idx="1218">
                  <c:v>1237801.0863508098</c:v>
                </c:pt>
                <c:pt idx="1219">
                  <c:v>1236268.2930706069</c:v>
                </c:pt>
                <c:pt idx="1220">
                  <c:v>1235502.1304055117</c:v>
                </c:pt>
                <c:pt idx="1221">
                  <c:v>1233204.5782974456</c:v>
                </c:pt>
                <c:pt idx="1222">
                  <c:v>1232821.7894304544</c:v>
                </c:pt>
                <c:pt idx="1223">
                  <c:v>1231291.0239165649</c:v>
                </c:pt>
                <c:pt idx="1224">
                  <c:v>1232821.7894304544</c:v>
                </c:pt>
                <c:pt idx="1225">
                  <c:v>1233970.2730195131</c:v>
                </c:pt>
                <c:pt idx="1226">
                  <c:v>1233970.2730195131</c:v>
                </c:pt>
                <c:pt idx="1227">
                  <c:v>1234736.1237206496</c:v>
                </c:pt>
                <c:pt idx="1228">
                  <c:v>1237801.0863508098</c:v>
                </c:pt>
                <c:pt idx="1229">
                  <c:v>1240101.4461310115</c:v>
                </c:pt>
                <c:pt idx="1230">
                  <c:v>1241635.7992275152</c:v>
                </c:pt>
                <c:pt idx="1231">
                  <c:v>1242019.4849907421</c:v>
                </c:pt>
                <c:pt idx="1232">
                  <c:v>1246242.6020833664</c:v>
                </c:pt>
                <c:pt idx="1233">
                  <c:v>1242019.4849907421</c:v>
                </c:pt>
                <c:pt idx="1234">
                  <c:v>1239334.5035554375</c:v>
                </c:pt>
                <c:pt idx="1235">
                  <c:v>1239334.5035554375</c:v>
                </c:pt>
                <c:pt idx="1236">
                  <c:v>1242786.9735041168</c:v>
                </c:pt>
                <c:pt idx="1237">
                  <c:v>1245858.4873692598</c:v>
                </c:pt>
                <c:pt idx="1238">
                  <c:v>1248163.7605791911</c:v>
                </c:pt>
                <c:pt idx="1239">
                  <c:v>1245474.4116519578</c:v>
                </c:pt>
                <c:pt idx="1240">
                  <c:v>1243170.7762531005</c:v>
                </c:pt>
                <c:pt idx="1241">
                  <c:v>1240101.4461310115</c:v>
                </c:pt>
                <c:pt idx="1242">
                  <c:v>1242019.4849907421</c:v>
                </c:pt>
                <c:pt idx="1243">
                  <c:v>1251239.6419385914</c:v>
                </c:pt>
                <c:pt idx="1244">
                  <c:v>1237801.0863508098</c:v>
                </c:pt>
                <c:pt idx="1245">
                  <c:v>1222501.2303027324</c:v>
                </c:pt>
                <c:pt idx="1246">
                  <c:v>1226702.4709389079</c:v>
                </c:pt>
                <c:pt idx="1247">
                  <c:v>1228231.3646702096</c:v>
                </c:pt>
                <c:pt idx="1248">
                  <c:v>1226702.4709389079</c:v>
                </c:pt>
                <c:pt idx="1249">
                  <c:v>1226320.3449943103</c:v>
                </c:pt>
                <c:pt idx="1250">
                  <c:v>1224792.2311699949</c:v>
                </c:pt>
                <c:pt idx="1251">
                  <c:v>1216017.6847816911</c:v>
                </c:pt>
                <c:pt idx="1252">
                  <c:v>1206883.6298189126</c:v>
                </c:pt>
                <c:pt idx="1253">
                  <c:v>1205743.4522651602</c:v>
                </c:pt>
                <c:pt idx="1254">
                  <c:v>1207263.7669951655</c:v>
                </c:pt>
                <c:pt idx="1255">
                  <c:v>1209925.8190975524</c:v>
                </c:pt>
                <c:pt idx="1256">
                  <c:v>1210306.268237764</c:v>
                </c:pt>
                <c:pt idx="1257">
                  <c:v>1206503.5316371359</c:v>
                </c:pt>
                <c:pt idx="1258">
                  <c:v>1205363.4710714687</c:v>
                </c:pt>
                <c:pt idx="1259">
                  <c:v>1203843.9362519421</c:v>
                </c:pt>
                <c:pt idx="1260">
                  <c:v>1202704.6945877373</c:v>
                </c:pt>
                <c:pt idx="1261">
                  <c:v>1201186.2516403198</c:v>
                </c:pt>
                <c:pt idx="1262">
                  <c:v>1200427.2641381249</c:v>
                </c:pt>
                <c:pt idx="1263">
                  <c:v>1205743.4522651602</c:v>
                </c:pt>
                <c:pt idx="1264">
                  <c:v>1214874.6995558031</c:v>
                </c:pt>
                <c:pt idx="1265">
                  <c:v>1229760.8823282644</c:v>
                </c:pt>
                <c:pt idx="1266">
                  <c:v>1242403.2097496092</c:v>
                </c:pt>
                <c:pt idx="1267">
                  <c:v>1243938.4987368248</c:v>
                </c:pt>
                <c:pt idx="1268">
                  <c:v>1241252.1524599288</c:v>
                </c:pt>
                <c:pt idx="1269">
                  <c:v>1239334.5035554375</c:v>
                </c:pt>
                <c:pt idx="1270">
                  <c:v>1241635.7992275152</c:v>
                </c:pt>
                <c:pt idx="1271">
                  <c:v>1244322.4184727296</c:v>
                </c:pt>
                <c:pt idx="1272">
                  <c:v>1254702.9916208703</c:v>
                </c:pt>
                <c:pt idx="1273">
                  <c:v>1270520.4438557848</c:v>
                </c:pt>
                <c:pt idx="1274">
                  <c:v>1280972.6126736496</c:v>
                </c:pt>
                <c:pt idx="1275">
                  <c:v>1284462.9862124566</c:v>
                </c:pt>
                <c:pt idx="1276">
                  <c:v>1286403.4474641085</c:v>
                </c:pt>
                <c:pt idx="1277">
                  <c:v>1303521.5435840655</c:v>
                </c:pt>
                <c:pt idx="1278">
                  <c:v>1325809.5074584708</c:v>
                </c:pt>
                <c:pt idx="1279">
                  <c:v>1336804.3855403084</c:v>
                </c:pt>
                <c:pt idx="1280">
                  <c:v>1334838.7722158805</c:v>
                </c:pt>
                <c:pt idx="1281">
                  <c:v>1329732.7400383074</c:v>
                </c:pt>
                <c:pt idx="1282">
                  <c:v>1326593.8420116436</c:v>
                </c:pt>
                <c:pt idx="1283">
                  <c:v>1326201.655237237</c:v>
                </c:pt>
                <c:pt idx="1284">
                  <c:v>1339557.8820072114</c:v>
                </c:pt>
                <c:pt idx="1285">
                  <c:v>1365217.3128537834</c:v>
                </c:pt>
                <c:pt idx="1286">
                  <c:v>1389049.1743176244</c:v>
                </c:pt>
                <c:pt idx="1287">
                  <c:v>1411018.3704819065</c:v>
                </c:pt>
                <c:pt idx="1288">
                  <c:v>1433508.204476675</c:v>
                </c:pt>
                <c:pt idx="1289">
                  <c:v>1454501.1210197117</c:v>
                </c:pt>
                <c:pt idx="1290">
                  <c:v>1473159.6737378277</c:v>
                </c:pt>
                <c:pt idx="1291">
                  <c:v>1480890.546948649</c:v>
                </c:pt>
                <c:pt idx="1292">
                  <c:v>1500483.8787170593</c:v>
                </c:pt>
                <c:pt idx="1293">
                  <c:v>1516469.6165849455</c:v>
                </c:pt>
                <c:pt idx="1294">
                  <c:v>1516880.2872102242</c:v>
                </c:pt>
                <c:pt idx="1295">
                  <c:v>1513185.6554315891</c:v>
                </c:pt>
                <c:pt idx="1296">
                  <c:v>1507034.9549863022</c:v>
                </c:pt>
                <c:pt idx="1297">
                  <c:v>1500483.8787170593</c:v>
                </c:pt>
                <c:pt idx="1298">
                  <c:v>1498029.7988187522</c:v>
                </c:pt>
                <c:pt idx="1299">
                  <c:v>1499256.6632886883</c:v>
                </c:pt>
                <c:pt idx="1300">
                  <c:v>1499256.6632886883</c:v>
                </c:pt>
                <c:pt idx="1301">
                  <c:v>1497212.0841499418</c:v>
                </c:pt>
                <c:pt idx="1302">
                  <c:v>1495985.8046099544</c:v>
                </c:pt>
                <c:pt idx="1303">
                  <c:v>1498438.7146460358</c:v>
                </c:pt>
                <c:pt idx="1304">
                  <c:v>1499256.6632886883</c:v>
                </c:pt>
                <c:pt idx="1305">
                  <c:v>1499256.6632886883</c:v>
                </c:pt>
                <c:pt idx="1306">
                  <c:v>1498847.6694701239</c:v>
                </c:pt>
                <c:pt idx="1307">
                  <c:v>1497620.9219871089</c:v>
                </c:pt>
                <c:pt idx="1308">
                  <c:v>1501711.4451073576</c:v>
                </c:pt>
                <c:pt idx="1309">
                  <c:v>1503758.1689970102</c:v>
                </c:pt>
                <c:pt idx="1310">
                  <c:v>1504986.6712780204</c:v>
                </c:pt>
                <c:pt idx="1311">
                  <c:v>1505396.2500265334</c:v>
                </c:pt>
                <c:pt idx="1312">
                  <c:v>1504577.1315228194</c:v>
                </c:pt>
                <c:pt idx="1313">
                  <c:v>1503758.1689970102</c:v>
                </c:pt>
                <c:pt idx="1314">
                  <c:v>1502120.7118954044</c:v>
                </c:pt>
                <c:pt idx="1315">
                  <c:v>1500483.8787170593</c:v>
                </c:pt>
                <c:pt idx="1316">
                  <c:v>1498029.7988187522</c:v>
                </c:pt>
                <c:pt idx="1317">
                  <c:v>1495577.1227553487</c:v>
                </c:pt>
                <c:pt idx="1318">
                  <c:v>1492309.0717522427</c:v>
                </c:pt>
                <c:pt idx="1319">
                  <c:v>1491084.1960494872</c:v>
                </c:pt>
                <c:pt idx="1320">
                  <c:v>1490675.9821390733</c:v>
                </c:pt>
                <c:pt idx="1321">
                  <c:v>1489043.5164561495</c:v>
                </c:pt>
                <c:pt idx="1322">
                  <c:v>1485780.4568705615</c:v>
                </c:pt>
                <c:pt idx="1323">
                  <c:v>1483334.7999909893</c:v>
                </c:pt>
                <c:pt idx="1324">
                  <c:v>1482519.8929966427</c:v>
                </c:pt>
                <c:pt idx="1325">
                  <c:v>1481705.1419813652</c:v>
                </c:pt>
                <c:pt idx="1326">
                  <c:v>1480890.546948649</c:v>
                </c:pt>
                <c:pt idx="1327">
                  <c:v>1479668.9468668774</c:v>
                </c:pt>
                <c:pt idx="1328">
                  <c:v>1477633.7266387418</c:v>
                </c:pt>
                <c:pt idx="1329">
                  <c:v>1473159.6737378277</c:v>
                </c:pt>
                <c:pt idx="1330">
                  <c:v>1471127.5731446221</c:v>
                </c:pt>
                <c:pt idx="1331">
                  <c:v>1468690.3392861132</c:v>
                </c:pt>
                <c:pt idx="1332">
                  <c:v>1467066.2966230884</c:v>
                </c:pt>
                <c:pt idx="1333">
                  <c:v>1465037.1206912678</c:v>
                </c:pt>
                <c:pt idx="1334">
                  <c:v>1463414.481865475</c:v>
                </c:pt>
                <c:pt idx="1335">
                  <c:v>1461387.0607281569</c:v>
                </c:pt>
                <c:pt idx="1336">
                  <c:v>1458550.3089497797</c:v>
                </c:pt>
                <c:pt idx="1337">
                  <c:v>1456525.2275404055</c:v>
                </c:pt>
                <c:pt idx="1338">
                  <c:v>1454501.1210197117</c:v>
                </c:pt>
                <c:pt idx="1339">
                  <c:v>1452073.4800433274</c:v>
                </c:pt>
                <c:pt idx="1340">
                  <c:v>1450051.5182735398</c:v>
                </c:pt>
                <c:pt idx="1341">
                  <c:v>1447222.4096034188</c:v>
                </c:pt>
                <c:pt idx="1342">
                  <c:v>1444798.9801387303</c:v>
                </c:pt>
                <c:pt idx="1343">
                  <c:v>1442376.9545101095</c:v>
                </c:pt>
                <c:pt idx="1344">
                  <c:v>1439553.0322368722</c:v>
                </c:pt>
                <c:pt idx="1345">
                  <c:v>1434716.4681088179</c:v>
                </c:pt>
                <c:pt idx="1346">
                  <c:v>1432300.2918006387</c:v>
                </c:pt>
                <c:pt idx="1347">
                  <c:v>1428678.659532452</c:v>
                </c:pt>
                <c:pt idx="1348">
                  <c:v>1425864.0181797091</c:v>
                </c:pt>
                <c:pt idx="1349">
                  <c:v>1422248.0012581218</c:v>
                </c:pt>
                <c:pt idx="1350">
                  <c:v>1419036.4156838041</c:v>
                </c:pt>
                <c:pt idx="1351">
                  <c:v>1415426.365067251</c:v>
                </c:pt>
                <c:pt idx="1352">
                  <c:v>1410617.8776733577</c:v>
                </c:pt>
                <c:pt idx="1353">
                  <c:v>1405815.0056260638</c:v>
                </c:pt>
                <c:pt idx="1354">
                  <c:v>1401017.7489265334</c:v>
                </c:pt>
                <c:pt idx="1355">
                  <c:v>1395827.05759909</c:v>
                </c:pt>
                <c:pt idx="1356">
                  <c:v>1391041.4995381143</c:v>
                </c:pt>
                <c:pt idx="1357">
                  <c:v>1386261.5568237379</c:v>
                </c:pt>
                <c:pt idx="1358">
                  <c:v>1381884.8755932413</c:v>
                </c:pt>
                <c:pt idx="1359">
                  <c:v>1377115.6956278719</c:v>
                </c:pt>
                <c:pt idx="1360">
                  <c:v>1372352.1310079377</c:v>
                </c:pt>
                <c:pt idx="1361">
                  <c:v>1366801.736127818</c:v>
                </c:pt>
                <c:pt idx="1362">
                  <c:v>1361654.6417260543</c:v>
                </c:pt>
                <c:pt idx="1363">
                  <c:v>1355723.8756958395</c:v>
                </c:pt>
                <c:pt idx="1364">
                  <c:v>1350590.9756454639</c:v>
                </c:pt>
                <c:pt idx="1365">
                  <c:v>1345858.7633771822</c:v>
                </c:pt>
                <c:pt idx="1366">
                  <c:v>1340344.9462424032</c:v>
                </c:pt>
                <c:pt idx="1367">
                  <c:v>1335231.8168908823</c:v>
                </c:pt>
                <c:pt idx="1368">
                  <c:v>1330125.2777711488</c:v>
                </c:pt>
                <c:pt idx="1369">
                  <c:v>1324633.29809485</c:v>
                </c:pt>
                <c:pt idx="1370">
                  <c:v>1319540.4463866726</c:v>
                </c:pt>
                <c:pt idx="1371">
                  <c:v>1314063.2069937419</c:v>
                </c:pt>
                <c:pt idx="1372">
                  <c:v>1308984.0426912997</c:v>
                </c:pt>
                <c:pt idx="1373">
                  <c:v>1304301.4326540288</c:v>
                </c:pt>
                <c:pt idx="1374">
                  <c:v>1298845.4847852699</c:v>
                </c:pt>
                <c:pt idx="1375">
                  <c:v>1293397.1800294239</c:v>
                </c:pt>
                <c:pt idx="1376">
                  <c:v>1288344.8836009484</c:v>
                </c:pt>
                <c:pt idx="1377">
                  <c:v>1282523.4998459928</c:v>
                </c:pt>
                <c:pt idx="1378">
                  <c:v>1277098.1244230643</c:v>
                </c:pt>
                <c:pt idx="1379">
                  <c:v>1271680.392108392</c:v>
                </c:pt>
                <c:pt idx="1380">
                  <c:v>1265884.1604297049</c:v>
                </c:pt>
                <c:pt idx="1381">
                  <c:v>1260482.2602728382</c:v>
                </c:pt>
                <c:pt idx="1382">
                  <c:v>1255088.0032288842</c:v>
                </c:pt>
                <c:pt idx="1383">
                  <c:v>1248932.4969460722</c:v>
                </c:pt>
                <c:pt idx="1384">
                  <c:v>1243170.7762531005</c:v>
                </c:pt>
                <c:pt idx="1385">
                  <c:v>1237417.8295372985</c:v>
                </c:pt>
                <c:pt idx="1386">
                  <c:v>1231291.0239165649</c:v>
                </c:pt>
                <c:pt idx="1387">
                  <c:v>1225556.2100908719</c:v>
                </c:pt>
                <c:pt idx="1388">
                  <c:v>1219830.1702470053</c:v>
                </c:pt>
                <c:pt idx="1389">
                  <c:v>1219830.1702470053</c:v>
                </c:pt>
                <c:pt idx="1390">
                  <c:v>1209165.0378040504</c:v>
                </c:pt>
                <c:pt idx="1391">
                  <c:v>1203464.150034124</c:v>
                </c:pt>
                <c:pt idx="1392">
                  <c:v>1197772.0362425316</c:v>
                </c:pt>
                <c:pt idx="1393">
                  <c:v>1192088.6964304373</c:v>
                </c:pt>
                <c:pt idx="1394">
                  <c:v>1180370.931251673</c:v>
                </c:pt>
                <c:pt idx="1395">
                  <c:v>1175468.1824264117</c:v>
                </c:pt>
                <c:pt idx="1396">
                  <c:v>1169819.3536011968</c:v>
                </c:pt>
                <c:pt idx="1397">
                  <c:v>1163803.6070589442</c:v>
                </c:pt>
                <c:pt idx="1398">
                  <c:v>1158548.0178857688</c:v>
                </c:pt>
                <c:pt idx="1399">
                  <c:v>1152550.9891659021</c:v>
                </c:pt>
                <c:pt idx="1400">
                  <c:v>1146563.9432880562</c:v>
                </c:pt>
                <c:pt idx="1401">
                  <c:v>1141333.4671908524</c:v>
                </c:pt>
                <c:pt idx="1402">
                  <c:v>1135737.8671725746</c:v>
                </c:pt>
                <c:pt idx="1403">
                  <c:v>1129778.8980265614</c:v>
                </c:pt>
                <c:pt idx="1404">
                  <c:v>1124201.4309007209</c:v>
                </c:pt>
                <c:pt idx="1405">
                  <c:v>1109001.1208772194</c:v>
                </c:pt>
                <c:pt idx="1406">
                  <c:v>1104195.1977880672</c:v>
                </c:pt>
                <c:pt idx="1407">
                  <c:v>1098658.090964891</c:v>
                </c:pt>
                <c:pt idx="1408">
                  <c:v>1093498.0406775139</c:v>
                </c:pt>
                <c:pt idx="1409">
                  <c:v>1087977.8968798928</c:v>
                </c:pt>
                <c:pt idx="1410">
                  <c:v>1082833.6787503213</c:v>
                </c:pt>
                <c:pt idx="1411">
                  <c:v>1077697.1037301701</c:v>
                </c:pt>
                <c:pt idx="1412">
                  <c:v>1071836.0911915079</c:v>
                </c:pt>
                <c:pt idx="1413">
                  <c:v>1066715.8942657989</c:v>
                </c:pt>
                <c:pt idx="1414">
                  <c:v>1061238.4505011141</c:v>
                </c:pt>
                <c:pt idx="1415">
                  <c:v>1056134.085735539</c:v>
                </c:pt>
                <c:pt idx="1416">
                  <c:v>1050673.6049975734</c:v>
                </c:pt>
                <c:pt idx="1417">
                  <c:v>1046674.8288099188</c:v>
                </c:pt>
                <c:pt idx="1418">
                  <c:v>1045221.8982425984</c:v>
                </c:pt>
                <c:pt idx="1419">
                  <c:v>1044495.666930452</c:v>
                </c:pt>
                <c:pt idx="1420">
                  <c:v>1043043.6722538434</c:v>
                </c:pt>
                <c:pt idx="1421">
                  <c:v>1041592.3015016597</c:v>
                </c:pt>
                <c:pt idx="1422">
                  <c:v>1040504.1828926187</c:v>
                </c:pt>
                <c:pt idx="1423">
                  <c:v>1039053.9040172007</c:v>
                </c:pt>
                <c:pt idx="1424">
                  <c:v>1038328.9985510055</c:v>
                </c:pt>
                <c:pt idx="1425">
                  <c:v>1037241.9328172691</c:v>
                </c:pt>
                <c:pt idx="1426">
                  <c:v>1036155.2180454601</c:v>
                </c:pt>
                <c:pt idx="1427">
                  <c:v>1034344.806666486</c:v>
                </c:pt>
                <c:pt idx="1428">
                  <c:v>1033259.0277818963</c:v>
                </c:pt>
                <c:pt idx="1429">
                  <c:v>1031811.8685437366</c:v>
                </c:pt>
                <c:pt idx="1430">
                  <c:v>1031088.5228961706</c:v>
                </c:pt>
                <c:pt idx="1431">
                  <c:v>1029642.2995475587</c:v>
                </c:pt>
                <c:pt idx="1432">
                  <c:v>1028919.4218453486</c:v>
                </c:pt>
                <c:pt idx="1433">
                  <c:v>1028919.4218453486</c:v>
                </c:pt>
                <c:pt idx="1434">
                  <c:v>1029280.8411980513</c:v>
                </c:pt>
                <c:pt idx="1435">
                  <c:v>1029642.2995475587</c:v>
                </c:pt>
                <c:pt idx="1436">
                  <c:v>1029642.2995475587</c:v>
                </c:pt>
                <c:pt idx="1437">
                  <c:v>1030003.7968927063</c:v>
                </c:pt>
                <c:pt idx="1438">
                  <c:v>1030365.333231166</c:v>
                </c:pt>
                <c:pt idx="1439">
                  <c:v>1030365.333231166</c:v>
                </c:pt>
                <c:pt idx="1440">
                  <c:v>1030365.333231166</c:v>
                </c:pt>
                <c:pt idx="1441">
                  <c:v>1031088.5228961706</c:v>
                </c:pt>
                <c:pt idx="1442">
                  <c:v>1031450.1762215514</c:v>
                </c:pt>
                <c:pt idx="1443">
                  <c:v>1031450.1762215514</c:v>
                </c:pt>
                <c:pt idx="1444">
                  <c:v>1031811.8685437366</c:v>
                </c:pt>
                <c:pt idx="1445">
                  <c:v>1031811.8685437366</c:v>
                </c:pt>
                <c:pt idx="1446">
                  <c:v>1032535.3701726999</c:v>
                </c:pt>
                <c:pt idx="1447">
                  <c:v>1032535.3701726999</c:v>
                </c:pt>
                <c:pt idx="1448">
                  <c:v>1033259.0277818963</c:v>
                </c:pt>
                <c:pt idx="1449">
                  <c:v>1033259.0277818963</c:v>
                </c:pt>
                <c:pt idx="1450">
                  <c:v>1033982.8413759824</c:v>
                </c:pt>
                <c:pt idx="1451">
                  <c:v>1034344.806666486</c:v>
                </c:pt>
                <c:pt idx="1452">
                  <c:v>1035068.8542297576</c:v>
                </c:pt>
                <c:pt idx="1453">
                  <c:v>1038691.4317857008</c:v>
                </c:pt>
                <c:pt idx="1454">
                  <c:v>1043043.6722538434</c:v>
                </c:pt>
                <c:pt idx="1455">
                  <c:v>1043769.5915997028</c:v>
                </c:pt>
                <c:pt idx="1456">
                  <c:v>1044495.666930452</c:v>
                </c:pt>
                <c:pt idx="1457">
                  <c:v>1045221.8982425984</c:v>
                </c:pt>
                <c:pt idx="1458">
                  <c:v>1044495.666930452</c:v>
                </c:pt>
                <c:pt idx="1459">
                  <c:v>1044858.763088705</c:v>
                </c:pt>
                <c:pt idx="1460">
                  <c:v>1044858.763088705</c:v>
                </c:pt>
                <c:pt idx="1461">
                  <c:v>1048855.3945266176</c:v>
                </c:pt>
                <c:pt idx="1462">
                  <c:v>1052128.8752963301</c:v>
                </c:pt>
                <c:pt idx="1463">
                  <c:v>1053584.7695195116</c:v>
                </c:pt>
                <c:pt idx="1464">
                  <c:v>1055041.2876694463</c:v>
                </c:pt>
                <c:pt idx="1465">
                  <c:v>1056134.085735539</c:v>
                </c:pt>
                <c:pt idx="1466">
                  <c:v>1053584.7695195116</c:v>
                </c:pt>
                <c:pt idx="1467">
                  <c:v>1050673.6049975734</c:v>
                </c:pt>
                <c:pt idx="1468">
                  <c:v>1047401.5280674212</c:v>
                </c:pt>
                <c:pt idx="1469">
                  <c:v>1044495.666930452</c:v>
                </c:pt>
                <c:pt idx="1470">
                  <c:v>1041592.3015016597</c:v>
                </c:pt>
                <c:pt idx="1471">
                  <c:v>1056862.8127558623</c:v>
                </c:pt>
                <c:pt idx="1472">
                  <c:v>1071470.1093686745</c:v>
                </c:pt>
                <c:pt idx="1473">
                  <c:v>1075864.4649363123</c:v>
                </c:pt>
                <c:pt idx="1474">
                  <c:v>1094234.7227712162</c:v>
                </c:pt>
                <c:pt idx="1475">
                  <c:v>1097920.4729793128</c:v>
                </c:pt>
                <c:pt idx="1476">
                  <c:v>1099395.8649341948</c:v>
                </c:pt>
                <c:pt idx="1477">
                  <c:v>1100133.7948848959</c:v>
                </c:pt>
                <c:pt idx="1478">
                  <c:v>1110481.1922868248</c:v>
                </c:pt>
                <c:pt idx="1479">
                  <c:v>1114925.1500854734</c:v>
                </c:pt>
                <c:pt idx="1480">
                  <c:v>1119003.7109924015</c:v>
                </c:pt>
                <c:pt idx="1481">
                  <c:v>1120487.9939148668</c:v>
                </c:pt>
                <c:pt idx="1482">
                  <c:v>1123086.9903508574</c:v>
                </c:pt>
                <c:pt idx="1483">
                  <c:v>1125316.2224055268</c:v>
                </c:pt>
                <c:pt idx="1484">
                  <c:v>1126803.1570210587</c:v>
                </c:pt>
                <c:pt idx="1485">
                  <c:v>1129034.7288036719</c:v>
                </c:pt>
                <c:pt idx="1486">
                  <c:v>1130523.2232343405</c:v>
                </c:pt>
                <c:pt idx="1487">
                  <c:v>1118632.737750886</c:v>
                </c:pt>
                <c:pt idx="1488">
                  <c:v>1105303.672029404</c:v>
                </c:pt>
                <c:pt idx="1489">
                  <c:v>1031811.8685437366</c:v>
                </c:pt>
                <c:pt idx="1490">
                  <c:v>1028196.7001280282</c:v>
                </c:pt>
                <c:pt idx="1491">
                  <c:v>1022781.2591497786</c:v>
                </c:pt>
                <c:pt idx="1492">
                  <c:v>1023502.8110072017</c:v>
                </c:pt>
                <c:pt idx="1493">
                  <c:v>1025668.402465526</c:v>
                </c:pt>
                <c:pt idx="1494">
                  <c:v>1025668.402465526</c:v>
                </c:pt>
                <c:pt idx="1495">
                  <c:v>1026751.7246317584</c:v>
                </c:pt>
                <c:pt idx="1496">
                  <c:v>1027835.3977599181</c:v>
                </c:pt>
                <c:pt idx="1497">
                  <c:v>1029280.8411980513</c:v>
                </c:pt>
                <c:pt idx="1498">
                  <c:v>1030726.9085652661</c:v>
                </c:pt>
                <c:pt idx="1499">
                  <c:v>1033982.8413759824</c:v>
                </c:pt>
                <c:pt idx="1500">
                  <c:v>1036879.655563971</c:v>
                </c:pt>
                <c:pt idx="1501">
                  <c:v>1042680.771072628</c:v>
                </c:pt>
                <c:pt idx="1502">
                  <c:v>1052492.7903560456</c:v>
                </c:pt>
                <c:pt idx="1503">
                  <c:v>1059779.280659277</c:v>
                </c:pt>
                <c:pt idx="1504">
                  <c:v>1068909.3284844421</c:v>
                </c:pt>
                <c:pt idx="1505">
                  <c:v>1075864.4649363123</c:v>
                </c:pt>
                <c:pt idx="1506">
                  <c:v>1082466.527064098</c:v>
                </c:pt>
                <c:pt idx="1507">
                  <c:v>1091657.0178593975</c:v>
                </c:pt>
                <c:pt idx="1508">
                  <c:v>1115666.3556559943</c:v>
                </c:pt>
                <c:pt idx="1509">
                  <c:v>1134619.8000456207</c:v>
                </c:pt>
                <c:pt idx="1510">
                  <c:v>1148433.8227496482</c:v>
                </c:pt>
                <c:pt idx="1511">
                  <c:v>1157797.8433587123</c:v>
                </c:pt>
                <c:pt idx="1512">
                  <c:v>1157422.8145880625</c:v>
                </c:pt>
                <c:pt idx="1513">
                  <c:v>1155548.2556705829</c:v>
                </c:pt>
                <c:pt idx="1514">
                  <c:v>1151802.0624970086</c:v>
                </c:pt>
                <c:pt idx="1515">
                  <c:v>1148059.7688653506</c:v>
                </c:pt>
                <c:pt idx="1516">
                  <c:v>1143947.7498503402</c:v>
                </c:pt>
                <c:pt idx="1517">
                  <c:v>1138721.0953095928</c:v>
                </c:pt>
                <c:pt idx="1518">
                  <c:v>1133874.6169407386</c:v>
                </c:pt>
                <c:pt idx="1519">
                  <c:v>1127174.9881631695</c:v>
                </c:pt>
                <c:pt idx="1520">
                  <c:v>1120487.9939148668</c:v>
                </c:pt>
                <c:pt idx="1521">
                  <c:v>1114184.1004963499</c:v>
                </c:pt>
                <c:pt idx="1522">
                  <c:v>1108631.2005121727</c:v>
                </c:pt>
                <c:pt idx="1523">
                  <c:v>1103456.4099367708</c:v>
                </c:pt>
                <c:pt idx="1524">
                  <c:v>1096445.7049500197</c:v>
                </c:pt>
                <c:pt idx="1525">
                  <c:v>1089081.2237211503</c:v>
                </c:pt>
                <c:pt idx="1526">
                  <c:v>1082833.6787503213</c:v>
                </c:pt>
                <c:pt idx="1527">
                  <c:v>1076597.4034671672</c:v>
                </c:pt>
                <c:pt idx="1528">
                  <c:v>1071470.1093686745</c:v>
                </c:pt>
                <c:pt idx="1529">
                  <c:v>1064158.6619697046</c:v>
                </c:pt>
                <c:pt idx="1530">
                  <c:v>1058320.7347453572</c:v>
                </c:pt>
                <c:pt idx="1531">
                  <c:v>1051037.3640793841</c:v>
                </c:pt>
                <c:pt idx="1532">
                  <c:v>1051401.162155671</c:v>
                </c:pt>
                <c:pt idx="1533">
                  <c:v>1052492.7903560456</c:v>
                </c:pt>
                <c:pt idx="1534">
                  <c:v>1052856.7444148939</c:v>
                </c:pt>
                <c:pt idx="1535">
                  <c:v>1053948.8405641168</c:v>
                </c:pt>
                <c:pt idx="1536">
                  <c:v>1053948.8405641168</c:v>
                </c:pt>
                <c:pt idx="1537">
                  <c:v>1054312.9506043624</c:v>
                </c:pt>
                <c:pt idx="1538">
                  <c:v>1054677.09963792</c:v>
                </c:pt>
                <c:pt idx="1539">
                  <c:v>1055405.514696613</c:v>
                </c:pt>
                <c:pt idx="1540">
                  <c:v>1057956.1957542319</c:v>
                </c:pt>
                <c:pt idx="1541">
                  <c:v>1059049.9297098722</c:v>
                </c:pt>
                <c:pt idx="1542">
                  <c:v>1059779.280659277</c:v>
                </c:pt>
                <c:pt idx="1543">
                  <c:v>1060873.5995495226</c:v>
                </c:pt>
                <c:pt idx="1544">
                  <c:v>1061968.2693958748</c:v>
                </c:pt>
                <c:pt idx="1545">
                  <c:v>1063428.3751284238</c:v>
                </c:pt>
                <c:pt idx="1546">
                  <c:v>1065619.7035929654</c:v>
                </c:pt>
                <c:pt idx="1547">
                  <c:v>1067081.3691464718</c:v>
                </c:pt>
                <c:pt idx="1548">
                  <c:v>1070006.5720325802</c:v>
                </c:pt>
                <c:pt idx="1549">
                  <c:v>1072568.1718206033</c:v>
                </c:pt>
                <c:pt idx="1550">
                  <c:v>1074399.0558176301</c:v>
                </c:pt>
                <c:pt idx="1551">
                  <c:v>1076963.9312254731</c:v>
                </c:pt>
                <c:pt idx="1552">
                  <c:v>1085772.2960761748</c:v>
                </c:pt>
                <c:pt idx="1553">
                  <c:v>1101610.122731654</c:v>
                </c:pt>
                <c:pt idx="1554">
                  <c:v>1101610.122731654</c:v>
                </c:pt>
                <c:pt idx="1555">
                  <c:v>1104934.1416219249</c:v>
                </c:pt>
                <c:pt idx="1556">
                  <c:v>1107891.4767701644</c:v>
                </c:pt>
                <c:pt idx="1557">
                  <c:v>1107891.4767701644</c:v>
                </c:pt>
                <c:pt idx="1558">
                  <c:v>1106412.4972315039</c:v>
                </c:pt>
                <c:pt idx="1559">
                  <c:v>1105303.672029404</c:v>
                </c:pt>
                <c:pt idx="1560">
                  <c:v>1104934.1416219249</c:v>
                </c:pt>
                <c:pt idx="1561">
                  <c:v>1103456.4099367708</c:v>
                </c:pt>
                <c:pt idx="1562">
                  <c:v>1100871.8808169942</c:v>
                </c:pt>
                <c:pt idx="1563">
                  <c:v>1097183.0109739676</c:v>
                </c:pt>
                <c:pt idx="1564">
                  <c:v>1093498.0406775139</c:v>
                </c:pt>
                <c:pt idx="1565">
                  <c:v>1083568.0991073605</c:v>
                </c:pt>
                <c:pt idx="1566">
                  <c:v>1075864.4649363123</c:v>
                </c:pt>
                <c:pt idx="1567">
                  <c:v>1083568.0991073605</c:v>
                </c:pt>
                <c:pt idx="1568">
                  <c:v>1082099.4143735152</c:v>
                </c:pt>
                <c:pt idx="1569">
                  <c:v>1074765.3496044222</c:v>
                </c:pt>
                <c:pt idx="1570">
                  <c:v>1068178.0277623329</c:v>
                </c:pt>
                <c:pt idx="1571">
                  <c:v>1059049.9297098722</c:v>
                </c:pt>
                <c:pt idx="1572">
                  <c:v>1061603.3404506743</c:v>
                </c:pt>
                <c:pt idx="1573">
                  <c:v>1070372.3978740163</c:v>
                </c:pt>
                <c:pt idx="1574">
                  <c:v>1077330.4979805835</c:v>
                </c:pt>
                <c:pt idx="1575">
                  <c:v>1088713.4091125336</c:v>
                </c:pt>
                <c:pt idx="1576">
                  <c:v>1102717.7780703641</c:v>
                </c:pt>
                <c:pt idx="1577">
                  <c:v>1116407.717205584</c:v>
                </c:pt>
                <c:pt idx="1578">
                  <c:v>1128290.7155598514</c:v>
                </c:pt>
                <c:pt idx="1579">
                  <c:v>1139840.4492868576</c:v>
                </c:pt>
                <c:pt idx="1580">
                  <c:v>1152550.9891659021</c:v>
                </c:pt>
                <c:pt idx="1581">
                  <c:v>1166434.2678140383</c:v>
                </c:pt>
                <c:pt idx="1582">
                  <c:v>1181503.2707178034</c:v>
                </c:pt>
                <c:pt idx="1583">
                  <c:v>1195497.647440061</c:v>
                </c:pt>
                <c:pt idx="1584">
                  <c:v>1203084.4028131105</c:v>
                </c:pt>
                <c:pt idx="1585">
                  <c:v>1210306.268237764</c:v>
                </c:pt>
                <c:pt idx="1586">
                  <c:v>1215636.6507103667</c:v>
                </c:pt>
                <c:pt idx="1587">
                  <c:v>1219830.1702470053</c:v>
                </c:pt>
                <c:pt idx="1588">
                  <c:v>1224410.3002047632</c:v>
                </c:pt>
                <c:pt idx="1589">
                  <c:v>1234736.1237206496</c:v>
                </c:pt>
                <c:pt idx="1590">
                  <c:v>1238184.3821587972</c:v>
                </c:pt>
                <c:pt idx="1591">
                  <c:v>1253548.1907671783</c:v>
                </c:pt>
                <c:pt idx="1592">
                  <c:v>1275549.4209961034</c:v>
                </c:pt>
                <c:pt idx="1593">
                  <c:v>1290287.2946253046</c:v>
                </c:pt>
                <c:pt idx="1594">
                  <c:v>1296509.5611428842</c:v>
                </c:pt>
                <c:pt idx="1595">
                  <c:v>1301572.5033311173</c:v>
                </c:pt>
                <c:pt idx="1596">
                  <c:v>1310936.787512619</c:v>
                </c:pt>
                <c:pt idx="1597">
                  <c:v>1326593.8420116436</c:v>
                </c:pt>
                <c:pt idx="1598">
                  <c:v>1344282.6071439777</c:v>
                </c:pt>
                <c:pt idx="1599">
                  <c:v>1364029.4048539363</c:v>
                </c:pt>
                <c:pt idx="1600">
                  <c:v>1385863.4817344137</c:v>
                </c:pt>
                <c:pt idx="1601">
                  <c:v>1409817.0090455096</c:v>
                </c:pt>
                <c:pt idx="1602">
                  <c:v>1458955.4422162473</c:v>
                </c:pt>
                <c:pt idx="1603">
                  <c:v>1480890.546948649</c:v>
                </c:pt>
                <c:pt idx="1604">
                  <c:v>1484965.0819296949</c:v>
                </c:pt>
                <c:pt idx="1605">
                  <c:v>1487819.5766475983</c:v>
                </c:pt>
                <c:pt idx="1606">
                  <c:v>1494759.8760330584</c:v>
                </c:pt>
                <c:pt idx="1607">
                  <c:v>1507444.7287141811</c:v>
                </c:pt>
                <c:pt idx="1608">
                  <c:v>1519345.1298575383</c:v>
                </c:pt>
                <c:pt idx="1609">
                  <c:v>1530866.290719714</c:v>
                </c:pt>
                <c:pt idx="1610">
                  <c:v>1545310.7342962176</c:v>
                </c:pt>
                <c:pt idx="1611">
                  <c:v>1563952.3535897024</c:v>
                </c:pt>
                <c:pt idx="1612">
                  <c:v>1581839.2358860001</c:v>
                </c:pt>
                <c:pt idx="1613">
                  <c:v>1602309.8579968791</c:v>
                </c:pt>
                <c:pt idx="1614">
                  <c:v>1619930.6258535944</c:v>
                </c:pt>
                <c:pt idx="1615">
                  <c:v>1630030.520465225</c:v>
                </c:pt>
                <c:pt idx="1616">
                  <c:v>1638464.2573120072</c:v>
                </c:pt>
                <c:pt idx="1617">
                  <c:v>1647759.3837468885</c:v>
                </c:pt>
                <c:pt idx="1618">
                  <c:v>1650297.6938500069</c:v>
                </c:pt>
                <c:pt idx="1619">
                  <c:v>1654531.3303230796</c:v>
                </c:pt>
                <c:pt idx="1620">
                  <c:v>1663010.3019066155</c:v>
                </c:pt>
                <c:pt idx="1621">
                  <c:v>1677886.0353154596</c:v>
                </c:pt>
                <c:pt idx="1622">
                  <c:v>1699219.9483979493</c:v>
                </c:pt>
                <c:pt idx="1623">
                  <c:v>1722799.852193566</c:v>
                </c:pt>
                <c:pt idx="1624">
                  <c:v>1749090.0750819128</c:v>
                </c:pt>
                <c:pt idx="1625">
                  <c:v>1794683.5828968324</c:v>
                </c:pt>
                <c:pt idx="1626">
                  <c:v>1812603.475562064</c:v>
                </c:pt>
                <c:pt idx="1627">
                  <c:v>1827074.4172646664</c:v>
                </c:pt>
                <c:pt idx="1628">
                  <c:v>1853935.5337410234</c:v>
                </c:pt>
                <c:pt idx="1629">
                  <c:v>1873400.8448221721</c:v>
                </c:pt>
                <c:pt idx="1630">
                  <c:v>1896502.636045916</c:v>
                </c:pt>
                <c:pt idx="1631">
                  <c:v>1921051.967071835</c:v>
                </c:pt>
                <c:pt idx="1632">
                  <c:v>1945269.7102748789</c:v>
                </c:pt>
                <c:pt idx="1633">
                  <c:v>1973667.4617906101</c:v>
                </c:pt>
                <c:pt idx="1634">
                  <c:v>2002219.9863055721</c:v>
                </c:pt>
                <c:pt idx="1635">
                  <c:v>2024078.1746117864</c:v>
                </c:pt>
                <c:pt idx="1636">
                  <c:v>2039615.417671157</c:v>
                </c:pt>
                <c:pt idx="1637">
                  <c:v>2047859.2668147758</c:v>
                </c:pt>
                <c:pt idx="1638">
                  <c:v>2053821.0154511034</c:v>
                </c:pt>
                <c:pt idx="1639">
                  <c:v>2058411.4604187198</c:v>
                </c:pt>
                <c:pt idx="1640">
                  <c:v>2064384.8686956335</c:v>
                </c:pt>
                <c:pt idx="1641">
                  <c:v>2074048.1419116259</c:v>
                </c:pt>
                <c:pt idx="1642">
                  <c:v>2086497.6193895563</c:v>
                </c:pt>
                <c:pt idx="1643">
                  <c:v>2102215.1774750091</c:v>
                </c:pt>
                <c:pt idx="1644">
                  <c:v>2122622.4629767239</c:v>
                </c:pt>
                <c:pt idx="1645">
                  <c:v>2144971.0582359694</c:v>
                </c:pt>
                <c:pt idx="1646">
                  <c:v>2169283.4246414714</c:v>
                </c:pt>
                <c:pt idx="1647">
                  <c:v>2194171.8414309435</c:v>
                </c:pt>
                <c:pt idx="1648">
                  <c:v>2214444.8171614204</c:v>
                </c:pt>
                <c:pt idx="1649">
                  <c:v>2227211.2107742578</c:v>
                </c:pt>
                <c:pt idx="1650">
                  <c:v>2238582.9814325552</c:v>
                </c:pt>
                <c:pt idx="1651">
                  <c:v>2253780.2822468802</c:v>
                </c:pt>
                <c:pt idx="1652">
                  <c:v>2269494.3213451188</c:v>
                </c:pt>
                <c:pt idx="1653">
                  <c:v>2284772.7327235043</c:v>
                </c:pt>
                <c:pt idx="1654">
                  <c:v>2297215.844548773</c:v>
                </c:pt>
                <c:pt idx="1655">
                  <c:v>2305845.7487844862</c:v>
                </c:pt>
                <c:pt idx="1656">
                  <c:v>2308245.1866439078</c:v>
                </c:pt>
                <c:pt idx="1657">
                  <c:v>2314007.8150469344</c:v>
                </c:pt>
                <c:pt idx="1658">
                  <c:v>2325549.9178916216</c:v>
                </c:pt>
                <c:pt idx="1659">
                  <c:v>2338079.2096909136</c:v>
                </c:pt>
                <c:pt idx="1660">
                  <c:v>2352568.8410340808</c:v>
                </c:pt>
                <c:pt idx="1661">
                  <c:v>2365639.5162513945</c:v>
                </c:pt>
                <c:pt idx="1662">
                  <c:v>2375825.2506912686</c:v>
                </c:pt>
                <c:pt idx="1663">
                  <c:v>2385055.7334569748</c:v>
                </c:pt>
                <c:pt idx="1664">
                  <c:v>2389432.9808291513</c:v>
                </c:pt>
                <c:pt idx="1665">
                  <c:v>2394787.2393392026</c:v>
                </c:pt>
                <c:pt idx="1666">
                  <c:v>2399658.8416001759</c:v>
                </c:pt>
                <c:pt idx="1667">
                  <c:v>2399171.5058952104</c:v>
                </c:pt>
                <c:pt idx="1668">
                  <c:v>2398196.9514698721</c:v>
                </c:pt>
                <c:pt idx="1669">
                  <c:v>2396248.3105668798</c:v>
                </c:pt>
                <c:pt idx="1670">
                  <c:v>2392839.6903094836</c:v>
                </c:pt>
                <c:pt idx="1671">
                  <c:v>2390892.7652041893</c:v>
                </c:pt>
                <c:pt idx="1672">
                  <c:v>2390406.1314184219</c:v>
                </c:pt>
                <c:pt idx="1673">
                  <c:v>2390892.7652041893</c:v>
                </c:pt>
                <c:pt idx="1674">
                  <c:v>2390406.1314184219</c:v>
                </c:pt>
                <c:pt idx="1675">
                  <c:v>2389432.9808291513</c:v>
                </c:pt>
                <c:pt idx="1676">
                  <c:v>2389432.9808291513</c:v>
                </c:pt>
                <c:pt idx="1677">
                  <c:v>2388946.4640291408</c:v>
                </c:pt>
                <c:pt idx="1678">
                  <c:v>2387487.1475994587</c:v>
                </c:pt>
                <c:pt idx="1679">
                  <c:v>2385541.9382941909</c:v>
                </c:pt>
                <c:pt idx="1680">
                  <c:v>2383111.30406335</c:v>
                </c:pt>
                <c:pt idx="1681">
                  <c:v>2379710.053949384</c:v>
                </c:pt>
                <c:pt idx="1682">
                  <c:v>2376310.714611318</c:v>
                </c:pt>
                <c:pt idx="1683">
                  <c:v>2371942.9431401659</c:v>
                </c:pt>
                <c:pt idx="1684">
                  <c:v>2367093.5682940762</c:v>
                </c:pt>
                <c:pt idx="1685">
                  <c:v>2362732.465043664</c:v>
                </c:pt>
                <c:pt idx="1686">
                  <c:v>2357890.499336645</c:v>
                </c:pt>
                <c:pt idx="1687">
                  <c:v>2352568.8410340808</c:v>
                </c:pt>
                <c:pt idx="1688">
                  <c:v>2346768.7769862823</c:v>
                </c:pt>
                <c:pt idx="1689">
                  <c:v>2341939.6797800437</c:v>
                </c:pt>
                <c:pt idx="1690">
                  <c:v>2337114.4821215421</c:v>
                </c:pt>
                <c:pt idx="1691">
                  <c:v>2329402.2769259755</c:v>
                </c:pt>
                <c:pt idx="1692">
                  <c:v>2323624.6742657386</c:v>
                </c:pt>
                <c:pt idx="1693">
                  <c:v>2316410.567520652</c:v>
                </c:pt>
                <c:pt idx="1694">
                  <c:v>2309685.3173046838</c:v>
                </c:pt>
                <c:pt idx="1695">
                  <c:v>2301529.2173495982</c:v>
                </c:pt>
                <c:pt idx="1696">
                  <c:v>2299132.5091721956</c:v>
                </c:pt>
                <c:pt idx="1697">
                  <c:v>2291469.5942413528</c:v>
                </c:pt>
                <c:pt idx="1698">
                  <c:v>2283338.6853546835</c:v>
                </c:pt>
                <c:pt idx="1699">
                  <c:v>2275219.0461556893</c:v>
                </c:pt>
                <c:pt idx="1700">
                  <c:v>2269017.5144164823</c:v>
                </c:pt>
                <c:pt idx="1701">
                  <c:v>2260917.7629032638</c:v>
                </c:pt>
                <c:pt idx="1702">
                  <c:v>2252353.8389918394</c:v>
                </c:pt>
                <c:pt idx="1703">
                  <c:v>2244277.2897821851</c:v>
                </c:pt>
                <c:pt idx="1704">
                  <c:v>2236212.0102613699</c:v>
                </c:pt>
                <c:pt idx="1705">
                  <c:v>2228158.0004293937</c:v>
                </c:pt>
                <c:pt idx="1706">
                  <c:v>2220115.2602874208</c:v>
                </c:pt>
                <c:pt idx="1707">
                  <c:v>2211611.7013536859</c:v>
                </c:pt>
                <c:pt idx="1708">
                  <c:v>2203592.1635117847</c:v>
                </c:pt>
                <c:pt idx="1709">
                  <c:v>2195113.1717208773</c:v>
                </c:pt>
                <c:pt idx="1710">
                  <c:v>2186646.8144580722</c:v>
                </c:pt>
                <c:pt idx="1711">
                  <c:v>2177723.810923053</c:v>
                </c:pt>
                <c:pt idx="1712">
                  <c:v>2168814.8847490083</c:v>
                </c:pt>
                <c:pt idx="1713">
                  <c:v>2159452.2759539541</c:v>
                </c:pt>
                <c:pt idx="1714">
                  <c:v>2154309.4898434356</c:v>
                </c:pt>
                <c:pt idx="1715">
                  <c:v>2149171.4221856091</c:v>
                </c:pt>
                <c:pt idx="1716">
                  <c:v>2143571.6388409492</c:v>
                </c:pt>
                <c:pt idx="1717">
                  <c:v>2138443.4370335657</c:v>
                </c:pt>
                <c:pt idx="1718">
                  <c:v>2133319.9536777101</c:v>
                </c:pt>
                <c:pt idx="1719">
                  <c:v>2128201.1887722183</c:v>
                </c:pt>
                <c:pt idx="1720">
                  <c:v>2122622.4629767239</c:v>
                </c:pt>
                <c:pt idx="1721">
                  <c:v>2117513.5639251675</c:v>
                </c:pt>
                <c:pt idx="1722">
                  <c:v>2111945.6008786801</c:v>
                </c:pt>
                <c:pt idx="1723">
                  <c:v>2106383.2531787921</c:v>
                </c:pt>
                <c:pt idx="1724">
                  <c:v>2101289.3673800863</c:v>
                </c:pt>
                <c:pt idx="1725">
                  <c:v>2094813.0642052274</c:v>
                </c:pt>
                <c:pt idx="1726">
                  <c:v>2089268.0304904934</c:v>
                </c:pt>
                <c:pt idx="1727">
                  <c:v>2082805.9216681868</c:v>
                </c:pt>
                <c:pt idx="1728">
                  <c:v>2077273.0545385275</c:v>
                </c:pt>
                <c:pt idx="1729">
                  <c:v>2070825.1400606241</c:v>
                </c:pt>
                <c:pt idx="1730">
                  <c:v>2065304.4395172037</c:v>
                </c:pt>
                <c:pt idx="1731">
                  <c:v>2059789.3543192185</c:v>
                </c:pt>
                <c:pt idx="1732">
                  <c:v>2049234.4700312242</c:v>
                </c:pt>
                <c:pt idx="1733">
                  <c:v>2038700.214343844</c:v>
                </c:pt>
                <c:pt idx="1734">
                  <c:v>2027729.9409802072</c:v>
                </c:pt>
                <c:pt idx="1735">
                  <c:v>2017237.8393879626</c:v>
                </c:pt>
                <c:pt idx="1736">
                  <c:v>2005856.7784156185</c:v>
                </c:pt>
                <c:pt idx="1737">
                  <c:v>1995861.6054127924</c:v>
                </c:pt>
                <c:pt idx="1738">
                  <c:v>1983620.5976828933</c:v>
                </c:pt>
                <c:pt idx="1739">
                  <c:v>1970956.2458016444</c:v>
                </c:pt>
                <c:pt idx="1740">
                  <c:v>1958773.1463368982</c:v>
                </c:pt>
                <c:pt idx="1741">
                  <c:v>1945719.2593754735</c:v>
                </c:pt>
                <c:pt idx="1742">
                  <c:v>1932698.1675985735</c:v>
                </c:pt>
                <c:pt idx="1743">
                  <c:v>1919709.8710050341</c:v>
                </c:pt>
                <c:pt idx="1744">
                  <c:v>1907200.5650901701</c:v>
                </c:pt>
                <c:pt idx="1745">
                  <c:v>1892051.7948409542</c:v>
                </c:pt>
                <c:pt idx="1746">
                  <c:v>1881829.6588456724</c:v>
                </c:pt>
                <c:pt idx="1747">
                  <c:v>1869413.1621322595</c:v>
                </c:pt>
                <c:pt idx="1748">
                  <c:v>1857469.0658645704</c:v>
                </c:pt>
                <c:pt idx="1749">
                  <c:v>1844671.8860417604</c:v>
                </c:pt>
                <c:pt idx="1750">
                  <c:v>1831907.5013999827</c:v>
                </c:pt>
                <c:pt idx="1751">
                  <c:v>1818737.4765519053</c:v>
                </c:pt>
                <c:pt idx="1752">
                  <c:v>1806039.8131527472</c:v>
                </c:pt>
                <c:pt idx="1753">
                  <c:v>1792502.7146085631</c:v>
                </c:pt>
                <c:pt idx="1754">
                  <c:v>1779003.0907082837</c:v>
                </c:pt>
                <c:pt idx="1755">
                  <c:v>1768143.5940635856</c:v>
                </c:pt>
                <c:pt idx="1756">
                  <c:v>1754711.6662864573</c:v>
                </c:pt>
                <c:pt idx="1757">
                  <c:v>1741317.2131485771</c:v>
                </c:pt>
                <c:pt idx="1758">
                  <c:v>1728390.5199950095</c:v>
                </c:pt>
                <c:pt idx="1759">
                  <c:v>1715069.8072800878</c:v>
                </c:pt>
                <c:pt idx="1760">
                  <c:v>1702214.4758258946</c:v>
                </c:pt>
                <c:pt idx="1761">
                  <c:v>1688540.8057749737</c:v>
                </c:pt>
                <c:pt idx="1762">
                  <c:v>1675332.5169824529</c:v>
                </c:pt>
                <c:pt idx="1763">
                  <c:v>1650720.8820164669</c:v>
                </c:pt>
                <c:pt idx="1764">
                  <c:v>1648605.3311324213</c:v>
                </c:pt>
                <c:pt idx="1765">
                  <c:v>1634667.1454573516</c:v>
                </c:pt>
                <c:pt idx="1766">
                  <c:v>1621612.3818047345</c:v>
                </c:pt>
                <c:pt idx="1767">
                  <c:v>1607756.5545460675</c:v>
                </c:pt>
                <c:pt idx="1768">
                  <c:v>1594361.1561250873</c:v>
                </c:pt>
                <c:pt idx="1769">
                  <c:v>1580588.9741366263</c:v>
                </c:pt>
                <c:pt idx="1770">
                  <c:v>1567274.6862785425</c:v>
                </c:pt>
                <c:pt idx="1771">
                  <c:v>1553586.1495614517</c:v>
                </c:pt>
                <c:pt idx="1772">
                  <c:v>1541178.8759857882</c:v>
                </c:pt>
                <c:pt idx="1773">
                  <c:v>1527983.1343365368</c:v>
                </c:pt>
                <c:pt idx="1774">
                  <c:v>1514827.3240460549</c:v>
                </c:pt>
                <c:pt idx="1775">
                  <c:v>1501711.4451073576</c:v>
                </c:pt>
                <c:pt idx="1776">
                  <c:v>1489043.5164561495</c:v>
                </c:pt>
                <c:pt idx="1777">
                  <c:v>1475192.7492150571</c:v>
                </c:pt>
                <c:pt idx="1778">
                  <c:v>1460981.6934890114</c:v>
                </c:pt>
                <c:pt idx="1779">
                  <c:v>1446010.5193930212</c:v>
                </c:pt>
                <c:pt idx="1780">
                  <c:v>1431897.7322347928</c:v>
                </c:pt>
                <c:pt idx="1781">
                  <c:v>1417431.5587896854</c:v>
                </c:pt>
                <c:pt idx="1782">
                  <c:v>1402616.2105670664</c:v>
                </c:pt>
                <c:pt idx="1783">
                  <c:v>1387456.0160620604</c:v>
                </c:pt>
                <c:pt idx="1784">
                  <c:v>1371955.4207613692</c:v>
                </c:pt>
                <c:pt idx="1785">
                  <c:v>1356118.9871304668</c:v>
                </c:pt>
                <c:pt idx="1786">
                  <c:v>1341132.1664578281</c:v>
                </c:pt>
                <c:pt idx="1787">
                  <c:v>1325809.5074584708</c:v>
                </c:pt>
                <c:pt idx="1788">
                  <c:v>1310546.1605603341</c:v>
                </c:pt>
                <c:pt idx="1789">
                  <c:v>1295342.1257587615</c:v>
                </c:pt>
                <c:pt idx="1790">
                  <c:v>1279422.3494280595</c:v>
                </c:pt>
                <c:pt idx="1791">
                  <c:v>1263182.2549633216</c:v>
                </c:pt>
                <c:pt idx="1792">
                  <c:v>1247779.4508903753</c:v>
                </c:pt>
                <c:pt idx="1793">
                  <c:v>1231673.6567998305</c:v>
                </c:pt>
                <c:pt idx="1794">
                  <c:v>1215255.6556358468</c:v>
                </c:pt>
                <c:pt idx="1795">
                  <c:v>1198530.4778069258</c:v>
                </c:pt>
                <c:pt idx="1796">
                  <c:v>1182258.3586710971</c:v>
                </c:pt>
                <c:pt idx="1797">
                  <c:v>1165306.6078049596</c:v>
                </c:pt>
                <c:pt idx="1798">
                  <c:v>1148433.8227496482</c:v>
                </c:pt>
                <c:pt idx="1799">
                  <c:v>1131640.0035109837</c:v>
                </c:pt>
                <c:pt idx="1800">
                  <c:v>1114554.6057936735</c:v>
                </c:pt>
                <c:pt idx="1801">
                  <c:v>1096814.3384635914</c:v>
                </c:pt>
                <c:pt idx="1802">
                  <c:v>1080264.4358517136</c:v>
                </c:pt>
                <c:pt idx="1803">
                  <c:v>1063063.2902041543</c:v>
                </c:pt>
                <c:pt idx="1804">
                  <c:v>1063063.2902041543</c:v>
                </c:pt>
                <c:pt idx="1805">
                  <c:v>1027835.3977599181</c:v>
                </c:pt>
                <c:pt idx="1806">
                  <c:v>1018094.9741450604</c:v>
                </c:pt>
                <c:pt idx="1807">
                  <c:v>1023863.6454287916</c:v>
                </c:pt>
                <c:pt idx="1808">
                  <c:v>1053584.7695195116</c:v>
                </c:pt>
                <c:pt idx="1809">
                  <c:v>1053584.7695195116</c:v>
                </c:pt>
                <c:pt idx="1810">
                  <c:v>1060144.0146274399</c:v>
                </c:pt>
                <c:pt idx="1811">
                  <c:v>1056498.4297484625</c:v>
                </c:pt>
                <c:pt idx="1812">
                  <c:v>1054312.9506043624</c:v>
                </c:pt>
                <c:pt idx="1813">
                  <c:v>1041229.556305334</c:v>
                </c:pt>
                <c:pt idx="1814">
                  <c:v>977637.95165810734</c:v>
                </c:pt>
                <c:pt idx="1815">
                  <c:v>960957.31746172532</c:v>
                </c:pt>
                <c:pt idx="1816">
                  <c:v>954945.11011405848</c:v>
                </c:pt>
                <c:pt idx="1817">
                  <c:v>956005.26897585951</c:v>
                </c:pt>
                <c:pt idx="1818">
                  <c:v>960249.4140167255</c:v>
                </c:pt>
                <c:pt idx="1819">
                  <c:v>965562.49190121889</c:v>
                </c:pt>
                <c:pt idx="1820">
                  <c:v>971594.58693466149</c:v>
                </c:pt>
                <c:pt idx="1821">
                  <c:v>976926.38264037669</c:v>
                </c:pt>
                <c:pt idx="1822">
                  <c:v>981554.36942703091</c:v>
                </c:pt>
                <c:pt idx="1823">
                  <c:v>984405.63691430725</c:v>
                </c:pt>
                <c:pt idx="1824">
                  <c:v>987616.2959903013</c:v>
                </c:pt>
                <c:pt idx="1825">
                  <c:v>989401.36032062583</c:v>
                </c:pt>
                <c:pt idx="1826">
                  <c:v>990115.65901804715</c:v>
                </c:pt>
                <c:pt idx="1827">
                  <c:v>990115.65901804715</c:v>
                </c:pt>
                <c:pt idx="1828">
                  <c:v>991187.39953497425</c:v>
                </c:pt>
                <c:pt idx="1829">
                  <c:v>991902.08818763494</c:v>
                </c:pt>
                <c:pt idx="1830">
                  <c:v>991902.08818763494</c:v>
                </c:pt>
                <c:pt idx="1831">
                  <c:v>996909.27625866607</c:v>
                </c:pt>
                <c:pt idx="1832">
                  <c:v>999773.95818568766</c:v>
                </c:pt>
                <c:pt idx="1833">
                  <c:v>1003716.9708614238</c:v>
                </c:pt>
                <c:pt idx="1834">
                  <c:v>1006228.6174611654</c:v>
                </c:pt>
                <c:pt idx="1835">
                  <c:v>1007664.7019875236</c:v>
                </c:pt>
                <c:pt idx="1836">
                  <c:v>1009460.6850447599</c:v>
                </c:pt>
                <c:pt idx="1837">
                  <c:v>1012336.2857033499</c:v>
                </c:pt>
                <c:pt idx="1838">
                  <c:v>1015214.3820712809</c:v>
                </c:pt>
                <c:pt idx="1839">
                  <c:v>1017734.7636513878</c:v>
                </c:pt>
                <c:pt idx="1840">
                  <c:v>1021338.6233849451</c:v>
                </c:pt>
                <c:pt idx="1841">
                  <c:v>1131267.704423517</c:v>
                </c:pt>
                <c:pt idx="1842">
                  <c:v>1161550.2758079674</c:v>
                </c:pt>
                <c:pt idx="1843">
                  <c:v>1172830.9704340063</c:v>
                </c:pt>
                <c:pt idx="1844">
                  <c:v>1154423.9882647526</c:v>
                </c:pt>
                <c:pt idx="1845">
                  <c:v>1130523.2232343405</c:v>
                </c:pt>
                <c:pt idx="1846">
                  <c:v>1090184.9015208427</c:v>
                </c:pt>
                <c:pt idx="1847">
                  <c:v>1047401.5280674212</c:v>
                </c:pt>
                <c:pt idx="1848">
                  <c:v>1004793.156858068</c:v>
                </c:pt>
                <c:pt idx="1849">
                  <c:v>962727.75848978199</c:v>
                </c:pt>
                <c:pt idx="1850">
                  <c:v>953885.30220952816</c:v>
                </c:pt>
                <c:pt idx="1851">
                  <c:v>961665.37688695826</c:v>
                </c:pt>
                <c:pt idx="1852">
                  <c:v>977282.14765083976</c:v>
                </c:pt>
                <c:pt idx="1853">
                  <c:v>982266.95232675411</c:v>
                </c:pt>
                <c:pt idx="1854">
                  <c:v>985832.20654865727</c:v>
                </c:pt>
                <c:pt idx="1855">
                  <c:v>982979.69120671041</c:v>
                </c:pt>
                <c:pt idx="1856">
                  <c:v>983336.11913956702</c:v>
                </c:pt>
                <c:pt idx="1857">
                  <c:v>982979.69120671041</c:v>
                </c:pt>
                <c:pt idx="1858">
                  <c:v>981910.64137849025</c:v>
                </c:pt>
                <c:pt idx="1859">
                  <c:v>979773.59459968284</c:v>
                </c:pt>
                <c:pt idx="1860">
                  <c:v>977282.14765083976</c:v>
                </c:pt>
                <c:pt idx="1861">
                  <c:v>974437.11943691596</c:v>
                </c:pt>
                <c:pt idx="1862">
                  <c:v>971594.58693466149</c:v>
                </c:pt>
                <c:pt idx="1863">
                  <c:v>970174.25657482818</c:v>
                </c:pt>
                <c:pt idx="1864">
                  <c:v>968399.72102083266</c:v>
                </c:pt>
                <c:pt idx="1865">
                  <c:v>967690.17976941541</c:v>
                </c:pt>
                <c:pt idx="1866">
                  <c:v>965562.49190121889</c:v>
                </c:pt>
                <c:pt idx="1867">
                  <c:v>963436.20787025429</c:v>
                </c:pt>
                <c:pt idx="1868">
                  <c:v>960603.34624140523</c:v>
                </c:pt>
                <c:pt idx="1869">
                  <c:v>957419.36006350443</c:v>
                </c:pt>
                <c:pt idx="1870">
                  <c:v>953178.95858548582</c:v>
                </c:pt>
                <c:pt idx="1871">
                  <c:v>949649.58018739708</c:v>
                </c:pt>
                <c:pt idx="1872">
                  <c:v>946828.88514595106</c:v>
                </c:pt>
                <c:pt idx="1873">
                  <c:v>943658.58637378551</c:v>
                </c:pt>
                <c:pt idx="1874">
                  <c:v>940843.19471148774</c:v>
                </c:pt>
                <c:pt idx="1875">
                  <c:v>939084.84227722511</c:v>
                </c:pt>
                <c:pt idx="1876">
                  <c:v>938381.77427300252</c:v>
                </c:pt>
                <c:pt idx="1877">
                  <c:v>944715.00167041086</c:v>
                </c:pt>
                <c:pt idx="1878">
                  <c:v>983692.58606922813</c:v>
                </c:pt>
                <c:pt idx="1879">
                  <c:v>1006946.5817324817</c:v>
                </c:pt>
                <c:pt idx="1880">
                  <c:v>1025307.3730668984</c:v>
                </c:pt>
                <c:pt idx="1881">
                  <c:v>1040504.1828926187</c:v>
                </c:pt>
                <c:pt idx="1882">
                  <c:v>1072202.1120076533</c:v>
                </c:pt>
                <c:pt idx="1883">
                  <c:v>1086139.7987208329</c:v>
                </c:pt>
                <c:pt idx="1884">
                  <c:v>1089449.0773265716</c:v>
                </c:pt>
                <c:pt idx="1885">
                  <c:v>1089816.9699241407</c:v>
                </c:pt>
                <c:pt idx="1886">
                  <c:v>1092025.1444296446</c:v>
                </c:pt>
                <c:pt idx="1887">
                  <c:v>1096814.3384635914</c:v>
                </c:pt>
                <c:pt idx="1888">
                  <c:v>1095340.0383819826</c:v>
                </c:pt>
                <c:pt idx="1889">
                  <c:v>1104564.6502077579</c:v>
                </c:pt>
                <c:pt idx="1890">
                  <c:v>1114925.1500854734</c:v>
                </c:pt>
                <c:pt idx="1891">
                  <c:v>1124572.9890745133</c:v>
                </c:pt>
                <c:pt idx="1892">
                  <c:v>1131640.0035109837</c:v>
                </c:pt>
                <c:pt idx="1893">
                  <c:v>1139467.2922976315</c:v>
                </c:pt>
                <c:pt idx="1894">
                  <c:v>1146937.8411897924</c:v>
                </c:pt>
                <c:pt idx="1895">
                  <c:v>1155173.4608737752</c:v>
                </c:pt>
                <c:pt idx="1896">
                  <c:v>1163052.3406609427</c:v>
                </c:pt>
                <c:pt idx="1897">
                  <c:v>1164179.2987519875</c:v>
                </c:pt>
                <c:pt idx="1898">
                  <c:v>1167186.236132402</c:v>
                </c:pt>
                <c:pt idx="1899">
                  <c:v>1169819.3536011968</c:v>
                </c:pt>
                <c:pt idx="1900">
                  <c:v>1175468.1824264117</c:v>
                </c:pt>
                <c:pt idx="1901">
                  <c:v>1175468.1824264117</c:v>
                </c:pt>
                <c:pt idx="1902">
                  <c:v>1174714.4983080216</c:v>
                </c:pt>
                <c:pt idx="1903">
                  <c:v>1174337.7147440333</c:v>
                </c:pt>
                <c:pt idx="1904">
                  <c:v>1173584.2645983212</c:v>
                </c:pt>
                <c:pt idx="1905">
                  <c:v>1172830.9704340063</c:v>
                </c:pt>
                <c:pt idx="1906">
                  <c:v>1171701.3216565829</c:v>
                </c:pt>
                <c:pt idx="1907">
                  <c:v>1171324.8500530608</c:v>
                </c:pt>
                <c:pt idx="1908">
                  <c:v>1170572.0238341019</c:v>
                </c:pt>
                <c:pt idx="1909">
                  <c:v>1168690.6407109927</c:v>
                </c:pt>
                <c:pt idx="1910">
                  <c:v>1167562.2787838802</c:v>
                </c:pt>
                <c:pt idx="1911">
                  <c:v>1165682.4554770719</c:v>
                </c:pt>
                <c:pt idx="1912">
                  <c:v>1164179.2987519875</c:v>
                </c:pt>
                <c:pt idx="1913">
                  <c:v>1161925.7335271686</c:v>
                </c:pt>
                <c:pt idx="1914">
                  <c:v>1160048.8348829094</c:v>
                </c:pt>
                <c:pt idx="1915">
                  <c:v>1157797.8433587123</c:v>
                </c:pt>
                <c:pt idx="1916">
                  <c:v>1158172.9111238383</c:v>
                </c:pt>
                <c:pt idx="1917">
                  <c:v>1158172.9111238383</c:v>
                </c:pt>
                <c:pt idx="1918">
                  <c:v>1159673.5721395817</c:v>
                </c:pt>
                <c:pt idx="1919">
                  <c:v>1161925.7335271686</c:v>
                </c:pt>
                <c:pt idx="1920">
                  <c:v>1164555.0294406712</c:v>
                </c:pt>
                <c:pt idx="1921">
                  <c:v>1167938.3604298346</c:v>
                </c:pt>
                <c:pt idx="1922">
                  <c:v>1173207.5980177615</c:v>
                </c:pt>
                <c:pt idx="1923">
                  <c:v>1181125.7852334529</c:v>
                </c:pt>
                <c:pt idx="1924">
                  <c:v>1195118.7191228382</c:v>
                </c:pt>
                <c:pt idx="1925">
                  <c:v>1220974.6762970462</c:v>
                </c:pt>
                <c:pt idx="1926">
                  <c:v>1256243.2720279321</c:v>
                </c:pt>
                <c:pt idx="1927">
                  <c:v>1293397.1800294239</c:v>
                </c:pt>
                <c:pt idx="1928">
                  <c:v>1293397.1800294239</c:v>
                </c:pt>
                <c:pt idx="1929">
                  <c:v>1328947.7815595455</c:v>
                </c:pt>
                <c:pt idx="1930">
                  <c:v>1345464.6658268757</c:v>
                </c:pt>
                <c:pt idx="1931">
                  <c:v>1364425.3351923544</c:v>
                </c:pt>
                <c:pt idx="1932">
                  <c:v>1370368.9697233494</c:v>
                </c:pt>
                <c:pt idx="1933">
                  <c:v>1381487.2294559609</c:v>
                </c:pt>
                <c:pt idx="1934">
                  <c:v>1391041.4995381143</c:v>
                </c:pt>
                <c:pt idx="1935">
                  <c:v>1415025.443311315</c:v>
                </c:pt>
                <c:pt idx="1936">
                  <c:v>1414624.5605475269</c:v>
                </c:pt>
                <c:pt idx="1937">
                  <c:v>1404215.2961331885</c:v>
                </c:pt>
                <c:pt idx="1938">
                  <c:v>1441569.9245990254</c:v>
                </c:pt>
                <c:pt idx="1939">
                  <c:v>1441166.4681357797</c:v>
                </c:pt>
                <c:pt idx="1940">
                  <c:v>1429885.5193285272</c:v>
                </c:pt>
                <c:pt idx="1941">
                  <c:v>1429885.5193285272</c:v>
                </c:pt>
                <c:pt idx="1942">
                  <c:v>1405815.0056260638</c:v>
                </c:pt>
                <c:pt idx="1943">
                  <c:v>1400618.2310066652</c:v>
                </c:pt>
                <c:pt idx="1944">
                  <c:v>1403415.6753576826</c:v>
                </c:pt>
                <c:pt idx="1945">
                  <c:v>1402216.5366634727</c:v>
                </c:pt>
                <c:pt idx="1946">
                  <c:v>1408615.9985663835</c:v>
                </c:pt>
                <c:pt idx="1947">
                  <c:v>1411819.4730835967</c:v>
                </c:pt>
                <c:pt idx="1948">
                  <c:v>1414223.7167805433</c:v>
                </c:pt>
                <c:pt idx="1949">
                  <c:v>1414223.7167805433</c:v>
                </c:pt>
                <c:pt idx="1950">
                  <c:v>1414624.5605475269</c:v>
                </c:pt>
                <c:pt idx="1951">
                  <c:v>1419839.0781052876</c:v>
                </c:pt>
                <c:pt idx="1952">
                  <c:v>1427070.0590731576</c:v>
                </c:pt>
                <c:pt idx="1953">
                  <c:v>1436328.0322263017</c:v>
                </c:pt>
                <c:pt idx="1954">
                  <c:v>1449647.2429053392</c:v>
                </c:pt>
                <c:pt idx="1955">
                  <c:v>1465442.8778868169</c:v>
                </c:pt>
                <c:pt idx="1956">
                  <c:v>1475599.4812969584</c:v>
                </c:pt>
                <c:pt idx="1957">
                  <c:v>1482519.8929966427</c:v>
                </c:pt>
                <c:pt idx="1958">
                  <c:v>1490267.8072277922</c:v>
                </c:pt>
                <c:pt idx="1959">
                  <c:v>1503758.1689970102</c:v>
                </c:pt>
                <c:pt idx="1960">
                  <c:v>1518934.2252607457</c:v>
                </c:pt>
                <c:pt idx="1961">
                  <c:v>1531690.4006456025</c:v>
                </c:pt>
                <c:pt idx="1962">
                  <c:v>1544484.0506720357</c:v>
                </c:pt>
                <c:pt idx="1963">
                  <c:v>1558973.5340094194</c:v>
                </c:pt>
                <c:pt idx="1964">
                  <c:v>1573094.7737884708</c:v>
                </c:pt>
                <c:pt idx="1965">
                  <c:v>1585174.9830134213</c:v>
                </c:pt>
                <c:pt idx="1966">
                  <c:v>1597706.2621642835</c:v>
                </c:pt>
                <c:pt idx="1967">
                  <c:v>1613209.8413282074</c:v>
                </c:pt>
                <c:pt idx="1968">
                  <c:v>1628345.6448779907</c:v>
                </c:pt>
                <c:pt idx="1969">
                  <c:v>1666406.2580326572</c:v>
                </c:pt>
                <c:pt idx="1970">
                  <c:v>1676183.5337767843</c:v>
                </c:pt>
                <c:pt idx="1971">
                  <c:v>1684702.2807353642</c:v>
                </c:pt>
                <c:pt idx="1972">
                  <c:v>1692382.4894451536</c:v>
                </c:pt>
                <c:pt idx="1973">
                  <c:v>1703070.4060499556</c:v>
                </c:pt>
                <c:pt idx="1974">
                  <c:v>1719362.716859905</c:v>
                </c:pt>
                <c:pt idx="1975">
                  <c:v>1734418.6093087774</c:v>
                </c:pt>
                <c:pt idx="1976">
                  <c:v>1748657.9179565888</c:v>
                </c:pt>
                <c:pt idx="1977">
                  <c:v>1761639.5947139245</c:v>
                </c:pt>
                <c:pt idx="1978">
                  <c:v>1774656.3673892524</c:v>
                </c:pt>
                <c:pt idx="1979">
                  <c:v>1786401.4698076062</c:v>
                </c:pt>
                <c:pt idx="1980">
                  <c:v>1795556.2031781301</c:v>
                </c:pt>
                <c:pt idx="1981">
                  <c:v>1804728.1335492153</c:v>
                </c:pt>
                <c:pt idx="1982">
                  <c:v>1815669.5206672885</c:v>
                </c:pt>
                <c:pt idx="1983">
                  <c:v>1833226.4341611881</c:v>
                </c:pt>
                <c:pt idx="1984">
                  <c:v>1858794.7838346008</c:v>
                </c:pt>
                <c:pt idx="1985">
                  <c:v>1895166.9742329977</c:v>
                </c:pt>
                <c:pt idx="1986">
                  <c:v>1935838.1870994344</c:v>
                </c:pt>
                <c:pt idx="1987">
                  <c:v>1963282.0907840505</c:v>
                </c:pt>
                <c:pt idx="1988">
                  <c:v>2001765.5627697241</c:v>
                </c:pt>
                <c:pt idx="1989">
                  <c:v>2032755.1947627217</c:v>
                </c:pt>
                <c:pt idx="1990">
                  <c:v>2061627.0921227988</c:v>
                </c:pt>
                <c:pt idx="1991">
                  <c:v>2095275.4038188141</c:v>
                </c:pt>
                <c:pt idx="1992">
                  <c:v>2136579.8062388785</c:v>
                </c:pt>
                <c:pt idx="1993">
                  <c:v>2185706.8880065344</c:v>
                </c:pt>
                <c:pt idx="1994">
                  <c:v>2249502.0053617191</c:v>
                </c:pt>
                <c:pt idx="1995">
                  <c:v>2313046.9870241359</c:v>
                </c:pt>
                <c:pt idx="1996">
                  <c:v>2363701.3261311222</c:v>
                </c:pt>
                <c:pt idx="1997">
                  <c:v>2413320.0735179707</c:v>
                </c:pt>
                <c:pt idx="1998">
                  <c:v>2470735.2859014645</c:v>
                </c:pt>
                <c:pt idx="1999">
                  <c:v>2533164.0346418135</c:v>
                </c:pt>
                <c:pt idx="2000">
                  <c:v>2595709.0584631078</c:v>
                </c:pt>
                <c:pt idx="2001">
                  <c:v>2645677.0990288351</c:v>
                </c:pt>
                <c:pt idx="2002">
                  <c:v>2686844.3182401825</c:v>
                </c:pt>
                <c:pt idx="2003">
                  <c:v>2724677.5155200157</c:v>
                </c:pt>
                <c:pt idx="2004">
                  <c:v>2762724.2519590072</c:v>
                </c:pt>
                <c:pt idx="2005">
                  <c:v>2798910.9451859258</c:v>
                </c:pt>
                <c:pt idx="2006">
                  <c:v>2835288.7161879335</c:v>
                </c:pt>
                <c:pt idx="2007">
                  <c:v>2866621.7450681143</c:v>
                </c:pt>
                <c:pt idx="2008">
                  <c:v>2895467.0113616157</c:v>
                </c:pt>
                <c:pt idx="2009">
                  <c:v>2928124.9299144838</c:v>
                </c:pt>
                <c:pt idx="2010">
                  <c:v>2932878.0545620248</c:v>
                </c:pt>
                <c:pt idx="2011">
                  <c:v>2978987.7712063026</c:v>
                </c:pt>
                <c:pt idx="2012">
                  <c:v>2989096.9777561259</c:v>
                </c:pt>
                <c:pt idx="2013">
                  <c:v>2995488.9929434285</c:v>
                </c:pt>
                <c:pt idx="2014">
                  <c:v>2997620.9125271998</c:v>
                </c:pt>
                <c:pt idx="2015">
                  <c:v>2997087.8741389606</c:v>
                </c:pt>
                <c:pt idx="2016">
                  <c:v>2996021.9143459108</c:v>
                </c:pt>
                <c:pt idx="2017">
                  <c:v>2993357.6972875744</c:v>
                </c:pt>
                <c:pt idx="2018">
                  <c:v>2991759.634995833</c:v>
                </c:pt>
                <c:pt idx="2019">
                  <c:v>2993890.4627063312</c:v>
                </c:pt>
                <c:pt idx="2020">
                  <c:v>2993890.4627063312</c:v>
                </c:pt>
                <c:pt idx="2021">
                  <c:v>2989096.9777561259</c:v>
                </c:pt>
                <c:pt idx="2022">
                  <c:v>2982710.5779154226</c:v>
                </c:pt>
                <c:pt idx="2023">
                  <c:v>2975798.3148493804</c:v>
                </c:pt>
                <c:pt idx="2024">
                  <c:v>2969423.613648396</c:v>
                </c:pt>
                <c:pt idx="2025">
                  <c:v>2961993.5594196431</c:v>
                </c:pt>
                <c:pt idx="2026">
                  <c:v>2954571.1483049672</c:v>
                </c:pt>
                <c:pt idx="2027">
                  <c:v>2947685.7531140558</c:v>
                </c:pt>
                <c:pt idx="2028">
                  <c:v>2945568.4958247002</c:v>
                </c:pt>
                <c:pt idx="2029">
                  <c:v>2945568.4958247002</c:v>
                </c:pt>
                <c:pt idx="2030">
                  <c:v>2947156.3802985474</c:v>
                </c:pt>
                <c:pt idx="2031">
                  <c:v>2946627.0464775153</c:v>
                </c:pt>
                <c:pt idx="2032">
                  <c:v>2945039.2789905891</c:v>
                </c:pt>
                <c:pt idx="2033">
                  <c:v>2943451.8624609336</c:v>
                </c:pt>
                <c:pt idx="2034">
                  <c:v>2940278.0822815839</c:v>
                </c:pt>
                <c:pt idx="2035">
                  <c:v>2938163.0087387748</c:v>
                </c:pt>
                <c:pt idx="2036">
                  <c:v>2933934.7334334161</c:v>
                </c:pt>
                <c:pt idx="2037">
                  <c:v>2929708.9538385626</c:v>
                </c:pt>
                <c:pt idx="2038">
                  <c:v>2925485.6699530501</c:v>
                </c:pt>
                <c:pt idx="2039">
                  <c:v>2919682.7296353877</c:v>
                </c:pt>
                <c:pt idx="2040">
                  <c:v>2914411.4238698967</c:v>
                </c:pt>
                <c:pt idx="2041">
                  <c:v>2908617.4915055744</c:v>
                </c:pt>
                <c:pt idx="2042">
                  <c:v>2902302.2193904035</c:v>
                </c:pt>
                <c:pt idx="2043">
                  <c:v>2894416.0258292686</c:v>
                </c:pt>
                <c:pt idx="2044">
                  <c:v>2887588.4219165891</c:v>
                </c:pt>
                <c:pt idx="2045">
                  <c:v>2878669.9606431648</c:v>
                </c:pt>
                <c:pt idx="2046">
                  <c:v>2870286.4095394034</c:v>
                </c:pt>
                <c:pt idx="2047">
                  <c:v>2860343.9085988794</c:v>
                </c:pt>
                <c:pt idx="2048">
                  <c:v>2850937.6826696098</c:v>
                </c:pt>
                <c:pt idx="2049">
                  <c:v>2841544.0912707709</c:v>
                </c:pt>
                <c:pt idx="2050">
                  <c:v>2831642.3405869864</c:v>
                </c:pt>
                <c:pt idx="2051">
                  <c:v>2821754.667267669</c:v>
                </c:pt>
                <c:pt idx="2052">
                  <c:v>2812400.3832961898</c:v>
                </c:pt>
                <c:pt idx="2053">
                  <c:v>2801503.0206367373</c:v>
                </c:pt>
                <c:pt idx="2054">
                  <c:v>2789587.5456219073</c:v>
                </c:pt>
                <c:pt idx="2055">
                  <c:v>2741103.953353595</c:v>
                </c:pt>
                <c:pt idx="2056">
                  <c:v>2736993.6003303155</c:v>
                </c:pt>
                <c:pt idx="2057">
                  <c:v>2732372.4363336805</c:v>
                </c:pt>
                <c:pt idx="2058">
                  <c:v>2729806.4878431614</c:v>
                </c:pt>
                <c:pt idx="2059">
                  <c:v>2727754.4309676159</c:v>
                </c:pt>
                <c:pt idx="2060">
                  <c:v>2723652.1890026052</c:v>
                </c:pt>
                <c:pt idx="2061">
                  <c:v>2719552.4427457713</c:v>
                </c:pt>
                <c:pt idx="2062">
                  <c:v>2714431.2695157714</c:v>
                </c:pt>
                <c:pt idx="2063">
                  <c:v>2708802.4829397909</c:v>
                </c:pt>
                <c:pt idx="2064">
                  <c:v>2703689.4987593405</c:v>
                </c:pt>
                <c:pt idx="2065">
                  <c:v>2696537.8721419256</c:v>
                </c:pt>
                <c:pt idx="2066">
                  <c:v>2688373.9434927702</c:v>
                </c:pt>
                <c:pt idx="2067">
                  <c:v>2680729.3268304784</c:v>
                </c:pt>
                <c:pt idx="2068">
                  <c:v>2673093.4841441922</c:v>
                </c:pt>
                <c:pt idx="2069">
                  <c:v>2665974.6137168258</c:v>
                </c:pt>
                <c:pt idx="2070">
                  <c:v>2654803.2595368568</c:v>
                </c:pt>
                <c:pt idx="2071">
                  <c:v>2643144.2966824397</c:v>
                </c:pt>
                <c:pt idx="2072">
                  <c:v>2631000.4158411175</c:v>
                </c:pt>
                <c:pt idx="2073">
                  <c:v>2618878.9963861927</c:v>
                </c:pt>
                <c:pt idx="2074">
                  <c:v>2607283.7131249253</c:v>
                </c:pt>
                <c:pt idx="2075">
                  <c:v>2595206.2805532478</c:v>
                </c:pt>
                <c:pt idx="2076">
                  <c:v>2582649.5063467883</c:v>
                </c:pt>
                <c:pt idx="2077">
                  <c:v>2570617.9324397817</c:v>
                </c:pt>
                <c:pt idx="2078">
                  <c:v>2557609.0744265821</c:v>
                </c:pt>
                <c:pt idx="2079">
                  <c:v>2555610.0513832644</c:v>
                </c:pt>
                <c:pt idx="2080">
                  <c:v>2555610.0513832644</c:v>
                </c:pt>
                <c:pt idx="2081">
                  <c:v>2539141.9180040248</c:v>
                </c:pt>
                <c:pt idx="2082">
                  <c:v>2529181.8987065926</c:v>
                </c:pt>
                <c:pt idx="2083">
                  <c:v>2520231.2177850399</c:v>
                </c:pt>
                <c:pt idx="2084">
                  <c:v>2511789.3980629742</c:v>
                </c:pt>
                <c:pt idx="2085">
                  <c:v>2501872.2737755161</c:v>
                </c:pt>
                <c:pt idx="2086">
                  <c:v>2488014.5047197584</c:v>
                </c:pt>
                <c:pt idx="2087">
                  <c:v>2470735.2859014645</c:v>
                </c:pt>
                <c:pt idx="2088">
                  <c:v>2454487.2039277107</c:v>
                </c:pt>
                <c:pt idx="2089">
                  <c:v>2437791.1716641393</c:v>
                </c:pt>
                <c:pt idx="2090">
                  <c:v>2421629.3086588848</c:v>
                </c:pt>
                <c:pt idx="2091">
                  <c:v>2405022.1080647316</c:v>
                </c:pt>
                <c:pt idx="2092">
                  <c:v>2386028.1821270473</c:v>
                </c:pt>
                <c:pt idx="2093">
                  <c:v>2368063.1312984042</c:v>
                </c:pt>
                <c:pt idx="2094">
                  <c:v>2348218.2665588334</c:v>
                </c:pt>
                <c:pt idx="2095">
                  <c:v>2327957.3498212267</c:v>
                </c:pt>
                <c:pt idx="2096">
                  <c:v>2308245.1866439078</c:v>
                </c:pt>
                <c:pt idx="2097">
                  <c:v>2285250.82650478</c:v>
                </c:pt>
                <c:pt idx="2098">
                  <c:v>2262346.3119135704</c:v>
                </c:pt>
                <c:pt idx="2099">
                  <c:v>2137045.6554437988</c:v>
                </c:pt>
                <c:pt idx="2100">
                  <c:v>2113800.9646348655</c:v>
                </c:pt>
                <c:pt idx="2101">
                  <c:v>2092039.8454298265</c:v>
                </c:pt>
                <c:pt idx="2102">
                  <c:v>2069904.633348342</c:v>
                </c:pt>
                <c:pt idx="2103">
                  <c:v>2048317.6288916729</c:v>
                </c:pt>
                <c:pt idx="2104">
                  <c:v>2026360.2361257654</c:v>
                </c:pt>
                <c:pt idx="2105">
                  <c:v>2004038.0703948904</c:v>
                </c:pt>
                <c:pt idx="2106">
                  <c:v>1975023.5962239094</c:v>
                </c:pt>
                <c:pt idx="2107">
                  <c:v>1953817.8114208858</c:v>
                </c:pt>
                <c:pt idx="2108">
                  <c:v>1931353.029885795</c:v>
                </c:pt>
                <c:pt idx="2109">
                  <c:v>1908539.3855383154</c:v>
                </c:pt>
                <c:pt idx="2110">
                  <c:v>1886271.5310940985</c:v>
                </c:pt>
                <c:pt idx="2111">
                  <c:v>1863658.752378542</c:v>
                </c:pt>
                <c:pt idx="2112">
                  <c:v>1841147.4008660298</c:v>
                </c:pt>
                <c:pt idx="2113">
                  <c:v>1817422.404345125</c:v>
                </c:pt>
                <c:pt idx="2114">
                  <c:v>1792502.7146085631</c:v>
                </c:pt>
                <c:pt idx="2115">
                  <c:v>1767709.7211382352</c:v>
                </c:pt>
                <c:pt idx="2116">
                  <c:v>1743906.7632902879</c:v>
                </c:pt>
                <c:pt idx="2117">
                  <c:v>1719362.716859905</c:v>
                </c:pt>
                <c:pt idx="2118">
                  <c:v>1693663.7525865808</c:v>
                </c:pt>
                <c:pt idx="2119">
                  <c:v>1667680.3850056604</c:v>
                </c:pt>
                <c:pt idx="2120">
                  <c:v>1642686.9750546757</c:v>
                </c:pt>
                <c:pt idx="2121">
                  <c:v>1616568.9857373945</c:v>
                </c:pt>
                <c:pt idx="2122">
                  <c:v>1591853.9644032717</c:v>
                </c:pt>
                <c:pt idx="2123">
                  <c:v>1563122.1603706945</c:v>
                </c:pt>
                <c:pt idx="2124">
                  <c:v>1537050.9172196034</c:v>
                </c:pt>
                <c:pt idx="2125">
                  <c:v>1509904.1899887379</c:v>
                </c:pt>
                <c:pt idx="2126">
                  <c:v>1482927.3269977421</c:v>
                </c:pt>
                <c:pt idx="2127">
                  <c:v>1456120.3282466158</c:v>
                </c:pt>
                <c:pt idx="2128">
                  <c:v>1428678.659532452</c:v>
                </c:pt>
                <c:pt idx="2129">
                  <c:v>1407815.5198937748</c:v>
                </c:pt>
                <c:pt idx="2130">
                  <c:v>1387456.0160620604</c:v>
                </c:pt>
                <c:pt idx="2131">
                  <c:v>1366405.5718155578</c:v>
                </c:pt>
                <c:pt idx="2132">
                  <c:v>1345070.6072710454</c:v>
                </c:pt>
                <c:pt idx="2133">
                  <c:v>1324241.3062998094</c:v>
                </c:pt>
                <c:pt idx="2134">
                  <c:v>1302352.0024470054</c:v>
                </c:pt>
                <c:pt idx="2135">
                  <c:v>1286791.6567006614</c:v>
                </c:pt>
                <c:pt idx="2136">
                  <c:v>1275936.538358219</c:v>
                </c:pt>
                <c:pt idx="2137">
                  <c:v>1270520.4438557848</c:v>
                </c:pt>
                <c:pt idx="2138">
                  <c:v>1270907.0542757399</c:v>
                </c:pt>
                <c:pt idx="2139">
                  <c:v>1270907.0542757399</c:v>
                </c:pt>
                <c:pt idx="2140">
                  <c:v>1270907.0542757399</c:v>
                </c:pt>
                <c:pt idx="2141">
                  <c:v>1270133.8724279776</c:v>
                </c:pt>
                <c:pt idx="2142">
                  <c:v>1270520.4438557848</c:v>
                </c:pt>
                <c:pt idx="2143">
                  <c:v>1270133.8724279776</c:v>
                </c:pt>
                <c:pt idx="2144">
                  <c:v>1270133.8724279776</c:v>
                </c:pt>
                <c:pt idx="2145">
                  <c:v>1272840.6913229264</c:v>
                </c:pt>
                <c:pt idx="2146">
                  <c:v>1273227.5357167237</c:v>
                </c:pt>
                <c:pt idx="2147">
                  <c:v>1274001.3414947316</c:v>
                </c:pt>
                <c:pt idx="2148">
                  <c:v>1274388.302876614</c:v>
                </c:pt>
                <c:pt idx="2149">
                  <c:v>1274388.302876614</c:v>
                </c:pt>
                <c:pt idx="2150">
                  <c:v>1270133.8724279776</c:v>
                </c:pt>
                <c:pt idx="2151">
                  <c:v>1263954.0329773445</c:v>
                </c:pt>
                <c:pt idx="2152">
                  <c:v>1258169.4999348838</c:v>
                </c:pt>
                <c:pt idx="2153">
                  <c:v>1253163.3351405617</c:v>
                </c:pt>
                <c:pt idx="2154">
                  <c:v>1249701.3892955147</c:v>
                </c:pt>
                <c:pt idx="2155">
                  <c:v>1249701.3892955147</c:v>
                </c:pt>
                <c:pt idx="2156">
                  <c:v>1238567.7169635892</c:v>
                </c:pt>
                <c:pt idx="2157">
                  <c:v>1232821.7894304544</c:v>
                </c:pt>
                <c:pt idx="2158">
                  <c:v>1229378.4444208723</c:v>
                </c:pt>
                <c:pt idx="2159">
                  <c:v>1228231.3646702096</c:v>
                </c:pt>
                <c:pt idx="2160">
                  <c:v>1225938.258045353</c:v>
                </c:pt>
                <c:pt idx="2161">
                  <c:v>1224028.4082328435</c:v>
                </c:pt>
                <c:pt idx="2162">
                  <c:v>1221737.8753086086</c:v>
                </c:pt>
                <c:pt idx="2163">
                  <c:v>1219448.7462216057</c:v>
                </c:pt>
                <c:pt idx="2164">
                  <c:v>1219448.7462216057</c:v>
                </c:pt>
                <c:pt idx="2165">
                  <c:v>1219830.1702470053</c:v>
                </c:pt>
                <c:pt idx="2166">
                  <c:v>1220211.6332668811</c:v>
                </c:pt>
                <c:pt idx="2167">
                  <c:v>1219830.1702470053</c:v>
                </c:pt>
                <c:pt idx="2168">
                  <c:v>1220211.6332668811</c:v>
                </c:pt>
                <c:pt idx="2169">
                  <c:v>1220593.1352847256</c:v>
                </c:pt>
                <c:pt idx="2170">
                  <c:v>1220593.1352847256</c:v>
                </c:pt>
                <c:pt idx="2171">
                  <c:v>1220593.1352847256</c:v>
                </c:pt>
                <c:pt idx="2172">
                  <c:v>1221356.2563061714</c:v>
                </c:pt>
                <c:pt idx="2173">
                  <c:v>1221737.8753086086</c:v>
                </c:pt>
                <c:pt idx="2174">
                  <c:v>1222119.5333078504</c:v>
                </c:pt>
                <c:pt idx="2175">
                  <c:v>1223264.7412759252</c:v>
                </c:pt>
                <c:pt idx="2176">
                  <c:v>1225174.2011331953</c:v>
                </c:pt>
                <c:pt idx="2177">
                  <c:v>1226320.3449943103</c:v>
                </c:pt>
                <c:pt idx="2178">
                  <c:v>1227466.839812696</c:v>
                </c:pt>
                <c:pt idx="2179">
                  <c:v>1228231.3646702096</c:v>
                </c:pt>
                <c:pt idx="2180">
                  <c:v>1232821.7894304544</c:v>
                </c:pt>
                <c:pt idx="2181">
                  <c:v>1264725.9669704363</c:v>
                </c:pt>
                <c:pt idx="2182">
                  <c:v>1277485.3977689054</c:v>
                </c:pt>
                <c:pt idx="2183">
                  <c:v>1263954.0329773445</c:v>
                </c:pt>
                <c:pt idx="2184">
                  <c:v>1251239.6419385914</c:v>
                </c:pt>
                <c:pt idx="2185">
                  <c:v>1235502.1304055117</c:v>
                </c:pt>
                <c:pt idx="2186">
                  <c:v>1226702.4709389079</c:v>
                </c:pt>
                <c:pt idx="2187">
                  <c:v>1227084.6358791459</c:v>
                </c:pt>
                <c:pt idx="2188">
                  <c:v>1231673.6567998305</c:v>
                </c:pt>
                <c:pt idx="2189">
                  <c:v>1232439.0395579394</c:v>
                </c:pt>
                <c:pt idx="2190">
                  <c:v>1232821.7894304544</c:v>
                </c:pt>
                <c:pt idx="2191">
                  <c:v>1232439.0395579394</c:v>
                </c:pt>
                <c:pt idx="2192">
                  <c:v>1232439.0395579394</c:v>
                </c:pt>
                <c:pt idx="2193">
                  <c:v>1232821.7894304544</c:v>
                </c:pt>
                <c:pt idx="2194">
                  <c:v>1234736.1237206496</c:v>
                </c:pt>
                <c:pt idx="2195">
                  <c:v>1236651.4328971971</c:v>
                </c:pt>
                <c:pt idx="2196">
                  <c:v>1237417.8295372985</c:v>
                </c:pt>
                <c:pt idx="2197">
                  <c:v>1239717.9553459864</c:v>
                </c:pt>
                <c:pt idx="2198">
                  <c:v>1250085.8939613681</c:v>
                </c:pt>
                <c:pt idx="2199">
                  <c:v>1253933.0853894353</c:v>
                </c:pt>
                <c:pt idx="2200">
                  <c:v>1255088.0032288842</c:v>
                </c:pt>
                <c:pt idx="2201">
                  <c:v>1255858.143431833</c:v>
                </c:pt>
                <c:pt idx="2202">
                  <c:v>1258169.4999348838</c:v>
                </c:pt>
                <c:pt idx="2203">
                  <c:v>1254702.9916208703</c:v>
                </c:pt>
                <c:pt idx="2204">
                  <c:v>1247010.9484950081</c:v>
                </c:pt>
                <c:pt idx="2205">
                  <c:v>1247010.9484950081</c:v>
                </c:pt>
                <c:pt idx="2206">
                  <c:v>1236268.2930706069</c:v>
                </c:pt>
                <c:pt idx="2207">
                  <c:v>1232056.3286810648</c:v>
                </c:pt>
                <c:pt idx="2208">
                  <c:v>1228996.0455102846</c:v>
                </c:pt>
                <c:pt idx="2209">
                  <c:v>1227084.6358791459</c:v>
                </c:pt>
                <c:pt idx="2210">
                  <c:v>1224792.2311699949</c:v>
                </c:pt>
                <c:pt idx="2211">
                  <c:v>1222119.5333078504</c:v>
                </c:pt>
                <c:pt idx="2212">
                  <c:v>1219830.1702470053</c:v>
                </c:pt>
                <c:pt idx="2213">
                  <c:v>1217161.0209695064</c:v>
                </c:pt>
                <c:pt idx="2214">
                  <c:v>1215636.6507103667</c:v>
                </c:pt>
                <c:pt idx="2215">
                  <c:v>1214874.6995558031</c:v>
                </c:pt>
                <c:pt idx="2216">
                  <c:v>1212589.7819781676</c:v>
                </c:pt>
                <c:pt idx="2217">
                  <c:v>1212589.7819781676</c:v>
                </c:pt>
                <c:pt idx="2218">
                  <c:v>1212970.5040855333</c:v>
                </c:pt>
                <c:pt idx="2219">
                  <c:v>1213732.0652860217</c:v>
                </c:pt>
                <c:pt idx="2220">
                  <c:v>1213732.0652860217</c:v>
                </c:pt>
                <c:pt idx="2221">
                  <c:v>1214112.9043803085</c:v>
                </c:pt>
                <c:pt idx="2222">
                  <c:v>1214493.7824702356</c:v>
                </c:pt>
                <c:pt idx="2223">
                  <c:v>1214493.7824702356</c:v>
                </c:pt>
                <c:pt idx="2224">
                  <c:v>1216017.6847816911</c:v>
                </c:pt>
                <c:pt idx="2225">
                  <c:v>1216017.6847816911</c:v>
                </c:pt>
                <c:pt idx="2226">
                  <c:v>1215255.6556358468</c:v>
                </c:pt>
                <c:pt idx="2227">
                  <c:v>1214493.7824702356</c:v>
                </c:pt>
                <c:pt idx="2228">
                  <c:v>1214493.7824702356</c:v>
                </c:pt>
                <c:pt idx="2229">
                  <c:v>1214493.7824702356</c:v>
                </c:pt>
                <c:pt idx="2230">
                  <c:v>1212970.5040855333</c:v>
                </c:pt>
                <c:pt idx="2231">
                  <c:v>1212970.5040855333</c:v>
                </c:pt>
                <c:pt idx="2232">
                  <c:v>1214112.9043803085</c:v>
                </c:pt>
                <c:pt idx="2233">
                  <c:v>1214112.9043803085</c:v>
                </c:pt>
                <c:pt idx="2234">
                  <c:v>1212970.5040855333</c:v>
                </c:pt>
                <c:pt idx="2235">
                  <c:v>1212970.5040855333</c:v>
                </c:pt>
                <c:pt idx="2236">
                  <c:v>1212589.7819781676</c:v>
                </c:pt>
                <c:pt idx="2237">
                  <c:v>1212209.0988652781</c:v>
                </c:pt>
                <c:pt idx="2238">
                  <c:v>1213732.0652860217</c:v>
                </c:pt>
                <c:pt idx="2239">
                  <c:v>1213351.2651873752</c:v>
                </c:pt>
                <c:pt idx="2240">
                  <c:v>1212970.5040855333</c:v>
                </c:pt>
                <c:pt idx="2241">
                  <c:v>1212970.5040855333</c:v>
                </c:pt>
                <c:pt idx="2242">
                  <c:v>1214112.9043803085</c:v>
                </c:pt>
                <c:pt idx="2243">
                  <c:v>1213351.2651873752</c:v>
                </c:pt>
                <c:pt idx="2244">
                  <c:v>1214112.9043803085</c:v>
                </c:pt>
                <c:pt idx="2245">
                  <c:v>1213351.2651873752</c:v>
                </c:pt>
                <c:pt idx="2246">
                  <c:v>1213351.2651873752</c:v>
                </c:pt>
                <c:pt idx="2247">
                  <c:v>1212970.5040855333</c:v>
                </c:pt>
                <c:pt idx="2248">
                  <c:v>1212589.7819781676</c:v>
                </c:pt>
                <c:pt idx="2249">
                  <c:v>1213732.0652860217</c:v>
                </c:pt>
                <c:pt idx="2250">
                  <c:v>1213732.0652860217</c:v>
                </c:pt>
                <c:pt idx="2251">
                  <c:v>1214493.7824702356</c:v>
                </c:pt>
                <c:pt idx="2252">
                  <c:v>1226320.3449943103</c:v>
                </c:pt>
                <c:pt idx="2253">
                  <c:v>1256628.4396185074</c:v>
                </c:pt>
                <c:pt idx="2254">
                  <c:v>1272840.6913229264</c:v>
                </c:pt>
                <c:pt idx="2255">
                  <c:v>1269747.3399958108</c:v>
                </c:pt>
                <c:pt idx="2256">
                  <c:v>1264339.9804737419</c:v>
                </c:pt>
                <c:pt idx="2257">
                  <c:v>1257784.1763629112</c:v>
                </c:pt>
                <c:pt idx="2258">
                  <c:v>1249701.3892955147</c:v>
                </c:pt>
                <c:pt idx="2259">
                  <c:v>1240484.975912841</c:v>
                </c:pt>
                <c:pt idx="2260">
                  <c:v>1231291.0239165649</c:v>
                </c:pt>
                <c:pt idx="2261">
                  <c:v>1230143.3592324611</c:v>
                </c:pt>
                <c:pt idx="2262">
                  <c:v>1224410.3002047632</c:v>
                </c:pt>
                <c:pt idx="2263">
                  <c:v>1227084.6358791459</c:v>
                </c:pt>
                <c:pt idx="2264">
                  <c:v>1228996.0455102846</c:v>
                </c:pt>
                <c:pt idx="2265">
                  <c:v>1228996.0455102846</c:v>
                </c:pt>
                <c:pt idx="2266">
                  <c:v>1229378.4444208723</c:v>
                </c:pt>
                <c:pt idx="2267">
                  <c:v>1227849.0827430505</c:v>
                </c:pt>
                <c:pt idx="2268">
                  <c:v>1226320.3449943103</c:v>
                </c:pt>
                <c:pt idx="2269">
                  <c:v>1224028.4082328435</c:v>
                </c:pt>
                <c:pt idx="2270">
                  <c:v>1222501.2303027324</c:v>
                </c:pt>
                <c:pt idx="2271">
                  <c:v>1222119.5333078504</c:v>
                </c:pt>
                <c:pt idx="2272">
                  <c:v>1224028.4082328435</c:v>
                </c:pt>
                <c:pt idx="2273">
                  <c:v>1228996.0455102846</c:v>
                </c:pt>
                <c:pt idx="2274">
                  <c:v>1238184.3821587972</c:v>
                </c:pt>
                <c:pt idx="2275">
                  <c:v>1238184.3821587972</c:v>
                </c:pt>
                <c:pt idx="2276">
                  <c:v>1238567.7169635892</c:v>
                </c:pt>
                <c:pt idx="2277">
                  <c:v>1240101.4461310115</c:v>
                </c:pt>
                <c:pt idx="2278">
                  <c:v>1244322.4184727296</c:v>
                </c:pt>
                <c:pt idx="2279">
                  <c:v>1252778.5185084213</c:v>
                </c:pt>
                <c:pt idx="2280">
                  <c:v>1257398.8917842507</c:v>
                </c:pt>
                <c:pt idx="2281">
                  <c:v>1253933.0853894353</c:v>
                </c:pt>
                <c:pt idx="2282">
                  <c:v>1250470.4376251902</c:v>
                </c:pt>
                <c:pt idx="2283">
                  <c:v>1254702.9916208703</c:v>
                </c:pt>
                <c:pt idx="2284">
                  <c:v>1265111.9924616069</c:v>
                </c:pt>
                <c:pt idx="2285">
                  <c:v>1277098.1244230643</c:v>
                </c:pt>
                <c:pt idx="2286">
                  <c:v>1296898.7842602655</c:v>
                </c:pt>
                <c:pt idx="2287">
                  <c:v>1304301.4326540288</c:v>
                </c:pt>
                <c:pt idx="2288">
                  <c:v>1293008.3078693133</c:v>
                </c:pt>
                <c:pt idx="2289">
                  <c:v>1272453.8859224413</c:v>
                </c:pt>
                <c:pt idx="2290">
                  <c:v>1242019.4849907421</c:v>
                </c:pt>
                <c:pt idx="2291">
                  <c:v>1217542.2110233922</c:v>
                </c:pt>
                <c:pt idx="2292">
                  <c:v>1190196.1995998863</c:v>
                </c:pt>
                <c:pt idx="2293">
                  <c:v>1163427.9543615412</c:v>
                </c:pt>
                <c:pt idx="2294">
                  <c:v>1166058.3421471529</c:v>
                </c:pt>
                <c:pt idx="2295">
                  <c:v>1173960.9701733571</c:v>
                </c:pt>
                <c:pt idx="2296">
                  <c:v>1182635.9611423686</c:v>
                </c:pt>
                <c:pt idx="2297">
                  <c:v>1183769.0025253687</c:v>
                </c:pt>
                <c:pt idx="2298">
                  <c:v>1183013.6026081163</c:v>
                </c:pt>
                <c:pt idx="2299">
                  <c:v>1187926.4902533032</c:v>
                </c:pt>
                <c:pt idx="2300">
                  <c:v>1201945.395123912</c:v>
                </c:pt>
                <c:pt idx="2301">
                  <c:v>1220211.6332668811</c:v>
                </c:pt>
                <c:pt idx="2302">
                  <c:v>1231673.6567998305</c:v>
                </c:pt>
                <c:pt idx="2303">
                  <c:v>1243554.6179965604</c:v>
                </c:pt>
                <c:pt idx="2304">
                  <c:v>1257013.6462035589</c:v>
                </c:pt>
                <c:pt idx="2305">
                  <c:v>1275162.3426272999</c:v>
                </c:pt>
                <c:pt idx="2306">
                  <c:v>1290675.8938170969</c:v>
                </c:pt>
                <c:pt idx="2307">
                  <c:v>1305471.5587256942</c:v>
                </c:pt>
                <c:pt idx="2308">
                  <c:v>1322281.9322487339</c:v>
                </c:pt>
                <c:pt idx="2309">
                  <c:v>1335624.9005603604</c:v>
                </c:pt>
                <c:pt idx="2310">
                  <c:v>1341919.5426569786</c:v>
                </c:pt>
                <c:pt idx="2311">
                  <c:v>1353354.0259976871</c:v>
                </c:pt>
                <c:pt idx="2312">
                  <c:v>1363633.5135088302</c:v>
                </c:pt>
                <c:pt idx="2313">
                  <c:v>1371558.7495092768</c:v>
                </c:pt>
                <c:pt idx="2314">
                  <c:v>1376718.5174347833</c:v>
                </c:pt>
                <c:pt idx="2315">
                  <c:v>1381089.6223131567</c:v>
                </c:pt>
                <c:pt idx="2316">
                  <c:v>1387456.0160620604</c:v>
                </c:pt>
                <c:pt idx="2317">
                  <c:v>1387854.247133946</c:v>
                </c:pt>
                <c:pt idx="2318">
                  <c:v>1385863.4817344137</c:v>
                </c:pt>
                <c:pt idx="2319">
                  <c:v>1383873.6912189052</c:v>
                </c:pt>
                <c:pt idx="2320">
                  <c:v>1385863.4817344137</c:v>
                </c:pt>
                <c:pt idx="2321">
                  <c:v>1392636.0616297461</c:v>
                </c:pt>
                <c:pt idx="2322">
                  <c:v>1405415.0197596755</c:v>
                </c:pt>
                <c:pt idx="2323">
                  <c:v>1427070.0590731576</c:v>
                </c:pt>
                <c:pt idx="2324">
                  <c:v>1427070.0590731576</c:v>
                </c:pt>
                <c:pt idx="2325">
                  <c:v>1458955.4422162473</c:v>
                </c:pt>
                <c:pt idx="2326">
                  <c:v>1470315.0058782194</c:v>
                </c:pt>
                <c:pt idx="2327">
                  <c:v>1486188.2028344553</c:v>
                </c:pt>
                <c:pt idx="2328">
                  <c:v>1507034.9549863022</c:v>
                </c:pt>
                <c:pt idx="2329">
                  <c:v>1532514.6665517241</c:v>
                </c:pt>
                <c:pt idx="2330">
                  <c:v>1561462.241881527</c:v>
                </c:pt>
                <c:pt idx="2331">
                  <c:v>1588513.225853676</c:v>
                </c:pt>
                <c:pt idx="2332">
                  <c:v>1609853.1926318537</c:v>
                </c:pt>
                <c:pt idx="2333">
                  <c:v>1626240.4277932364</c:v>
                </c:pt>
                <c:pt idx="2334">
                  <c:v>1641842.1195435803</c:v>
                </c:pt>
                <c:pt idx="2335">
                  <c:v>1654531.3303230796</c:v>
                </c:pt>
                <c:pt idx="2336">
                  <c:v>1665132.4820204172</c:v>
                </c:pt>
                <c:pt idx="2337">
                  <c:v>1669804.7098680399</c:v>
                </c:pt>
                <c:pt idx="2338">
                  <c:v>1671079.7727305908</c:v>
                </c:pt>
                <c:pt idx="2339">
                  <c:v>1672780.4024866782</c:v>
                </c:pt>
                <c:pt idx="2340">
                  <c:v>1680866.9143274892</c:v>
                </c:pt>
                <c:pt idx="2341">
                  <c:v>1697509.6477696206</c:v>
                </c:pt>
                <c:pt idx="2342">
                  <c:v>1714640.730797546</c:v>
                </c:pt>
                <c:pt idx="2343">
                  <c:v>1730542.5316374749</c:v>
                </c:pt>
                <c:pt idx="2344">
                  <c:v>1743906.7632902879</c:v>
                </c:pt>
                <c:pt idx="2345">
                  <c:v>1756009.8924534395</c:v>
                </c:pt>
                <c:pt idx="2346">
                  <c:v>1763373.1366426218</c:v>
                </c:pt>
                <c:pt idx="2347">
                  <c:v>1773787.4906708021</c:v>
                </c:pt>
                <c:pt idx="2348">
                  <c:v>1785530.4873338901</c:v>
                </c:pt>
                <c:pt idx="2349">
                  <c:v>1796428.9794431534</c:v>
                </c:pt>
                <c:pt idx="2350">
                  <c:v>1809101.7637366895</c:v>
                </c:pt>
                <c:pt idx="2351">
                  <c:v>1826196.1816356052</c:v>
                </c:pt>
                <c:pt idx="2352">
                  <c:v>1845112.6221660525</c:v>
                </c:pt>
                <c:pt idx="2353">
                  <c:v>1873844.1156537738</c:v>
                </c:pt>
                <c:pt idx="2354">
                  <c:v>1911218.0793087464</c:v>
                </c:pt>
                <c:pt idx="2355">
                  <c:v>1934492.2304840293</c:v>
                </c:pt>
                <c:pt idx="2356">
                  <c:v>1955168.7984517775</c:v>
                </c:pt>
                <c:pt idx="2357">
                  <c:v>1971859.8284840118</c:v>
                </c:pt>
                <c:pt idx="2358">
                  <c:v>1975927.8808243107</c:v>
                </c:pt>
                <c:pt idx="2359">
                  <c:v>1976380.0816144794</c:v>
                </c:pt>
                <c:pt idx="2360">
                  <c:v>1984979.3058156502</c:v>
                </c:pt>
                <c:pt idx="2361">
                  <c:v>1991324.5842314791</c:v>
                </c:pt>
                <c:pt idx="2362">
                  <c:v>1996769.4775946438</c:v>
                </c:pt>
                <c:pt idx="2363">
                  <c:v>2004492.688907776</c:v>
                </c:pt>
                <c:pt idx="2364">
                  <c:v>2009496.0662338417</c:v>
                </c:pt>
                <c:pt idx="2365">
                  <c:v>2009951.1526909191</c:v>
                </c:pt>
                <c:pt idx="2366">
                  <c:v>2009951.1526909191</c:v>
                </c:pt>
                <c:pt idx="2367">
                  <c:v>2009496.0662338417</c:v>
                </c:pt>
                <c:pt idx="2368">
                  <c:v>2008586.0103077721</c:v>
                </c:pt>
                <c:pt idx="2369">
                  <c:v>2007221.2188807316</c:v>
                </c:pt>
                <c:pt idx="2370">
                  <c:v>2004947.3464139737</c:v>
                </c:pt>
                <c:pt idx="2371">
                  <c:v>2002219.9863055721</c:v>
                </c:pt>
                <c:pt idx="2372">
                  <c:v>1998585.6899037026</c:v>
                </c:pt>
                <c:pt idx="2373">
                  <c:v>1994953.8892135024</c:v>
                </c:pt>
                <c:pt idx="2374">
                  <c:v>1990871.0965886712</c:v>
                </c:pt>
                <c:pt idx="2375">
                  <c:v>1988604.2433057446</c:v>
                </c:pt>
                <c:pt idx="2376">
                  <c:v>1986791.4625979029</c:v>
                </c:pt>
                <c:pt idx="2377">
                  <c:v>1984526.3641083147</c:v>
                </c:pt>
                <c:pt idx="2378">
                  <c:v>1982262.2405074071</c:v>
                </c:pt>
                <c:pt idx="2379">
                  <c:v>1979546.5790375602</c:v>
                </c:pt>
                <c:pt idx="2380">
                  <c:v>1976832.321403781</c:v>
                </c:pt>
                <c:pt idx="2381">
                  <c:v>1974119.4676060695</c:v>
                </c:pt>
                <c:pt idx="2382">
                  <c:v>1971408.01764559</c:v>
                </c:pt>
                <c:pt idx="2383">
                  <c:v>1968697.9715211783</c:v>
                </c:pt>
                <c:pt idx="2384">
                  <c:v>1964184.3476193026</c:v>
                </c:pt>
                <c:pt idx="2385">
                  <c:v>1960576.2561701704</c:v>
                </c:pt>
                <c:pt idx="2386">
                  <c:v>1956069.6514509618</c:v>
                </c:pt>
                <c:pt idx="2387">
                  <c:v>1950666.8731884565</c:v>
                </c:pt>
                <c:pt idx="2388">
                  <c:v>1945269.7102748789</c:v>
                </c:pt>
                <c:pt idx="2389">
                  <c:v>1938980.1173796877</c:v>
                </c:pt>
                <c:pt idx="2390">
                  <c:v>1933146.6248247307</c:v>
                </c:pt>
                <c:pt idx="2391">
                  <c:v>1926871.7722187284</c:v>
                </c:pt>
                <c:pt idx="2392">
                  <c:v>1920157.197364606</c:v>
                </c:pt>
                <c:pt idx="2393">
                  <c:v>1913004.655065015</c:v>
                </c:pt>
                <c:pt idx="2394">
                  <c:v>1905862.0956039522</c:v>
                </c:pt>
                <c:pt idx="2395">
                  <c:v>1898729.5189790893</c:v>
                </c:pt>
                <c:pt idx="2396">
                  <c:v>1892051.7948409542</c:v>
                </c:pt>
                <c:pt idx="2397">
                  <c:v>1884494.3142496049</c:v>
                </c:pt>
                <c:pt idx="2398">
                  <c:v>1876948.1033459306</c:v>
                </c:pt>
                <c:pt idx="2399">
                  <c:v>1869413.1621322595</c:v>
                </c:pt>
                <c:pt idx="2400">
                  <c:v>1861447.2726546228</c:v>
                </c:pt>
                <c:pt idx="2401">
                  <c:v>1854377.0887725987</c:v>
                </c:pt>
                <c:pt idx="2402">
                  <c:v>1846435.0645185914</c:v>
                </c:pt>
                <c:pt idx="2403">
                  <c:v>1838505.6747938506</c:v>
                </c:pt>
                <c:pt idx="2404">
                  <c:v>1830149.4703243952</c:v>
                </c:pt>
                <c:pt idx="2405">
                  <c:v>1822246.0515785497</c:v>
                </c:pt>
                <c:pt idx="2406">
                  <c:v>1813041.3650197443</c:v>
                </c:pt>
                <c:pt idx="2407">
                  <c:v>1801232.0370727684</c:v>
                </c:pt>
                <c:pt idx="2408">
                  <c:v>1788579.608410364</c:v>
                </c:pt>
                <c:pt idx="2409">
                  <c:v>1775959.9749336485</c:v>
                </c:pt>
                <c:pt idx="2410">
                  <c:v>1760773.0577257462</c:v>
                </c:pt>
                <c:pt idx="2411">
                  <c:v>1745202.0647982135</c:v>
                </c:pt>
                <c:pt idx="2412">
                  <c:v>1730112.0513177011</c:v>
                </c:pt>
                <c:pt idx="2413">
                  <c:v>1714211.6933118086</c:v>
                </c:pt>
                <c:pt idx="2414">
                  <c:v>1698364.7200942505</c:v>
                </c:pt>
                <c:pt idx="2415">
                  <c:v>1682571.1316661909</c:v>
                </c:pt>
                <c:pt idx="2416">
                  <c:v>1666830.9280276299</c:v>
                </c:pt>
                <c:pt idx="2417">
                  <c:v>1650720.8820164669</c:v>
                </c:pt>
                <c:pt idx="2418">
                  <c:v>1635088.8907897752</c:v>
                </c:pt>
                <c:pt idx="2419">
                  <c:v>1619089.9818530306</c:v>
                </c:pt>
                <c:pt idx="2420">
                  <c:v>1602728.6006824579</c:v>
                </c:pt>
                <c:pt idx="2421">
                  <c:v>1587261.0923240427</c:v>
                </c:pt>
                <c:pt idx="2422">
                  <c:v>1570599.5146790519</c:v>
                </c:pt>
                <c:pt idx="2423">
                  <c:v>1554828.8071935531</c:v>
                </c:pt>
                <c:pt idx="2424">
                  <c:v>1538288.8953958172</c:v>
                </c:pt>
                <c:pt idx="2425">
                  <c:v>1522633.770465618</c:v>
                </c:pt>
                <c:pt idx="2426">
                  <c:v>1507034.9549863022</c:v>
                </c:pt>
                <c:pt idx="2427">
                  <c:v>1490267.8072277922</c:v>
                </c:pt>
                <c:pt idx="2428">
                  <c:v>1473972.7869408671</c:v>
                </c:pt>
                <c:pt idx="2429">
                  <c:v>1457335.1431172341</c:v>
                </c:pt>
                <c:pt idx="2430">
                  <c:v>1440763.0506681744</c:v>
                </c:pt>
                <c:pt idx="2431">
                  <c:v>1424256.509593688</c:v>
                </c:pt>
                <c:pt idx="2432">
                  <c:v>1407415.3390491847</c:v>
                </c:pt>
                <c:pt idx="2433">
                  <c:v>1390244.4524632301</c:v>
                </c:pt>
                <c:pt idx="2434">
                  <c:v>1367197.9394333903</c:v>
                </c:pt>
                <c:pt idx="2435">
                  <c:v>1342313.2892500143</c:v>
                </c:pt>
                <c:pt idx="2436">
                  <c:v>1316800.8713016752</c:v>
                </c:pt>
                <c:pt idx="2437">
                  <c:v>1291841.9253651518</c:v>
                </c:pt>
                <c:pt idx="2438">
                  <c:v>1264725.9669704363</c:v>
                </c:pt>
                <c:pt idx="2439">
                  <c:v>1238567.7169635892</c:v>
                </c:pt>
                <c:pt idx="2440">
                  <c:v>1210686.7563724518</c:v>
                </c:pt>
                <c:pt idx="2441">
                  <c:v>1183013.6026081163</c:v>
                </c:pt>
                <c:pt idx="2442">
                  <c:v>1154423.9882647526</c:v>
                </c:pt>
                <c:pt idx="2443">
                  <c:v>1124944.5862439461</c:v>
                </c:pt>
                <c:pt idx="2444">
                  <c:v>1095340.0383819826</c:v>
                </c:pt>
                <c:pt idx="2445">
                  <c:v>1065619.7035929654</c:v>
                </c:pt>
                <c:pt idx="2446">
                  <c:v>1036155.2180454601</c:v>
                </c:pt>
                <c:pt idx="2447">
                  <c:v>1006587.5801001675</c:v>
                </c:pt>
                <c:pt idx="2448">
                  <c:v>976926.38264037669</c:v>
                </c:pt>
                <c:pt idx="2449">
                  <c:v>945771.76792779937</c:v>
                </c:pt>
                <c:pt idx="2450">
                  <c:v>914570.27127500623</c:v>
                </c:pt>
                <c:pt idx="2451">
                  <c:v>883332.30446674861</c:v>
                </c:pt>
                <c:pt idx="2452">
                  <c:v>851726.63064091466</c:v>
                </c:pt>
                <c:pt idx="2453">
                  <c:v>820451.01442141458</c:v>
                </c:pt>
                <c:pt idx="2454">
                  <c:v>789170.90433067642</c:v>
                </c:pt>
                <c:pt idx="2455">
                  <c:v>757566.33319077082</c:v>
                </c:pt>
                <c:pt idx="2456">
                  <c:v>726640.83845098503</c:v>
                </c:pt>
                <c:pt idx="2457">
                  <c:v>695736.43086361699</c:v>
                </c:pt>
                <c:pt idx="2458">
                  <c:v>675115.02835666761</c:v>
                </c:pt>
                <c:pt idx="2459">
                  <c:v>658796.70243011788</c:v>
                </c:pt>
                <c:pt idx="2460">
                  <c:v>642896.80722751655</c:v>
                </c:pt>
                <c:pt idx="2461">
                  <c:v>627409.49342376553</c:v>
                </c:pt>
                <c:pt idx="2462">
                  <c:v>620486.46105220541</c:v>
                </c:pt>
                <c:pt idx="2463">
                  <c:v>620172.22621012479</c:v>
                </c:pt>
                <c:pt idx="2464">
                  <c:v>619229.75565539673</c:v>
                </c:pt>
                <c:pt idx="2465">
                  <c:v>618287.63606376015</c:v>
                </c:pt>
                <c:pt idx="2466">
                  <c:v>617659.75131071173</c:v>
                </c:pt>
                <c:pt idx="2467">
                  <c:v>616404.44975346327</c:v>
                </c:pt>
                <c:pt idx="2468">
                  <c:v>615149.77212180384</c:v>
                </c:pt>
                <c:pt idx="2469">
                  <c:v>613895.71841922589</c:v>
                </c:pt>
                <c:pt idx="2470">
                  <c:v>613268.92554061487</c:v>
                </c:pt>
                <c:pt idx="2471">
                  <c:v>612015.80772991292</c:v>
                </c:pt>
                <c:pt idx="2472">
                  <c:v>611389.48279549368</c:v>
                </c:pt>
                <c:pt idx="2473">
                  <c:v>610763.31384596415</c:v>
                </c:pt>
                <c:pt idx="2474">
                  <c:v>609824.35288373381</c:v>
                </c:pt>
                <c:pt idx="2475">
                  <c:v>609511.4438876044</c:v>
                </c:pt>
                <c:pt idx="2476">
                  <c:v>608572.95087305829</c:v>
                </c:pt>
                <c:pt idx="2477">
                  <c:v>607947.48383923434</c:v>
                </c:pt>
                <c:pt idx="2478">
                  <c:v>607322.17278913595</c:v>
                </c:pt>
                <c:pt idx="2479">
                  <c:v>606697.01771927066</c:v>
                </c:pt>
                <c:pt idx="2480">
                  <c:v>605447.17552489601</c:v>
                </c:pt>
                <c:pt idx="2481">
                  <c:v>604822.48840271495</c:v>
                </c:pt>
                <c:pt idx="2482">
                  <c:v>603885.75018267147</c:v>
                </c:pt>
                <c:pt idx="2483">
                  <c:v>602637.31182669289</c:v>
                </c:pt>
                <c:pt idx="2484">
                  <c:v>602325.29972679913</c:v>
                </c:pt>
                <c:pt idx="2485">
                  <c:v>602013.32662021741</c:v>
                </c:pt>
                <c:pt idx="2486">
                  <c:v>602325.29972679913</c:v>
                </c:pt>
                <c:pt idx="2487">
                  <c:v>602013.32662021741</c:v>
                </c:pt>
                <c:pt idx="2488">
                  <c:v>602637.31182669289</c:v>
                </c:pt>
                <c:pt idx="2489">
                  <c:v>608885.74288226664</c:v>
                </c:pt>
                <c:pt idx="2490">
                  <c:v>612642.28864572942</c:v>
                </c:pt>
                <c:pt idx="2491">
                  <c:v>624575.06258157082</c:v>
                </c:pt>
                <c:pt idx="2492">
                  <c:v>622687.19681538641</c:v>
                </c:pt>
                <c:pt idx="2493">
                  <c:v>614209.17335315607</c:v>
                </c:pt>
                <c:pt idx="2494">
                  <c:v>611702.62576430105</c:v>
                </c:pt>
                <c:pt idx="2495">
                  <c:v>612329.02868883684</c:v>
                </c:pt>
                <c:pt idx="2496">
                  <c:v>612642.28864572942</c:v>
                </c:pt>
                <c:pt idx="2497">
                  <c:v>613268.92554061487</c:v>
                </c:pt>
                <c:pt idx="2498">
                  <c:v>613268.92554061487</c:v>
                </c:pt>
                <c:pt idx="2499">
                  <c:v>612329.02868883684</c:v>
                </c:pt>
                <c:pt idx="2500">
                  <c:v>610763.31384596415</c:v>
                </c:pt>
                <c:pt idx="2501">
                  <c:v>609824.35288373381</c:v>
                </c:pt>
                <c:pt idx="2502">
                  <c:v>608572.95087305829</c:v>
                </c:pt>
                <c:pt idx="2503">
                  <c:v>607009.57575696521</c:v>
                </c:pt>
                <c:pt idx="2504">
                  <c:v>605447.17552489601</c:v>
                </c:pt>
                <c:pt idx="2505">
                  <c:v>607947.48383923434</c:v>
                </c:pt>
                <c:pt idx="2506">
                  <c:v>612955.58759593405</c:v>
                </c:pt>
                <c:pt idx="2507">
                  <c:v>615463.38303713128</c:v>
                </c:pt>
                <c:pt idx="2508">
                  <c:v>618915.67679587752</c:v>
                </c:pt>
                <c:pt idx="2509">
                  <c:v>621743.79037343897</c:v>
                </c:pt>
                <c:pt idx="2510">
                  <c:v>625519.52190347947</c:v>
                </c:pt>
                <c:pt idx="2511">
                  <c:v>624889.84335912392</c:v>
                </c:pt>
                <c:pt idx="2512">
                  <c:v>624889.84335912392</c:v>
                </c:pt>
                <c:pt idx="2513">
                  <c:v>625204.66313464567</c:v>
                </c:pt>
                <c:pt idx="2514">
                  <c:v>625204.66313464567</c:v>
                </c:pt>
                <c:pt idx="2515">
                  <c:v>621743.79037343897</c:v>
                </c:pt>
                <c:pt idx="2516">
                  <c:v>616718.21665018797</c:v>
                </c:pt>
                <c:pt idx="2517">
                  <c:v>612015.80772991292</c:v>
                </c:pt>
                <c:pt idx="2518">
                  <c:v>606384.49867721647</c:v>
                </c:pt>
                <c:pt idx="2519">
                  <c:v>604822.48840271495</c:v>
                </c:pt>
                <c:pt idx="2520">
                  <c:v>603573.58210138045</c:v>
                </c:pt>
                <c:pt idx="2521">
                  <c:v>602637.31182669289</c:v>
                </c:pt>
                <c:pt idx="2522">
                  <c:v>601389.49739863165</c:v>
                </c:pt>
                <c:pt idx="2523">
                  <c:v>598895.74032276869</c:v>
                </c:pt>
                <c:pt idx="2524">
                  <c:v>596093.24676683173</c:v>
                </c:pt>
                <c:pt idx="2525">
                  <c:v>597027.06032549031</c:v>
                </c:pt>
                <c:pt idx="2526">
                  <c:v>599207.32347411104</c:v>
                </c:pt>
                <c:pt idx="2527">
                  <c:v>601389.49739863165</c:v>
                </c:pt>
                <c:pt idx="2528">
                  <c:v>604197.957260767</c:v>
                </c:pt>
                <c:pt idx="2529">
                  <c:v>608572.95087305829</c:v>
                </c:pt>
                <c:pt idx="2530">
                  <c:v>610450.28786291368</c:v>
                </c:pt>
                <c:pt idx="2531">
                  <c:v>612955.58759593405</c:v>
                </c:pt>
                <c:pt idx="2532">
                  <c:v>614836.20020211674</c:v>
                </c:pt>
                <c:pt idx="2533">
                  <c:v>613582.3024821002</c:v>
                </c:pt>
                <c:pt idx="2534">
                  <c:v>612329.02868883684</c:v>
                </c:pt>
                <c:pt idx="2535">
                  <c:v>610137.30087550357</c:v>
                </c:pt>
                <c:pt idx="2536">
                  <c:v>607947.48383923434</c:v>
                </c:pt>
                <c:pt idx="2537">
                  <c:v>606384.49867721647</c:v>
                </c:pt>
                <c:pt idx="2538">
                  <c:v>604822.48840271495</c:v>
                </c:pt>
                <c:pt idx="2539">
                  <c:v>604822.48840271495</c:v>
                </c:pt>
                <c:pt idx="2540">
                  <c:v>605759.57758002914</c:v>
                </c:pt>
                <c:pt idx="2541">
                  <c:v>608885.74288226664</c:v>
                </c:pt>
                <c:pt idx="2542">
                  <c:v>615777.03294693492</c:v>
                </c:pt>
                <c:pt idx="2543">
                  <c:v>621115.04772095941</c:v>
                </c:pt>
                <c:pt idx="2544">
                  <c:v>622687.19681538641</c:v>
                </c:pt>
                <c:pt idx="2545">
                  <c:v>623945.61801222153</c:v>
                </c:pt>
                <c:pt idx="2546">
                  <c:v>621743.79037343897</c:v>
                </c:pt>
                <c:pt idx="2547">
                  <c:v>617345.86742823012</c:v>
                </c:pt>
                <c:pt idx="2548">
                  <c:v>612642.28864572942</c:v>
                </c:pt>
                <c:pt idx="2549">
                  <c:v>606697.01771927066</c:v>
                </c:pt>
                <c:pt idx="2550">
                  <c:v>602325.29972679913</c:v>
                </c:pt>
                <c:pt idx="2551">
                  <c:v>599207.32347411104</c:v>
                </c:pt>
                <c:pt idx="2552">
                  <c:v>595470.89937026612</c:v>
                </c:pt>
                <c:pt idx="2553">
                  <c:v>592050.77686929144</c:v>
                </c:pt>
                <c:pt idx="2554">
                  <c:v>592050.77686929144</c:v>
                </c:pt>
                <c:pt idx="2555">
                  <c:v>592672.26636293344</c:v>
                </c:pt>
                <c:pt idx="2556">
                  <c:v>593293.91184146516</c:v>
                </c:pt>
                <c:pt idx="2557">
                  <c:v>593915.71330255829</c:v>
                </c:pt>
                <c:pt idx="2558">
                  <c:v>595159.78416544385</c:v>
                </c:pt>
                <c:pt idx="2559">
                  <c:v>595782.05357072875</c:v>
                </c:pt>
                <c:pt idx="2560">
                  <c:v>597338.40950299054</c:v>
                </c:pt>
                <c:pt idx="2561">
                  <c:v>598272.69100700505</c:v>
                </c:pt>
                <c:pt idx="2562">
                  <c:v>601389.49739863165</c:v>
                </c:pt>
                <c:pt idx="2563">
                  <c:v>604510.20333333872</c:v>
                </c:pt>
                <c:pt idx="2564">
                  <c:v>605447.17552489601</c:v>
                </c:pt>
                <c:pt idx="2565">
                  <c:v>607947.48383923434</c:v>
                </c:pt>
                <c:pt idx="2566">
                  <c:v>610137.30087550357</c:v>
                </c:pt>
                <c:pt idx="2567">
                  <c:v>613268.92554061487</c:v>
                </c:pt>
                <c:pt idx="2568">
                  <c:v>616090.72185354307</c:v>
                </c:pt>
                <c:pt idx="2569">
                  <c:v>618601.6369308345</c:v>
                </c:pt>
                <c:pt idx="2570">
                  <c:v>620486.46105220541</c:v>
                </c:pt>
                <c:pt idx="2571">
                  <c:v>625834.41966795363</c:v>
                </c:pt>
                <c:pt idx="2572">
                  <c:v>628039.79589254595</c:v>
                </c:pt>
                <c:pt idx="2573">
                  <c:v>628985.54206592962</c:v>
                </c:pt>
                <c:pt idx="2574">
                  <c:v>632140.5640093144</c:v>
                </c:pt>
                <c:pt idx="2575">
                  <c:v>634667.38923918456</c:v>
                </c:pt>
                <c:pt idx="2576">
                  <c:v>630878.0872868374</c:v>
                </c:pt>
                <c:pt idx="2577">
                  <c:v>625204.66313464567</c:v>
                </c:pt>
                <c:pt idx="2578">
                  <c:v>620486.46105220541</c:v>
                </c:pt>
                <c:pt idx="2579">
                  <c:v>615149.77212180384</c:v>
                </c:pt>
                <c:pt idx="2580">
                  <c:v>609511.4438876044</c:v>
                </c:pt>
                <c:pt idx="2581">
                  <c:v>603573.58210138045</c:v>
                </c:pt>
                <c:pt idx="2582">
                  <c:v>598272.69100700505</c:v>
                </c:pt>
                <c:pt idx="2583">
                  <c:v>598272.69100700505</c:v>
                </c:pt>
                <c:pt idx="2584">
                  <c:v>599207.32347411104</c:v>
                </c:pt>
                <c:pt idx="2585">
                  <c:v>600454.04602889903</c:v>
                </c:pt>
                <c:pt idx="2586">
                  <c:v>602013.32662021741</c:v>
                </c:pt>
                <c:pt idx="2587">
                  <c:v>603573.58210138045</c:v>
                </c:pt>
                <c:pt idx="2588">
                  <c:v>607009.57575696521</c:v>
                </c:pt>
                <c:pt idx="2589">
                  <c:v>610450.28786291368</c:v>
                </c:pt>
                <c:pt idx="2590">
                  <c:v>614836.20020211674</c:v>
                </c:pt>
                <c:pt idx="2591">
                  <c:v>615463.38303713128</c:v>
                </c:pt>
                <c:pt idx="2592">
                  <c:v>612642.28864572942</c:v>
                </c:pt>
                <c:pt idx="2593">
                  <c:v>609511.4438876044</c:v>
                </c:pt>
                <c:pt idx="2594">
                  <c:v>607009.57575696521</c:v>
                </c:pt>
                <c:pt idx="2595">
                  <c:v>605134.81246656738</c:v>
                </c:pt>
                <c:pt idx="2596">
                  <c:v>601701.39251160435</c:v>
                </c:pt>
                <c:pt idx="2597">
                  <c:v>598272.69100700505</c:v>
                </c:pt>
                <c:pt idx="2598">
                  <c:v>597961.22484374791</c:v>
                </c:pt>
                <c:pt idx="2599">
                  <c:v>599830.60676022433</c:v>
                </c:pt>
                <c:pt idx="2600">
                  <c:v>601077.64128013514</c:v>
                </c:pt>
                <c:pt idx="2601">
                  <c:v>602637.31182669289</c:v>
                </c:pt>
                <c:pt idx="2602">
                  <c:v>603261.45301456563</c:v>
                </c:pt>
                <c:pt idx="2603">
                  <c:v>603573.58210138045</c:v>
                </c:pt>
                <c:pt idx="2604">
                  <c:v>604510.20333333872</c:v>
                </c:pt>
                <c:pt idx="2605">
                  <c:v>604822.48840271495</c:v>
                </c:pt>
                <c:pt idx="2606">
                  <c:v>606072.01863080263</c:v>
                </c:pt>
                <c:pt idx="2607">
                  <c:v>607009.57575696521</c:v>
                </c:pt>
                <c:pt idx="2608">
                  <c:v>609198.5738882795</c:v>
                </c:pt>
                <c:pt idx="2609">
                  <c:v>612329.02868883684</c:v>
                </c:pt>
                <c:pt idx="2610">
                  <c:v>614836.20020211674</c:v>
                </c:pt>
                <c:pt idx="2611">
                  <c:v>616718.21665018797</c:v>
                </c:pt>
                <c:pt idx="2612">
                  <c:v>618287.63606376015</c:v>
                </c:pt>
                <c:pt idx="2613">
                  <c:v>619229.75565539673</c:v>
                </c:pt>
                <c:pt idx="2614">
                  <c:v>621115.04772095941</c:v>
                </c:pt>
                <c:pt idx="2615">
                  <c:v>623001.74362258986</c:v>
                </c:pt>
                <c:pt idx="2616">
                  <c:v>625204.66313464567</c:v>
                </c:pt>
                <c:pt idx="2617">
                  <c:v>626779.3469352182</c:v>
                </c:pt>
                <c:pt idx="2618">
                  <c:v>628355.00562214293</c:v>
                </c:pt>
                <c:pt idx="2619">
                  <c:v>625519.52190347947</c:v>
                </c:pt>
                <c:pt idx="2620">
                  <c:v>621429.39954996109</c:v>
                </c:pt>
                <c:pt idx="2621">
                  <c:v>617659.75131071173</c:v>
                </c:pt>
                <c:pt idx="2622">
                  <c:v>614522.66728156246</c:v>
                </c:pt>
                <c:pt idx="2623">
                  <c:v>611076.37882232666</c:v>
                </c:pt>
                <c:pt idx="2624">
                  <c:v>608260.19785832614</c:v>
                </c:pt>
                <c:pt idx="2625">
                  <c:v>605447.17552489601</c:v>
                </c:pt>
                <c:pt idx="2626">
                  <c:v>606384.49867721647</c:v>
                </c:pt>
                <c:pt idx="2627">
                  <c:v>607322.17278913595</c:v>
                </c:pt>
                <c:pt idx="2628">
                  <c:v>609511.4438876044</c:v>
                </c:pt>
                <c:pt idx="2629">
                  <c:v>613895.71841922589</c:v>
                </c:pt>
                <c:pt idx="2630">
                  <c:v>620486.46105220541</c:v>
                </c:pt>
                <c:pt idx="2631">
                  <c:v>625204.66313464567</c:v>
                </c:pt>
                <c:pt idx="2632">
                  <c:v>633719.53731286339</c:v>
                </c:pt>
                <c:pt idx="2633">
                  <c:v>657839.95953854173</c:v>
                </c:pt>
                <c:pt idx="2634">
                  <c:v>694119.63196238503</c:v>
                </c:pt>
                <c:pt idx="2635">
                  <c:v>734503.95325780846</c:v>
                </c:pt>
                <c:pt idx="2636">
                  <c:v>770498.25829453766</c:v>
                </c:pt>
                <c:pt idx="2637">
                  <c:v>800903.40837836266</c:v>
                </c:pt>
                <c:pt idx="2638">
                  <c:v>829256.31741993129</c:v>
                </c:pt>
                <c:pt idx="2639">
                  <c:v>853777.80940849334</c:v>
                </c:pt>
                <c:pt idx="2640">
                  <c:v>875744.39943535253</c:v>
                </c:pt>
                <c:pt idx="2641">
                  <c:v>896829.97576077469</c:v>
                </c:pt>
                <c:pt idx="2642">
                  <c:v>925403.15138990991</c:v>
                </c:pt>
                <c:pt idx="2643">
                  <c:v>948944.17245639488</c:v>
                </c:pt>
                <c:pt idx="2644">
                  <c:v>974081.66639273986</c:v>
                </c:pt>
                <c:pt idx="2645">
                  <c:v>1005869.6938166395</c:v>
                </c:pt>
                <c:pt idx="2646">
                  <c:v>1032897.1794794779</c:v>
                </c:pt>
                <c:pt idx="2647">
                  <c:v>1053584.7695195116</c:v>
                </c:pt>
                <c:pt idx="2648">
                  <c:v>1072568.1718206033</c:v>
                </c:pt>
                <c:pt idx="2649">
                  <c:v>1093866.362227127</c:v>
                </c:pt>
                <c:pt idx="2650">
                  <c:v>1133129.5898149256</c:v>
                </c:pt>
                <c:pt idx="2651">
                  <c:v>1173207.5980177615</c:v>
                </c:pt>
                <c:pt idx="2652">
                  <c:v>1197392.8739549592</c:v>
                </c:pt>
                <c:pt idx="2653">
                  <c:v>1208024.1583334282</c:v>
                </c:pt>
                <c:pt idx="2654">
                  <c:v>1217923.4400729183</c:v>
                </c:pt>
                <c:pt idx="2655">
                  <c:v>1232821.7894304544</c:v>
                </c:pt>
                <c:pt idx="2656">
                  <c:v>1250470.4376251902</c:v>
                </c:pt>
                <c:pt idx="2657">
                  <c:v>1266270.3029054683</c:v>
                </c:pt>
                <c:pt idx="2658">
                  <c:v>1278647.4517767783</c:v>
                </c:pt>
                <c:pt idx="2659">
                  <c:v>1297288.0463744514</c:v>
                </c:pt>
                <c:pt idx="2660">
                  <c:v>1326986.0677805264</c:v>
                </c:pt>
                <c:pt idx="2661">
                  <c:v>1355328.8032591809</c:v>
                </c:pt>
                <c:pt idx="2662">
                  <c:v>1375924.2780355271</c:v>
                </c:pt>
                <c:pt idx="2663">
                  <c:v>1390642.9565034341</c:v>
                </c:pt>
                <c:pt idx="2664">
                  <c:v>1405815.0056260638</c:v>
                </c:pt>
                <c:pt idx="2665">
                  <c:v>1426668.0064459797</c:v>
                </c:pt>
                <c:pt idx="2666">
                  <c:v>1449647.2429053392</c:v>
                </c:pt>
                <c:pt idx="2667">
                  <c:v>1466660.3834449779</c:v>
                </c:pt>
                <c:pt idx="2668">
                  <c:v>1482519.8929966427</c:v>
                </c:pt>
                <c:pt idx="2669">
                  <c:v>1500483.8787170593</c:v>
                </c:pt>
                <c:pt idx="2670">
                  <c:v>1528394.8968339246</c:v>
                </c:pt>
                <c:pt idx="2671">
                  <c:v>1563537.2374823783</c:v>
                </c:pt>
                <c:pt idx="2672">
                  <c:v>1596033.3971807268</c:v>
                </c:pt>
                <c:pt idx="2673">
                  <c:v>1621612.3818047345</c:v>
                </c:pt>
                <c:pt idx="2674">
                  <c:v>1642264.5278018899</c:v>
                </c:pt>
                <c:pt idx="2675">
                  <c:v>1667255.637019407</c:v>
                </c:pt>
                <c:pt idx="2676">
                  <c:v>1690247.8307846468</c:v>
                </c:pt>
                <c:pt idx="2677">
                  <c:v>1712067.0908049215</c:v>
                </c:pt>
                <c:pt idx="2678">
                  <c:v>1729251.2076662388</c:v>
                </c:pt>
                <c:pt idx="2679">
                  <c:v>1748225.7998269051</c:v>
                </c:pt>
                <c:pt idx="2680">
                  <c:v>1775959.9749336485</c:v>
                </c:pt>
                <c:pt idx="2681">
                  <c:v>1806477.1176793147</c:v>
                </c:pt>
                <c:pt idx="2682">
                  <c:v>1831028.4078726545</c:v>
                </c:pt>
                <c:pt idx="2683">
                  <c:v>1856585.4488604236</c:v>
                </c:pt>
                <c:pt idx="2684">
                  <c:v>1887604.853179073</c:v>
                </c:pt>
                <c:pt idx="2685">
                  <c:v>1916579.6783613041</c:v>
                </c:pt>
                <c:pt idx="2686">
                  <c:v>1944370.7290571183</c:v>
                </c:pt>
                <c:pt idx="2687">
                  <c:v>1977736.9179669768</c:v>
                </c:pt>
                <c:pt idx="2688">
                  <c:v>2012227.1699085832</c:v>
                </c:pt>
                <c:pt idx="2689">
                  <c:v>2046026.2084670831</c:v>
                </c:pt>
                <c:pt idx="2690">
                  <c:v>2067144.0491033718</c:v>
                </c:pt>
                <c:pt idx="2691">
                  <c:v>2088344.4041444454</c:v>
                </c:pt>
                <c:pt idx="2692">
                  <c:v>2124946.2496372871</c:v>
                </c:pt>
                <c:pt idx="2693">
                  <c:v>2154309.4898434356</c:v>
                </c:pt>
                <c:pt idx="2694">
                  <c:v>2165067.9694488645</c:v>
                </c:pt>
                <c:pt idx="2695">
                  <c:v>2172095.4828988761</c:v>
                </c:pt>
                <c:pt idx="2696">
                  <c:v>2179601.1681191158</c:v>
                </c:pt>
                <c:pt idx="2697">
                  <c:v>2195583.8953575585</c:v>
                </c:pt>
                <c:pt idx="2698">
                  <c:v>2220588.0506848916</c:v>
                </c:pt>
                <c:pt idx="2699">
                  <c:v>2265204.462808324</c:v>
                </c:pt>
                <c:pt idx="2700">
                  <c:v>2320256.9992444478</c:v>
                </c:pt>
                <c:pt idx="2701">
                  <c:v>2335185.4949328117</c:v>
                </c:pt>
                <c:pt idx="2702">
                  <c:v>2440243.6433569528</c:v>
                </c:pt>
                <c:pt idx="2703">
                  <c:v>2564110.2083167061</c:v>
                </c:pt>
                <c:pt idx="2704">
                  <c:v>2603758.8083941955</c:v>
                </c:pt>
                <c:pt idx="2705">
                  <c:v>2602752.0437154453</c:v>
                </c:pt>
                <c:pt idx="2706">
                  <c:v>2602248.7198689487</c:v>
                </c:pt>
                <c:pt idx="2707">
                  <c:v>2605269.2478767131</c:v>
                </c:pt>
                <c:pt idx="2708">
                  <c:v>2603758.8083941955</c:v>
                </c:pt>
                <c:pt idx="2709">
                  <c:v>2615852.1511149593</c:v>
                </c:pt>
                <c:pt idx="2710">
                  <c:v>2642637.8531998489</c:v>
                </c:pt>
                <c:pt idx="2711">
                  <c:v>2677164.8417040706</c:v>
                </c:pt>
                <c:pt idx="2712">
                  <c:v>2701645.3969606664</c:v>
                </c:pt>
                <c:pt idx="2713">
                  <c:v>2712895.6779593136</c:v>
                </c:pt>
                <c:pt idx="2714">
                  <c:v>2722627.0184654277</c:v>
                </c:pt>
                <c:pt idx="2715">
                  <c:v>2747274.1623432375</c:v>
                </c:pt>
                <c:pt idx="2716">
                  <c:v>2781827.6973639149</c:v>
                </c:pt>
                <c:pt idx="2717">
                  <c:v>2807727.97925747</c:v>
                </c:pt>
                <c:pt idx="2718">
                  <c:v>2829038.9564516954</c:v>
                </c:pt>
                <c:pt idx="2719">
                  <c:v>2848849.12603884</c:v>
                </c:pt>
                <c:pt idx="2720">
                  <c:v>2867145.1515762601</c:v>
                </c:pt>
                <c:pt idx="2721">
                  <c:v>2879194.2640487105</c:v>
                </c:pt>
                <c:pt idx="2722">
                  <c:v>2886538.6062453035</c:v>
                </c:pt>
                <c:pt idx="2723">
                  <c:v>2905985.4457038455</c:v>
                </c:pt>
                <c:pt idx="2724">
                  <c:v>2929708.9538385626</c:v>
                </c:pt>
                <c:pt idx="2725">
                  <c:v>2938163.0087387748</c:v>
                </c:pt>
                <c:pt idx="2726">
                  <c:v>2942922.8016093839</c:v>
                </c:pt>
                <c:pt idx="2727">
                  <c:v>2946097.7516544517</c:v>
                </c:pt>
                <c:pt idx="2728">
                  <c:v>2949274.1055320948</c:v>
                </c:pt>
                <c:pt idx="2729">
                  <c:v>2954571.1483049672</c:v>
                </c:pt>
                <c:pt idx="2730">
                  <c:v>2955631.0248025693</c:v>
                </c:pt>
                <c:pt idx="2731">
                  <c:v>2950333.2021227106</c:v>
                </c:pt>
                <c:pt idx="2732">
                  <c:v>2941864.7968932055</c:v>
                </c:pt>
                <c:pt idx="2733">
                  <c:v>2928652.8988939244</c:v>
                </c:pt>
                <c:pt idx="2734">
                  <c:v>2913884.5077704173</c:v>
                </c:pt>
                <c:pt idx="2735">
                  <c:v>2900198.3765407931</c:v>
                </c:pt>
                <c:pt idx="2736">
                  <c:v>2890213.6435115244</c:v>
                </c:pt>
                <c:pt idx="2737">
                  <c:v>2880242.9878432304</c:v>
                </c:pt>
                <c:pt idx="2738">
                  <c:v>2870286.4095394034</c:v>
                </c:pt>
                <c:pt idx="2739">
                  <c:v>2861912.8412764985</c:v>
                </c:pt>
                <c:pt idx="2740">
                  <c:v>2850937.6826696098</c:v>
                </c:pt>
                <c:pt idx="2741">
                  <c:v>2840501.1388007551</c:v>
                </c:pt>
                <c:pt idx="2742">
                  <c:v>2828518.3966113254</c:v>
                </c:pt>
                <c:pt idx="2743">
                  <c:v>2816556.2830213457</c:v>
                </c:pt>
                <c:pt idx="2744">
                  <c:v>2805133.5640787147</c:v>
                </c:pt>
                <c:pt idx="2745">
                  <c:v>2794247.6660897955</c:v>
                </c:pt>
                <c:pt idx="2746">
                  <c:v>2782861.8368552998</c:v>
                </c:pt>
                <c:pt idx="2747">
                  <c:v>2769430.1900255959</c:v>
                </c:pt>
                <c:pt idx="2748">
                  <c:v>2754479.8366725445</c:v>
                </c:pt>
                <c:pt idx="2749">
                  <c:v>2738020.9546140395</c:v>
                </c:pt>
                <c:pt idx="2750">
                  <c:v>2722627.0184654277</c:v>
                </c:pt>
                <c:pt idx="2751">
                  <c:v>2707268.1782348081</c:v>
                </c:pt>
                <c:pt idx="2752">
                  <c:v>2703689.4987593405</c:v>
                </c:pt>
                <c:pt idx="2753">
                  <c:v>2701134.4689992256</c:v>
                </c:pt>
                <c:pt idx="2754">
                  <c:v>2698069.720135536</c:v>
                </c:pt>
                <c:pt idx="2755">
                  <c:v>2693985.5720638297</c:v>
                </c:pt>
                <c:pt idx="2756">
                  <c:v>2690413.9897634741</c:v>
                </c:pt>
                <c:pt idx="2757">
                  <c:v>2685824.7630519327</c:v>
                </c:pt>
                <c:pt idx="2758">
                  <c:v>2680729.3268304784</c:v>
                </c:pt>
                <c:pt idx="2759">
                  <c:v>2675128.8509590086</c:v>
                </c:pt>
                <c:pt idx="2760">
                  <c:v>2670550.1530237962</c:v>
                </c:pt>
                <c:pt idx="2761">
                  <c:v>2665974.6137168258</c:v>
                </c:pt>
                <c:pt idx="2762">
                  <c:v>2660386.5774010774</c:v>
                </c:pt>
                <c:pt idx="2763">
                  <c:v>2654803.2595368568</c:v>
                </c:pt>
                <c:pt idx="2764">
                  <c:v>2648210.8762615826</c:v>
                </c:pt>
                <c:pt idx="2765">
                  <c:v>2643144.2966824397</c:v>
                </c:pt>
                <c:pt idx="2766">
                  <c:v>2637575.5631213542</c:v>
                </c:pt>
                <c:pt idx="2767">
                  <c:v>2631000.4158411175</c:v>
                </c:pt>
                <c:pt idx="2768">
                  <c:v>2624936.8984403554</c:v>
                </c:pt>
                <c:pt idx="2769">
                  <c:v>2617869.8919794988</c:v>
                </c:pt>
                <c:pt idx="2770">
                  <c:v>2610810.5286303908</c:v>
                </c:pt>
                <c:pt idx="2771">
                  <c:v>2603758.8083941955</c:v>
                </c:pt>
                <c:pt idx="2772">
                  <c:v>2596211.8753651157</c:v>
                </c:pt>
                <c:pt idx="2773">
                  <c:v>2588171.484345803</c:v>
                </c:pt>
                <c:pt idx="2774">
                  <c:v>2580642.6842103247</c:v>
                </c:pt>
                <c:pt idx="2775">
                  <c:v>2573122.658052016</c:v>
                </c:pt>
                <c:pt idx="2776">
                  <c:v>2565110.9676936176</c:v>
                </c:pt>
                <c:pt idx="2777">
                  <c:v>2557109.260171419</c:v>
                </c:pt>
                <c:pt idx="2778">
                  <c:v>2549117.535490077</c:v>
                </c:pt>
                <c:pt idx="2779">
                  <c:v>2541634.3600454275</c:v>
                </c:pt>
                <c:pt idx="2780">
                  <c:v>2533164.0346418135</c:v>
                </c:pt>
                <c:pt idx="2781">
                  <c:v>2525202.2584772203</c:v>
                </c:pt>
                <c:pt idx="2782">
                  <c:v>2517250.4651511554</c:v>
                </c:pt>
                <c:pt idx="2783">
                  <c:v>2509804.7253512777</c:v>
                </c:pt>
                <c:pt idx="2784">
                  <c:v>2500386.0504750628</c:v>
                </c:pt>
                <c:pt idx="2785">
                  <c:v>2489992.3142336775</c:v>
                </c:pt>
                <c:pt idx="2786">
                  <c:v>2479122.0830241218</c:v>
                </c:pt>
                <c:pt idx="2787">
                  <c:v>2468763.5596841574</c:v>
                </c:pt>
                <c:pt idx="2788">
                  <c:v>2457438.2420175243</c:v>
                </c:pt>
                <c:pt idx="2789">
                  <c:v>2446624.6322228108</c:v>
                </c:pt>
                <c:pt idx="2790">
                  <c:v>2436320.1565947384</c:v>
                </c:pt>
                <c:pt idx="2791">
                  <c:v>2424564.6705734544</c:v>
                </c:pt>
                <c:pt idx="2792">
                  <c:v>2412343.2573548052</c:v>
                </c:pt>
                <c:pt idx="2793">
                  <c:v>2400146.2163007818</c:v>
                </c:pt>
                <c:pt idx="2794">
                  <c:v>2387487.1475994587</c:v>
                </c:pt>
                <c:pt idx="2795">
                  <c:v>2374369.0928921569</c:v>
                </c:pt>
                <c:pt idx="2796">
                  <c:v>2362248.0929933954</c:v>
                </c:pt>
                <c:pt idx="2797">
                  <c:v>2349184.7879183479</c:v>
                </c:pt>
                <c:pt idx="2798">
                  <c:v>2336149.910534732</c:v>
                </c:pt>
                <c:pt idx="2799">
                  <c:v>2323143.4608472046</c:v>
                </c:pt>
                <c:pt idx="2800">
                  <c:v>2310645.5993908457</c:v>
                </c:pt>
                <c:pt idx="2801">
                  <c:v>2297215.844548773</c:v>
                </c:pt>
                <c:pt idx="2802">
                  <c:v>2282860.7475559693</c:v>
                </c:pt>
                <c:pt idx="2803">
                  <c:v>2269017.5144164823</c:v>
                </c:pt>
                <c:pt idx="2804">
                  <c:v>2254731.439393945</c:v>
                </c:pt>
                <c:pt idx="2805">
                  <c:v>2239531.642870279</c:v>
                </c:pt>
                <c:pt idx="2806">
                  <c:v>2224844.9190589599</c:v>
                </c:pt>
                <c:pt idx="2807">
                  <c:v>2208779.9893831834</c:v>
                </c:pt>
                <c:pt idx="2808">
                  <c:v>2191348.7864518538</c:v>
                </c:pt>
                <c:pt idx="2809">
                  <c:v>2173502.0384646486</c:v>
                </c:pt>
                <c:pt idx="2810">
                  <c:v>2157114.0609716531</c:v>
                </c:pt>
                <c:pt idx="2811">
                  <c:v>2139841.5695806034</c:v>
                </c:pt>
                <c:pt idx="2812">
                  <c:v>2123087.1423182543</c:v>
                </c:pt>
                <c:pt idx="2813">
                  <c:v>2105919.9776733294</c:v>
                </c:pt>
                <c:pt idx="2814">
                  <c:v>2089268.0304904934</c:v>
                </c:pt>
                <c:pt idx="2815">
                  <c:v>2073127.089261543</c:v>
                </c:pt>
                <c:pt idx="2816">
                  <c:v>2055656.7254906986</c:v>
                </c:pt>
                <c:pt idx="2817">
                  <c:v>2038242.6711719017</c:v>
                </c:pt>
                <c:pt idx="2818">
                  <c:v>2021340.9876439255</c:v>
                </c:pt>
                <c:pt idx="2819">
                  <c:v>2004492.688907776</c:v>
                </c:pt>
                <c:pt idx="2820">
                  <c:v>1987244.5992799476</c:v>
                </c:pt>
                <c:pt idx="2821">
                  <c:v>1969601.1642483063</c:v>
                </c:pt>
                <c:pt idx="2822">
                  <c:v>1951566.9462783262</c:v>
                </c:pt>
                <c:pt idx="2823">
                  <c:v>1933595.1210488565</c:v>
                </c:pt>
                <c:pt idx="2824">
                  <c:v>1915685.6885633897</c:v>
                </c:pt>
                <c:pt idx="2825">
                  <c:v>1897838.6488207616</c:v>
                </c:pt>
                <c:pt idx="2826">
                  <c:v>1880054.0018174797</c:v>
                </c:pt>
                <c:pt idx="2827">
                  <c:v>1863216.3784443401</c:v>
                </c:pt>
                <c:pt idx="2828">
                  <c:v>1844671.8860417604</c:v>
                </c:pt>
                <c:pt idx="2829">
                  <c:v>1827074.4172646664</c:v>
                </c:pt>
                <c:pt idx="2830">
                  <c:v>1808226.7257350031</c:v>
                </c:pt>
                <c:pt idx="2831">
                  <c:v>1789886.9595164433</c:v>
                </c:pt>
                <c:pt idx="2832">
                  <c:v>1771615.9812966362</c:v>
                </c:pt>
                <c:pt idx="2833">
                  <c:v>1755144.3693472538</c:v>
                </c:pt>
                <c:pt idx="2834">
                  <c:v>1737435.5201330036</c:v>
                </c:pt>
                <c:pt idx="2835">
                  <c:v>1719362.716859905</c:v>
                </c:pt>
                <c:pt idx="2836">
                  <c:v>1701358.701584395</c:v>
                </c:pt>
                <c:pt idx="2837">
                  <c:v>1682997.2834896762</c:v>
                </c:pt>
                <c:pt idx="2838">
                  <c:v>1663010.3019066155</c:v>
                </c:pt>
                <c:pt idx="2839">
                  <c:v>1643531.9865494967</c:v>
                </c:pt>
                <c:pt idx="2840">
                  <c:v>1623294.7616814636</c:v>
                </c:pt>
                <c:pt idx="2841">
                  <c:v>1603985.062710708</c:v>
                </c:pt>
                <c:pt idx="2842">
                  <c:v>1584757.8781389166</c:v>
                </c:pt>
                <c:pt idx="2843">
                  <c:v>1563122.1603706945</c:v>
                </c:pt>
                <c:pt idx="2844">
                  <c:v>1543244.3176978268</c:v>
                </c:pt>
                <c:pt idx="2845">
                  <c:v>1523867.6541205496</c:v>
                </c:pt>
                <c:pt idx="2846">
                  <c:v>1504167.6307620946</c:v>
                </c:pt>
                <c:pt idx="2847">
                  <c:v>1484149.8629702255</c:v>
                </c:pt>
                <c:pt idx="2848">
                  <c:v>1463820.0830772985</c:v>
                </c:pt>
                <c:pt idx="2849">
                  <c:v>1443991.4822822902</c:v>
                </c:pt>
                <c:pt idx="2850">
                  <c:v>1424256.509593688</c:v>
                </c:pt>
                <c:pt idx="2851">
                  <c:v>1404615.1650126558</c:v>
                </c:pt>
                <c:pt idx="2852">
                  <c:v>1383873.6912189052</c:v>
                </c:pt>
                <c:pt idx="2853">
                  <c:v>1364029.4048539363</c:v>
                </c:pt>
                <c:pt idx="2854">
                  <c:v>1347041.2900066003</c:v>
                </c:pt>
                <c:pt idx="2855">
                  <c:v>1331303.1249458436</c:v>
                </c:pt>
                <c:pt idx="2856">
                  <c:v>1315627.3526244331</c:v>
                </c:pt>
                <c:pt idx="2857">
                  <c:v>1303521.5435840655</c:v>
                </c:pt>
                <c:pt idx="2858">
                  <c:v>1292230.6805360131</c:v>
                </c:pt>
                <c:pt idx="2859">
                  <c:v>1280584.9883682095</c:v>
                </c:pt>
                <c:pt idx="2860">
                  <c:v>1268974.3921172339</c:v>
                </c:pt>
                <c:pt idx="2861">
                  <c:v>1260096.7027281877</c:v>
                </c:pt>
                <c:pt idx="2862">
                  <c:v>1255088.0032288842</c:v>
                </c:pt>
                <c:pt idx="2863">
                  <c:v>1250470.4376251902</c:v>
                </c:pt>
                <c:pt idx="2864">
                  <c:v>1246242.6020833664</c:v>
                </c:pt>
                <c:pt idx="2865">
                  <c:v>1242786.9735041168</c:v>
                </c:pt>
                <c:pt idx="2866">
                  <c:v>1239334.5035554375</c:v>
                </c:pt>
                <c:pt idx="2867">
                  <c:v>1235119.1075658426</c:v>
                </c:pt>
                <c:pt idx="2868">
                  <c:v>1230143.3592324611</c:v>
                </c:pt>
                <c:pt idx="2869">
                  <c:v>1229378.4444208723</c:v>
                </c:pt>
                <c:pt idx="2870">
                  <c:v>1230908.4300266113</c:v>
                </c:pt>
                <c:pt idx="2871">
                  <c:v>1232439.0395579394</c:v>
                </c:pt>
                <c:pt idx="2872">
                  <c:v>1234736.1237206496</c:v>
                </c:pt>
                <c:pt idx="2873">
                  <c:v>1235885.1922419854</c:v>
                </c:pt>
                <c:pt idx="2874">
                  <c:v>1236651.4328971971</c:v>
                </c:pt>
                <c:pt idx="2875">
                  <c:v>1238567.7169635892</c:v>
                </c:pt>
                <c:pt idx="2876">
                  <c:v>1246242.6020833664</c:v>
                </c:pt>
                <c:pt idx="2877">
                  <c:v>1246626.755790785</c:v>
                </c:pt>
                <c:pt idx="2878">
                  <c:v>1244706.3772042748</c:v>
                </c:pt>
                <c:pt idx="2879">
                  <c:v>1242019.4849907421</c:v>
                </c:pt>
                <c:pt idx="2880">
                  <c:v>1238951.090760529</c:v>
                </c:pt>
                <c:pt idx="2881">
                  <c:v>1235502.1304055117</c:v>
                </c:pt>
                <c:pt idx="2882">
                  <c:v>1232056.3286810648</c:v>
                </c:pt>
                <c:pt idx="2883">
                  <c:v>1228231.3646702096</c:v>
                </c:pt>
                <c:pt idx="2884">
                  <c:v>1224028.4082328435</c:v>
                </c:pt>
                <c:pt idx="2885">
                  <c:v>1219830.1702470053</c:v>
                </c:pt>
                <c:pt idx="2886">
                  <c:v>1219448.7462216057</c:v>
                </c:pt>
                <c:pt idx="2887">
                  <c:v>1220593.1352847256</c:v>
                </c:pt>
                <c:pt idx="2888">
                  <c:v>1220974.6762970462</c:v>
                </c:pt>
                <c:pt idx="2889">
                  <c:v>1221356.2563061714</c:v>
                </c:pt>
                <c:pt idx="2890">
                  <c:v>1222119.5333078504</c:v>
                </c:pt>
                <c:pt idx="2891">
                  <c:v>1223264.7412759252</c:v>
                </c:pt>
                <c:pt idx="2892">
                  <c:v>1224410.3002047632</c:v>
                </c:pt>
                <c:pt idx="2893">
                  <c:v>1231291.0239165649</c:v>
                </c:pt>
                <c:pt idx="2894">
                  <c:v>1233587.4061600771</c:v>
                </c:pt>
                <c:pt idx="2895">
                  <c:v>1235885.1922419854</c:v>
                </c:pt>
                <c:pt idx="2896">
                  <c:v>1239717.9553459864</c:v>
                </c:pt>
                <c:pt idx="2897">
                  <c:v>1251239.6419385914</c:v>
                </c:pt>
                <c:pt idx="2898">
                  <c:v>1249701.3892955147</c:v>
                </c:pt>
                <c:pt idx="2899">
                  <c:v>1350590.9756454639</c:v>
                </c:pt>
                <c:pt idx="2900">
                  <c:v>1365613.3601791225</c:v>
                </c:pt>
                <c:pt idx="2901">
                  <c:v>1358095.1292300597</c:v>
                </c:pt>
                <c:pt idx="2902">
                  <c:v>1347041.2900066003</c:v>
                </c:pt>
                <c:pt idx="2903">
                  <c:v>1333659.8721670453</c:v>
                </c:pt>
                <c:pt idx="2904">
                  <c:v>1319931.9702351931</c:v>
                </c:pt>
                <c:pt idx="2905">
                  <c:v>1297677.3474842776</c:v>
                </c:pt>
                <c:pt idx="2906">
                  <c:v>1274001.3414947316</c:v>
                </c:pt>
                <c:pt idx="2907">
                  <c:v>1248548.1092648115</c:v>
                </c:pt>
                <c:pt idx="2908">
                  <c:v>1234353.178871097</c:v>
                </c:pt>
                <c:pt idx="2909">
                  <c:v>1219067.3611895181</c:v>
                </c:pt>
                <c:pt idx="2910">
                  <c:v>1212589.7819781676</c:v>
                </c:pt>
                <c:pt idx="2911">
                  <c:v>1215636.6507103667</c:v>
                </c:pt>
                <c:pt idx="2912">
                  <c:v>1219067.3611895181</c:v>
                </c:pt>
                <c:pt idx="2913">
                  <c:v>1221737.8753086086</c:v>
                </c:pt>
                <c:pt idx="2914">
                  <c:v>1224028.4082328435</c:v>
                </c:pt>
                <c:pt idx="2915">
                  <c:v>1230525.8751311339</c:v>
                </c:pt>
                <c:pt idx="2916">
                  <c:v>1245474.4116519578</c:v>
                </c:pt>
                <c:pt idx="2917">
                  <c:v>1267042.7048462443</c:v>
                </c:pt>
                <c:pt idx="2918">
                  <c:v>1259711.1841780134</c:v>
                </c:pt>
                <c:pt idx="2919">
                  <c:v>1323065.5648815446</c:v>
                </c:pt>
                <c:pt idx="2920">
                  <c:v>1471940.2963959146</c:v>
                </c:pt>
                <c:pt idx="2921">
                  <c:v>1467878.2399650663</c:v>
                </c:pt>
                <c:pt idx="2922">
                  <c:v>1427874.281310942</c:v>
                </c:pt>
                <c:pt idx="2923">
                  <c:v>1387456.0160620604</c:v>
                </c:pt>
                <c:pt idx="2924">
                  <c:v>1336804.3855403084</c:v>
                </c:pt>
                <c:pt idx="2925">
                  <c:v>1317583.4120635409</c:v>
                </c:pt>
                <c:pt idx="2926">
                  <c:v>1319931.9702351931</c:v>
                </c:pt>
                <c:pt idx="2927">
                  <c:v>1243554.6179965604</c:v>
                </c:pt>
                <c:pt idx="2928">
                  <c:v>1512365.0550993625</c:v>
                </c:pt>
                <c:pt idx="2929">
                  <c:v>1870299.0408730693</c:v>
                </c:pt>
                <c:pt idx="2930">
                  <c:v>1939429.1205448098</c:v>
                </c:pt>
                <c:pt idx="2931">
                  <c:v>1876504.5595471747</c:v>
                </c:pt>
                <c:pt idx="2932">
                  <c:v>1648182.3379418347</c:v>
                </c:pt>
                <c:pt idx="2933">
                  <c:v>1378704.7983566299</c:v>
                </c:pt>
                <c:pt idx="2934">
                  <c:v>1243170.7762531005</c:v>
                </c:pt>
                <c:pt idx="2935">
                  <c:v>1248548.1092648115</c:v>
                </c:pt>
                <c:pt idx="2936">
                  <c:v>1262410.632930696</c:v>
                </c:pt>
                <c:pt idx="2937">
                  <c:v>1269747.3399958108</c:v>
                </c:pt>
                <c:pt idx="2938">
                  <c:v>1265111.9924616069</c:v>
                </c:pt>
                <c:pt idx="2939">
                  <c:v>1240868.5446879826</c:v>
                </c:pt>
                <c:pt idx="2940">
                  <c:v>1221737.8753086086</c:v>
                </c:pt>
                <c:pt idx="2941">
                  <c:v>1206503.5316371359</c:v>
                </c:pt>
                <c:pt idx="2942">
                  <c:v>1200427.2641381249</c:v>
                </c:pt>
                <c:pt idx="2943">
                  <c:v>1193982.1681473404</c:v>
                </c:pt>
                <c:pt idx="2944">
                  <c:v>1180748.3387447428</c:v>
                </c:pt>
                <c:pt idx="2945">
                  <c:v>1170195.669218665</c:v>
                </c:pt>
                <c:pt idx="2946">
                  <c:v>1167938.3604298346</c:v>
                </c:pt>
                <c:pt idx="2947">
                  <c:v>1165682.4554770719</c:v>
                </c:pt>
                <c:pt idx="2948">
                  <c:v>1160048.8348829094</c:v>
                </c:pt>
                <c:pt idx="2949">
                  <c:v>1164930.7991249952</c:v>
                </c:pt>
                <c:pt idx="2950">
                  <c:v>1168690.6407109927</c:v>
                </c:pt>
                <c:pt idx="2951">
                  <c:v>1168690.6407109927</c:v>
                </c:pt>
                <c:pt idx="2952">
                  <c:v>1170195.669218665</c:v>
                </c:pt>
                <c:pt idx="2953">
                  <c:v>1175091.3208688144</c:v>
                </c:pt>
                <c:pt idx="2954">
                  <c:v>1184524.5584263466</c:v>
                </c:pt>
                <c:pt idx="2955">
                  <c:v>1192845.9681302775</c:v>
                </c:pt>
                <c:pt idx="2956">
                  <c:v>1200427.2641381249</c:v>
                </c:pt>
                <c:pt idx="2957">
                  <c:v>1208404.412495438</c:v>
                </c:pt>
                <c:pt idx="2958">
                  <c:v>1216017.6847816911</c:v>
                </c:pt>
                <c:pt idx="2959">
                  <c:v>1229378.4444208723</c:v>
                </c:pt>
                <c:pt idx="2960">
                  <c:v>1238184.3821587972</c:v>
                </c:pt>
                <c:pt idx="2961">
                  <c:v>1244706.3772042748</c:v>
                </c:pt>
                <c:pt idx="2962">
                  <c:v>1273227.5357167237</c:v>
                </c:pt>
                <c:pt idx="2963">
                  <c:v>1273227.5357167237</c:v>
                </c:pt>
                <c:pt idx="2964">
                  <c:v>1275936.538358219</c:v>
                </c:pt>
                <c:pt idx="2965">
                  <c:v>1268587.9766743165</c:v>
                </c:pt>
                <c:pt idx="2966">
                  <c:v>1258940.2640669141</c:v>
                </c:pt>
                <c:pt idx="2967">
                  <c:v>1247010.9484950081</c:v>
                </c:pt>
                <c:pt idx="2968">
                  <c:v>1234353.178871097</c:v>
                </c:pt>
                <c:pt idx="2969">
                  <c:v>1230908.4300266113</c:v>
                </c:pt>
                <c:pt idx="2970">
                  <c:v>1227466.839812696</c:v>
                </c:pt>
                <c:pt idx="2971">
                  <c:v>1223646.5552565642</c:v>
                </c:pt>
                <c:pt idx="2972">
                  <c:v>1220593.1352847256</c:v>
                </c:pt>
                <c:pt idx="2973">
                  <c:v>1220974.6762970462</c:v>
                </c:pt>
                <c:pt idx="2974">
                  <c:v>1222882.9662897624</c:v>
                </c:pt>
                <c:pt idx="2975">
                  <c:v>1219448.7462216057</c:v>
                </c:pt>
                <c:pt idx="2976">
                  <c:v>1217161.0209695064</c:v>
                </c:pt>
                <c:pt idx="2977">
                  <c:v>1214493.7824702356</c:v>
                </c:pt>
                <c:pt idx="2978">
                  <c:v>1211447.8496264201</c:v>
                </c:pt>
                <c:pt idx="2979">
                  <c:v>1204603.6256686784</c:v>
                </c:pt>
                <c:pt idx="2980">
                  <c:v>1197392.8739549592</c:v>
                </c:pt>
                <c:pt idx="2981">
                  <c:v>1199668.4326184914</c:v>
                </c:pt>
                <c:pt idx="2982">
                  <c:v>1204223.761461908</c:v>
                </c:pt>
                <c:pt idx="2983">
                  <c:v>1208024.1583334282</c:v>
                </c:pt>
                <c:pt idx="2984">
                  <c:v>1212209.0988652781</c:v>
                </c:pt>
                <c:pt idx="2985">
                  <c:v>1216398.75784982</c:v>
                </c:pt>
                <c:pt idx="2986">
                  <c:v>1230143.3592324611</c:v>
                </c:pt>
                <c:pt idx="2987">
                  <c:v>1376718.5174347833</c:v>
                </c:pt>
                <c:pt idx="2988">
                  <c:v>1418635.1429671049</c:v>
                </c:pt>
                <c:pt idx="2989">
                  <c:v>1324633.29809485</c:v>
                </c:pt>
                <c:pt idx="2990">
                  <c:v>1209925.8190975524</c:v>
                </c:pt>
                <c:pt idx="2991">
                  <c:v>1208404.412495438</c:v>
                </c:pt>
                <c:pt idx="2992">
                  <c:v>1203084.4028131105</c:v>
                </c:pt>
                <c:pt idx="2993">
                  <c:v>1193603.3958138432</c:v>
                </c:pt>
                <c:pt idx="2994">
                  <c:v>1198151.2375269085</c:v>
                </c:pt>
                <c:pt idx="2995">
                  <c:v>1202704.6945877373</c:v>
                </c:pt>
                <c:pt idx="2996">
                  <c:v>1206123.4724556562</c:v>
                </c:pt>
                <c:pt idx="2997">
                  <c:v>1206883.6298189126</c:v>
                </c:pt>
                <c:pt idx="2998">
                  <c:v>1205363.4710714687</c:v>
                </c:pt>
                <c:pt idx="2999">
                  <c:v>1199668.4326184914</c:v>
                </c:pt>
                <c:pt idx="3000">
                  <c:v>1196255.6210590992</c:v>
                </c:pt>
                <c:pt idx="3001">
                  <c:v>1195876.6147517599</c:v>
                </c:pt>
                <c:pt idx="3002">
                  <c:v>1193603.3958138432</c:v>
                </c:pt>
                <c:pt idx="3003">
                  <c:v>1196255.6210590992</c:v>
                </c:pt>
                <c:pt idx="3004">
                  <c:v>1197392.8739549592</c:v>
                </c:pt>
                <c:pt idx="3005">
                  <c:v>1197772.0362425316</c:v>
                </c:pt>
                <c:pt idx="3006">
                  <c:v>1195118.7191228382</c:v>
                </c:pt>
                <c:pt idx="3007">
                  <c:v>1192088.6964304373</c:v>
                </c:pt>
                <c:pt idx="3008">
                  <c:v>1193224.6624736581</c:v>
                </c:pt>
                <c:pt idx="3009">
                  <c:v>1192845.9681302775</c:v>
                </c:pt>
                <c:pt idx="3010">
                  <c:v>1193224.6624736581</c:v>
                </c:pt>
                <c:pt idx="3011">
                  <c:v>1196255.6210590992</c:v>
                </c:pt>
                <c:pt idx="3012">
                  <c:v>1210306.268237764</c:v>
                </c:pt>
                <c:pt idx="3013">
                  <c:v>1235119.1075658426</c:v>
                </c:pt>
                <c:pt idx="3014">
                  <c:v>1251239.6419385914</c:v>
                </c:pt>
                <c:pt idx="3015">
                  <c:v>1246242.6020833664</c:v>
                </c:pt>
                <c:pt idx="3016">
                  <c:v>1234353.178871097</c:v>
                </c:pt>
                <c:pt idx="3017">
                  <c:v>1218304.7081145924</c:v>
                </c:pt>
                <c:pt idx="3018">
                  <c:v>1202704.6945877373</c:v>
                </c:pt>
                <c:pt idx="3019">
                  <c:v>1188682.9040525481</c:v>
                </c:pt>
                <c:pt idx="3020">
                  <c:v>1173584.2645983212</c:v>
                </c:pt>
                <c:pt idx="3021">
                  <c:v>1169066.8393461965</c:v>
                </c:pt>
                <c:pt idx="3022">
                  <c:v>1216398.75784982</c:v>
                </c:pt>
                <c:pt idx="3023">
                  <c:v>1224028.4082328435</c:v>
                </c:pt>
                <c:pt idx="3024">
                  <c:v>1213732.0652860217</c:v>
                </c:pt>
                <c:pt idx="3025">
                  <c:v>1221737.8753086086</c:v>
                </c:pt>
                <c:pt idx="3026">
                  <c:v>1237417.8295372985</c:v>
                </c:pt>
                <c:pt idx="3027">
                  <c:v>1247395.1801960357</c:v>
                </c:pt>
                <c:pt idx="3028">
                  <c:v>1253933.0853894353</c:v>
                </c:pt>
                <c:pt idx="3029">
                  <c:v>1272840.6913229264</c:v>
                </c:pt>
                <c:pt idx="3030">
                  <c:v>1309765.0236345362</c:v>
                </c:pt>
                <c:pt idx="3031">
                  <c:v>1355328.8032591809</c:v>
                </c:pt>
                <c:pt idx="3032">
                  <c:v>1404615.1650126558</c:v>
                </c:pt>
                <c:pt idx="3033">
                  <c:v>1465037.1206912678</c:v>
                </c:pt>
                <c:pt idx="3034">
                  <c:v>1523867.6541205496</c:v>
                </c:pt>
                <c:pt idx="3035">
                  <c:v>1572262.8647694364</c:v>
                </c:pt>
                <c:pt idx="3036">
                  <c:v>1611111.6434272844</c:v>
                </c:pt>
                <c:pt idx="3037">
                  <c:v>1646913.5923450813</c:v>
                </c:pt>
                <c:pt idx="3038">
                  <c:v>1674056.284254184</c:v>
                </c:pt>
                <c:pt idx="3039">
                  <c:v>1703926.4922554139</c:v>
                </c:pt>
                <c:pt idx="3040">
                  <c:v>1734849.4795837905</c:v>
                </c:pt>
                <c:pt idx="3041">
                  <c:v>1772918.7699360773</c:v>
                </c:pt>
                <c:pt idx="3042">
                  <c:v>1810852.3076842539</c:v>
                </c:pt>
                <c:pt idx="3043">
                  <c:v>1841147.4008660298</c:v>
                </c:pt>
                <c:pt idx="3044">
                  <c:v>1872957.6129850466</c:v>
                </c:pt>
                <c:pt idx="3045">
                  <c:v>1915685.6885633897</c:v>
                </c:pt>
                <c:pt idx="3046">
                  <c:v>1935838.1870994344</c:v>
                </c:pt>
                <c:pt idx="3047">
                  <c:v>1953367.5604022574</c:v>
                </c:pt>
                <c:pt idx="3048">
                  <c:v>1977736.9179669768</c:v>
                </c:pt>
                <c:pt idx="3049">
                  <c:v>2003583.4908788092</c:v>
                </c:pt>
                <c:pt idx="3050">
                  <c:v>2022253.2273188699</c:v>
                </c:pt>
                <c:pt idx="3051">
                  <c:v>2046484.4145614188</c:v>
                </c:pt>
                <c:pt idx="3052">
                  <c:v>2064384.8686956335</c:v>
                </c:pt>
                <c:pt idx="3053">
                  <c:v>2089729.9021598883</c:v>
                </c:pt>
                <c:pt idx="3054">
                  <c:v>2115192.8969018627</c:v>
                </c:pt>
                <c:pt idx="3055">
                  <c:v>2140773.8529215567</c:v>
                </c:pt>
                <c:pt idx="3056">
                  <c:v>2167877.9219510034</c:v>
                </c:pt>
                <c:pt idx="3057">
                  <c:v>2201235.6206600089</c:v>
                </c:pt>
                <c:pt idx="3058">
                  <c:v>2227684.5861040056</c:v>
                </c:pt>
                <c:pt idx="3059">
                  <c:v>2248551.7061164137</c:v>
                </c:pt>
                <c:pt idx="3060">
                  <c:v>2279993.9396674745</c:v>
                </c:pt>
                <c:pt idx="3061">
                  <c:v>2316410.567520652</c:v>
                </c:pt>
                <c:pt idx="3062">
                  <c:v>2361763.759937603</c:v>
                </c:pt>
                <c:pt idx="3063">
                  <c:v>2403071.2834117003</c:v>
                </c:pt>
                <c:pt idx="3064">
                  <c:v>2452029.0778949857</c:v>
                </c:pt>
                <c:pt idx="3065">
                  <c:v>2508812.6229681075</c:v>
                </c:pt>
                <c:pt idx="3066">
                  <c:v>2566612.3992239591</c:v>
                </c:pt>
                <c:pt idx="3067">
                  <c:v>2615347.8133864701</c:v>
                </c:pt>
                <c:pt idx="3068">
                  <c:v>2633528.5387316253</c:v>
                </c:pt>
                <c:pt idx="3069">
                  <c:v>2644157.3006333783</c:v>
                </c:pt>
                <c:pt idx="3070">
                  <c:v>2646183.776485268</c:v>
                </c:pt>
                <c:pt idx="3071">
                  <c:v>2636563.573051244</c:v>
                </c:pt>
                <c:pt idx="3072">
                  <c:v>2616860.9435553662</c:v>
                </c:pt>
                <c:pt idx="3073">
                  <c:v>2613835.0341760088</c:v>
                </c:pt>
                <c:pt idx="3074">
                  <c:v>2612826.7096797936</c:v>
                </c:pt>
                <c:pt idx="3075">
                  <c:v>2618374.4246850256</c:v>
                </c:pt>
                <c:pt idx="3076">
                  <c:v>2620392.9454600438</c:v>
                </c:pt>
                <c:pt idx="3077">
                  <c:v>2614843.5146536212</c:v>
                </c:pt>
                <c:pt idx="3078">
                  <c:v>2608291.179719381</c:v>
                </c:pt>
                <c:pt idx="3079">
                  <c:v>2604262.2492276132</c:v>
                </c:pt>
                <c:pt idx="3080">
                  <c:v>2603758.8083941955</c:v>
                </c:pt>
                <c:pt idx="3081">
                  <c:v>2616356.5278379247</c:v>
                </c:pt>
                <c:pt idx="3082">
                  <c:v>2642131.4487117343</c:v>
                </c:pt>
                <c:pt idx="3083">
                  <c:v>2679201.4563747216</c:v>
                </c:pt>
                <c:pt idx="3084">
                  <c:v>2719552.4427457713</c:v>
                </c:pt>
                <c:pt idx="3085">
                  <c:v>2757055.1440748386</c:v>
                </c:pt>
                <c:pt idx="3086">
                  <c:v>2792176.1114813853</c:v>
                </c:pt>
                <c:pt idx="3087">
                  <c:v>2823314.942951547</c:v>
                </c:pt>
                <c:pt idx="3088">
                  <c:v>2850415.4850193299</c:v>
                </c:pt>
                <c:pt idx="3089">
                  <c:v>2875524.95911601</c:v>
                </c:pt>
                <c:pt idx="3090">
                  <c:v>2897043.7821291853</c:v>
                </c:pt>
                <c:pt idx="3091">
                  <c:v>2918100.9284534957</c:v>
                </c:pt>
                <c:pt idx="3092">
                  <c:v>2937634.3378413003</c:v>
                </c:pt>
                <c:pt idx="3093">
                  <c:v>2952451.8632492982</c:v>
                </c:pt>
                <c:pt idx="3094">
                  <c:v>2961993.5594196431</c:v>
                </c:pt>
                <c:pt idx="3095">
                  <c:v>2971016.7625115719</c:v>
                </c:pt>
                <c:pt idx="3096">
                  <c:v>2981114.8553539533</c:v>
                </c:pt>
                <c:pt idx="3097">
                  <c:v>2991759.634995833</c:v>
                </c:pt>
                <c:pt idx="3098">
                  <c:v>2996021.9143459108</c:v>
                </c:pt>
                <c:pt idx="3099">
                  <c:v>2997620.9125271998</c:v>
                </c:pt>
                <c:pt idx="3100">
                  <c:v>2998687.1062929276</c:v>
                </c:pt>
                <c:pt idx="3101">
                  <c:v>2999753.4560400527</c:v>
                </c:pt>
                <c:pt idx="3102">
                  <c:v>2999753.4560400527</c:v>
                </c:pt>
                <c:pt idx="3103">
                  <c:v>3001353.2731251325</c:v>
                </c:pt>
                <c:pt idx="3104">
                  <c:v>3002420.0128263328</c:v>
                </c:pt>
                <c:pt idx="3105">
                  <c:v>3001886.6234784946</c:v>
                </c:pt>
                <c:pt idx="3106">
                  <c:v>3000819.9617674109</c:v>
                </c:pt>
                <c:pt idx="3107">
                  <c:v>3002420.0128263328</c:v>
                </c:pt>
                <c:pt idx="3108">
                  <c:v>3001886.6234784946</c:v>
                </c:pt>
                <c:pt idx="3109">
                  <c:v>2999220.2616680879</c:v>
                </c:pt>
                <c:pt idx="3110">
                  <c:v>2996021.9143459108</c:v>
                </c:pt>
                <c:pt idx="3111">
                  <c:v>2991227.0255573094</c:v>
                </c:pt>
                <c:pt idx="3112">
                  <c:v>2986967.5538828596</c:v>
                </c:pt>
                <c:pt idx="3113">
                  <c:v>2976861.3109865692</c:v>
                </c:pt>
                <c:pt idx="3114">
                  <c:v>2958281.3984737732</c:v>
                </c:pt>
                <c:pt idx="3115">
                  <c:v>2925485.6699530501</c:v>
                </c:pt>
                <c:pt idx="3116">
                  <c:v>2890213.6435115244</c:v>
                </c:pt>
                <c:pt idx="3117">
                  <c:v>2854594.1580925137</c:v>
                </c:pt>
                <c:pt idx="3118">
                  <c:v>2819674.8456242494</c:v>
                </c:pt>
                <c:pt idx="3119">
                  <c:v>2783378.9650956169</c:v>
                </c:pt>
                <c:pt idx="3120">
                  <c:v>2747274.1623432375</c:v>
                </c:pt>
                <c:pt idx="3121">
                  <c:v>2709825.5477228668</c:v>
                </c:pt>
                <c:pt idx="3122">
                  <c:v>2684295.7227316219</c:v>
                </c:pt>
                <c:pt idx="3123">
                  <c:v>2659371.0777396336</c:v>
                </c:pt>
                <c:pt idx="3124">
                  <c:v>2633528.5387316253</c:v>
                </c:pt>
                <c:pt idx="3125">
                  <c:v>2608291.179719381</c:v>
                </c:pt>
                <c:pt idx="3126">
                  <c:v>2587669.29136822</c:v>
                </c:pt>
                <c:pt idx="3127">
                  <c:v>2569616.315162275</c:v>
                </c:pt>
                <c:pt idx="3128">
                  <c:v>2552113.262382336</c:v>
                </c:pt>
                <c:pt idx="3129">
                  <c:v>2534657.9790452961</c:v>
                </c:pt>
                <c:pt idx="3130">
                  <c:v>2515760.6152712833</c:v>
                </c:pt>
                <c:pt idx="3131">
                  <c:v>2497414.6567517892</c:v>
                </c:pt>
                <c:pt idx="3132">
                  <c:v>2490486.8640995119</c:v>
                </c:pt>
                <c:pt idx="3133">
                  <c:v>2484554.8394031357</c:v>
                </c:pt>
                <c:pt idx="3134">
                  <c:v>2480109.5059514046</c:v>
                </c:pt>
                <c:pt idx="3135">
                  <c:v>2476654.2081232183</c:v>
                </c:pt>
                <c:pt idx="3136">
                  <c:v>2473694.0450943075</c:v>
                </c:pt>
                <c:pt idx="3137">
                  <c:v>2470735.2859014645</c:v>
                </c:pt>
                <c:pt idx="3138">
                  <c:v>2466299.7793091927</c:v>
                </c:pt>
                <c:pt idx="3139">
                  <c:v>2461867.4313463271</c:v>
                </c:pt>
                <c:pt idx="3140">
                  <c:v>2457438.2420175243</c:v>
                </c:pt>
                <c:pt idx="3141">
                  <c:v>2452029.0778949857</c:v>
                </c:pt>
                <c:pt idx="3142">
                  <c:v>2447606.9077476859</c:v>
                </c:pt>
                <c:pt idx="3143">
                  <c:v>2442697.0899337903</c:v>
                </c:pt>
                <c:pt idx="3144">
                  <c:v>2438281.5880107228</c:v>
                </c:pt>
                <c:pt idx="3145">
                  <c:v>2433379.1793347336</c:v>
                </c:pt>
                <c:pt idx="3146">
                  <c:v>2427501.4363240916</c:v>
                </c:pt>
                <c:pt idx="3147">
                  <c:v>2422118.4381574858</c:v>
                </c:pt>
                <c:pt idx="3148">
                  <c:v>2415762.7963426057</c:v>
                </c:pt>
                <c:pt idx="3149">
                  <c:v>2409413.7447606772</c:v>
                </c:pt>
                <c:pt idx="3150">
                  <c:v>2403558.9310817886</c:v>
                </c:pt>
                <c:pt idx="3151">
                  <c:v>2397222.5530270953</c:v>
                </c:pt>
                <c:pt idx="3152">
                  <c:v>2389919.5366259664</c:v>
                </c:pt>
                <c:pt idx="3153">
                  <c:v>2383111.30406335</c:v>
                </c:pt>
                <c:pt idx="3154">
                  <c:v>2376310.714611318</c:v>
                </c:pt>
                <c:pt idx="3155">
                  <c:v>2369032.8502852935</c:v>
                </c:pt>
                <c:pt idx="3156">
                  <c:v>2361279.4658797793</c:v>
                </c:pt>
                <c:pt idx="3157">
                  <c:v>2354019.7344426997</c:v>
                </c:pt>
                <c:pt idx="3158">
                  <c:v>2346768.7769862823</c:v>
                </c:pt>
                <c:pt idx="3159">
                  <c:v>2339526.5935081989</c:v>
                </c:pt>
                <c:pt idx="3160">
                  <c:v>2332293.1840107776</c:v>
                </c:pt>
                <c:pt idx="3161">
                  <c:v>2325068.5484905262</c:v>
                </c:pt>
                <c:pt idx="3162">
                  <c:v>2316891.2350025494</c:v>
                </c:pt>
                <c:pt idx="3163">
                  <c:v>2309205.2347573917</c:v>
                </c:pt>
                <c:pt idx="3164">
                  <c:v>2301049.7977223713</c:v>
                </c:pt>
                <c:pt idx="3165">
                  <c:v>2293384.3870821875</c:v>
                </c:pt>
                <c:pt idx="3166">
                  <c:v>2284772.7327235043</c:v>
                </c:pt>
                <c:pt idx="3167">
                  <c:v>2277128.5356162116</c:v>
                </c:pt>
                <c:pt idx="3168">
                  <c:v>2269971.1672705598</c:v>
                </c:pt>
                <c:pt idx="3169">
                  <c:v>2262346.3119135704</c:v>
                </c:pt>
                <c:pt idx="3170">
                  <c:v>2253780.2822468802</c:v>
                </c:pt>
                <c:pt idx="3171">
                  <c:v>2242853.1862574164</c:v>
                </c:pt>
                <c:pt idx="3172">
                  <c:v>2231946.7188662384</c:v>
                </c:pt>
                <c:pt idx="3173">
                  <c:v>2220588.0506848916</c:v>
                </c:pt>
                <c:pt idx="3174">
                  <c:v>2208779.9893831834</c:v>
                </c:pt>
                <c:pt idx="3175">
                  <c:v>2197938.0984813906</c:v>
                </c:pt>
                <c:pt idx="3176">
                  <c:v>2186176.8317350652</c:v>
                </c:pt>
                <c:pt idx="3177">
                  <c:v>2169283.4246414714</c:v>
                </c:pt>
                <c:pt idx="3178">
                  <c:v>2150105.2653463557</c:v>
                </c:pt>
                <c:pt idx="3179">
                  <c:v>2131923.4589394182</c:v>
                </c:pt>
                <c:pt idx="3180">
                  <c:v>2112409.3833239749</c:v>
                </c:pt>
                <c:pt idx="3181">
                  <c:v>2093888.5019661393</c:v>
                </c:pt>
                <c:pt idx="3182">
                  <c:v>2075430.0133476499</c:v>
                </c:pt>
                <c:pt idx="3183">
                  <c:v>2056115.7504899893</c:v>
                </c:pt>
                <c:pt idx="3184">
                  <c:v>2037785.166996764</c:v>
                </c:pt>
                <c:pt idx="3185">
                  <c:v>2019061.0708808526</c:v>
                </c:pt>
                <c:pt idx="3186">
                  <c:v>1999948.2585897204</c:v>
                </c:pt>
                <c:pt idx="3187">
                  <c:v>1980451.643547276</c:v>
                </c:pt>
                <c:pt idx="3188">
                  <c:v>1961928.997997893</c:v>
                </c:pt>
                <c:pt idx="3189">
                  <c:v>1943471.9038242474</c:v>
                </c:pt>
                <c:pt idx="3190">
                  <c:v>1924632.6057147235</c:v>
                </c:pt>
                <c:pt idx="3191">
                  <c:v>1905416.0170978867</c:v>
                </c:pt>
                <c:pt idx="3192">
                  <c:v>1886271.5310940985</c:v>
                </c:pt>
                <c:pt idx="3193">
                  <c:v>1867199.1477033589</c:v>
                </c:pt>
                <c:pt idx="3194">
                  <c:v>1847757.8578295652</c:v>
                </c:pt>
                <c:pt idx="3195">
                  <c:v>1828831.356469309</c:v>
                </c:pt>
                <c:pt idx="3196">
                  <c:v>1809101.7637366895</c:v>
                </c:pt>
                <c:pt idx="3197">
                  <c:v>1789886.9595164433</c:v>
                </c:pt>
                <c:pt idx="3198">
                  <c:v>1771181.7964108195</c:v>
                </c:pt>
                <c:pt idx="3199">
                  <c:v>1751251.4456349891</c:v>
                </c:pt>
                <c:pt idx="3200">
                  <c:v>1731403.6092627794</c:v>
                </c:pt>
                <c:pt idx="3201">
                  <c:v>1710352.1107218694</c:v>
                </c:pt>
                <c:pt idx="3202">
                  <c:v>1675332.5169824529</c:v>
                </c:pt>
                <c:pt idx="3203">
                  <c:v>1654107.7911946923</c:v>
                </c:pt>
                <c:pt idx="3204">
                  <c:v>1633402.1434222814</c:v>
                </c:pt>
                <c:pt idx="3205">
                  <c:v>1612370.44518115</c:v>
                </c:pt>
                <c:pt idx="3206">
                  <c:v>1593107.38478438</c:v>
                </c:pt>
                <c:pt idx="3207">
                  <c:v>1572678.7997805513</c:v>
                </c:pt>
                <c:pt idx="3208">
                  <c:v>1551929.8186537344</c:v>
                </c:pt>
                <c:pt idx="3209">
                  <c:v>1530866.290719714</c:v>
                </c:pt>
                <c:pt idx="3210">
                  <c:v>1509494.1822870169</c:v>
                </c:pt>
                <c:pt idx="3211">
                  <c:v>1488227.5175873656</c:v>
                </c:pt>
                <c:pt idx="3212">
                  <c:v>1466254.5092625078</c:v>
                </c:pt>
                <c:pt idx="3213">
                  <c:v>1444798.9801387303</c:v>
                </c:pt>
                <c:pt idx="3214">
                  <c:v>1422649.6249320917</c:v>
                </c:pt>
                <c:pt idx="3215">
                  <c:v>1400618.2310066652</c:v>
                </c:pt>
                <c:pt idx="3216">
                  <c:v>1378704.7983566299</c:v>
                </c:pt>
                <c:pt idx="3217">
                  <c:v>1356514.1375595704</c:v>
                </c:pt>
                <c:pt idx="3218">
                  <c:v>1336411.1848874018</c:v>
                </c:pt>
                <c:pt idx="3219">
                  <c:v>1318366.1088044755</c:v>
                </c:pt>
                <c:pt idx="3220">
                  <c:v>1300403.54712517</c:v>
                </c:pt>
                <c:pt idx="3221">
                  <c:v>1285239.0537259635</c:v>
                </c:pt>
                <c:pt idx="3222">
                  <c:v>1275162.3426272999</c:v>
                </c:pt>
                <c:pt idx="3223">
                  <c:v>1265498.0569472536</c:v>
                </c:pt>
                <c:pt idx="3224">
                  <c:v>1255088.0032288842</c:v>
                </c:pt>
                <c:pt idx="3225">
                  <c:v>1245090.3749302961</c:v>
                </c:pt>
                <c:pt idx="3226">
                  <c:v>1238184.3821587972</c:v>
                </c:pt>
                <c:pt idx="3227">
                  <c:v>1237417.8295372985</c:v>
                </c:pt>
                <c:pt idx="3228">
                  <c:v>1237417.8295372985</c:v>
                </c:pt>
                <c:pt idx="3229">
                  <c:v>1237034.6117194276</c:v>
                </c:pt>
                <c:pt idx="3230">
                  <c:v>1237417.8295372985</c:v>
                </c:pt>
                <c:pt idx="3231">
                  <c:v>1237417.8295372985</c:v>
                </c:pt>
                <c:pt idx="3232">
                  <c:v>1237417.8295372985</c:v>
                </c:pt>
                <c:pt idx="3233">
                  <c:v>1237801.0863508098</c:v>
                </c:pt>
                <c:pt idx="3234">
                  <c:v>1240868.5446879826</c:v>
                </c:pt>
                <c:pt idx="3235">
                  <c:v>1245474.4116519578</c:v>
                </c:pt>
                <c:pt idx="3236">
                  <c:v>1247010.9484950081</c:v>
                </c:pt>
                <c:pt idx="3237">
                  <c:v>1248163.7605791911</c:v>
                </c:pt>
                <c:pt idx="3238">
                  <c:v>1248932.4969460722</c:v>
                </c:pt>
                <c:pt idx="3239">
                  <c:v>1247395.1801960357</c:v>
                </c:pt>
                <c:pt idx="3240">
                  <c:v>1242786.9735041168</c:v>
                </c:pt>
                <c:pt idx="3241">
                  <c:v>1238567.7169635892</c:v>
                </c:pt>
                <c:pt idx="3242">
                  <c:v>1233587.4061600771</c:v>
                </c:pt>
                <c:pt idx="3243">
                  <c:v>1228231.3646702096</c:v>
                </c:pt>
                <c:pt idx="3244">
                  <c:v>1223646.5552565642</c:v>
                </c:pt>
                <c:pt idx="3245">
                  <c:v>1224410.3002047632</c:v>
                </c:pt>
                <c:pt idx="3246">
                  <c:v>1247779.4508903753</c:v>
                </c:pt>
                <c:pt idx="3247">
                  <c:v>1253548.1907671783</c:v>
                </c:pt>
                <c:pt idx="3248">
                  <c:v>1252393.7408719212</c:v>
                </c:pt>
                <c:pt idx="3249">
                  <c:v>1250855.0202834886</c:v>
                </c:pt>
                <c:pt idx="3250">
                  <c:v>1249316.9236241374</c:v>
                </c:pt>
                <c:pt idx="3251">
                  <c:v>1246242.6020833664</c:v>
                </c:pt>
                <c:pt idx="3252">
                  <c:v>1242403.2097496092</c:v>
                </c:pt>
                <c:pt idx="3253">
                  <c:v>1239717.9553459864</c:v>
                </c:pt>
                <c:pt idx="3254">
                  <c:v>1237801.0863508098</c:v>
                </c:pt>
                <c:pt idx="3255">
                  <c:v>1235502.1304055117</c:v>
                </c:pt>
                <c:pt idx="3256">
                  <c:v>1232056.3286810648</c:v>
                </c:pt>
                <c:pt idx="3257">
                  <c:v>1228231.3646702096</c:v>
                </c:pt>
                <c:pt idx="3258">
                  <c:v>1224028.4082328435</c:v>
                </c:pt>
                <c:pt idx="3259">
                  <c:v>1220211.6332668811</c:v>
                </c:pt>
                <c:pt idx="3260">
                  <c:v>1216017.6847816911</c:v>
                </c:pt>
                <c:pt idx="3261">
                  <c:v>1211067.2835004516</c:v>
                </c:pt>
                <c:pt idx="3262">
                  <c:v>1210686.7563724518</c:v>
                </c:pt>
                <c:pt idx="3263">
                  <c:v>1212970.5040855333</c:v>
                </c:pt>
                <c:pt idx="3264">
                  <c:v>1214874.6995558031</c:v>
                </c:pt>
                <c:pt idx="3265">
                  <c:v>1216779.8699124251</c:v>
                </c:pt>
                <c:pt idx="3266">
                  <c:v>1218304.7081145924</c:v>
                </c:pt>
                <c:pt idx="3267">
                  <c:v>1219448.7462216057</c:v>
                </c:pt>
                <c:pt idx="3268">
                  <c:v>1219067.3611895181</c:v>
                </c:pt>
                <c:pt idx="3269">
                  <c:v>1217923.4400729183</c:v>
                </c:pt>
                <c:pt idx="3270">
                  <c:v>1217542.2110233922</c:v>
                </c:pt>
                <c:pt idx="3271">
                  <c:v>1218686.0151553992</c:v>
                </c:pt>
                <c:pt idx="3272">
                  <c:v>1220211.6332668811</c:v>
                </c:pt>
                <c:pt idx="3273">
                  <c:v>1220593.1352847256</c:v>
                </c:pt>
                <c:pt idx="3274">
                  <c:v>1222882.9662897624</c:v>
                </c:pt>
                <c:pt idx="3275">
                  <c:v>1228996.0455102846</c:v>
                </c:pt>
                <c:pt idx="3276">
                  <c:v>1249316.9236241374</c:v>
                </c:pt>
                <c:pt idx="3277">
                  <c:v>1265884.1604297049</c:v>
                </c:pt>
                <c:pt idx="3278">
                  <c:v>1267428.9643100929</c:v>
                </c:pt>
                <c:pt idx="3279">
                  <c:v>1263182.2549633216</c:v>
                </c:pt>
                <c:pt idx="3280">
                  <c:v>1254702.9916208703</c:v>
                </c:pt>
                <c:pt idx="3281">
                  <c:v>1247779.4508903753</c:v>
                </c:pt>
                <c:pt idx="3282">
                  <c:v>1240868.5446879826</c:v>
                </c:pt>
                <c:pt idx="3283">
                  <c:v>1237417.8295372985</c:v>
                </c:pt>
                <c:pt idx="3284">
                  <c:v>1233970.2730195131</c:v>
                </c:pt>
                <c:pt idx="3285">
                  <c:v>1232439.0395579394</c:v>
                </c:pt>
                <c:pt idx="3286">
                  <c:v>1230525.8751311339</c:v>
                </c:pt>
                <c:pt idx="3287">
                  <c:v>1228231.3646702096</c:v>
                </c:pt>
                <c:pt idx="3288">
                  <c:v>1228231.3646702096</c:v>
                </c:pt>
                <c:pt idx="3289">
                  <c:v>1227849.0827430505</c:v>
                </c:pt>
                <c:pt idx="3290">
                  <c:v>1225174.2011331953</c:v>
                </c:pt>
                <c:pt idx="3291">
                  <c:v>1224028.4082328435</c:v>
                </c:pt>
                <c:pt idx="3292">
                  <c:v>1223646.5552565642</c:v>
                </c:pt>
                <c:pt idx="3293">
                  <c:v>1222882.9662897624</c:v>
                </c:pt>
                <c:pt idx="3294">
                  <c:v>1222119.5333078504</c:v>
                </c:pt>
                <c:pt idx="3295">
                  <c:v>1220974.6762970462</c:v>
                </c:pt>
                <c:pt idx="3296">
                  <c:v>1220974.6762970462</c:v>
                </c:pt>
                <c:pt idx="3297">
                  <c:v>1228613.6855918448</c:v>
                </c:pt>
                <c:pt idx="3298">
                  <c:v>1231291.0239165649</c:v>
                </c:pt>
                <c:pt idx="3299">
                  <c:v>1232821.7894304544</c:v>
                </c:pt>
                <c:pt idx="3300">
                  <c:v>1233970.2730195131</c:v>
                </c:pt>
                <c:pt idx="3301">
                  <c:v>1233970.2730195131</c:v>
                </c:pt>
                <c:pt idx="3302">
                  <c:v>1234353.178871097</c:v>
                </c:pt>
                <c:pt idx="3303">
                  <c:v>1233204.5782974456</c:v>
                </c:pt>
                <c:pt idx="3304">
                  <c:v>1232821.7894304544</c:v>
                </c:pt>
                <c:pt idx="3305">
                  <c:v>1231291.0239165649</c:v>
                </c:pt>
                <c:pt idx="3306">
                  <c:v>1229760.8823282644</c:v>
                </c:pt>
                <c:pt idx="3307">
                  <c:v>1228613.6855918448</c:v>
                </c:pt>
                <c:pt idx="3308">
                  <c:v>1226702.4709389079</c:v>
                </c:pt>
                <c:pt idx="3309">
                  <c:v>1224410.3002047632</c:v>
                </c:pt>
                <c:pt idx="3310">
                  <c:v>1222882.9662897624</c:v>
                </c:pt>
                <c:pt idx="3311">
                  <c:v>1220593.1352847256</c:v>
                </c:pt>
                <c:pt idx="3312">
                  <c:v>1218686.0151553992</c:v>
                </c:pt>
                <c:pt idx="3313">
                  <c:v>1217161.0209695064</c:v>
                </c:pt>
                <c:pt idx="3314">
                  <c:v>1214874.6995558031</c:v>
                </c:pt>
                <c:pt idx="3315">
                  <c:v>1215255.6556358468</c:v>
                </c:pt>
                <c:pt idx="3316">
                  <c:v>1217542.2110233922</c:v>
                </c:pt>
                <c:pt idx="3317">
                  <c:v>1220211.6332668811</c:v>
                </c:pt>
                <c:pt idx="3318">
                  <c:v>1222501.2303027324</c:v>
                </c:pt>
                <c:pt idx="3319">
                  <c:v>1225556.2100908719</c:v>
                </c:pt>
                <c:pt idx="3320">
                  <c:v>1228231.3646702096</c:v>
                </c:pt>
                <c:pt idx="3321">
                  <c:v>1230908.4300266113</c:v>
                </c:pt>
                <c:pt idx="3322">
                  <c:v>1233587.4061600771</c:v>
                </c:pt>
                <c:pt idx="3323">
                  <c:v>1235885.1922419854</c:v>
                </c:pt>
                <c:pt idx="3324">
                  <c:v>1238567.7169635892</c:v>
                </c:pt>
                <c:pt idx="3325">
                  <c:v>1240484.975912841</c:v>
                </c:pt>
                <c:pt idx="3326">
                  <c:v>1241635.7992275152</c:v>
                </c:pt>
                <c:pt idx="3327">
                  <c:v>1242786.9735041168</c:v>
                </c:pt>
                <c:pt idx="3328">
                  <c:v>1245090.3749302961</c:v>
                </c:pt>
                <c:pt idx="3329">
                  <c:v>1247010.9484950081</c:v>
                </c:pt>
                <c:pt idx="3330">
                  <c:v>1243938.4987368248</c:v>
                </c:pt>
                <c:pt idx="3331">
                  <c:v>1237034.6117194276</c:v>
                </c:pt>
                <c:pt idx="3332">
                  <c:v>1234353.178871097</c:v>
                </c:pt>
                <c:pt idx="3333">
                  <c:v>1238567.7169635892</c:v>
                </c:pt>
                <c:pt idx="3334">
                  <c:v>1254702.9916208703</c:v>
                </c:pt>
                <c:pt idx="3335">
                  <c:v>1269360.8465592843</c:v>
                </c:pt>
                <c:pt idx="3336">
                  <c:v>1267815.2627695818</c:v>
                </c:pt>
                <c:pt idx="3337">
                  <c:v>1257013.6462035589</c:v>
                </c:pt>
                <c:pt idx="3338">
                  <c:v>1243938.4987368248</c:v>
                </c:pt>
                <c:pt idx="3339">
                  <c:v>1235502.1304055117</c:v>
                </c:pt>
                <c:pt idx="3340">
                  <c:v>1234736.1237206496</c:v>
                </c:pt>
                <c:pt idx="3341">
                  <c:v>1237801.0863508098</c:v>
                </c:pt>
                <c:pt idx="3342">
                  <c:v>1242019.4849907421</c:v>
                </c:pt>
                <c:pt idx="3343">
                  <c:v>1243938.4987368248</c:v>
                </c:pt>
                <c:pt idx="3344">
                  <c:v>1242019.4849907421</c:v>
                </c:pt>
                <c:pt idx="3345">
                  <c:v>1238184.3821587972</c:v>
                </c:pt>
                <c:pt idx="3346">
                  <c:v>1234736.1237206496</c:v>
                </c:pt>
                <c:pt idx="3347">
                  <c:v>1230525.8751311339</c:v>
                </c:pt>
                <c:pt idx="3348">
                  <c:v>1226320.3449943103</c:v>
                </c:pt>
                <c:pt idx="3349">
                  <c:v>1220593.1352847256</c:v>
                </c:pt>
                <c:pt idx="3350">
                  <c:v>1216017.6847816911</c:v>
                </c:pt>
                <c:pt idx="3351">
                  <c:v>1209925.8190975524</c:v>
                </c:pt>
                <c:pt idx="3352">
                  <c:v>1208784.7056507599</c:v>
                </c:pt>
                <c:pt idx="3353">
                  <c:v>1211447.8496264201</c:v>
                </c:pt>
                <c:pt idx="3354">
                  <c:v>1212970.5040855333</c:v>
                </c:pt>
                <c:pt idx="3355">
                  <c:v>1214874.6995558031</c:v>
                </c:pt>
                <c:pt idx="3356">
                  <c:v>1216398.75784982</c:v>
                </c:pt>
                <c:pt idx="3357">
                  <c:v>1218304.7081145924</c:v>
                </c:pt>
                <c:pt idx="3358">
                  <c:v>1220974.6762970462</c:v>
                </c:pt>
                <c:pt idx="3359">
                  <c:v>1224792.2311699949</c:v>
                </c:pt>
                <c:pt idx="3360">
                  <c:v>1229378.4444208723</c:v>
                </c:pt>
                <c:pt idx="3361">
                  <c:v>1234353.178871097</c:v>
                </c:pt>
                <c:pt idx="3362">
                  <c:v>1239334.5035554375</c:v>
                </c:pt>
                <c:pt idx="3363">
                  <c:v>1245474.4116519578</c:v>
                </c:pt>
                <c:pt idx="3364">
                  <c:v>1247010.9484950081</c:v>
                </c:pt>
                <c:pt idx="3365">
                  <c:v>1249316.9236241374</c:v>
                </c:pt>
                <c:pt idx="3366">
                  <c:v>1255858.143431833</c:v>
                </c:pt>
                <c:pt idx="3367">
                  <c:v>1256243.2720279321</c:v>
                </c:pt>
                <c:pt idx="3368">
                  <c:v>1254318.0190084968</c:v>
                </c:pt>
                <c:pt idx="3369">
                  <c:v>1256628.4396185074</c:v>
                </c:pt>
                <c:pt idx="3370">
                  <c:v>1260096.7027281877</c:v>
                </c:pt>
                <c:pt idx="3371">
                  <c:v>1262410.632930696</c:v>
                </c:pt>
                <c:pt idx="3372">
                  <c:v>1261639.1668806318</c:v>
                </c:pt>
                <c:pt idx="3373">
                  <c:v>1255473.0538325384</c:v>
                </c:pt>
                <c:pt idx="3374">
                  <c:v>1245474.4116519578</c:v>
                </c:pt>
                <c:pt idx="3375">
                  <c:v>1235119.1075658426</c:v>
                </c:pt>
                <c:pt idx="3376">
                  <c:v>1228613.6855918448</c:v>
                </c:pt>
                <c:pt idx="3377">
                  <c:v>1227849.0827430505</c:v>
                </c:pt>
                <c:pt idx="3378">
                  <c:v>1229760.8823282644</c:v>
                </c:pt>
                <c:pt idx="3379">
                  <c:v>1226320.3449943103</c:v>
                </c:pt>
                <c:pt idx="3380">
                  <c:v>1215636.6507103667</c:v>
                </c:pt>
                <c:pt idx="3381">
                  <c:v>1207643.9431658946</c:v>
                </c:pt>
                <c:pt idx="3382">
                  <c:v>1203843.9362519421</c:v>
                </c:pt>
                <c:pt idx="3383">
                  <c:v>1202325.0253568403</c:v>
                </c:pt>
                <c:pt idx="3384">
                  <c:v>1206503.5316371359</c:v>
                </c:pt>
                <c:pt idx="3385">
                  <c:v>1211447.8496264201</c:v>
                </c:pt>
                <c:pt idx="3386">
                  <c:v>1214874.6995558031</c:v>
                </c:pt>
                <c:pt idx="3387">
                  <c:v>1220974.6762970462</c:v>
                </c:pt>
                <c:pt idx="3388">
                  <c:v>1225938.258045353</c:v>
                </c:pt>
                <c:pt idx="3389">
                  <c:v>1231291.0239165649</c:v>
                </c:pt>
                <c:pt idx="3390">
                  <c:v>1243938.4987368248</c:v>
                </c:pt>
                <c:pt idx="3391">
                  <c:v>1256628.4396185074</c:v>
                </c:pt>
                <c:pt idx="3392">
                  <c:v>1263954.0329773445</c:v>
                </c:pt>
                <c:pt idx="3393">
                  <c:v>1258940.2640669141</c:v>
                </c:pt>
                <c:pt idx="3394">
                  <c:v>1250085.8939613681</c:v>
                </c:pt>
                <c:pt idx="3395">
                  <c:v>1238184.3821587972</c:v>
                </c:pt>
                <c:pt idx="3396">
                  <c:v>1228613.6855918448</c:v>
                </c:pt>
                <c:pt idx="3397">
                  <c:v>1224410.3002047632</c:v>
                </c:pt>
                <c:pt idx="3398">
                  <c:v>1217542.2110233922</c:v>
                </c:pt>
                <c:pt idx="3399">
                  <c:v>1211828.454749193</c:v>
                </c:pt>
                <c:pt idx="3400">
                  <c:v>1212970.5040855333</c:v>
                </c:pt>
                <c:pt idx="3401">
                  <c:v>1213732.0652860217</c:v>
                </c:pt>
                <c:pt idx="3402">
                  <c:v>1211828.454749193</c:v>
                </c:pt>
                <c:pt idx="3403">
                  <c:v>1208784.7056507599</c:v>
                </c:pt>
                <c:pt idx="3404">
                  <c:v>1205363.4710714687</c:v>
                </c:pt>
                <c:pt idx="3405">
                  <c:v>1206503.5316371359</c:v>
                </c:pt>
                <c:pt idx="3406">
                  <c:v>1205363.4710714687</c:v>
                </c:pt>
                <c:pt idx="3407">
                  <c:v>1206503.5316371359</c:v>
                </c:pt>
                <c:pt idx="3408">
                  <c:v>1210686.7563724518</c:v>
                </c:pt>
                <c:pt idx="3409">
                  <c:v>1216017.6847816911</c:v>
                </c:pt>
                <c:pt idx="3410">
                  <c:v>1227849.0827430505</c:v>
                </c:pt>
                <c:pt idx="3411">
                  <c:v>1250085.8939613681</c:v>
                </c:pt>
                <c:pt idx="3412">
                  <c:v>1277098.1244230643</c:v>
                </c:pt>
                <c:pt idx="3413">
                  <c:v>1303521.5435840655</c:v>
                </c:pt>
                <c:pt idx="3414">
                  <c:v>1325417.3986753449</c:v>
                </c:pt>
                <c:pt idx="3415">
                  <c:v>1351380.2236260381</c:v>
                </c:pt>
                <c:pt idx="3416">
                  <c:v>1367594.1817346029</c:v>
                </c:pt>
                <c:pt idx="3417">
                  <c:v>1380692.0541636646</c:v>
                </c:pt>
                <c:pt idx="3418">
                  <c:v>1389049.1743176244</c:v>
                </c:pt>
                <c:pt idx="3419">
                  <c:v>1394231.2476492953</c:v>
                </c:pt>
                <c:pt idx="3420">
                  <c:v>1402616.2105670664</c:v>
                </c:pt>
                <c:pt idx="3421">
                  <c:v>1417832.7145182993</c:v>
                </c:pt>
                <c:pt idx="3422">
                  <c:v>1430287.8839184996</c:v>
                </c:pt>
                <c:pt idx="3423">
                  <c:v>1439956.3327187207</c:v>
                </c:pt>
                <c:pt idx="3424">
                  <c:v>1449647.2429053392</c:v>
                </c:pt>
                <c:pt idx="3425">
                  <c:v>1460171.0759929847</c:v>
                </c:pt>
                <c:pt idx="3426">
                  <c:v>1467878.2399650663</c:v>
                </c:pt>
                <c:pt idx="3427">
                  <c:v>1471127.5731446221</c:v>
                </c:pt>
                <c:pt idx="3428">
                  <c:v>1480076.1078996584</c:v>
                </c:pt>
                <c:pt idx="3429">
                  <c:v>1495577.1227553487</c:v>
                </c:pt>
                <c:pt idx="3430">
                  <c:v>1510314.2366826069</c:v>
                </c:pt>
                <c:pt idx="3431">
                  <c:v>1523456.3205728773</c:v>
                </c:pt>
                <c:pt idx="3432">
                  <c:v>1534988.4001654573</c:v>
                </c:pt>
                <c:pt idx="3433">
                  <c:v>1546551.0522027034</c:v>
                </c:pt>
                <c:pt idx="3434">
                  <c:v>1557729.7065115999</c:v>
                </c:pt>
                <c:pt idx="3435">
                  <c:v>1569768.0736065377</c:v>
                </c:pt>
                <c:pt idx="3436">
                  <c:v>1581422.4429731257</c:v>
                </c:pt>
                <c:pt idx="3437">
                  <c:v>1592689.5389950369</c:v>
                </c:pt>
                <c:pt idx="3438">
                  <c:v>1606079.9459984992</c:v>
                </c:pt>
                <c:pt idx="3439">
                  <c:v>1620351.0063479189</c:v>
                </c:pt>
                <c:pt idx="3440">
                  <c:v>1635932.4984485283</c:v>
                </c:pt>
                <c:pt idx="3441">
                  <c:v>1651567.3753386363</c:v>
                </c:pt>
                <c:pt idx="3442">
                  <c:v>1665557.035029633</c:v>
                </c:pt>
                <c:pt idx="3443">
                  <c:v>1682145.018838346</c:v>
                </c:pt>
                <c:pt idx="3444">
                  <c:v>1700075.3326853737</c:v>
                </c:pt>
                <c:pt idx="3445">
                  <c:v>1716786.5031654947</c:v>
                </c:pt>
                <c:pt idx="3446">
                  <c:v>1733126.2324587442</c:v>
                </c:pt>
                <c:pt idx="3447">
                  <c:v>1747793.7206951901</c:v>
                </c:pt>
                <c:pt idx="3448">
                  <c:v>1754279.002220137</c:v>
                </c:pt>
                <c:pt idx="3449">
                  <c:v>1756875.571544515</c:v>
                </c:pt>
                <c:pt idx="3450">
                  <c:v>1756875.571544515</c:v>
                </c:pt>
                <c:pt idx="3451">
                  <c:v>1754711.6662864573</c:v>
                </c:pt>
                <c:pt idx="3452">
                  <c:v>1752116.2668254692</c:v>
                </c:pt>
                <c:pt idx="3453">
                  <c:v>1748657.9179565888</c:v>
                </c:pt>
                <c:pt idx="3454">
                  <c:v>1745633.9099584147</c:v>
                </c:pt>
                <c:pt idx="3455">
                  <c:v>1747361.6805579513</c:v>
                </c:pt>
                <c:pt idx="3456">
                  <c:v>1753846.3771494571</c:v>
                </c:pt>
                <c:pt idx="3457">
                  <c:v>1759040.4516889248</c:v>
                </c:pt>
                <c:pt idx="3458">
                  <c:v>1763373.1366426218</c:v>
                </c:pt>
                <c:pt idx="3459">
                  <c:v>1768143.5940635856</c:v>
                </c:pt>
                <c:pt idx="3460">
                  <c:v>1771615.9812966362</c:v>
                </c:pt>
                <c:pt idx="3461">
                  <c:v>1775959.9749336485</c:v>
                </c:pt>
                <c:pt idx="3462">
                  <c:v>1778568.2428977452</c:v>
                </c:pt>
                <c:pt idx="3463">
                  <c:v>1780307.8681137413</c:v>
                </c:pt>
                <c:pt idx="3464">
                  <c:v>1781612.9964811262</c:v>
                </c:pt>
                <c:pt idx="3465">
                  <c:v>1782483.2770344801</c:v>
                </c:pt>
                <c:pt idx="3466">
                  <c:v>1782048.117259983</c:v>
                </c:pt>
                <c:pt idx="3467">
                  <c:v>1781612.9964811262</c:v>
                </c:pt>
                <c:pt idx="3468">
                  <c:v>1780307.8681137413</c:v>
                </c:pt>
                <c:pt idx="3469">
                  <c:v>1779437.9775132984</c:v>
                </c:pt>
                <c:pt idx="3470">
                  <c:v>1778133.4340805188</c:v>
                </c:pt>
                <c:pt idx="3471">
                  <c:v>1776394.5887726732</c:v>
                </c:pt>
                <c:pt idx="3472">
                  <c:v>1774221.9095327891</c:v>
                </c:pt>
                <c:pt idx="3473">
                  <c:v>1772484.4680610113</c:v>
                </c:pt>
                <c:pt idx="3474">
                  <c:v>1769879.4757167343</c:v>
                </c:pt>
                <c:pt idx="3475">
                  <c:v>1767709.7211382352</c:v>
                </c:pt>
                <c:pt idx="3476">
                  <c:v>1764673.7025375478</c:v>
                </c:pt>
                <c:pt idx="3477">
                  <c:v>1762506.2876869924</c:v>
                </c:pt>
                <c:pt idx="3478">
                  <c:v>1759906.6767166369</c:v>
                </c:pt>
                <c:pt idx="3479">
                  <c:v>1757308.4695823491</c:v>
                </c:pt>
                <c:pt idx="3480">
                  <c:v>1753413.7910755817</c:v>
                </c:pt>
                <c:pt idx="3481">
                  <c:v>1749954.5063171536</c:v>
                </c:pt>
                <c:pt idx="3482">
                  <c:v>1746497.7172669023</c:v>
                </c:pt>
                <c:pt idx="3483">
                  <c:v>1742611.8127407972</c:v>
                </c:pt>
                <c:pt idx="3484">
                  <c:v>1739591.6262990795</c:v>
                </c:pt>
                <c:pt idx="3485">
                  <c:v>1736573.3506332617</c:v>
                </c:pt>
                <c:pt idx="3486">
                  <c:v>1733556.9857468363</c:v>
                </c:pt>
                <c:pt idx="3487">
                  <c:v>1729251.2076662388</c:v>
                </c:pt>
                <c:pt idx="3488">
                  <c:v>1725379.3415054679</c:v>
                </c:pt>
                <c:pt idx="3489">
                  <c:v>1721080.9725627769</c:v>
                </c:pt>
                <c:pt idx="3490">
                  <c:v>1717215.7746250741</c:v>
                </c:pt>
                <c:pt idx="3491">
                  <c:v>1712924.8148214538</c:v>
                </c:pt>
                <c:pt idx="3492">
                  <c:v>1708209.2630129773</c:v>
                </c:pt>
                <c:pt idx="3493">
                  <c:v>1703926.4922554139</c:v>
                </c:pt>
                <c:pt idx="3494">
                  <c:v>1699219.9483979493</c:v>
                </c:pt>
                <c:pt idx="3495">
                  <c:v>1694945.3666887712</c:v>
                </c:pt>
                <c:pt idx="3496">
                  <c:v>1690674.6845273301</c:v>
                </c:pt>
                <c:pt idx="3497">
                  <c:v>1686407.9019078054</c:v>
                </c:pt>
                <c:pt idx="3498">
                  <c:v>1682145.018838346</c:v>
                </c:pt>
                <c:pt idx="3499">
                  <c:v>1677886.0353154596</c:v>
                </c:pt>
                <c:pt idx="3500">
                  <c:v>1673205.6574139278</c:v>
                </c:pt>
                <c:pt idx="3501">
                  <c:v>1668529.997963924</c:v>
                </c:pt>
                <c:pt idx="3502">
                  <c:v>1663859.0569642838</c:v>
                </c:pt>
                <c:pt idx="3503">
                  <c:v>1659192.8344184998</c:v>
                </c:pt>
                <c:pt idx="3504">
                  <c:v>1654531.3303230796</c:v>
                </c:pt>
                <c:pt idx="3505">
                  <c:v>1650297.6938500069</c:v>
                </c:pt>
                <c:pt idx="3506">
                  <c:v>1646067.956922343</c:v>
                </c:pt>
                <c:pt idx="3507">
                  <c:v>1638042.2000121325</c:v>
                </c:pt>
                <c:pt idx="3508">
                  <c:v>1626240.4277932364</c:v>
                </c:pt>
                <c:pt idx="3509">
                  <c:v>1614889.1015700065</c:v>
                </c:pt>
                <c:pt idx="3510">
                  <c:v>1601891.154309269</c:v>
                </c:pt>
                <c:pt idx="3511">
                  <c:v>1590183.2831639331</c:v>
                </c:pt>
                <c:pt idx="3512">
                  <c:v>1578922.5044089835</c:v>
                </c:pt>
                <c:pt idx="3513">
                  <c:v>1567274.6862785425</c:v>
                </c:pt>
                <c:pt idx="3514">
                  <c:v>1555657.4405927677</c:v>
                </c:pt>
                <c:pt idx="3515">
                  <c:v>1543657.5230269227</c:v>
                </c:pt>
                <c:pt idx="3516">
                  <c:v>1532102.5141014252</c:v>
                </c:pt>
                <c:pt idx="3517">
                  <c:v>1520578.0776194297</c:v>
                </c:pt>
                <c:pt idx="3518">
                  <c:v>1508674.2838704959</c:v>
                </c:pt>
                <c:pt idx="3519">
                  <c:v>1496803.2853084151</c:v>
                </c:pt>
                <c:pt idx="3520">
                  <c:v>1485372.7499046363</c:v>
                </c:pt>
                <c:pt idx="3521">
                  <c:v>1472346.7165138572</c:v>
                </c:pt>
                <c:pt idx="3522">
                  <c:v>1460576.3652431779</c:v>
                </c:pt>
                <c:pt idx="3523">
                  <c:v>1448030.5313901044</c:v>
                </c:pt>
                <c:pt idx="3524">
                  <c:v>1435522.1721774433</c:v>
                </c:pt>
                <c:pt idx="3525">
                  <c:v>1423854.7299348284</c:v>
                </c:pt>
                <c:pt idx="3526">
                  <c:v>1411819.4730835967</c:v>
                </c:pt>
                <c:pt idx="3527">
                  <c:v>1400218.752080109</c:v>
                </c:pt>
                <c:pt idx="3528">
                  <c:v>1388650.8262599818</c:v>
                </c:pt>
                <c:pt idx="3529">
                  <c:v>1375924.2780355271</c:v>
                </c:pt>
                <c:pt idx="3530">
                  <c:v>1364029.4048539363</c:v>
                </c:pt>
                <c:pt idx="3531">
                  <c:v>1351380.2236260381</c:v>
                </c:pt>
                <c:pt idx="3532">
                  <c:v>1338770.9737545811</c:v>
                </c:pt>
                <c:pt idx="3533">
                  <c:v>1328162.9790610168</c:v>
                </c:pt>
                <c:pt idx="3534">
                  <c:v>1316409.6594136208</c:v>
                </c:pt>
                <c:pt idx="3535">
                  <c:v>1305081.4777065534</c:v>
                </c:pt>
                <c:pt idx="3536">
                  <c:v>1293008.3078693133</c:v>
                </c:pt>
                <c:pt idx="3537">
                  <c:v>1280972.6126736496</c:v>
                </c:pt>
                <c:pt idx="3538">
                  <c:v>1268587.9766743165</c:v>
                </c:pt>
                <c:pt idx="3539">
                  <c:v>1255858.143431833</c:v>
                </c:pt>
                <c:pt idx="3540">
                  <c:v>1242786.9735041168</c:v>
                </c:pt>
                <c:pt idx="3541">
                  <c:v>1229760.8823282644</c:v>
                </c:pt>
                <c:pt idx="3542">
                  <c:v>1216779.8699124251</c:v>
                </c:pt>
                <c:pt idx="3543">
                  <c:v>1203464.150034124</c:v>
                </c:pt>
                <c:pt idx="3544">
                  <c:v>1190196.1995998863</c:v>
                </c:pt>
                <c:pt idx="3545">
                  <c:v>1177353.0751408543</c:v>
                </c:pt>
                <c:pt idx="3546">
                  <c:v>1164179.2987519875</c:v>
                </c:pt>
                <c:pt idx="3547">
                  <c:v>1150678.9649545681</c:v>
                </c:pt>
                <c:pt idx="3548">
                  <c:v>1137602.092291927</c:v>
                </c:pt>
                <c:pt idx="3549">
                  <c:v>1123458.4315388929</c:v>
                </c:pt>
                <c:pt idx="3550">
                  <c:v>1109741.0785895772</c:v>
                </c:pt>
                <c:pt idx="3551">
                  <c:v>1096445.7049500197</c:v>
                </c:pt>
                <c:pt idx="3552">
                  <c:v>1082833.6787503213</c:v>
                </c:pt>
                <c:pt idx="3553">
                  <c:v>1069640.7851891126</c:v>
                </c:pt>
                <c:pt idx="3554">
                  <c:v>1056498.4297484625</c:v>
                </c:pt>
                <c:pt idx="3555">
                  <c:v>1043043.6722538434</c:v>
                </c:pt>
                <c:pt idx="3556">
                  <c:v>1030726.9085652661</c:v>
                </c:pt>
                <c:pt idx="3557">
                  <c:v>1019536.2060761545</c:v>
                </c:pt>
                <c:pt idx="3558">
                  <c:v>1011617.1515651513</c:v>
                </c:pt>
                <c:pt idx="3559">
                  <c:v>1003716.9708614238</c:v>
                </c:pt>
                <c:pt idx="3560">
                  <c:v>995120.1174070593</c:v>
                </c:pt>
                <c:pt idx="3561">
                  <c:v>987259.40011325292</c:v>
                </c:pt>
                <c:pt idx="3562">
                  <c:v>979061.55763659626</c:v>
                </c:pt>
                <c:pt idx="3563">
                  <c:v>969819.27147367969</c:v>
                </c:pt>
                <c:pt idx="3564">
                  <c:v>962373.59229358844</c:v>
                </c:pt>
                <c:pt idx="3565">
                  <c:v>954945.11011405848</c:v>
                </c:pt>
                <c:pt idx="3566">
                  <c:v>947181.33554095402</c:v>
                </c:pt>
                <c:pt idx="3567">
                  <c:v>944010.68581151776</c:v>
                </c:pt>
                <c:pt idx="3568">
                  <c:v>938030.29876202345</c:v>
                </c:pt>
                <c:pt idx="3569">
                  <c:v>930307.70339770243</c:v>
                </c:pt>
                <c:pt idx="3570">
                  <c:v>921904.57940800115</c:v>
                </c:pt>
                <c:pt idx="3571">
                  <c:v>914570.27127500623</c:v>
                </c:pt>
                <c:pt idx="3572">
                  <c:v>910038.60328346491</c:v>
                </c:pt>
                <c:pt idx="3573">
                  <c:v>906557.18930764124</c:v>
                </c:pt>
                <c:pt idx="3574">
                  <c:v>902732.13790846057</c:v>
                </c:pt>
                <c:pt idx="3575">
                  <c:v>898564.73593972623</c:v>
                </c:pt>
                <c:pt idx="3576">
                  <c:v>897523.76284683123</c:v>
                </c:pt>
                <c:pt idx="3577">
                  <c:v>897523.76284683123</c:v>
                </c:pt>
                <c:pt idx="3578">
                  <c:v>898217.70591544919</c:v>
                </c:pt>
                <c:pt idx="3579">
                  <c:v>898564.73593972623</c:v>
                </c:pt>
                <c:pt idx="3580">
                  <c:v>898217.70591544919</c:v>
                </c:pt>
                <c:pt idx="3581">
                  <c:v>897523.76284683123</c:v>
                </c:pt>
                <c:pt idx="3582">
                  <c:v>898217.70591544919</c:v>
                </c:pt>
                <c:pt idx="3583">
                  <c:v>898564.73593972623</c:v>
                </c:pt>
                <c:pt idx="3584">
                  <c:v>899258.912979858</c:v>
                </c:pt>
                <c:pt idx="3585">
                  <c:v>902732.13790846057</c:v>
                </c:pt>
                <c:pt idx="3586">
                  <c:v>915616.97670142166</c:v>
                </c:pt>
                <c:pt idx="3587">
                  <c:v>919108.52949949913</c:v>
                </c:pt>
                <c:pt idx="3588">
                  <c:v>919108.52949949913</c:v>
                </c:pt>
                <c:pt idx="3589">
                  <c:v>915616.97670142166</c:v>
                </c:pt>
                <c:pt idx="3590">
                  <c:v>912129.32345108129</c:v>
                </c:pt>
                <c:pt idx="3591">
                  <c:v>908297.4088517949</c:v>
                </c:pt>
                <c:pt idx="3592">
                  <c:v>904122.5197550375</c:v>
                </c:pt>
                <c:pt idx="3593">
                  <c:v>899953.24600371532</c:v>
                </c:pt>
                <c:pt idx="3594">
                  <c:v>896136.34465727955</c:v>
                </c:pt>
                <c:pt idx="3595">
                  <c:v>894056.38723867014</c:v>
                </c:pt>
                <c:pt idx="3596">
                  <c:v>890246.77804438397</c:v>
                </c:pt>
                <c:pt idx="3597">
                  <c:v>888516.69731899165</c:v>
                </c:pt>
                <c:pt idx="3598">
                  <c:v>888862.63547232375</c:v>
                </c:pt>
                <c:pt idx="3599">
                  <c:v>889208.61262246035</c:v>
                </c:pt>
                <c:pt idx="3600">
                  <c:v>889554.62876823731</c:v>
                </c:pt>
                <c:pt idx="3601">
                  <c:v>889900.68390849046</c:v>
                </c:pt>
                <c:pt idx="3602">
                  <c:v>889900.68390849046</c:v>
                </c:pt>
                <c:pt idx="3603">
                  <c:v>890246.77804438397</c:v>
                </c:pt>
                <c:pt idx="3604">
                  <c:v>890246.77804438397</c:v>
                </c:pt>
                <c:pt idx="3605">
                  <c:v>890592.91117358953</c:v>
                </c:pt>
                <c:pt idx="3606">
                  <c:v>890939.08330076374</c:v>
                </c:pt>
                <c:pt idx="3607">
                  <c:v>891631.54454086907</c:v>
                </c:pt>
                <c:pt idx="3608">
                  <c:v>894749.55039448105</c:v>
                </c:pt>
                <c:pt idx="3609">
                  <c:v>897176.84980598278</c:v>
                </c:pt>
                <c:pt idx="3610">
                  <c:v>898564.73593972623</c:v>
                </c:pt>
                <c:pt idx="3611">
                  <c:v>900995.03800156526</c:v>
                </c:pt>
                <c:pt idx="3612">
                  <c:v>902384.63993766345</c:v>
                </c:pt>
                <c:pt idx="3613">
                  <c:v>903427.25084046833</c:v>
                </c:pt>
                <c:pt idx="3614">
                  <c:v>904122.5197550375</c:v>
                </c:pt>
                <c:pt idx="3615">
                  <c:v>905165.71558895521</c:v>
                </c:pt>
                <c:pt idx="3616">
                  <c:v>905513.5255260393</c:v>
                </c:pt>
                <c:pt idx="3617">
                  <c:v>907253.16013791598</c:v>
                </c:pt>
                <c:pt idx="3618">
                  <c:v>908297.4088517949</c:v>
                </c:pt>
                <c:pt idx="3619">
                  <c:v>908645.56974847801</c:v>
                </c:pt>
                <c:pt idx="3620">
                  <c:v>908297.4088517949</c:v>
                </c:pt>
                <c:pt idx="3621">
                  <c:v>908645.56974847801</c:v>
                </c:pt>
                <c:pt idx="3622">
                  <c:v>909342.00852410868</c:v>
                </c:pt>
                <c:pt idx="3623">
                  <c:v>909690.28640654869</c:v>
                </c:pt>
                <c:pt idx="3624">
                  <c:v>910038.60328346491</c:v>
                </c:pt>
                <c:pt idx="3625">
                  <c:v>910386.95915602148</c:v>
                </c:pt>
                <c:pt idx="3626">
                  <c:v>910386.95915602148</c:v>
                </c:pt>
                <c:pt idx="3627">
                  <c:v>910735.3540242184</c:v>
                </c:pt>
                <c:pt idx="3628">
                  <c:v>910386.95915602148</c:v>
                </c:pt>
                <c:pt idx="3629">
                  <c:v>910386.95915602148</c:v>
                </c:pt>
                <c:pt idx="3630">
                  <c:v>910038.60328346491</c:v>
                </c:pt>
                <c:pt idx="3631">
                  <c:v>911432.26074636914</c:v>
                </c:pt>
                <c:pt idx="3632">
                  <c:v>913175.20997487009</c:v>
                </c:pt>
                <c:pt idx="3633">
                  <c:v>915268.03589775227</c:v>
                </c:pt>
                <c:pt idx="3634">
                  <c:v>919457.89925404824</c:v>
                </c:pt>
                <c:pt idx="3635">
                  <c:v>921205.3329590708</c:v>
                </c:pt>
                <c:pt idx="3636">
                  <c:v>922953.74155160971</c:v>
                </c:pt>
                <c:pt idx="3637">
                  <c:v>923653.37795694359</c:v>
                </c:pt>
                <c:pt idx="3638">
                  <c:v>924353.17034251057</c:v>
                </c:pt>
                <c:pt idx="3639">
                  <c:v>925053.11871180311</c:v>
                </c:pt>
                <c:pt idx="3640">
                  <c:v>922953.74155160971</c:v>
                </c:pt>
                <c:pt idx="3641">
                  <c:v>919807.3080019094</c:v>
                </c:pt>
                <c:pt idx="3642">
                  <c:v>916664.03308860026</c:v>
                </c:pt>
                <c:pt idx="3643">
                  <c:v>913523.91680469736</c:v>
                </c:pt>
                <c:pt idx="3644">
                  <c:v>910735.3540242184</c:v>
                </c:pt>
                <c:pt idx="3645">
                  <c:v>908993.76963963732</c:v>
                </c:pt>
                <c:pt idx="3646">
                  <c:v>906905.15522495843</c:v>
                </c:pt>
                <c:pt idx="3647">
                  <c:v>906209.26238480024</c:v>
                </c:pt>
                <c:pt idx="3648">
                  <c:v>903079.6748760622</c:v>
                </c:pt>
                <c:pt idx="3649">
                  <c:v>900647.73500780575</c:v>
                </c:pt>
                <c:pt idx="3650">
                  <c:v>898911.80496313609</c:v>
                </c:pt>
                <c:pt idx="3651">
                  <c:v>897176.84980598278</c:v>
                </c:pt>
                <c:pt idx="3652">
                  <c:v>894402.94931759126</c:v>
                </c:pt>
                <c:pt idx="3653">
                  <c:v>891631.54454086907</c:v>
                </c:pt>
                <c:pt idx="3654">
                  <c:v>890592.91117358953</c:v>
                </c:pt>
                <c:pt idx="3655">
                  <c:v>892324.16176237166</c:v>
                </c:pt>
                <c:pt idx="3656">
                  <c:v>894056.38723867014</c:v>
                </c:pt>
                <c:pt idx="3657">
                  <c:v>895096.19046701118</c:v>
                </c:pt>
                <c:pt idx="3658">
                  <c:v>896483.1407123711</c:v>
                </c:pt>
                <c:pt idx="3659">
                  <c:v>897870.71488332003</c:v>
                </c:pt>
                <c:pt idx="3660">
                  <c:v>898217.70591544919</c:v>
                </c:pt>
                <c:pt idx="3661">
                  <c:v>895789.58759899251</c:v>
                </c:pt>
                <c:pt idx="3662">
                  <c:v>901342.37999212928</c:v>
                </c:pt>
                <c:pt idx="3663">
                  <c:v>899606.05999454856</c:v>
                </c:pt>
                <c:pt idx="3664">
                  <c:v>894749.55039448105</c:v>
                </c:pt>
                <c:pt idx="3665">
                  <c:v>890246.77804438397</c:v>
                </c:pt>
                <c:pt idx="3666">
                  <c:v>887824.93799808435</c:v>
                </c:pt>
                <c:pt idx="3667">
                  <c:v>888516.69731899165</c:v>
                </c:pt>
                <c:pt idx="3668">
                  <c:v>893363.38006076403</c:v>
                </c:pt>
                <c:pt idx="3669">
                  <c:v>897176.84980598278</c:v>
                </c:pt>
                <c:pt idx="3670">
                  <c:v>901342.37999212928</c:v>
                </c:pt>
                <c:pt idx="3671">
                  <c:v>904817.94464983977</c:v>
                </c:pt>
                <c:pt idx="3672">
                  <c:v>907949.28695191629</c:v>
                </c:pt>
                <c:pt idx="3673">
                  <c:v>910735.3540242184</c:v>
                </c:pt>
                <c:pt idx="3674">
                  <c:v>913175.20997487009</c:v>
                </c:pt>
                <c:pt idx="3675">
                  <c:v>915616.97670142166</c:v>
                </c:pt>
                <c:pt idx="3676">
                  <c:v>918409.90697499365</c:v>
                </c:pt>
                <c:pt idx="3677">
                  <c:v>920506.2424892094</c:v>
                </c:pt>
                <c:pt idx="3678">
                  <c:v>923303.5402558744</c:v>
                </c:pt>
                <c:pt idx="3679">
                  <c:v>926103.33373071626</c:v>
                </c:pt>
                <c:pt idx="3680">
                  <c:v>928555.20028271712</c:v>
                </c:pt>
                <c:pt idx="3681">
                  <c:v>930658.3210080862</c:v>
                </c:pt>
                <c:pt idx="3682">
                  <c:v>930658.3210080862</c:v>
                </c:pt>
                <c:pt idx="3683">
                  <c:v>928555.20028271712</c:v>
                </c:pt>
                <c:pt idx="3684">
                  <c:v>925753.22306132875</c:v>
                </c:pt>
                <c:pt idx="3685">
                  <c:v>925753.22306132875</c:v>
                </c:pt>
                <c:pt idx="3686">
                  <c:v>922603.98184065707</c:v>
                </c:pt>
                <c:pt idx="3687">
                  <c:v>920156.75574890338</c:v>
                </c:pt>
                <c:pt idx="3688">
                  <c:v>918060.65420620143</c:v>
                </c:pt>
                <c:pt idx="3689">
                  <c:v>917013.12987483107</c:v>
                </c:pt>
                <c:pt idx="3690">
                  <c:v>914221.44745592959</c:v>
                </c:pt>
                <c:pt idx="3691">
                  <c:v>913872.6626324933</c:v>
                </c:pt>
                <c:pt idx="3692">
                  <c:v>912129.32345108129</c:v>
                </c:pt>
                <c:pt idx="3693">
                  <c:v>909342.00852410868</c:v>
                </c:pt>
                <c:pt idx="3694">
                  <c:v>906209.26238480024</c:v>
                </c:pt>
                <c:pt idx="3695">
                  <c:v>904470.21270520054</c:v>
                </c:pt>
                <c:pt idx="3696">
                  <c:v>902384.63993766345</c:v>
                </c:pt>
                <c:pt idx="3697">
                  <c:v>899953.24600371532</c:v>
                </c:pt>
                <c:pt idx="3698">
                  <c:v>898217.70591544919</c:v>
                </c:pt>
                <c:pt idx="3699">
                  <c:v>895442.86953634582</c:v>
                </c:pt>
                <c:pt idx="3700">
                  <c:v>893709.86415306106</c:v>
                </c:pt>
                <c:pt idx="3701">
                  <c:v>891631.54454086907</c:v>
                </c:pt>
                <c:pt idx="3702">
                  <c:v>892670.52886541933</c:v>
                </c:pt>
                <c:pt idx="3703">
                  <c:v>895789.58759899251</c:v>
                </c:pt>
                <c:pt idx="3704">
                  <c:v>899258.912979858</c:v>
                </c:pt>
                <c:pt idx="3705">
                  <c:v>902384.63993766345</c:v>
                </c:pt>
                <c:pt idx="3706">
                  <c:v>905861.3744575996</c:v>
                </c:pt>
                <c:pt idx="3707">
                  <c:v>909690.28640654869</c:v>
                </c:pt>
                <c:pt idx="3708">
                  <c:v>913523.91680469736</c:v>
                </c:pt>
                <c:pt idx="3709">
                  <c:v>917711.44043304957</c:v>
                </c:pt>
                <c:pt idx="3710">
                  <c:v>922603.98184065707</c:v>
                </c:pt>
                <c:pt idx="3711">
                  <c:v>926803.67205408402</c:v>
                </c:pt>
                <c:pt idx="3712">
                  <c:v>931710.40781075135</c:v>
                </c:pt>
                <c:pt idx="3713">
                  <c:v>937327.46472815052</c:v>
                </c:pt>
                <c:pt idx="3714">
                  <c:v>940843.19471148774</c:v>
                </c:pt>
                <c:pt idx="3715">
                  <c:v>944362.82424372621</c:v>
                </c:pt>
                <c:pt idx="3716">
                  <c:v>948944.17245639488</c:v>
                </c:pt>
                <c:pt idx="3717">
                  <c:v>947533.82493276149</c:v>
                </c:pt>
                <c:pt idx="3718">
                  <c:v>942602.52203559503</c:v>
                </c:pt>
                <c:pt idx="3719">
                  <c:v>939788.06626517326</c:v>
                </c:pt>
                <c:pt idx="3720">
                  <c:v>937678.86224784888</c:v>
                </c:pt>
                <c:pt idx="3721">
                  <c:v>934517.68841361627</c:v>
                </c:pt>
                <c:pt idx="3722">
                  <c:v>931008.97761294618</c:v>
                </c:pt>
                <c:pt idx="3723">
                  <c:v>927854.4720064383</c:v>
                </c:pt>
                <c:pt idx="3724">
                  <c:v>924703.12502933666</c:v>
                </c:pt>
                <c:pt idx="3725">
                  <c:v>921554.93668396957</c:v>
                </c:pt>
                <c:pt idx="3726">
                  <c:v>918409.90697499365</c:v>
                </c:pt>
                <c:pt idx="3727">
                  <c:v>915965.95650073141</c:v>
                </c:pt>
                <c:pt idx="3728">
                  <c:v>914570.27127500623</c:v>
                </c:pt>
                <c:pt idx="3729">
                  <c:v>915965.95650073141</c:v>
                </c:pt>
                <c:pt idx="3730">
                  <c:v>918759.19873942621</c:v>
                </c:pt>
                <c:pt idx="3731">
                  <c:v>929606.58516734838</c:v>
                </c:pt>
                <c:pt idx="3732">
                  <c:v>939788.06626517326</c:v>
                </c:pt>
                <c:pt idx="3733">
                  <c:v>945419.47351419367</c:v>
                </c:pt>
                <c:pt idx="3734">
                  <c:v>948238.92070329748</c:v>
                </c:pt>
                <c:pt idx="3735">
                  <c:v>949649.58018739708</c:v>
                </c:pt>
                <c:pt idx="3736">
                  <c:v>952119.73561439663</c:v>
                </c:pt>
                <c:pt idx="3737">
                  <c:v>957065.77879842371</c:v>
                </c:pt>
                <c:pt idx="3738">
                  <c:v>962373.59229358844</c:v>
                </c:pt>
                <c:pt idx="3739">
                  <c:v>967335.46763542108</c:v>
                </c:pt>
                <c:pt idx="3740">
                  <c:v>973726.2523395475</c:v>
                </c:pt>
                <c:pt idx="3741">
                  <c:v>981910.64137849025</c:v>
                </c:pt>
                <c:pt idx="3742">
                  <c:v>993689.49224357493</c:v>
                </c:pt>
                <c:pt idx="3743">
                  <c:v>1012695.9112647455</c:v>
                </c:pt>
                <c:pt idx="3744">
                  <c:v>1036517.4173074774</c:v>
                </c:pt>
                <c:pt idx="3745">
                  <c:v>1054677.09963792</c:v>
                </c:pt>
                <c:pt idx="3746">
                  <c:v>1070372.3978740163</c:v>
                </c:pt>
                <c:pt idx="3747">
                  <c:v>1086139.7987208329</c:v>
                </c:pt>
                <c:pt idx="3748">
                  <c:v>1099395.8649341948</c:v>
                </c:pt>
                <c:pt idx="3749">
                  <c:v>1110851.3076289091</c:v>
                </c:pt>
                <c:pt idx="3750">
                  <c:v>1120859.162134584</c:v>
                </c:pt>
                <c:pt idx="3751">
                  <c:v>1125316.2224055268</c:v>
                </c:pt>
                <c:pt idx="3752">
                  <c:v>1126431.3648734242</c:v>
                </c:pt>
                <c:pt idx="3753">
                  <c:v>1131267.704423517</c:v>
                </c:pt>
                <c:pt idx="3754">
                  <c:v>1136483.4402338602</c:v>
                </c:pt>
                <c:pt idx="3755">
                  <c:v>1142827.1090250928</c:v>
                </c:pt>
                <c:pt idx="3756">
                  <c:v>1146937.8411897924</c:v>
                </c:pt>
                <c:pt idx="3757">
                  <c:v>1149556.2183740549</c:v>
                </c:pt>
                <c:pt idx="3758">
                  <c:v>1149930.4282374214</c:v>
                </c:pt>
                <c:pt idx="3759">
                  <c:v>1151053.2918060198</c:v>
                </c:pt>
                <c:pt idx="3760">
                  <c:v>1156672.8740348481</c:v>
                </c:pt>
                <c:pt idx="3761">
                  <c:v>1167938.3604298346</c:v>
                </c:pt>
                <c:pt idx="3762">
                  <c:v>1187170.2324342914</c:v>
                </c:pt>
                <c:pt idx="3763">
                  <c:v>1212589.7819781676</c:v>
                </c:pt>
                <c:pt idx="3764">
                  <c:v>1230908.4300266113</c:v>
                </c:pt>
                <c:pt idx="3765">
                  <c:v>1239717.9553459864</c:v>
                </c:pt>
                <c:pt idx="3766">
                  <c:v>1250085.8939613681</c:v>
                </c:pt>
                <c:pt idx="3767">
                  <c:v>1268587.9766743165</c:v>
                </c:pt>
                <c:pt idx="3768">
                  <c:v>1289121.7310260981</c:v>
                </c:pt>
                <c:pt idx="3769">
                  <c:v>1300403.54712517</c:v>
                </c:pt>
                <c:pt idx="3770">
                  <c:v>1305861.6787404753</c:v>
                </c:pt>
                <c:pt idx="3771">
                  <c:v>1310155.5725990329</c:v>
                </c:pt>
                <c:pt idx="3772">
                  <c:v>1314063.2069937419</c:v>
                </c:pt>
                <c:pt idx="3773">
                  <c:v>1314845.201818971</c:v>
                </c:pt>
                <c:pt idx="3774">
                  <c:v>1317192.1221842058</c:v>
                </c:pt>
                <c:pt idx="3775">
                  <c:v>1325809.5074584708</c:v>
                </c:pt>
                <c:pt idx="3776">
                  <c:v>1344676.5877096914</c:v>
                </c:pt>
                <c:pt idx="3777">
                  <c:v>1377115.6956278719</c:v>
                </c:pt>
                <c:pt idx="3778">
                  <c:v>1415827.3258199915</c:v>
                </c:pt>
                <c:pt idx="3779">
                  <c:v>1448030.5313901044</c:v>
                </c:pt>
                <c:pt idx="3780">
                  <c:v>1473972.7869408671</c:v>
                </c:pt>
                <c:pt idx="3781">
                  <c:v>1500893.0285193492</c:v>
                </c:pt>
                <c:pt idx="3782">
                  <c:v>1530042.3367752228</c:v>
                </c:pt>
                <c:pt idx="3783">
                  <c:v>1561462.241881527</c:v>
                </c:pt>
                <c:pt idx="3784">
                  <c:v>1589348.1765198521</c:v>
                </c:pt>
                <c:pt idx="3785">
                  <c:v>1626661.3932186738</c:v>
                </c:pt>
                <c:pt idx="3786">
                  <c:v>1669804.7098680399</c:v>
                </c:pt>
                <c:pt idx="3787">
                  <c:v>1707780.8104571886</c:v>
                </c:pt>
                <c:pt idx="3788">
                  <c:v>1742611.8127407972</c:v>
                </c:pt>
                <c:pt idx="3789">
                  <c:v>1777263.9334353153</c:v>
                </c:pt>
                <c:pt idx="3790">
                  <c:v>1814355.2673631348</c:v>
                </c:pt>
                <c:pt idx="3791">
                  <c:v>1850404.4973291457</c:v>
                </c:pt>
                <c:pt idx="3792">
                  <c:v>1879166.4072778076</c:v>
                </c:pt>
                <c:pt idx="3793">
                  <c:v>1912111.2891950179</c:v>
                </c:pt>
                <c:pt idx="3794">
                  <c:v>1963733.1997032743</c:v>
                </c:pt>
                <c:pt idx="3795">
                  <c:v>2019972.9206005577</c:v>
                </c:pt>
                <c:pt idx="3796">
                  <c:v>2072206.1925940216</c:v>
                </c:pt>
                <c:pt idx="3797">
                  <c:v>2123551.8606554251</c:v>
                </c:pt>
                <c:pt idx="3798">
                  <c:v>2167877.9219510034</c:v>
                </c:pt>
                <c:pt idx="3799">
                  <c:v>2205478.0997091439</c:v>
                </c:pt>
                <c:pt idx="3800">
                  <c:v>2237634.4759762287</c:v>
                </c:pt>
                <c:pt idx="3801">
                  <c:v>2254255.8413231745</c:v>
                </c:pt>
                <c:pt idx="3802">
                  <c:v>2258061.7177626118</c:v>
                </c:pt>
                <c:pt idx="3803">
                  <c:v>2259965.5918753706</c:v>
                </c:pt>
                <c:pt idx="3804">
                  <c:v>2262346.3119135704</c:v>
                </c:pt>
                <c:pt idx="3805">
                  <c:v>2263775.2118799835</c:v>
                </c:pt>
                <c:pt idx="3806">
                  <c:v>2263298.8728955388</c:v>
                </c:pt>
                <c:pt idx="3807">
                  <c:v>2264728.0068369582</c:v>
                </c:pt>
                <c:pt idx="3808">
                  <c:v>2269017.5144164823</c:v>
                </c:pt>
                <c:pt idx="3809">
                  <c:v>2273310.1806254126</c:v>
                </c:pt>
                <c:pt idx="3810">
                  <c:v>2280471.6434935108</c:v>
                </c:pt>
                <c:pt idx="3811">
                  <c:v>2288598.5748423263</c:v>
                </c:pt>
                <c:pt idx="3812">
                  <c:v>2297215.844548773</c:v>
                </c:pt>
                <c:pt idx="3813">
                  <c:v>2304886.246608803</c:v>
                </c:pt>
                <c:pt idx="3814">
                  <c:v>2312566.6315061972</c:v>
                </c:pt>
                <c:pt idx="3815">
                  <c:v>2318333.4714185912</c:v>
                </c:pt>
                <c:pt idx="3816">
                  <c:v>2323624.6742657386</c:v>
                </c:pt>
                <c:pt idx="3817">
                  <c:v>2328438.9531938359</c:v>
                </c:pt>
                <c:pt idx="3818">
                  <c:v>2333739.163990831</c:v>
                </c:pt>
                <c:pt idx="3819">
                  <c:v>2336632.176830899</c:v>
                </c:pt>
                <c:pt idx="3820">
                  <c:v>2339044.093239354</c:v>
                </c:pt>
                <c:pt idx="3821">
                  <c:v>2340009.1327726841</c:v>
                </c:pt>
                <c:pt idx="3822">
                  <c:v>2339044.093239354</c:v>
                </c:pt>
                <c:pt idx="3823">
                  <c:v>2339526.5935081989</c:v>
                </c:pt>
                <c:pt idx="3824">
                  <c:v>2341939.6797800437</c:v>
                </c:pt>
                <c:pt idx="3825">
                  <c:v>2344353.7409382407</c:v>
                </c:pt>
                <c:pt idx="3826">
                  <c:v>2345802.6455808431</c:v>
                </c:pt>
                <c:pt idx="3827">
                  <c:v>2346285.6917863246</c:v>
                </c:pt>
                <c:pt idx="3828">
                  <c:v>2345802.6455808431</c:v>
                </c:pt>
                <c:pt idx="3829">
                  <c:v>2344353.7409382407</c:v>
                </c:pt>
                <c:pt idx="3830">
                  <c:v>2343387.9994903691</c:v>
                </c:pt>
                <c:pt idx="3831">
                  <c:v>2341939.6797800437</c:v>
                </c:pt>
                <c:pt idx="3832">
                  <c:v>2340009.1327726841</c:v>
                </c:pt>
                <c:pt idx="3833">
                  <c:v>2338561.6319661494</c:v>
                </c:pt>
                <c:pt idx="3834">
                  <c:v>2335667.6832353696</c:v>
                </c:pt>
                <c:pt idx="3835">
                  <c:v>2331329.3923332822</c:v>
                </c:pt>
                <c:pt idx="3836">
                  <c:v>2330365.7566371839</c:v>
                </c:pt>
                <c:pt idx="3837">
                  <c:v>2332775.1383406576</c:v>
                </c:pt>
                <c:pt idx="3838">
                  <c:v>2333739.163990831</c:v>
                </c:pt>
                <c:pt idx="3839">
                  <c:v>2335185.4949328117</c:v>
                </c:pt>
                <c:pt idx="3840">
                  <c:v>2335185.4949328117</c:v>
                </c:pt>
                <c:pt idx="3841">
                  <c:v>2335185.4949328117</c:v>
                </c:pt>
                <c:pt idx="3842">
                  <c:v>2335185.4949328117</c:v>
                </c:pt>
                <c:pt idx="3843">
                  <c:v>2334221.2353099603</c:v>
                </c:pt>
                <c:pt idx="3844">
                  <c:v>2332775.1383406576</c:v>
                </c:pt>
                <c:pt idx="3845">
                  <c:v>2331329.3923332822</c:v>
                </c:pt>
                <c:pt idx="3846">
                  <c:v>2330365.7566371839</c:v>
                </c:pt>
                <c:pt idx="3847">
                  <c:v>2328920.5955609214</c:v>
                </c:pt>
                <c:pt idx="3848">
                  <c:v>2326994.2600617651</c:v>
                </c:pt>
                <c:pt idx="3849">
                  <c:v>2325068.5484905262</c:v>
                </c:pt>
                <c:pt idx="3850">
                  <c:v>2322662.2864243109</c:v>
                </c:pt>
                <c:pt idx="3851">
                  <c:v>2320737.9786903039</c:v>
                </c:pt>
                <c:pt idx="3852">
                  <c:v>2318333.4714185912</c:v>
                </c:pt>
                <c:pt idx="3853">
                  <c:v>2315449.3495437782</c:v>
                </c:pt>
                <c:pt idx="3854">
                  <c:v>2312566.6315061972</c:v>
                </c:pt>
                <c:pt idx="3855">
                  <c:v>2310165.4388499446</c:v>
                </c:pt>
                <c:pt idx="3856">
                  <c:v>2306805.4069404025</c:v>
                </c:pt>
                <c:pt idx="3857">
                  <c:v>2303447.2858114168</c:v>
                </c:pt>
                <c:pt idx="3858">
                  <c:v>2300091.0754571669</c:v>
                </c:pt>
                <c:pt idx="3859">
                  <c:v>2296736.7758811451</c:v>
                </c:pt>
                <c:pt idx="3860">
                  <c:v>2293384.3870821875</c:v>
                </c:pt>
                <c:pt idx="3861">
                  <c:v>2290033.909061458</c:v>
                </c:pt>
                <c:pt idx="3862">
                  <c:v>2286685.3418177925</c:v>
                </c:pt>
                <c:pt idx="3863">
                  <c:v>2282860.7475559693</c:v>
                </c:pt>
                <c:pt idx="3864">
                  <c:v>2279516.2748359144</c:v>
                </c:pt>
                <c:pt idx="3865">
                  <c:v>2275219.0461556893</c:v>
                </c:pt>
                <c:pt idx="3866">
                  <c:v>2271401.9390230533</c:v>
                </c:pt>
                <c:pt idx="3867">
                  <c:v>2268064.0175414737</c:v>
                </c:pt>
                <c:pt idx="3868">
                  <c:v>2263775.2118799835</c:v>
                </c:pt>
                <c:pt idx="3869">
                  <c:v>2259965.5918753706</c:v>
                </c:pt>
                <c:pt idx="3870">
                  <c:v>2256158.4675789345</c:v>
                </c:pt>
                <c:pt idx="3871">
                  <c:v>2252353.8389918394</c:v>
                </c:pt>
                <c:pt idx="3872">
                  <c:v>2248076.6149866395</c:v>
                </c:pt>
                <c:pt idx="3873">
                  <c:v>2243802.5496108457</c:v>
                </c:pt>
                <c:pt idx="3874">
                  <c:v>2240006.0320820194</c:v>
                </c:pt>
                <c:pt idx="3875">
                  <c:v>2235263.8947591186</c:v>
                </c:pt>
                <c:pt idx="3876">
                  <c:v>2232420.4841500614</c:v>
                </c:pt>
                <c:pt idx="3877">
                  <c:v>2228631.4537504222</c:v>
                </c:pt>
                <c:pt idx="3878">
                  <c:v>2224371.7777007259</c:v>
                </c:pt>
                <c:pt idx="3879">
                  <c:v>2220115.2602874208</c:v>
                </c:pt>
                <c:pt idx="3880">
                  <c:v>2215389.5010601263</c:v>
                </c:pt>
                <c:pt idx="3881">
                  <c:v>2211611.7013536859</c:v>
                </c:pt>
                <c:pt idx="3882">
                  <c:v>2207364.6598344203</c:v>
                </c:pt>
                <c:pt idx="3883">
                  <c:v>2203592.1635117847</c:v>
                </c:pt>
                <c:pt idx="3884">
                  <c:v>2199351.0882987175</c:v>
                </c:pt>
                <c:pt idx="3885">
                  <c:v>2195583.8953575585</c:v>
                </c:pt>
                <c:pt idx="3886">
                  <c:v>2191819.1981269047</c:v>
                </c:pt>
                <c:pt idx="3887">
                  <c:v>2188527.1353111602</c:v>
                </c:pt>
                <c:pt idx="3888">
                  <c:v>2184297.2907924559</c:v>
                </c:pt>
                <c:pt idx="3889">
                  <c:v>2179601.1681191158</c:v>
                </c:pt>
                <c:pt idx="3890">
                  <c:v>2175377.991826972</c:v>
                </c:pt>
                <c:pt idx="3891">
                  <c:v>2171157.9741642345</c:v>
                </c:pt>
                <c:pt idx="3892">
                  <c:v>2166941.1151343957</c:v>
                </c:pt>
                <c:pt idx="3893">
                  <c:v>2162727.4147386197</c:v>
                </c:pt>
                <c:pt idx="3894">
                  <c:v>2159452.2759539541</c:v>
                </c:pt>
                <c:pt idx="3895">
                  <c:v>2154776.8208768684</c:v>
                </c:pt>
                <c:pt idx="3896">
                  <c:v>2147770.9499082994</c:v>
                </c:pt>
                <c:pt idx="3897">
                  <c:v>2138443.4370335657</c:v>
                </c:pt>
                <c:pt idx="3898">
                  <c:v>2129596.7476197984</c:v>
                </c:pt>
                <c:pt idx="3899">
                  <c:v>2120764.1355670057</c:v>
                </c:pt>
                <c:pt idx="3900">
                  <c:v>2111481.8574278615</c:v>
                </c:pt>
                <c:pt idx="3901">
                  <c:v>2101289.3673800863</c:v>
                </c:pt>
                <c:pt idx="3902">
                  <c:v>2091115.7511372585</c:v>
                </c:pt>
                <c:pt idx="3903">
                  <c:v>2081422.1784460824</c:v>
                </c:pt>
                <c:pt idx="3904">
                  <c:v>2070825.1400606241</c:v>
                </c:pt>
                <c:pt idx="3905">
                  <c:v>2059789.3543192185</c:v>
                </c:pt>
                <c:pt idx="3906">
                  <c:v>2048776.0299630463</c:v>
                </c:pt>
                <c:pt idx="3907">
                  <c:v>2037327.7018149383</c:v>
                </c:pt>
                <c:pt idx="3908">
                  <c:v>2025903.7458302919</c:v>
                </c:pt>
                <c:pt idx="3909">
                  <c:v>2014504.1620149277</c:v>
                </c:pt>
                <c:pt idx="3910">
                  <c:v>2003128.9503606968</c:v>
                </c:pt>
                <c:pt idx="3911">
                  <c:v>1990871.0965886712</c:v>
                </c:pt>
                <c:pt idx="3912">
                  <c:v>1979546.5790375602</c:v>
                </c:pt>
                <c:pt idx="3913">
                  <c:v>1967794.9347789399</c:v>
                </c:pt>
                <c:pt idx="3914">
                  <c:v>1956069.6514509618</c:v>
                </c:pt>
                <c:pt idx="3915">
                  <c:v>1945269.7102748789</c:v>
                </c:pt>
                <c:pt idx="3916">
                  <c:v>1933595.1210488565</c:v>
                </c:pt>
                <c:pt idx="3917">
                  <c:v>1921946.8927604612</c:v>
                </c:pt>
                <c:pt idx="3918">
                  <c:v>1910771.5328584891</c:v>
                </c:pt>
                <c:pt idx="3919">
                  <c:v>1899175.0125528779</c:v>
                </c:pt>
                <c:pt idx="3920">
                  <c:v>1887160.3734907694</c:v>
                </c:pt>
                <c:pt idx="3921">
                  <c:v>1873400.8448221721</c:v>
                </c:pt>
                <c:pt idx="3922">
                  <c:v>1859678.7907928228</c:v>
                </c:pt>
                <c:pt idx="3923">
                  <c:v>1846435.0645185914</c:v>
                </c:pt>
                <c:pt idx="3924">
                  <c:v>1833226.4341611881</c:v>
                </c:pt>
                <c:pt idx="3925">
                  <c:v>1819614.3863373436</c:v>
                </c:pt>
                <c:pt idx="3926">
                  <c:v>1806039.8131527472</c:v>
                </c:pt>
                <c:pt idx="3927">
                  <c:v>1792938.8102761004</c:v>
                </c:pt>
                <c:pt idx="3928">
                  <c:v>1779872.9033162817</c:v>
                </c:pt>
                <c:pt idx="3929">
                  <c:v>1766842.0922744554</c:v>
                </c:pt>
                <c:pt idx="3930">
                  <c:v>1752981.2439973466</c:v>
                </c:pt>
                <c:pt idx="3931">
                  <c:v>1740022.9645159561</c:v>
                </c:pt>
                <c:pt idx="3932">
                  <c:v>1725379.3415054679</c:v>
                </c:pt>
                <c:pt idx="3933">
                  <c:v>1709066.2851079833</c:v>
                </c:pt>
                <c:pt idx="3934">
                  <c:v>1691528.508993797</c:v>
                </c:pt>
                <c:pt idx="3935">
                  <c:v>1674907.0670770016</c:v>
                </c:pt>
                <c:pt idx="3936">
                  <c:v>1659616.841491079</c:v>
                </c:pt>
                <c:pt idx="3937">
                  <c:v>1642686.9750546757</c:v>
                </c:pt>
                <c:pt idx="3938">
                  <c:v>1625398.6139257904</c:v>
                </c:pt>
                <c:pt idx="3939">
                  <c:v>1607756.5545460675</c:v>
                </c:pt>
                <c:pt idx="3940">
                  <c:v>1589765.7103429083</c:v>
                </c:pt>
                <c:pt idx="3941">
                  <c:v>1569768.0736065377</c:v>
                </c:pt>
                <c:pt idx="3942">
                  <c:v>1541178.8759857882</c:v>
                </c:pt>
                <c:pt idx="3943">
                  <c:v>1509494.1822870169</c:v>
                </c:pt>
                <c:pt idx="3944">
                  <c:v>1418233.9092448819</c:v>
                </c:pt>
                <c:pt idx="3945">
                  <c:v>1385863.4817344137</c:v>
                </c:pt>
                <c:pt idx="3946">
                  <c:v>1356909.3269843142</c:v>
                </c:pt>
                <c:pt idx="3947">
                  <c:v>1332088.5513687972</c:v>
                </c:pt>
                <c:pt idx="3948">
                  <c:v>1306251.8377485685</c:v>
                </c:pt>
                <c:pt idx="3949">
                  <c:v>1280972.6126736496</c:v>
                </c:pt>
                <c:pt idx="3950">
                  <c:v>1259325.7046258077</c:v>
                </c:pt>
                <c:pt idx="3951">
                  <c:v>1248163.7605791911</c:v>
                </c:pt>
                <c:pt idx="3952">
                  <c:v>1242786.9735041168</c:v>
                </c:pt>
                <c:pt idx="3953">
                  <c:v>1239334.5035554375</c:v>
                </c:pt>
                <c:pt idx="3954">
                  <c:v>1237034.6117194276</c:v>
                </c:pt>
                <c:pt idx="3955">
                  <c:v>1236268.2930706069</c:v>
                </c:pt>
                <c:pt idx="3956">
                  <c:v>1235502.1304055117</c:v>
                </c:pt>
                <c:pt idx="3957">
                  <c:v>1234736.1237206496</c:v>
                </c:pt>
                <c:pt idx="3958">
                  <c:v>1233970.2730195131</c:v>
                </c:pt>
                <c:pt idx="3959">
                  <c:v>1233204.5782974456</c:v>
                </c:pt>
                <c:pt idx="3960">
                  <c:v>1232056.3286810648</c:v>
                </c:pt>
                <c:pt idx="3961">
                  <c:v>1232056.3286810648</c:v>
                </c:pt>
                <c:pt idx="3962">
                  <c:v>1245090.3749302961</c:v>
                </c:pt>
                <c:pt idx="3963">
                  <c:v>1282135.7195614837</c:v>
                </c:pt>
                <c:pt idx="3964">
                  <c:v>1287179.9049316905</c:v>
                </c:pt>
                <c:pt idx="3965">
                  <c:v>1282135.7195614837</c:v>
                </c:pt>
                <c:pt idx="3966">
                  <c:v>1274388.302876614</c:v>
                </c:pt>
                <c:pt idx="3967">
                  <c:v>1265884.1604297049</c:v>
                </c:pt>
                <c:pt idx="3968">
                  <c:v>1258169.4999348838</c:v>
                </c:pt>
                <c:pt idx="3969">
                  <c:v>1250470.4376251902</c:v>
                </c:pt>
                <c:pt idx="3970">
                  <c:v>1245090.3749302961</c:v>
                </c:pt>
                <c:pt idx="3971">
                  <c:v>1237417.8295372985</c:v>
                </c:pt>
                <c:pt idx="3972">
                  <c:v>1228231.3646702096</c:v>
                </c:pt>
                <c:pt idx="3973">
                  <c:v>1220211.6332668811</c:v>
                </c:pt>
                <c:pt idx="3974">
                  <c:v>1218686.0151553992</c:v>
                </c:pt>
                <c:pt idx="3975">
                  <c:v>1219830.1702470053</c:v>
                </c:pt>
                <c:pt idx="3976">
                  <c:v>1220974.6762970462</c:v>
                </c:pt>
                <c:pt idx="3977">
                  <c:v>1221356.2563061714</c:v>
                </c:pt>
                <c:pt idx="3978">
                  <c:v>1221356.2563061714</c:v>
                </c:pt>
                <c:pt idx="3979">
                  <c:v>1220974.6762970462</c:v>
                </c:pt>
                <c:pt idx="3980">
                  <c:v>1220974.6762970462</c:v>
                </c:pt>
                <c:pt idx="3981">
                  <c:v>1219830.1702470053</c:v>
                </c:pt>
                <c:pt idx="3982">
                  <c:v>1218686.0151553992</c:v>
                </c:pt>
                <c:pt idx="3983">
                  <c:v>1217542.2110233922</c:v>
                </c:pt>
                <c:pt idx="3984">
                  <c:v>1216017.6847816911</c:v>
                </c:pt>
                <c:pt idx="3985">
                  <c:v>1214874.6995558031</c:v>
                </c:pt>
                <c:pt idx="3986">
                  <c:v>1213351.2651873752</c:v>
                </c:pt>
                <c:pt idx="3987">
                  <c:v>1212589.7819781676</c:v>
                </c:pt>
                <c:pt idx="3988">
                  <c:v>1211447.8496264201</c:v>
                </c:pt>
                <c:pt idx="3989">
                  <c:v>1210306.268237764</c:v>
                </c:pt>
                <c:pt idx="3990">
                  <c:v>1208404.412495438</c:v>
                </c:pt>
                <c:pt idx="3991">
                  <c:v>1206883.6298189126</c:v>
                </c:pt>
                <c:pt idx="3992">
                  <c:v>1206123.4724556562</c:v>
                </c:pt>
                <c:pt idx="3993">
                  <c:v>1206883.6298189126</c:v>
                </c:pt>
                <c:pt idx="3994">
                  <c:v>1207643.9431658946</c:v>
                </c:pt>
                <c:pt idx="3995">
                  <c:v>1207643.9431658946</c:v>
                </c:pt>
                <c:pt idx="3996">
                  <c:v>1208404.412495438</c:v>
                </c:pt>
                <c:pt idx="3997">
                  <c:v>1208404.412495438</c:v>
                </c:pt>
                <c:pt idx="3998">
                  <c:v>1208404.412495438</c:v>
                </c:pt>
                <c:pt idx="3999">
                  <c:v>1209165.0378040504</c:v>
                </c:pt>
                <c:pt idx="4000">
                  <c:v>1209165.0378040504</c:v>
                </c:pt>
                <c:pt idx="4001">
                  <c:v>1209165.0378040504</c:v>
                </c:pt>
                <c:pt idx="4002">
                  <c:v>1209925.8190975524</c:v>
                </c:pt>
                <c:pt idx="4003">
                  <c:v>1210306.268237764</c:v>
                </c:pt>
                <c:pt idx="4004">
                  <c:v>1211067.2835004516</c:v>
                </c:pt>
                <c:pt idx="4005">
                  <c:v>1212589.7819781676</c:v>
                </c:pt>
                <c:pt idx="4006">
                  <c:v>1214874.6995558031</c:v>
                </c:pt>
                <c:pt idx="4007">
                  <c:v>1215255.6556358468</c:v>
                </c:pt>
                <c:pt idx="4008">
                  <c:v>1216017.6847816911</c:v>
                </c:pt>
                <c:pt idx="4009">
                  <c:v>1217161.0209695064</c:v>
                </c:pt>
                <c:pt idx="4010">
                  <c:v>1218304.7081145924</c:v>
                </c:pt>
                <c:pt idx="4011">
                  <c:v>1218686.0151553992</c:v>
                </c:pt>
                <c:pt idx="4012">
                  <c:v>1220974.6762970462</c:v>
                </c:pt>
                <c:pt idx="4013">
                  <c:v>1224028.4082328435</c:v>
                </c:pt>
                <c:pt idx="4014">
                  <c:v>1225556.2100908719</c:v>
                </c:pt>
                <c:pt idx="4015">
                  <c:v>1227849.0827430505</c:v>
                </c:pt>
                <c:pt idx="4016">
                  <c:v>1232439.0395579394</c:v>
                </c:pt>
                <c:pt idx="4017">
                  <c:v>1233204.5782974456</c:v>
                </c:pt>
                <c:pt idx="4018">
                  <c:v>1234736.1237206496</c:v>
                </c:pt>
                <c:pt idx="4019">
                  <c:v>1236651.4328971971</c:v>
                </c:pt>
                <c:pt idx="4020">
                  <c:v>1238567.7169635892</c:v>
                </c:pt>
                <c:pt idx="4021">
                  <c:v>1240101.4461310115</c:v>
                </c:pt>
                <c:pt idx="4022">
                  <c:v>1241635.7992275152</c:v>
                </c:pt>
                <c:pt idx="4023">
                  <c:v>1242786.9735041168</c:v>
                </c:pt>
                <c:pt idx="4024">
                  <c:v>1245090.3749302961</c:v>
                </c:pt>
                <c:pt idx="4025">
                  <c:v>1243938.4987368248</c:v>
                </c:pt>
                <c:pt idx="4026">
                  <c:v>1242019.4849907421</c:v>
                </c:pt>
                <c:pt idx="4027">
                  <c:v>1240868.5446879826</c:v>
                </c:pt>
                <c:pt idx="4028">
                  <c:v>1238951.090760529</c:v>
                </c:pt>
                <c:pt idx="4029">
                  <c:v>1237801.0863508098</c:v>
                </c:pt>
                <c:pt idx="4030">
                  <c:v>1236651.4328971971</c:v>
                </c:pt>
                <c:pt idx="4031">
                  <c:v>1235119.1075658426</c:v>
                </c:pt>
                <c:pt idx="4032">
                  <c:v>1233204.5782974456</c:v>
                </c:pt>
                <c:pt idx="4033">
                  <c:v>1231673.6567998305</c:v>
                </c:pt>
                <c:pt idx="4034">
                  <c:v>1230143.3592324611</c:v>
                </c:pt>
                <c:pt idx="4035">
                  <c:v>1228613.6855918448</c:v>
                </c:pt>
                <c:pt idx="4036">
                  <c:v>1227084.6358791459</c:v>
                </c:pt>
                <c:pt idx="4037">
                  <c:v>1225556.2100908719</c:v>
                </c:pt>
                <c:pt idx="4038">
                  <c:v>1224410.3002047632</c:v>
                </c:pt>
                <c:pt idx="4039">
                  <c:v>1222882.9662897624</c:v>
                </c:pt>
                <c:pt idx="4040">
                  <c:v>1221737.8753086086</c:v>
                </c:pt>
                <c:pt idx="4041">
                  <c:v>1219830.1702470053</c:v>
                </c:pt>
                <c:pt idx="4042">
                  <c:v>1218304.7081145924</c:v>
                </c:pt>
                <c:pt idx="4043">
                  <c:v>1217542.2110233922</c:v>
                </c:pt>
                <c:pt idx="4044">
                  <c:v>1219067.3611895181</c:v>
                </c:pt>
                <c:pt idx="4045">
                  <c:v>1226702.4709389079</c:v>
                </c:pt>
                <c:pt idx="4046">
                  <c:v>1238184.3821587972</c:v>
                </c:pt>
                <c:pt idx="4047">
                  <c:v>1245090.3749302961</c:v>
                </c:pt>
                <c:pt idx="4048">
                  <c:v>1249316.9236241374</c:v>
                </c:pt>
                <c:pt idx="4049">
                  <c:v>1247010.9484950081</c:v>
                </c:pt>
                <c:pt idx="4050">
                  <c:v>1243170.7762531005</c:v>
                </c:pt>
                <c:pt idx="4051">
                  <c:v>1238184.3821587972</c:v>
                </c:pt>
                <c:pt idx="4052">
                  <c:v>1235885.1922419854</c:v>
                </c:pt>
                <c:pt idx="4053">
                  <c:v>1235885.1922419854</c:v>
                </c:pt>
                <c:pt idx="4054">
                  <c:v>1236268.2930706069</c:v>
                </c:pt>
                <c:pt idx="4055">
                  <c:v>1236268.2930706069</c:v>
                </c:pt>
                <c:pt idx="4056">
                  <c:v>1236651.4328971971</c:v>
                </c:pt>
                <c:pt idx="4057">
                  <c:v>1237417.8295372985</c:v>
                </c:pt>
                <c:pt idx="4058">
                  <c:v>1238184.3821587972</c:v>
                </c:pt>
                <c:pt idx="4059">
                  <c:v>1239334.5035554375</c:v>
                </c:pt>
                <c:pt idx="4060">
                  <c:v>1239334.5035554375</c:v>
                </c:pt>
                <c:pt idx="4061">
                  <c:v>1240868.5446879826</c:v>
                </c:pt>
                <c:pt idx="4062">
                  <c:v>1240484.975912841</c:v>
                </c:pt>
                <c:pt idx="4063">
                  <c:v>1239717.9553459864</c:v>
                </c:pt>
                <c:pt idx="4064">
                  <c:v>1240484.975912841</c:v>
                </c:pt>
                <c:pt idx="4065">
                  <c:v>1239334.5035554375</c:v>
                </c:pt>
                <c:pt idx="4066">
                  <c:v>1239717.9553459864</c:v>
                </c:pt>
                <c:pt idx="4067">
                  <c:v>1239717.9553459864</c:v>
                </c:pt>
                <c:pt idx="4068">
                  <c:v>1241635.7992275152</c:v>
                </c:pt>
                <c:pt idx="4069">
                  <c:v>1242019.4849907421</c:v>
                </c:pt>
                <c:pt idx="4070">
                  <c:v>1242403.2097496092</c:v>
                </c:pt>
                <c:pt idx="4071">
                  <c:v>1241635.7992275152</c:v>
                </c:pt>
                <c:pt idx="4072">
                  <c:v>1241252.1524599288</c:v>
                </c:pt>
                <c:pt idx="4073">
                  <c:v>1240484.975912841</c:v>
                </c:pt>
                <c:pt idx="4074">
                  <c:v>1239717.9553459864</c:v>
                </c:pt>
                <c:pt idx="4075">
                  <c:v>1245474.4116519578</c:v>
                </c:pt>
                <c:pt idx="4076">
                  <c:v>1262024.8804078437</c:v>
                </c:pt>
                <c:pt idx="4077">
                  <c:v>1284462.9862124566</c:v>
                </c:pt>
                <c:pt idx="4078">
                  <c:v>1298845.4847852699</c:v>
                </c:pt>
                <c:pt idx="4079">
                  <c:v>1300013.9730481897</c:v>
                </c:pt>
                <c:pt idx="4080">
                  <c:v>1291064.5320045296</c:v>
                </c:pt>
                <c:pt idx="4081">
                  <c:v>1275936.538358219</c:v>
                </c:pt>
                <c:pt idx="4082">
                  <c:v>1266656.4843780361</c:v>
                </c:pt>
                <c:pt idx="4083">
                  <c:v>1281360.27597473</c:v>
                </c:pt>
                <c:pt idx="4084">
                  <c:v>1291453.2091864385</c:v>
                </c:pt>
                <c:pt idx="4085">
                  <c:v>1284075.0109485816</c:v>
                </c:pt>
                <c:pt idx="4086">
                  <c:v>1267428.9643100929</c:v>
                </c:pt>
                <c:pt idx="4087">
                  <c:v>1255088.0032288842</c:v>
                </c:pt>
                <c:pt idx="4088">
                  <c:v>1250855.0202834886</c:v>
                </c:pt>
                <c:pt idx="4089">
                  <c:v>1245474.4116519578</c:v>
                </c:pt>
                <c:pt idx="4090">
                  <c:v>1240101.4461310115</c:v>
                </c:pt>
                <c:pt idx="4091">
                  <c:v>1232821.7894304544</c:v>
                </c:pt>
                <c:pt idx="4092">
                  <c:v>1228996.0455102846</c:v>
                </c:pt>
                <c:pt idx="4093">
                  <c:v>1228996.0455102846</c:v>
                </c:pt>
                <c:pt idx="4094">
                  <c:v>1229760.8823282644</c:v>
                </c:pt>
                <c:pt idx="4095">
                  <c:v>1230908.4300266113</c:v>
                </c:pt>
                <c:pt idx="4096">
                  <c:v>1233204.5782974456</c:v>
                </c:pt>
                <c:pt idx="4097">
                  <c:v>1242019.4849907421</c:v>
                </c:pt>
                <c:pt idx="4098">
                  <c:v>1254702.9916208703</c:v>
                </c:pt>
                <c:pt idx="4099">
                  <c:v>1263954.0329773445</c:v>
                </c:pt>
                <c:pt idx="4100">
                  <c:v>1269360.8465592843</c:v>
                </c:pt>
                <c:pt idx="4101">
                  <c:v>1275936.538358219</c:v>
                </c:pt>
                <c:pt idx="4102">
                  <c:v>1283299.1774065886</c:v>
                </c:pt>
                <c:pt idx="4103">
                  <c:v>1285239.0537259635</c:v>
                </c:pt>
                <c:pt idx="4104">
                  <c:v>1279809.8567465786</c:v>
                </c:pt>
                <c:pt idx="4105">
                  <c:v>1272840.6913229264</c:v>
                </c:pt>
                <c:pt idx="4106">
                  <c:v>1267042.7048462443</c:v>
                </c:pt>
                <c:pt idx="4107">
                  <c:v>1263568.1244719308</c:v>
                </c:pt>
                <c:pt idx="4108">
                  <c:v>1262410.632930696</c:v>
                </c:pt>
                <c:pt idx="4109">
                  <c:v>1264725.9669704363</c:v>
                </c:pt>
                <c:pt idx="4110">
                  <c:v>1272453.8859224413</c:v>
                </c:pt>
                <c:pt idx="4111">
                  <c:v>1276323.6947183032</c:v>
                </c:pt>
                <c:pt idx="4112">
                  <c:v>1278647.4517767783</c:v>
                </c:pt>
                <c:pt idx="4113">
                  <c:v>1283299.1774065886</c:v>
                </c:pt>
                <c:pt idx="4114">
                  <c:v>1292619.474704843</c:v>
                </c:pt>
                <c:pt idx="4115">
                  <c:v>1299624.4379645213</c:v>
                </c:pt>
                <c:pt idx="4116">
                  <c:v>1298845.4847852699</c:v>
                </c:pt>
                <c:pt idx="4117">
                  <c:v>1297288.0463744514</c:v>
                </c:pt>
                <c:pt idx="4118">
                  <c:v>1298066.6875897441</c:v>
                </c:pt>
                <c:pt idx="4119">
                  <c:v>1303131.6575442906</c:v>
                </c:pt>
                <c:pt idx="4120">
                  <c:v>1308593.6107125599</c:v>
                </c:pt>
                <c:pt idx="4121">
                  <c:v>1308203.2177294604</c:v>
                </c:pt>
                <c:pt idx="4122">
                  <c:v>1305471.5587256942</c:v>
                </c:pt>
                <c:pt idx="4123">
                  <c:v>1301962.2333918232</c:v>
                </c:pt>
                <c:pt idx="4124">
                  <c:v>1301572.5033311173</c:v>
                </c:pt>
                <c:pt idx="4125">
                  <c:v>1307812.8637443297</c:v>
                </c:pt>
                <c:pt idx="4126">
                  <c:v>1320715.1349249762</c:v>
                </c:pt>
                <c:pt idx="4127">
                  <c:v>1328162.9790610168</c:v>
                </c:pt>
                <c:pt idx="4128">
                  <c:v>1332088.5513687972</c:v>
                </c:pt>
                <c:pt idx="4129">
                  <c:v>1339164.4083813298</c:v>
                </c:pt>
                <c:pt idx="4130">
                  <c:v>1352959.1875337064</c:v>
                </c:pt>
                <c:pt idx="4131">
                  <c:v>1377115.6956278719</c:v>
                </c:pt>
                <c:pt idx="4132">
                  <c:v>1416629.3643135577</c:v>
                </c:pt>
                <c:pt idx="4133">
                  <c:v>1467472.2487956751</c:v>
                </c:pt>
                <c:pt idx="4134">
                  <c:v>1522633.770465618</c:v>
                </c:pt>
                <c:pt idx="4135">
                  <c:v>1578922.5044089835</c:v>
                </c:pt>
                <c:pt idx="4136">
                  <c:v>1623294.7616814636</c:v>
                </c:pt>
                <c:pt idx="4137">
                  <c:v>1653684.2910631094</c:v>
                </c:pt>
                <c:pt idx="4138">
                  <c:v>1680015.0396337267</c:v>
                </c:pt>
                <c:pt idx="4139">
                  <c:v>1700503.0833242927</c:v>
                </c:pt>
                <c:pt idx="4140">
                  <c:v>1716357.2707027197</c:v>
                </c:pt>
                <c:pt idx="4141">
                  <c:v>1728820.844333386</c:v>
                </c:pt>
                <c:pt idx="4142">
                  <c:v>1741317.2131485771</c:v>
                </c:pt>
                <c:pt idx="4143">
                  <c:v>1781177.9146979097</c:v>
                </c:pt>
                <c:pt idx="4144">
                  <c:v>1862774.0435034502</c:v>
                </c:pt>
                <c:pt idx="4145">
                  <c:v>1940776.3640128542</c:v>
                </c:pt>
                <c:pt idx="4146">
                  <c:v>1995861.6054127924</c:v>
                </c:pt>
                <c:pt idx="4147">
                  <c:v>2111481.8574278615</c:v>
                </c:pt>
                <c:pt idx="4148">
                  <c:v>2180540.0806909893</c:v>
                </c:pt>
                <c:pt idx="4149">
                  <c:v>2237160.2817438543</c:v>
                </c:pt>
                <c:pt idx="4150">
                  <c:v>2286685.3418177925</c:v>
                </c:pt>
                <c:pt idx="4151">
                  <c:v>2331811.2686742097</c:v>
                </c:pt>
                <c:pt idx="4152">
                  <c:v>2375339.825762203</c:v>
                </c:pt>
                <c:pt idx="4153">
                  <c:v>2417228.8979811128</c:v>
                </c:pt>
                <c:pt idx="4154">
                  <c:v>2457438.2420175243</c:v>
                </c:pt>
                <c:pt idx="4155">
                  <c:v>2489992.3142336775</c:v>
                </c:pt>
                <c:pt idx="4156">
                  <c:v>2523213.3742549922</c:v>
                </c:pt>
                <c:pt idx="4157">
                  <c:v>2558608.819921501</c:v>
                </c:pt>
                <c:pt idx="4158">
                  <c:v>2595709.0584631078</c:v>
                </c:pt>
                <c:pt idx="4159">
                  <c:v>2635551.7389625311</c:v>
                </c:pt>
                <c:pt idx="4160">
                  <c:v>2677673.936879728</c:v>
                </c:pt>
                <c:pt idx="4161">
                  <c:v>2718015.6813235953</c:v>
                </c:pt>
                <c:pt idx="4162">
                  <c:v>2753964.8921787739</c:v>
                </c:pt>
                <c:pt idx="4163">
                  <c:v>2785447.8680121247</c:v>
                </c:pt>
                <c:pt idx="4164">
                  <c:v>2813958.5532259662</c:v>
                </c:pt>
                <c:pt idx="4165">
                  <c:v>2841544.0912707709</c:v>
                </c:pt>
                <c:pt idx="4166">
                  <c:v>2867145.1515762601</c:v>
                </c:pt>
                <c:pt idx="4167">
                  <c:v>2891264.0051182825</c:v>
                </c:pt>
                <c:pt idx="4168">
                  <c:v>2914938.3789673448</c:v>
                </c:pt>
                <c:pt idx="4169">
                  <c:v>2935520.0442078058</c:v>
                </c:pt>
                <c:pt idx="4170">
                  <c:v>2948744.6157319937</c:v>
                </c:pt>
                <c:pt idx="4171">
                  <c:v>2955101.0670571122</c:v>
                </c:pt>
                <c:pt idx="4172">
                  <c:v>2958811.5901930723</c:v>
                </c:pt>
                <c:pt idx="4173">
                  <c:v>2963054.5277928468</c:v>
                </c:pt>
                <c:pt idx="4174">
                  <c:v>2964646.2728187907</c:v>
                </c:pt>
                <c:pt idx="4175">
                  <c:v>2965707.6311449055</c:v>
                </c:pt>
                <c:pt idx="4176">
                  <c:v>2969423.613648396</c:v>
                </c:pt>
                <c:pt idx="4177">
                  <c:v>2972610.2623308543</c:v>
                </c:pt>
                <c:pt idx="4178">
                  <c:v>2969423.613648396</c:v>
                </c:pt>
                <c:pt idx="4179">
                  <c:v>2963585.0704729091</c:v>
                </c:pt>
                <c:pt idx="4180">
                  <c:v>2956161.021545995</c:v>
                </c:pt>
                <c:pt idx="4181">
                  <c:v>2952981.626020046</c:v>
                </c:pt>
                <c:pt idx="4182">
                  <c:v>2951922.1394753549</c:v>
                </c:pt>
                <c:pt idx="4183">
                  <c:v>2949803.6343301646</c:v>
                </c:pt>
                <c:pt idx="4184">
                  <c:v>2943451.8624609336</c:v>
                </c:pt>
                <c:pt idx="4185">
                  <c:v>2934991.5682873689</c:v>
                </c:pt>
                <c:pt idx="4186">
                  <c:v>2927596.9999306835</c:v>
                </c:pt>
                <c:pt idx="4187">
                  <c:v>2919155.4235795047</c:v>
                </c:pt>
                <c:pt idx="4188">
                  <c:v>2910197.1869333647</c:v>
                </c:pt>
                <c:pt idx="4189">
                  <c:v>2901776.2001836672</c:v>
                </c:pt>
                <c:pt idx="4190">
                  <c:v>2891789.2444157042</c:v>
                </c:pt>
                <c:pt idx="4191">
                  <c:v>2881291.8676238041</c:v>
                </c:pt>
                <c:pt idx="4192">
                  <c:v>2871333.8074914645</c:v>
                </c:pt>
                <c:pt idx="4193">
                  <c:v>2860343.9085988794</c:v>
                </c:pt>
                <c:pt idx="4194">
                  <c:v>2848327.0843711216</c:v>
                </c:pt>
                <c:pt idx="4195">
                  <c:v>2835809.7829681356</c:v>
                </c:pt>
                <c:pt idx="4196">
                  <c:v>2822794.8120632209</c:v>
                </c:pt>
                <c:pt idx="4197">
                  <c:v>2808246.9792803749</c:v>
                </c:pt>
                <c:pt idx="4198">
                  <c:v>2795283.6773637682</c:v>
                </c:pt>
                <c:pt idx="4199">
                  <c:v>2781310.6861093547</c:v>
                </c:pt>
                <c:pt idx="4200">
                  <c:v>2766850.2031685784</c:v>
                </c:pt>
                <c:pt idx="4201">
                  <c:v>2752420.2926678117</c:v>
                </c:pt>
                <c:pt idx="4202">
                  <c:v>2736479.981681332</c:v>
                </c:pt>
                <c:pt idx="4203">
                  <c:v>2720577.1453364287</c:v>
                </c:pt>
                <c:pt idx="4204">
                  <c:v>2704711.7836331017</c:v>
                </c:pt>
                <c:pt idx="4205">
                  <c:v>2690924.0988211241</c:v>
                </c:pt>
                <c:pt idx="4206">
                  <c:v>2676146.7683408409</c:v>
                </c:pt>
                <c:pt idx="4207">
                  <c:v>2660386.5774010774</c:v>
                </c:pt>
                <c:pt idx="4208">
                  <c:v>2644663.8611028902</c:v>
                </c:pt>
                <c:pt idx="4209">
                  <c:v>2627967.9552221205</c:v>
                </c:pt>
                <c:pt idx="4210">
                  <c:v>2611818.5411638115</c:v>
                </c:pt>
                <c:pt idx="4211">
                  <c:v>2597217.6261618733</c:v>
                </c:pt>
                <c:pt idx="4212">
                  <c:v>2582649.5063467883</c:v>
                </c:pt>
                <c:pt idx="4213">
                  <c:v>2574124.8212661594</c:v>
                </c:pt>
                <c:pt idx="4214">
                  <c:v>2567613.5485561099</c:v>
                </c:pt>
                <c:pt idx="4215">
                  <c:v>2561608.9922958054</c:v>
                </c:pt>
                <c:pt idx="4216">
                  <c:v>2555610.0513832644</c:v>
                </c:pt>
                <c:pt idx="4217">
                  <c:v>2552113.262382336</c:v>
                </c:pt>
                <c:pt idx="4218">
                  <c:v>2549616.7258173227</c:v>
                </c:pt>
                <c:pt idx="4219">
                  <c:v>2546622.1687896177</c:v>
                </c:pt>
                <c:pt idx="4220">
                  <c:v>2544127.7769755106</c:v>
                </c:pt>
                <c:pt idx="4221">
                  <c:v>2541135.7936484274</c:v>
                </c:pt>
                <c:pt idx="4222">
                  <c:v>2537148.666291032</c:v>
                </c:pt>
                <c:pt idx="4223">
                  <c:v>2534159.9585826043</c:v>
                </c:pt>
                <c:pt idx="4224">
                  <c:v>2530177.1987159736</c:v>
                </c:pt>
                <c:pt idx="4225">
                  <c:v>2526196.9345621765</c:v>
                </c:pt>
                <c:pt idx="4226">
                  <c:v>2522219.1661165562</c:v>
                </c:pt>
                <c:pt idx="4227">
                  <c:v>2518243.8933791127</c:v>
                </c:pt>
                <c:pt idx="4228">
                  <c:v>2513774.6947049163</c:v>
                </c:pt>
                <c:pt idx="4229">
                  <c:v>2509308.6546612903</c:v>
                </c:pt>
                <c:pt idx="4230">
                  <c:v>2505341.4929832797</c:v>
                </c:pt>
                <c:pt idx="4231">
                  <c:v>2499395.429919241</c:v>
                </c:pt>
                <c:pt idx="4232">
                  <c:v>2492960.1983632892</c:v>
                </c:pt>
                <c:pt idx="4233">
                  <c:v>2487025.8339389693</c:v>
                </c:pt>
                <c:pt idx="4234">
                  <c:v>2480603.2759079244</c:v>
                </c:pt>
                <c:pt idx="4235">
                  <c:v>2474680.6101221591</c:v>
                </c:pt>
                <c:pt idx="4236">
                  <c:v>2467777.9305470176</c:v>
                </c:pt>
                <c:pt idx="4237">
                  <c:v>2460882.8940836247</c:v>
                </c:pt>
                <c:pt idx="4238">
                  <c:v>2452029.0778949857</c:v>
                </c:pt>
                <c:pt idx="4239">
                  <c:v>2442206.3226264436</c:v>
                </c:pt>
                <c:pt idx="4240">
                  <c:v>2430439.6059107967</c:v>
                </c:pt>
                <c:pt idx="4241">
                  <c:v>2418206.4940535929</c:v>
                </c:pt>
                <c:pt idx="4242">
                  <c:v>2404046.6177475173</c:v>
                </c:pt>
                <c:pt idx="4243">
                  <c:v>2389432.9808291513</c:v>
                </c:pt>
                <c:pt idx="4244">
                  <c:v>2372428.095099749</c:v>
                </c:pt>
                <c:pt idx="4245">
                  <c:v>2353052.4331727065</c:v>
                </c:pt>
                <c:pt idx="4246">
                  <c:v>2331811.2686742097</c:v>
                </c:pt>
                <c:pt idx="4247">
                  <c:v>2309205.2347573917</c:v>
                </c:pt>
                <c:pt idx="4248">
                  <c:v>2284294.677937869</c:v>
                </c:pt>
                <c:pt idx="4249">
                  <c:v>2258061.7177626118</c:v>
                </c:pt>
                <c:pt idx="4250">
                  <c:v>2232420.4841500614</c:v>
                </c:pt>
                <c:pt idx="4251">
                  <c:v>2205949.6812487487</c:v>
                </c:pt>
                <c:pt idx="4252">
                  <c:v>2179131.7703260574</c:v>
                </c:pt>
                <c:pt idx="4253">
                  <c:v>2150105.2653463557</c:v>
                </c:pt>
                <c:pt idx="4254">
                  <c:v>2121693.2212817483</c:v>
                </c:pt>
                <c:pt idx="4255">
                  <c:v>2092501.9510707352</c:v>
                </c:pt>
                <c:pt idx="4256">
                  <c:v>2063005.8049317449</c:v>
                </c:pt>
                <c:pt idx="4257">
                  <c:v>2031384.2030568048</c:v>
                </c:pt>
                <c:pt idx="4258">
                  <c:v>1998585.6899037026</c:v>
                </c:pt>
                <c:pt idx="4259">
                  <c:v>1966892.0540157706</c:v>
                </c:pt>
                <c:pt idx="4260">
                  <c:v>1939878.1627055723</c:v>
                </c:pt>
                <c:pt idx="4261">
                  <c:v>1914344.9963338207</c:v>
                </c:pt>
                <c:pt idx="4262">
                  <c:v>1892496.7034824658</c:v>
                </c:pt>
                <c:pt idx="4263">
                  <c:v>1870299.0408730693</c:v>
                </c:pt>
                <c:pt idx="4264">
                  <c:v>1848639.9150139187</c:v>
                </c:pt>
                <c:pt idx="4265">
                  <c:v>1825318.1019879412</c:v>
                </c:pt>
                <c:pt idx="4266">
                  <c:v>1802979.7733470332</c:v>
                </c:pt>
                <c:pt idx="4267">
                  <c:v>1780742.8719080053</c:v>
                </c:pt>
                <c:pt idx="4268">
                  <c:v>1758607.3976685293</c:v>
                </c:pt>
                <c:pt idx="4269">
                  <c:v>1736142.3243780155</c:v>
                </c:pt>
                <c:pt idx="4270">
                  <c:v>1712924.8148214538</c:v>
                </c:pt>
                <c:pt idx="4271">
                  <c:v>1692809.5381648745</c:v>
                </c:pt>
                <c:pt idx="4272">
                  <c:v>1674056.284254184</c:v>
                </c:pt>
                <c:pt idx="4273">
                  <c:v>1659192.8344184998</c:v>
                </c:pt>
                <c:pt idx="4274">
                  <c:v>1646913.5923450813</c:v>
                </c:pt>
                <c:pt idx="4275">
                  <c:v>1639730.6631831452</c:v>
                </c:pt>
                <c:pt idx="4276">
                  <c:v>1634667.1454573516</c:v>
                </c:pt>
                <c:pt idx="4277">
                  <c:v>1630030.520465225</c:v>
                </c:pt>
                <c:pt idx="4278">
                  <c:v>1624977.76548611</c:v>
                </c:pt>
                <c:pt idx="4279">
                  <c:v>1621191.8843234889</c:v>
                </c:pt>
                <c:pt idx="4280">
                  <c:v>1619510.2843572386</c:v>
                </c:pt>
                <c:pt idx="4281">
                  <c:v>1618249.4938315358</c:v>
                </c:pt>
                <c:pt idx="4282">
                  <c:v>1616989.0542677604</c:v>
                </c:pt>
                <c:pt idx="4283">
                  <c:v>1614469.2280166782</c:v>
                </c:pt>
                <c:pt idx="4284">
                  <c:v>1612790.1237562764</c:v>
                </c:pt>
                <c:pt idx="4285">
                  <c:v>1611531.205016654</c:v>
                </c:pt>
                <c:pt idx="4286">
                  <c:v>1609853.1926318537</c:v>
                </c:pt>
                <c:pt idx="4287">
                  <c:v>1608175.8041726425</c:v>
                </c:pt>
                <c:pt idx="4288">
                  <c:v>1606499.0396413486</c:v>
                </c:pt>
                <c:pt idx="4289">
                  <c:v>1604822.8990403004</c:v>
                </c:pt>
                <c:pt idx="4290">
                  <c:v>1603147.3823625129</c:v>
                </c:pt>
                <c:pt idx="4291">
                  <c:v>1601891.154309269</c:v>
                </c:pt>
                <c:pt idx="4292">
                  <c:v>1600216.7295047548</c:v>
                </c:pt>
                <c:pt idx="4293">
                  <c:v>1597706.2621642835</c:v>
                </c:pt>
                <c:pt idx="4294">
                  <c:v>1595615.2784230653</c:v>
                </c:pt>
                <c:pt idx="4295">
                  <c:v>1593943.1933488231</c:v>
                </c:pt>
                <c:pt idx="4296">
                  <c:v>1593107.38478438</c:v>
                </c:pt>
                <c:pt idx="4297">
                  <c:v>1591018.5457929038</c:v>
                </c:pt>
                <c:pt idx="4298">
                  <c:v>1588930.6816889439</c:v>
                </c:pt>
                <c:pt idx="4299">
                  <c:v>1587678.4311712254</c:v>
                </c:pt>
                <c:pt idx="4300">
                  <c:v>1586009.3097516801</c:v>
                </c:pt>
                <c:pt idx="4301">
                  <c:v>1580588.9741366263</c:v>
                </c:pt>
                <c:pt idx="4302">
                  <c:v>1568521.2044627406</c:v>
                </c:pt>
                <c:pt idx="4303">
                  <c:v>1556486.2299757078</c:v>
                </c:pt>
                <c:pt idx="4304">
                  <c:v>1544484.0506720357</c:v>
                </c:pt>
                <c:pt idx="4305">
                  <c:v>1532514.6665517241</c:v>
                </c:pt>
                <c:pt idx="4306">
                  <c:v>1520167.0560357161</c:v>
                </c:pt>
                <c:pt idx="4307">
                  <c:v>1507444.7287141811</c:v>
                </c:pt>
                <c:pt idx="4308">
                  <c:v>1507854.5414365362</c:v>
                </c:pt>
                <c:pt idx="4309">
                  <c:v>1509494.1822870169</c:v>
                </c:pt>
                <c:pt idx="4310">
                  <c:v>1502530.0176779274</c:v>
                </c:pt>
                <c:pt idx="4311">
                  <c:v>1494759.8760330584</c:v>
                </c:pt>
                <c:pt idx="4312">
                  <c:v>1479668.9468668774</c:v>
                </c:pt>
                <c:pt idx="4313">
                  <c:v>1461387.0607281569</c:v>
                </c:pt>
                <c:pt idx="4314">
                  <c:v>1442376.9545101095</c:v>
                </c:pt>
                <c:pt idx="4315">
                  <c:v>1423452.9892716091</c:v>
                </c:pt>
                <c:pt idx="4316">
                  <c:v>1404215.2961331885</c:v>
                </c:pt>
                <c:pt idx="4317">
                  <c:v>1383078.0479835812</c:v>
                </c:pt>
                <c:pt idx="4318">
                  <c:v>1361258.9843559545</c:v>
                </c:pt>
                <c:pt idx="4319">
                  <c:v>1340738.5368528776</c:v>
                </c:pt>
                <c:pt idx="4320">
                  <c:v>1319931.9702351931</c:v>
                </c:pt>
                <c:pt idx="4321">
                  <c:v>1298845.4847852699</c:v>
                </c:pt>
                <c:pt idx="4322">
                  <c:v>1277098.1244230643</c:v>
                </c:pt>
                <c:pt idx="4323">
                  <c:v>1258169.4999348838</c:v>
                </c:pt>
                <c:pt idx="4324">
                  <c:v>1246242.6020833664</c:v>
                </c:pt>
                <c:pt idx="4325">
                  <c:v>1239334.5035554375</c:v>
                </c:pt>
                <c:pt idx="4326">
                  <c:v>1237417.8295372985</c:v>
                </c:pt>
                <c:pt idx="4327">
                  <c:v>1237417.8295372985</c:v>
                </c:pt>
                <c:pt idx="4328">
                  <c:v>1237801.0863508098</c:v>
                </c:pt>
                <c:pt idx="4329">
                  <c:v>1235885.1922419854</c:v>
                </c:pt>
                <c:pt idx="4330">
                  <c:v>1232439.0395579394</c:v>
                </c:pt>
                <c:pt idx="4331">
                  <c:v>1229378.4444208723</c:v>
                </c:pt>
                <c:pt idx="4332">
                  <c:v>1229378.4444208723</c:v>
                </c:pt>
                <c:pt idx="4333">
                  <c:v>1229378.4444208723</c:v>
                </c:pt>
                <c:pt idx="4334">
                  <c:v>1229378.4444208723</c:v>
                </c:pt>
                <c:pt idx="4335">
                  <c:v>1229378.4444208723</c:v>
                </c:pt>
                <c:pt idx="4336">
                  <c:v>1228996.0455102846</c:v>
                </c:pt>
                <c:pt idx="4337">
                  <c:v>1228613.6855918448</c:v>
                </c:pt>
                <c:pt idx="4338">
                  <c:v>1229378.4444208723</c:v>
                </c:pt>
                <c:pt idx="4339">
                  <c:v>1229760.8823282644</c:v>
                </c:pt>
                <c:pt idx="4340">
                  <c:v>1229760.8823282644</c:v>
                </c:pt>
                <c:pt idx="4341">
                  <c:v>1229760.8823282644</c:v>
                </c:pt>
                <c:pt idx="4342">
                  <c:v>1229378.4444208723</c:v>
                </c:pt>
                <c:pt idx="4343">
                  <c:v>1229378.4444208723</c:v>
                </c:pt>
                <c:pt idx="4344">
                  <c:v>1229760.8823282644</c:v>
                </c:pt>
                <c:pt idx="4345">
                  <c:v>1229378.4444208723</c:v>
                </c:pt>
                <c:pt idx="4346">
                  <c:v>1231673.6567998305</c:v>
                </c:pt>
                <c:pt idx="4347">
                  <c:v>1232056.3286810648</c:v>
                </c:pt>
                <c:pt idx="4348">
                  <c:v>1233204.5782974456</c:v>
                </c:pt>
                <c:pt idx="4349">
                  <c:v>1233970.2730195131</c:v>
                </c:pt>
                <c:pt idx="4350">
                  <c:v>1234736.1237206496</c:v>
                </c:pt>
                <c:pt idx="4351">
                  <c:v>1234736.1237206496</c:v>
                </c:pt>
                <c:pt idx="4352">
                  <c:v>1235885.1922419854</c:v>
                </c:pt>
                <c:pt idx="4353">
                  <c:v>1237034.6117194276</c:v>
                </c:pt>
                <c:pt idx="4354">
                  <c:v>1237034.6117194276</c:v>
                </c:pt>
                <c:pt idx="4355">
                  <c:v>1237417.8295372985</c:v>
                </c:pt>
                <c:pt idx="4356">
                  <c:v>1237801.0863508098</c:v>
                </c:pt>
                <c:pt idx="4357">
                  <c:v>1237801.0863508098</c:v>
                </c:pt>
                <c:pt idx="4358">
                  <c:v>1238184.3821587972</c:v>
                </c:pt>
                <c:pt idx="4359">
                  <c:v>1238184.3821587972</c:v>
                </c:pt>
                <c:pt idx="4360">
                  <c:v>1238184.3821587972</c:v>
                </c:pt>
                <c:pt idx="4361">
                  <c:v>1238184.3821587972</c:v>
                </c:pt>
                <c:pt idx="4362">
                  <c:v>1238184.3821587972</c:v>
                </c:pt>
                <c:pt idx="4363">
                  <c:v>1240868.5446879826</c:v>
                </c:pt>
                <c:pt idx="4364">
                  <c:v>1240868.5446879826</c:v>
                </c:pt>
                <c:pt idx="4365">
                  <c:v>1241635.7992275152</c:v>
                </c:pt>
                <c:pt idx="4366">
                  <c:v>1242403.2097496092</c:v>
                </c:pt>
                <c:pt idx="4367">
                  <c:v>1245090.3749302961</c:v>
                </c:pt>
                <c:pt idx="4368">
                  <c:v>1250470.4376251902</c:v>
                </c:pt>
                <c:pt idx="4369">
                  <c:v>1252393.7408719212</c:v>
                </c:pt>
                <c:pt idx="4370">
                  <c:v>1253163.3351405617</c:v>
                </c:pt>
                <c:pt idx="4371">
                  <c:v>1255088.0032288842</c:v>
                </c:pt>
                <c:pt idx="4372">
                  <c:v>1256628.4396185074</c:v>
                </c:pt>
                <c:pt idx="4373">
                  <c:v>1258169.4999348838</c:v>
                </c:pt>
                <c:pt idx="4374">
                  <c:v>1259325.7046258077</c:v>
                </c:pt>
                <c:pt idx="4375">
                  <c:v>1260482.2602728382</c:v>
                </c:pt>
                <c:pt idx="4376">
                  <c:v>1262024.8804078437</c:v>
                </c:pt>
                <c:pt idx="4377">
                  <c:v>1264339.9804737419</c:v>
                </c:pt>
                <c:pt idx="4378">
                  <c:v>1265884.1604297049</c:v>
                </c:pt>
                <c:pt idx="4379">
                  <c:v>1262796.4244491886</c:v>
                </c:pt>
                <c:pt idx="4380">
                  <c:v>1256628.4396185074</c:v>
                </c:pt>
                <c:pt idx="4381">
                  <c:v>1250855.0202834886</c:v>
                </c:pt>
                <c:pt idx="4382">
                  <c:v>1244322.4184727296</c:v>
                </c:pt>
                <c:pt idx="4383">
                  <c:v>1238184.3821587972</c:v>
                </c:pt>
                <c:pt idx="4384">
                  <c:v>1232439.0395579394</c:v>
                </c:pt>
                <c:pt idx="4385">
                  <c:v>1226702.4709389079</c:v>
                </c:pt>
                <c:pt idx="4386">
                  <c:v>1221356.2563061714</c:v>
                </c:pt>
                <c:pt idx="4387">
                  <c:v>1215255.6556358468</c:v>
                </c:pt>
                <c:pt idx="4388">
                  <c:v>1209545.4089529812</c:v>
                </c:pt>
                <c:pt idx="4389">
                  <c:v>1204223.761461908</c:v>
                </c:pt>
                <c:pt idx="4390">
                  <c:v>1198530.4778069258</c:v>
                </c:pt>
                <c:pt idx="4391">
                  <c:v>1194360.9794776421</c:v>
                </c:pt>
                <c:pt idx="4392">
                  <c:v>1193224.6624736581</c:v>
                </c:pt>
                <c:pt idx="4393">
                  <c:v>1194739.8298047483</c:v>
                </c:pt>
                <c:pt idx="4394">
                  <c:v>1195876.6147517599</c:v>
                </c:pt>
                <c:pt idx="4395">
                  <c:v>1197772.0362425316</c:v>
                </c:pt>
                <c:pt idx="4396">
                  <c:v>1200806.7383919843</c:v>
                </c:pt>
                <c:pt idx="4397">
                  <c:v>1204223.761461908</c:v>
                </c:pt>
                <c:pt idx="4398">
                  <c:v>1207643.9431658946</c:v>
                </c:pt>
                <c:pt idx="4399">
                  <c:v>1214874.6995558031</c:v>
                </c:pt>
                <c:pt idx="4400">
                  <c:v>1222501.2303027324</c:v>
                </c:pt>
                <c:pt idx="4401">
                  <c:v>1224410.3002047632</c:v>
                </c:pt>
                <c:pt idx="4402">
                  <c:v>1224028.4082328435</c:v>
                </c:pt>
                <c:pt idx="4403">
                  <c:v>1222501.2303027324</c:v>
                </c:pt>
                <c:pt idx="4404">
                  <c:v>1221737.8753086086</c:v>
                </c:pt>
                <c:pt idx="4405">
                  <c:v>1224410.3002047632</c:v>
                </c:pt>
                <c:pt idx="4406">
                  <c:v>1222501.2303027324</c:v>
                </c:pt>
                <c:pt idx="4407">
                  <c:v>1222882.9662897624</c:v>
                </c:pt>
                <c:pt idx="4408">
                  <c:v>1221356.2563061714</c:v>
                </c:pt>
                <c:pt idx="4409">
                  <c:v>1220211.6332668811</c:v>
                </c:pt>
                <c:pt idx="4410">
                  <c:v>1218686.0151553992</c:v>
                </c:pt>
                <c:pt idx="4411">
                  <c:v>1216779.8699124251</c:v>
                </c:pt>
                <c:pt idx="4412">
                  <c:v>1216398.75784982</c:v>
                </c:pt>
                <c:pt idx="4413">
                  <c:v>1216017.6847816911</c:v>
                </c:pt>
                <c:pt idx="4414">
                  <c:v>1214874.6995558031</c:v>
                </c:pt>
                <c:pt idx="4415">
                  <c:v>1213351.2651873752</c:v>
                </c:pt>
                <c:pt idx="4416">
                  <c:v>1211447.8496264201</c:v>
                </c:pt>
                <c:pt idx="4417">
                  <c:v>1209165.0378040504</c:v>
                </c:pt>
                <c:pt idx="4418">
                  <c:v>1206503.5316371359</c:v>
                </c:pt>
                <c:pt idx="4419">
                  <c:v>1204223.761461908</c:v>
                </c:pt>
                <c:pt idx="4420">
                  <c:v>1204983.5288722534</c:v>
                </c:pt>
                <c:pt idx="4421">
                  <c:v>1208404.412495438</c:v>
                </c:pt>
                <c:pt idx="4422">
                  <c:v>1211447.8496264201</c:v>
                </c:pt>
                <c:pt idx="4423">
                  <c:v>1215255.6556358468</c:v>
                </c:pt>
                <c:pt idx="4424">
                  <c:v>1219448.7462216057</c:v>
                </c:pt>
                <c:pt idx="4425">
                  <c:v>1222501.2303027324</c:v>
                </c:pt>
                <c:pt idx="4426">
                  <c:v>1225556.2100908719</c:v>
                </c:pt>
                <c:pt idx="4427">
                  <c:v>1228996.0455102846</c:v>
                </c:pt>
                <c:pt idx="4428">
                  <c:v>1231291.0239165649</c:v>
                </c:pt>
                <c:pt idx="4429">
                  <c:v>1234353.178871097</c:v>
                </c:pt>
                <c:pt idx="4430">
                  <c:v>1237034.6117194276</c:v>
                </c:pt>
                <c:pt idx="4431">
                  <c:v>1240101.4461310115</c:v>
                </c:pt>
                <c:pt idx="4432">
                  <c:v>1243170.7762531005</c:v>
                </c:pt>
                <c:pt idx="4433">
                  <c:v>1246242.6020833664</c:v>
                </c:pt>
                <c:pt idx="4434">
                  <c:v>1250855.0202834886</c:v>
                </c:pt>
                <c:pt idx="4435">
                  <c:v>1255473.0538325384</c:v>
                </c:pt>
                <c:pt idx="4436">
                  <c:v>1260867.8568142932</c:v>
                </c:pt>
                <c:pt idx="4437">
                  <c:v>1265111.9924616069</c:v>
                </c:pt>
                <c:pt idx="4438">
                  <c:v>1265884.1604297049</c:v>
                </c:pt>
                <c:pt idx="4439">
                  <c:v>1266656.4843780361</c:v>
                </c:pt>
                <c:pt idx="4440">
                  <c:v>1265884.1604297049</c:v>
                </c:pt>
                <c:pt idx="4441">
                  <c:v>1266656.4843780361</c:v>
                </c:pt>
                <c:pt idx="4442">
                  <c:v>1270133.8724279776</c:v>
                </c:pt>
                <c:pt idx="4443">
                  <c:v>1271293.7036948279</c:v>
                </c:pt>
                <c:pt idx="4444">
                  <c:v>1270520.4438557848</c:v>
                </c:pt>
                <c:pt idx="4445">
                  <c:v>1264725.9669704363</c:v>
                </c:pt>
                <c:pt idx="4446">
                  <c:v>1257784.1763629112</c:v>
                </c:pt>
                <c:pt idx="4447">
                  <c:v>1250470.4376251902</c:v>
                </c:pt>
                <c:pt idx="4448">
                  <c:v>1245090.3749302961</c:v>
                </c:pt>
                <c:pt idx="4449">
                  <c:v>1242786.9735041168</c:v>
                </c:pt>
                <c:pt idx="4450">
                  <c:v>1239334.5035554375</c:v>
                </c:pt>
                <c:pt idx="4451">
                  <c:v>1237801.0863508098</c:v>
                </c:pt>
                <c:pt idx="4452">
                  <c:v>1238951.090760529</c:v>
                </c:pt>
                <c:pt idx="4453">
                  <c:v>1240484.975912841</c:v>
                </c:pt>
                <c:pt idx="4454">
                  <c:v>1241635.7992275152</c:v>
                </c:pt>
                <c:pt idx="4455">
                  <c:v>1242403.2097496092</c:v>
                </c:pt>
                <c:pt idx="4456">
                  <c:v>1244322.4184727296</c:v>
                </c:pt>
                <c:pt idx="4457">
                  <c:v>1244706.3772042748</c:v>
                </c:pt>
                <c:pt idx="4458">
                  <c:v>1248163.7605791911</c:v>
                </c:pt>
                <c:pt idx="4459">
                  <c:v>1248163.7605791911</c:v>
                </c:pt>
                <c:pt idx="4460">
                  <c:v>1250855.0202834886</c:v>
                </c:pt>
                <c:pt idx="4461">
                  <c:v>1247010.9484950081</c:v>
                </c:pt>
                <c:pt idx="4462">
                  <c:v>1236651.4328971971</c:v>
                </c:pt>
                <c:pt idx="4463">
                  <c:v>1228613.6855918448</c:v>
                </c:pt>
                <c:pt idx="4464">
                  <c:v>1225174.2011331953</c:v>
                </c:pt>
                <c:pt idx="4465">
                  <c:v>1225938.258045353</c:v>
                </c:pt>
                <c:pt idx="4466">
                  <c:v>1228231.3646702096</c:v>
                </c:pt>
                <c:pt idx="4467">
                  <c:v>1233204.5782974456</c:v>
                </c:pt>
                <c:pt idx="4468">
                  <c:v>1239717.9553459864</c:v>
                </c:pt>
                <c:pt idx="4469">
                  <c:v>1247010.9484950081</c:v>
                </c:pt>
                <c:pt idx="4470">
                  <c:v>1255858.143431833</c:v>
                </c:pt>
                <c:pt idx="4471">
                  <c:v>1264725.9669704363</c:v>
                </c:pt>
                <c:pt idx="4472">
                  <c:v>1263954.0329773445</c:v>
                </c:pt>
                <c:pt idx="4473">
                  <c:v>1255473.0538325384</c:v>
                </c:pt>
                <c:pt idx="4474">
                  <c:v>1250855.0202834886</c:v>
                </c:pt>
                <c:pt idx="4475">
                  <c:v>1257784.1763629112</c:v>
                </c:pt>
                <c:pt idx="4476">
                  <c:v>1281360.27597473</c:v>
                </c:pt>
                <c:pt idx="4477">
                  <c:v>1287568.1921595242</c:v>
                </c:pt>
                <c:pt idx="4478">
                  <c:v>1286403.4474641085</c:v>
                </c:pt>
                <c:pt idx="4479">
                  <c:v>1287568.1921595242</c:v>
                </c:pt>
                <c:pt idx="4480">
                  <c:v>1285239.0537259635</c:v>
                </c:pt>
                <c:pt idx="4481">
                  <c:v>1283299.1774065886</c:v>
                </c:pt>
                <c:pt idx="4482">
                  <c:v>1279809.8567465786</c:v>
                </c:pt>
                <c:pt idx="4483">
                  <c:v>1275549.4209961034</c:v>
                </c:pt>
                <c:pt idx="4484">
                  <c:v>1274388.302876614</c:v>
                </c:pt>
                <c:pt idx="4485">
                  <c:v>1278647.4517767783</c:v>
                </c:pt>
                <c:pt idx="4486">
                  <c:v>1286791.6567006614</c:v>
                </c:pt>
                <c:pt idx="4487">
                  <c:v>1296120.3770199791</c:v>
                </c:pt>
                <c:pt idx="4488">
                  <c:v>1303911.468621809</c:v>
                </c:pt>
                <c:pt idx="4489">
                  <c:v>1310546.1605603341</c:v>
                </c:pt>
                <c:pt idx="4490">
                  <c:v>1316800.8713016752</c:v>
                </c:pt>
                <c:pt idx="4491">
                  <c:v>1323457.4396919925</c:v>
                </c:pt>
                <c:pt idx="4492">
                  <c:v>1330910.4702249169</c:v>
                </c:pt>
                <c:pt idx="4493">
                  <c:v>1343494.7630017996</c:v>
                </c:pt>
                <c:pt idx="4494">
                  <c:v>1360467.7866015118</c:v>
                </c:pt>
                <c:pt idx="4495">
                  <c:v>1382680.2848582156</c:v>
                </c:pt>
                <c:pt idx="4496">
                  <c:v>1417030.4420543835</c:v>
                </c:pt>
                <c:pt idx="4497">
                  <c:v>1463414.481865475</c:v>
                </c:pt>
                <c:pt idx="4498">
                  <c:v>1497212.0841499418</c:v>
                </c:pt>
                <c:pt idx="4499">
                  <c:v>1523867.6541205496</c:v>
                </c:pt>
                <c:pt idx="4500">
                  <c:v>1546551.0522027034</c:v>
                </c:pt>
                <c:pt idx="4501">
                  <c:v>1576840.2946472634</c:v>
                </c:pt>
                <c:pt idx="4502">
                  <c:v>1615309.0141166467</c:v>
                </c:pt>
                <c:pt idx="4503">
                  <c:v>1656649.6108891442</c:v>
                </c:pt>
                <c:pt idx="4504">
                  <c:v>1712067.0908049215</c:v>
                </c:pt>
                <c:pt idx="4505">
                  <c:v>1756009.8924534395</c:v>
                </c:pt>
                <c:pt idx="4506">
                  <c:v>1788143.9026980661</c:v>
                </c:pt>
                <c:pt idx="4507">
                  <c:v>1814793.3128033765</c:v>
                </c:pt>
                <c:pt idx="4508">
                  <c:v>1840266.6695264634</c:v>
                </c:pt>
                <c:pt idx="4509">
                  <c:v>1869413.1621322595</c:v>
                </c:pt>
                <c:pt idx="4510">
                  <c:v>1901403.0653482769</c:v>
                </c:pt>
                <c:pt idx="4511">
                  <c:v>1952017.0413143933</c:v>
                </c:pt>
                <c:pt idx="4512">
                  <c:v>2001765.5627697241</c:v>
                </c:pt>
                <c:pt idx="4513">
                  <c:v>2040988.5151323397</c:v>
                </c:pt>
                <c:pt idx="4514">
                  <c:v>2077273.0545385275</c:v>
                </c:pt>
                <c:pt idx="4515">
                  <c:v>2115656.9523166399</c:v>
                </c:pt>
                <c:pt idx="4516">
                  <c:v>2152907.7307193074</c:v>
                </c:pt>
                <c:pt idx="4517">
                  <c:v>2186646.8144580722</c:v>
                </c:pt>
                <c:pt idx="4518">
                  <c:v>2213028.0837765895</c:v>
                </c:pt>
                <c:pt idx="4519">
                  <c:v>2235263.8947591186</c:v>
                </c:pt>
                <c:pt idx="4520">
                  <c:v>2260917.7629032638</c:v>
                </c:pt>
                <c:pt idx="4521">
                  <c:v>2289555.4253261071</c:v>
                </c:pt>
                <c:pt idx="4522">
                  <c:v>2325549.9178916216</c:v>
                </c:pt>
                <c:pt idx="4523">
                  <c:v>2368547.9712940287</c:v>
                </c:pt>
                <c:pt idx="4524">
                  <c:v>2413320.0735179707</c:v>
                </c:pt>
                <c:pt idx="4525">
                  <c:v>2448589.3392574508</c:v>
                </c:pt>
                <c:pt idx="4526">
                  <c:v>2482084.819751326</c:v>
                </c:pt>
                <c:pt idx="4527">
                  <c:v>2524704.9789282028</c:v>
                </c:pt>
                <c:pt idx="4528">
                  <c:v>2555610.0513832644</c:v>
                </c:pt>
                <c:pt idx="4529">
                  <c:v>2576630.9117199853</c:v>
                </c:pt>
                <c:pt idx="4530">
                  <c:v>2591687.9270609934</c:v>
                </c:pt>
                <c:pt idx="4531">
                  <c:v>2604765.7290520146</c:v>
                </c:pt>
                <c:pt idx="4532">
                  <c:v>2617869.8919794988</c:v>
                </c:pt>
                <c:pt idx="4533">
                  <c:v>2632517.1725882683</c:v>
                </c:pt>
                <c:pt idx="4534">
                  <c:v>2641625.08321926</c:v>
                </c:pt>
                <c:pt idx="4535">
                  <c:v>2645677.0990288351</c:v>
                </c:pt>
                <c:pt idx="4536">
                  <c:v>2649224.6601241641</c:v>
                </c:pt>
                <c:pt idx="4537">
                  <c:v>2655818.0572814308</c:v>
                </c:pt>
                <c:pt idx="4538">
                  <c:v>2664958.2561571151</c:v>
                </c:pt>
                <c:pt idx="4539">
                  <c:v>2681748.1021094136</c:v>
                </c:pt>
                <c:pt idx="4540">
                  <c:v>2702156.3639177475</c:v>
                </c:pt>
                <c:pt idx="4541">
                  <c:v>2743160.0657547824</c:v>
                </c:pt>
                <c:pt idx="4542">
                  <c:v>2780276.7805883195</c:v>
                </c:pt>
                <c:pt idx="4543">
                  <c:v>2795283.6773637682</c:v>
                </c:pt>
                <c:pt idx="4544">
                  <c:v>2815517.0741165057</c:v>
                </c:pt>
                <c:pt idx="4545">
                  <c:v>2825916.1823394243</c:v>
                </c:pt>
                <c:pt idx="4546">
                  <c:v>2825395.8564717323</c:v>
                </c:pt>
                <c:pt idx="4547">
                  <c:v>2836852.0335189532</c:v>
                </c:pt>
                <c:pt idx="4548">
                  <c:v>2853549.2558521219</c:v>
                </c:pt>
                <c:pt idx="4549">
                  <c:v>2867145.1515762601</c:v>
                </c:pt>
                <c:pt idx="4550">
                  <c:v>2873429.0713386144</c:v>
                </c:pt>
                <c:pt idx="4551">
                  <c:v>2869239.1675710678</c:v>
                </c:pt>
                <c:pt idx="4552">
                  <c:v>2868192.0815829653</c:v>
                </c:pt>
                <c:pt idx="4553">
                  <c:v>2869762.7690585796</c:v>
                </c:pt>
                <c:pt idx="4554">
                  <c:v>2866098.3775544446</c:v>
                </c:pt>
                <c:pt idx="4555">
                  <c:v>2857207.0961189456</c:v>
                </c:pt>
                <c:pt idx="4556">
                  <c:v>2845195.6532651093</c:v>
                </c:pt>
                <c:pt idx="4557">
                  <c:v>2828518.3966113254</c:v>
                </c:pt>
                <c:pt idx="4558">
                  <c:v>2809285.0963119417</c:v>
                </c:pt>
                <c:pt idx="4559">
                  <c:v>2789069.9494362343</c:v>
                </c:pt>
                <c:pt idx="4560">
                  <c:v>2768914.1146617476</c:v>
                </c:pt>
                <c:pt idx="4561">
                  <c:v>2749846.7400623485</c:v>
                </c:pt>
                <c:pt idx="4562">
                  <c:v>2731859.168644296</c:v>
                </c:pt>
                <c:pt idx="4563">
                  <c:v>2712383.8920972776</c:v>
                </c:pt>
                <c:pt idx="4564">
                  <c:v>2692964.9249999784</c:v>
                </c:pt>
                <c:pt idx="4565">
                  <c:v>2675637.7901521046</c:v>
                </c:pt>
                <c:pt idx="4566">
                  <c:v>2659371.0777396336</c:v>
                </c:pt>
                <c:pt idx="4567">
                  <c:v>2641625.08321926</c:v>
                </c:pt>
                <c:pt idx="4568">
                  <c:v>2619888.2567754481</c:v>
                </c:pt>
                <c:pt idx="4569">
                  <c:v>2589678.297250066</c:v>
                </c:pt>
                <c:pt idx="4570">
                  <c:v>2554111.1935523804</c:v>
                </c:pt>
                <c:pt idx="4571">
                  <c:v>2521722.1205390524</c:v>
                </c:pt>
                <c:pt idx="4572">
                  <c:v>2497909.7915510647</c:v>
                </c:pt>
                <c:pt idx="4573">
                  <c:v>2477641.24109759</c:v>
                </c:pt>
                <c:pt idx="4574">
                  <c:v>2463344.5297088474</c:v>
                </c:pt>
                <c:pt idx="4575">
                  <c:v>2452029.0778949857</c:v>
                </c:pt>
                <c:pt idx="4576">
                  <c:v>2443187.8962367773</c:v>
                </c:pt>
                <c:pt idx="4577">
                  <c:v>2437300.7943131961</c:v>
                </c:pt>
                <c:pt idx="4578">
                  <c:v>2432889.1529422253</c:v>
                </c:pt>
                <c:pt idx="4579">
                  <c:v>2432889.1529422253</c:v>
                </c:pt>
                <c:pt idx="4580">
                  <c:v>2433869.2447228823</c:v>
                </c:pt>
                <c:pt idx="4581">
                  <c:v>2434849.4924849365</c:v>
                </c:pt>
                <c:pt idx="4582">
                  <c:v>2434849.4924849365</c:v>
                </c:pt>
                <c:pt idx="4583">
                  <c:v>2434359.3491078354</c:v>
                </c:pt>
                <c:pt idx="4584">
                  <c:v>2433869.2447228823</c:v>
                </c:pt>
                <c:pt idx="4585">
                  <c:v>2433379.1793347336</c:v>
                </c:pt>
                <c:pt idx="4586">
                  <c:v>2431909.2171429656</c:v>
                </c:pt>
                <c:pt idx="4587">
                  <c:v>2430929.4373274315</c:v>
                </c:pt>
                <c:pt idx="4588">
                  <c:v>2428970.3456370626</c:v>
                </c:pt>
                <c:pt idx="4589">
                  <c:v>2426522.3584242631</c:v>
                </c:pt>
                <c:pt idx="4590">
                  <c:v>2424075.3460978158</c:v>
                </c:pt>
                <c:pt idx="4591">
                  <c:v>2421140.2181582525</c:v>
                </c:pt>
                <c:pt idx="4592">
                  <c:v>2418206.4940535929</c:v>
                </c:pt>
                <c:pt idx="4593">
                  <c:v>2415274.173785001</c:v>
                </c:pt>
                <c:pt idx="4594">
                  <c:v>2411366.5971742012</c:v>
                </c:pt>
                <c:pt idx="4595">
                  <c:v>2406973.5566410236</c:v>
                </c:pt>
                <c:pt idx="4596">
                  <c:v>2402583.6747384164</c:v>
                </c:pt>
                <c:pt idx="4597">
                  <c:v>2397222.5530270953</c:v>
                </c:pt>
                <c:pt idx="4598">
                  <c:v>2391866.1497661378</c:v>
                </c:pt>
                <c:pt idx="4599">
                  <c:v>2386514.4649567083</c:v>
                </c:pt>
                <c:pt idx="4600">
                  <c:v>2380681.6447200254</c:v>
                </c:pt>
                <c:pt idx="4601">
                  <c:v>2374369.0928921569</c:v>
                </c:pt>
                <c:pt idx="4602">
                  <c:v>2369032.8502852935</c:v>
                </c:pt>
                <c:pt idx="4603">
                  <c:v>2362732.465043664</c:v>
                </c:pt>
                <c:pt idx="4604">
                  <c:v>2356922.5741398986</c:v>
                </c:pt>
                <c:pt idx="4605">
                  <c:v>2350634.8624220118</c:v>
                </c:pt>
                <c:pt idx="4606">
                  <c:v>2343387.9994903691</c:v>
                </c:pt>
                <c:pt idx="4607">
                  <c:v>2341939.6797800437</c:v>
                </c:pt>
                <c:pt idx="4608">
                  <c:v>2336149.910534732</c:v>
                </c:pt>
                <c:pt idx="4609">
                  <c:v>2329402.2769259755</c:v>
                </c:pt>
                <c:pt idx="4610">
                  <c:v>2322662.2864243109</c:v>
                </c:pt>
                <c:pt idx="4611">
                  <c:v>2316410.567520652</c:v>
                </c:pt>
                <c:pt idx="4612">
                  <c:v>2310165.4388499446</c:v>
                </c:pt>
                <c:pt idx="4613">
                  <c:v>2303447.2858114168</c:v>
                </c:pt>
                <c:pt idx="4614">
                  <c:v>2296736.7758811451</c:v>
                </c:pt>
                <c:pt idx="4615">
                  <c:v>2290033.909061458</c:v>
                </c:pt>
                <c:pt idx="4616">
                  <c:v>2282860.7475559693</c:v>
                </c:pt>
                <c:pt idx="4617">
                  <c:v>2275696.3600276504</c:v>
                </c:pt>
                <c:pt idx="4618">
                  <c:v>2267587.3275962658</c:v>
                </c:pt>
                <c:pt idx="4619">
                  <c:v>2257110.0146812387</c:v>
                </c:pt>
                <c:pt idx="4620">
                  <c:v>2246651.5755676664</c:v>
                </c:pt>
                <c:pt idx="4621">
                  <c:v>2236686.1265059561</c:v>
                </c:pt>
                <c:pt idx="4622">
                  <c:v>2226737.8744389862</c:v>
                </c:pt>
                <c:pt idx="4623">
                  <c:v>2216334.3409413937</c:v>
                </c:pt>
                <c:pt idx="4624">
                  <c:v>2206892.9613102227</c:v>
                </c:pt>
                <c:pt idx="4625">
                  <c:v>2196996.3002449367</c:v>
                </c:pt>
                <c:pt idx="4626">
                  <c:v>2186176.8317350652</c:v>
                </c:pt>
                <c:pt idx="4627">
                  <c:v>2174439.9371545296</c:v>
                </c:pt>
                <c:pt idx="4628">
                  <c:v>2165067.9694488645</c:v>
                </c:pt>
                <c:pt idx="4629">
                  <c:v>2155244.1909059417</c:v>
                </c:pt>
                <c:pt idx="4630">
                  <c:v>2145437.6093600877</c:v>
                </c:pt>
                <c:pt idx="4631">
                  <c:v>2135648.2248159591</c:v>
                </c:pt>
                <c:pt idx="4632">
                  <c:v>2124016.6179882362</c:v>
                </c:pt>
                <c:pt idx="4633">
                  <c:v>2109627.273583319</c:v>
                </c:pt>
                <c:pt idx="4634">
                  <c:v>2093888.5019661393</c:v>
                </c:pt>
                <c:pt idx="4635">
                  <c:v>2078194.8091043159</c:v>
                </c:pt>
                <c:pt idx="4636">
                  <c:v>2063005.8049317449</c:v>
                </c:pt>
                <c:pt idx="4637">
                  <c:v>2046942.6596513949</c:v>
                </c:pt>
                <c:pt idx="4638">
                  <c:v>2029556.7600557115</c:v>
                </c:pt>
                <c:pt idx="4639">
                  <c:v>2011771.888473304</c:v>
                </c:pt>
                <c:pt idx="4640">
                  <c:v>1993592.6073789597</c:v>
                </c:pt>
                <c:pt idx="4641">
                  <c:v>1975927.8808243107</c:v>
                </c:pt>
                <c:pt idx="4642">
                  <c:v>1957421.2234129664</c:v>
                </c:pt>
                <c:pt idx="4643">
                  <c:v>1938980.1173796877</c:v>
                </c:pt>
                <c:pt idx="4644">
                  <c:v>1921051.967071835</c:v>
                </c:pt>
                <c:pt idx="4645">
                  <c:v>1902294.5594356861</c:v>
                </c:pt>
                <c:pt idx="4646">
                  <c:v>1884050.1075261272</c:v>
                </c:pt>
                <c:pt idx="4647">
                  <c:v>1865428.6380775739</c:v>
                </c:pt>
                <c:pt idx="4648">
                  <c:v>1846875.9566277731</c:v>
                </c:pt>
                <c:pt idx="4649">
                  <c:v>1827952.8088762891</c:v>
                </c:pt>
                <c:pt idx="4650">
                  <c:v>1808664.2252386082</c:v>
                </c:pt>
                <c:pt idx="4651">
                  <c:v>1790322.8212101385</c:v>
                </c:pt>
                <c:pt idx="4652">
                  <c:v>1771181.7964108195</c:v>
                </c:pt>
                <c:pt idx="4653">
                  <c:v>1752116.2668254692</c:v>
                </c:pt>
                <c:pt idx="4654">
                  <c:v>1733556.9857468363</c:v>
                </c:pt>
                <c:pt idx="4655">
                  <c:v>1713782.6948193833</c:v>
                </c:pt>
                <c:pt idx="4656">
                  <c:v>1695372.64938117</c:v>
                </c:pt>
                <c:pt idx="4657">
                  <c:v>1676609.1006668285</c:v>
                </c:pt>
                <c:pt idx="4658">
                  <c:v>1657073.3839878812</c:v>
                </c:pt>
                <c:pt idx="4659">
                  <c:v>1638042.2000121325</c:v>
                </c:pt>
                <c:pt idx="4660">
                  <c:v>1618249.4938315358</c:v>
                </c:pt>
                <c:pt idx="4661">
                  <c:v>1598542.9286304861</c:v>
                </c:pt>
                <c:pt idx="4662">
                  <c:v>1580588.9741366263</c:v>
                </c:pt>
                <c:pt idx="4663">
                  <c:v>1565197.9358808603</c:v>
                </c:pt>
                <c:pt idx="4664">
                  <c:v>1538288.8953958172</c:v>
                </c:pt>
                <c:pt idx="4665">
                  <c:v>1521811.3763409201</c:v>
                </c:pt>
                <c:pt idx="4666">
                  <c:v>1503758.1689970102</c:v>
                </c:pt>
                <c:pt idx="4667">
                  <c:v>1485372.7499046363</c:v>
                </c:pt>
                <c:pt idx="4668">
                  <c:v>1466254.5092625078</c:v>
                </c:pt>
                <c:pt idx="4669">
                  <c:v>1447222.4096034188</c:v>
                </c:pt>
                <c:pt idx="4670">
                  <c:v>1428678.659532452</c:v>
                </c:pt>
                <c:pt idx="4671">
                  <c:v>1412620.7316678483</c:v>
                </c:pt>
                <c:pt idx="4672">
                  <c:v>1397024.3245118763</c:v>
                </c:pt>
                <c:pt idx="4673">
                  <c:v>1381884.8755932413</c:v>
                </c:pt>
                <c:pt idx="4674">
                  <c:v>1366009.4465001021</c:v>
                </c:pt>
                <c:pt idx="4675">
                  <c:v>1350590.9756454639</c:v>
                </c:pt>
                <c:pt idx="4676">
                  <c:v>1336018.0232254788</c:v>
                </c:pt>
                <c:pt idx="4677">
                  <c:v>1323065.5648815446</c:v>
                </c:pt>
                <c:pt idx="4678">
                  <c:v>1311718.1584110949</c:v>
                </c:pt>
                <c:pt idx="4679">
                  <c:v>1301182.8122683801</c:v>
                </c:pt>
                <c:pt idx="4680">
                  <c:v>1293008.3078693133</c:v>
                </c:pt>
                <c:pt idx="4681">
                  <c:v>1284462.9862124566</c:v>
                </c:pt>
                <c:pt idx="4682">
                  <c:v>1278260.0614451803</c:v>
                </c:pt>
                <c:pt idx="4683">
                  <c:v>1360863.3659803309</c:v>
                </c:pt>
                <c:pt idx="4684">
                  <c:v>1409416.6332238819</c:v>
                </c:pt>
                <c:pt idx="4685">
                  <c:v>1386659.6709063742</c:v>
                </c:pt>
                <c:pt idx="4686">
                  <c:v>1357304.5554058626</c:v>
                </c:pt>
                <c:pt idx="4687">
                  <c:v>1330125.2777711488</c:v>
                </c:pt>
                <c:pt idx="4688">
                  <c:v>1304691.435683053</c:v>
                </c:pt>
                <c:pt idx="4689">
                  <c:v>1279034.8811051808</c:v>
                </c:pt>
                <c:pt idx="4690">
                  <c:v>1253548.1907671783</c:v>
                </c:pt>
                <c:pt idx="4691">
                  <c:v>1236268.2930706069</c:v>
                </c:pt>
                <c:pt idx="4692">
                  <c:v>1230525.8751311339</c:v>
                </c:pt>
                <c:pt idx="4693">
                  <c:v>1228613.6855918448</c:v>
                </c:pt>
                <c:pt idx="4694">
                  <c:v>1226702.4709389079</c:v>
                </c:pt>
                <c:pt idx="4695">
                  <c:v>1225174.2011331953</c:v>
                </c:pt>
                <c:pt idx="4696">
                  <c:v>1224792.2311699949</c:v>
                </c:pt>
                <c:pt idx="4697">
                  <c:v>1232056.3286810648</c:v>
                </c:pt>
                <c:pt idx="4698">
                  <c:v>1240101.4461310115</c:v>
                </c:pt>
                <c:pt idx="4699">
                  <c:v>1244322.4184727296</c:v>
                </c:pt>
                <c:pt idx="4700">
                  <c:v>1248548.1092648115</c:v>
                </c:pt>
                <c:pt idx="4701">
                  <c:v>1251239.6419385914</c:v>
                </c:pt>
                <c:pt idx="4702">
                  <c:v>1249316.9236241374</c:v>
                </c:pt>
                <c:pt idx="4703">
                  <c:v>1245474.4116519578</c:v>
                </c:pt>
                <c:pt idx="4704">
                  <c:v>1241252.1524599288</c:v>
                </c:pt>
                <c:pt idx="4705">
                  <c:v>1240868.5446879826</c:v>
                </c:pt>
                <c:pt idx="4706">
                  <c:v>1240101.4461310115</c:v>
                </c:pt>
                <c:pt idx="4707">
                  <c:v>1237417.8295372985</c:v>
                </c:pt>
                <c:pt idx="4708">
                  <c:v>1232821.7894304544</c:v>
                </c:pt>
                <c:pt idx="4709">
                  <c:v>1229760.8823282644</c:v>
                </c:pt>
                <c:pt idx="4710">
                  <c:v>1229760.8823282644</c:v>
                </c:pt>
                <c:pt idx="4711">
                  <c:v>1226702.4709389079</c:v>
                </c:pt>
                <c:pt idx="4712">
                  <c:v>1224028.4082328435</c:v>
                </c:pt>
                <c:pt idx="4713">
                  <c:v>1222119.5333078504</c:v>
                </c:pt>
                <c:pt idx="4714">
                  <c:v>1221737.8753086086</c:v>
                </c:pt>
                <c:pt idx="4715">
                  <c:v>1220974.6762970462</c:v>
                </c:pt>
                <c:pt idx="4716">
                  <c:v>1220974.6762970462</c:v>
                </c:pt>
                <c:pt idx="4717">
                  <c:v>1222882.9662897624</c:v>
                </c:pt>
                <c:pt idx="4718">
                  <c:v>1222501.2303027324</c:v>
                </c:pt>
                <c:pt idx="4719">
                  <c:v>1221356.2563061714</c:v>
                </c:pt>
                <c:pt idx="4720">
                  <c:v>1220211.6332668811</c:v>
                </c:pt>
                <c:pt idx="4721">
                  <c:v>1219830.1702470053</c:v>
                </c:pt>
                <c:pt idx="4722">
                  <c:v>1220593.1352847256</c:v>
                </c:pt>
                <c:pt idx="4723">
                  <c:v>1225174.2011331953</c:v>
                </c:pt>
                <c:pt idx="4724">
                  <c:v>1228996.0455102846</c:v>
                </c:pt>
                <c:pt idx="4725">
                  <c:v>1235119.1075658426</c:v>
                </c:pt>
                <c:pt idx="4726">
                  <c:v>1245858.4873692598</c:v>
                </c:pt>
                <c:pt idx="4727">
                  <c:v>1245474.4116519578</c:v>
                </c:pt>
                <c:pt idx="4728">
                  <c:v>1240868.5446879826</c:v>
                </c:pt>
                <c:pt idx="4729">
                  <c:v>1245474.4116519578</c:v>
                </c:pt>
                <c:pt idx="4730">
                  <c:v>1262410.632930696</c:v>
                </c:pt>
                <c:pt idx="4731">
                  <c:v>1277485.3977689054</c:v>
                </c:pt>
                <c:pt idx="4732">
                  <c:v>1284075.0109485816</c:v>
                </c:pt>
                <c:pt idx="4733">
                  <c:v>1279034.8811051808</c:v>
                </c:pt>
                <c:pt idx="4734">
                  <c:v>1284075.0109485816</c:v>
                </c:pt>
                <c:pt idx="4735">
                  <c:v>1253163.3351405617</c:v>
                </c:pt>
                <c:pt idx="4736">
                  <c:v>1198151.2375269085</c:v>
                </c:pt>
                <c:pt idx="4737">
                  <c:v>1152176.5063330531</c:v>
                </c:pt>
                <c:pt idx="4738">
                  <c:v>1144321.3747837581</c:v>
                </c:pt>
                <c:pt idx="4739">
                  <c:v>1154798.7050714437</c:v>
                </c:pt>
                <c:pt idx="4740">
                  <c:v>1159298.3483918943</c:v>
                </c:pt>
                <c:pt idx="4741">
                  <c:v>1164555.0294406712</c:v>
                </c:pt>
                <c:pt idx="4742">
                  <c:v>1164555.0294406712</c:v>
                </c:pt>
                <c:pt idx="4743">
                  <c:v>1160799.4773553219</c:v>
                </c:pt>
                <c:pt idx="4744">
                  <c:v>1153674.6716406196</c:v>
                </c:pt>
                <c:pt idx="4745">
                  <c:v>1146190.0843819603</c:v>
                </c:pt>
                <c:pt idx="4746">
                  <c:v>1137602.092291927</c:v>
                </c:pt>
                <c:pt idx="4747">
                  <c:v>1134619.8000456207</c:v>
                </c:pt>
                <c:pt idx="4748">
                  <c:v>1139467.2922976315</c:v>
                </c:pt>
                <c:pt idx="4749">
                  <c:v>1140586.8802487385</c:v>
                </c:pt>
                <c:pt idx="4750">
                  <c:v>1142080.2101166919</c:v>
                </c:pt>
                <c:pt idx="4751">
                  <c:v>1140960.1542237215</c:v>
                </c:pt>
                <c:pt idx="4752">
                  <c:v>1142453.6400730722</c:v>
                </c:pt>
                <c:pt idx="4753">
                  <c:v>1142827.1090250928</c:v>
                </c:pt>
                <c:pt idx="4754">
                  <c:v>1141333.4671908524</c:v>
                </c:pt>
                <c:pt idx="4755">
                  <c:v>1142453.6400730722</c:v>
                </c:pt>
                <c:pt idx="4756">
                  <c:v>1144321.3747837581</c:v>
                </c:pt>
                <c:pt idx="4757">
                  <c:v>1147311.7780883331</c:v>
                </c:pt>
                <c:pt idx="4758">
                  <c:v>1149930.4282374214</c:v>
                </c:pt>
                <c:pt idx="4759">
                  <c:v>1152925.5109955557</c:v>
                </c:pt>
                <c:pt idx="4760">
                  <c:v>1154423.9882647526</c:v>
                </c:pt>
                <c:pt idx="4761">
                  <c:v>1155923.0894641951</c:v>
                </c:pt>
                <c:pt idx="4762">
                  <c:v>1157797.8433587123</c:v>
                </c:pt>
                <c:pt idx="4763">
                  <c:v>1160424.1366218776</c:v>
                </c:pt>
                <c:pt idx="4764">
                  <c:v>1163803.6070589442</c:v>
                </c:pt>
                <c:pt idx="4765">
                  <c:v>1169819.3536011968</c:v>
                </c:pt>
                <c:pt idx="4766">
                  <c:v>1173960.9701733571</c:v>
                </c:pt>
                <c:pt idx="4767">
                  <c:v>1179616.2332501262</c:v>
                </c:pt>
                <c:pt idx="4768">
                  <c:v>1192845.9681302775</c:v>
                </c:pt>
                <c:pt idx="4769">
                  <c:v>1204983.5288722534</c:v>
                </c:pt>
                <c:pt idx="4770">
                  <c:v>1213732.0652860217</c:v>
                </c:pt>
                <c:pt idx="4771">
                  <c:v>1217542.2110233922</c:v>
                </c:pt>
                <c:pt idx="4772">
                  <c:v>1218304.7081145924</c:v>
                </c:pt>
                <c:pt idx="4773">
                  <c:v>1219067.3611895181</c:v>
                </c:pt>
                <c:pt idx="4774">
                  <c:v>1219067.3611895181</c:v>
                </c:pt>
                <c:pt idx="4775">
                  <c:v>1219067.3611895181</c:v>
                </c:pt>
                <c:pt idx="4776">
                  <c:v>1218686.0151553992</c:v>
                </c:pt>
                <c:pt idx="4777">
                  <c:v>1218304.7081145924</c:v>
                </c:pt>
                <c:pt idx="4778">
                  <c:v>1217923.4400729183</c:v>
                </c:pt>
                <c:pt idx="4779">
                  <c:v>1217542.2110233922</c:v>
                </c:pt>
                <c:pt idx="4780">
                  <c:v>1217161.0209695064</c:v>
                </c:pt>
                <c:pt idx="4781">
                  <c:v>1218304.7081145924</c:v>
                </c:pt>
                <c:pt idx="4782">
                  <c:v>1216779.8699124251</c:v>
                </c:pt>
                <c:pt idx="4783">
                  <c:v>1214874.6995558031</c:v>
                </c:pt>
                <c:pt idx="4784">
                  <c:v>1211067.2835004516</c:v>
                </c:pt>
                <c:pt idx="4785">
                  <c:v>1208404.412495438</c:v>
                </c:pt>
                <c:pt idx="4786">
                  <c:v>1206123.4724556562</c:v>
                </c:pt>
                <c:pt idx="4787">
                  <c:v>1203843.9362519421</c:v>
                </c:pt>
                <c:pt idx="4788">
                  <c:v>1201945.395123912</c:v>
                </c:pt>
                <c:pt idx="4789">
                  <c:v>1201945.395123912</c:v>
                </c:pt>
                <c:pt idx="4790">
                  <c:v>1203843.9362519421</c:v>
                </c:pt>
                <c:pt idx="4791">
                  <c:v>1204603.6256686784</c:v>
                </c:pt>
                <c:pt idx="4792">
                  <c:v>1204983.5288722534</c:v>
                </c:pt>
                <c:pt idx="4793">
                  <c:v>1205363.4710714687</c:v>
                </c:pt>
                <c:pt idx="4794">
                  <c:v>1205363.4710714687</c:v>
                </c:pt>
                <c:pt idx="4795">
                  <c:v>1206123.4724556562</c:v>
                </c:pt>
                <c:pt idx="4796">
                  <c:v>1207263.7669951655</c:v>
                </c:pt>
                <c:pt idx="4797">
                  <c:v>1210306.268237764</c:v>
                </c:pt>
                <c:pt idx="4798">
                  <c:v>1212970.5040855333</c:v>
                </c:pt>
                <c:pt idx="4799">
                  <c:v>1216017.6847816911</c:v>
                </c:pt>
                <c:pt idx="4800">
                  <c:v>1219448.7462216057</c:v>
                </c:pt>
                <c:pt idx="4801">
                  <c:v>1221737.8753086086</c:v>
                </c:pt>
                <c:pt idx="4802">
                  <c:v>1223264.7412759252</c:v>
                </c:pt>
                <c:pt idx="4803">
                  <c:v>1225174.2011331953</c:v>
                </c:pt>
                <c:pt idx="4804">
                  <c:v>1225938.258045353</c:v>
                </c:pt>
                <c:pt idx="4805">
                  <c:v>1226320.3449943103</c:v>
                </c:pt>
                <c:pt idx="4806">
                  <c:v>1227084.6358791459</c:v>
                </c:pt>
                <c:pt idx="4807">
                  <c:v>1228613.6855918448</c:v>
                </c:pt>
                <c:pt idx="4808">
                  <c:v>1227849.0827430505</c:v>
                </c:pt>
                <c:pt idx="4809">
                  <c:v>1227466.839812696</c:v>
                </c:pt>
                <c:pt idx="4810">
                  <c:v>1227084.6358791459</c:v>
                </c:pt>
                <c:pt idx="4811">
                  <c:v>1225938.258045353</c:v>
                </c:pt>
                <c:pt idx="4812">
                  <c:v>1229378.4444208723</c:v>
                </c:pt>
                <c:pt idx="4813">
                  <c:v>1230525.8751311339</c:v>
                </c:pt>
                <c:pt idx="4814">
                  <c:v>1225174.2011331953</c:v>
                </c:pt>
                <c:pt idx="4815">
                  <c:v>1219448.7462216057</c:v>
                </c:pt>
                <c:pt idx="4816">
                  <c:v>1216398.75784982</c:v>
                </c:pt>
                <c:pt idx="4817">
                  <c:v>1214493.7824702356</c:v>
                </c:pt>
                <c:pt idx="4818">
                  <c:v>1214112.9043803085</c:v>
                </c:pt>
                <c:pt idx="4819">
                  <c:v>1214493.7824702356</c:v>
                </c:pt>
                <c:pt idx="4820">
                  <c:v>1217542.2110233922</c:v>
                </c:pt>
                <c:pt idx="4821">
                  <c:v>1221356.2563061714</c:v>
                </c:pt>
                <c:pt idx="4822">
                  <c:v>1225174.2011331953</c:v>
                </c:pt>
                <c:pt idx="4823">
                  <c:v>1232056.3286810648</c:v>
                </c:pt>
                <c:pt idx="4824">
                  <c:v>1235119.1075658426</c:v>
                </c:pt>
                <c:pt idx="4825">
                  <c:v>1238951.090760529</c:v>
                </c:pt>
                <c:pt idx="4826">
                  <c:v>1253933.0853894353</c:v>
                </c:pt>
                <c:pt idx="4827">
                  <c:v>1248932.4969460722</c:v>
                </c:pt>
                <c:pt idx="4828">
                  <c:v>1241252.1524599288</c:v>
                </c:pt>
                <c:pt idx="4829">
                  <c:v>1237417.8295372985</c:v>
                </c:pt>
                <c:pt idx="4830">
                  <c:v>1229378.4444208723</c:v>
                </c:pt>
                <c:pt idx="4831">
                  <c:v>1222501.2303027324</c:v>
                </c:pt>
                <c:pt idx="4832">
                  <c:v>1209925.8190975524</c:v>
                </c:pt>
                <c:pt idx="4833">
                  <c:v>1203464.150034124</c:v>
                </c:pt>
                <c:pt idx="4834">
                  <c:v>1197392.8739549592</c:v>
                </c:pt>
                <c:pt idx="4835">
                  <c:v>1193603.3958138432</c:v>
                </c:pt>
                <c:pt idx="4836">
                  <c:v>1194360.9794776421</c:v>
                </c:pt>
                <c:pt idx="4837">
                  <c:v>1193224.6624736581</c:v>
                </c:pt>
                <c:pt idx="4838">
                  <c:v>1193982.1681473404</c:v>
                </c:pt>
                <c:pt idx="4839">
                  <c:v>1197392.8739549592</c:v>
                </c:pt>
                <c:pt idx="4840">
                  <c:v>1204983.5288722534</c:v>
                </c:pt>
                <c:pt idx="4841">
                  <c:v>1204983.5288722534</c:v>
                </c:pt>
                <c:pt idx="4842">
                  <c:v>1204223.761461908</c:v>
                </c:pt>
                <c:pt idx="4843">
                  <c:v>1226320.3449943103</c:v>
                </c:pt>
                <c:pt idx="4844">
                  <c:v>1254318.0190084968</c:v>
                </c:pt>
                <c:pt idx="4845">
                  <c:v>1268201.600224711</c:v>
                </c:pt>
                <c:pt idx="4846">
                  <c:v>1289898.7344291527</c:v>
                </c:pt>
                <c:pt idx="4847">
                  <c:v>1314454.1849091183</c:v>
                </c:pt>
                <c:pt idx="4848">
                  <c:v>1329732.7400383074</c:v>
                </c:pt>
                <c:pt idx="4849">
                  <c:v>1330910.4702249169</c:v>
                </c:pt>
                <c:pt idx="4850">
                  <c:v>1324633.29809485</c:v>
                </c:pt>
                <c:pt idx="4851">
                  <c:v>1317583.4120635409</c:v>
                </c:pt>
                <c:pt idx="4852">
                  <c:v>1318757.5156695675</c:v>
                </c:pt>
                <c:pt idx="4853">
                  <c:v>1326593.8420116436</c:v>
                </c:pt>
                <c:pt idx="4854">
                  <c:v>1324633.29809485</c:v>
                </c:pt>
                <c:pt idx="4855">
                  <c:v>1311327.4534640368</c:v>
                </c:pt>
                <c:pt idx="4856">
                  <c:v>1303131.6575442906</c:v>
                </c:pt>
                <c:pt idx="4857">
                  <c:v>1308984.0426912997</c:v>
                </c:pt>
                <c:pt idx="4858">
                  <c:v>1341132.1664578281</c:v>
                </c:pt>
                <c:pt idx="4859">
                  <c:v>1409416.6332238819</c:v>
                </c:pt>
                <c:pt idx="4860">
                  <c:v>1439149.7707529925</c:v>
                </c:pt>
                <c:pt idx="4861">
                  <c:v>1472346.7165138572</c:v>
                </c:pt>
                <c:pt idx="4862">
                  <c:v>1509904.1899887379</c:v>
                </c:pt>
                <c:pt idx="4863">
                  <c:v>1512365.0550993625</c:v>
                </c:pt>
                <c:pt idx="4864">
                  <c:v>1496803.2853084151</c:v>
                </c:pt>
                <c:pt idx="4865">
                  <c:v>1484149.8629702255</c:v>
                </c:pt>
                <c:pt idx="4866">
                  <c:v>1470315.0058782194</c:v>
                </c:pt>
                <c:pt idx="4867">
                  <c:v>1458955.4422162473</c:v>
                </c:pt>
                <c:pt idx="4868">
                  <c:v>1457335.1431172341</c:v>
                </c:pt>
                <c:pt idx="4869">
                  <c:v>1477226.7995798029</c:v>
                </c:pt>
                <c:pt idx="4870">
                  <c:v>1495168.4798975475</c:v>
                </c:pt>
                <c:pt idx="4871">
                  <c:v>1503348.7462275662</c:v>
                </c:pt>
                <c:pt idx="4872">
                  <c:v>1511954.8134249635</c:v>
                </c:pt>
                <c:pt idx="4873">
                  <c:v>1526336.4743057173</c:v>
                </c:pt>
                <c:pt idx="4874">
                  <c:v>1543244.3176978268</c:v>
                </c:pt>
                <c:pt idx="4875">
                  <c:v>1549446.4921567123</c:v>
                </c:pt>
                <c:pt idx="4876">
                  <c:v>1557315.1753365528</c:v>
                </c:pt>
                <c:pt idx="4877">
                  <c:v>1580588.9741366263</c:v>
                </c:pt>
                <c:pt idx="4878">
                  <c:v>1611950.8056016639</c:v>
                </c:pt>
                <c:pt idx="4879">
                  <c:v>1635510.6751213316</c:v>
                </c:pt>
                <c:pt idx="4880">
                  <c:v>1637198.2024016324</c:v>
                </c:pt>
                <c:pt idx="4881">
                  <c:v>1640997.4200115539</c:v>
                </c:pt>
                <c:pt idx="4882">
                  <c:v>1654107.7911946923</c:v>
                </c:pt>
                <c:pt idx="4883">
                  <c:v>1676609.1006668285</c:v>
                </c:pt>
                <c:pt idx="4884">
                  <c:v>1708637.7545644064</c:v>
                </c:pt>
                <c:pt idx="4885">
                  <c:v>1742611.8127407972</c:v>
                </c:pt>
                <c:pt idx="4886">
                  <c:v>1764240.141576156</c:v>
                </c:pt>
                <c:pt idx="4887">
                  <c:v>1763373.1366426218</c:v>
                </c:pt>
                <c:pt idx="4888">
                  <c:v>1759906.6767166369</c:v>
                </c:pt>
                <c:pt idx="4889">
                  <c:v>1754711.6662864573</c:v>
                </c:pt>
                <c:pt idx="4890">
                  <c:v>1745633.9099584147</c:v>
                </c:pt>
                <c:pt idx="4891">
                  <c:v>1739591.6262990795</c:v>
                </c:pt>
                <c:pt idx="4892">
                  <c:v>1747793.7206951901</c:v>
                </c:pt>
                <c:pt idx="4893">
                  <c:v>1763806.6196104046</c:v>
                </c:pt>
                <c:pt idx="4894">
                  <c:v>1778133.4340805188</c:v>
                </c:pt>
                <c:pt idx="4895">
                  <c:v>1792066.6579378303</c:v>
                </c:pt>
                <c:pt idx="4896">
                  <c:v>1806477.1176793147</c:v>
                </c:pt>
                <c:pt idx="4897">
                  <c:v>1802105.8272197843</c:v>
                </c:pt>
                <c:pt idx="4898">
                  <c:v>1789451.1368207168</c:v>
                </c:pt>
                <c:pt idx="4899">
                  <c:v>1774221.9095327891</c:v>
                </c:pt>
                <c:pt idx="4900">
                  <c:v>1756009.8924534395</c:v>
                </c:pt>
                <c:pt idx="4901">
                  <c:v>1731834.2065694742</c:v>
                </c:pt>
                <c:pt idx="4902">
                  <c:v>1716357.2707027197</c:v>
                </c:pt>
                <c:pt idx="4903">
                  <c:v>1722370.0737918261</c:v>
                </c:pt>
                <c:pt idx="4904">
                  <c:v>1733556.9857468363</c:v>
                </c:pt>
                <c:pt idx="4905">
                  <c:v>1756442.7125011571</c:v>
                </c:pt>
                <c:pt idx="4906">
                  <c:v>1812165.6250988599</c:v>
                </c:pt>
                <c:pt idx="4907">
                  <c:v>1843790.5307742767</c:v>
                </c:pt>
                <c:pt idx="4908">
                  <c:v>1879610.1850480773</c:v>
                </c:pt>
                <c:pt idx="4909">
                  <c:v>1970052.8191041667</c:v>
                </c:pt>
                <c:pt idx="4910">
                  <c:v>2021797.0879841596</c:v>
                </c:pt>
                <c:pt idx="4911">
                  <c:v>2068984.2826197855</c:v>
                </c:pt>
                <c:pt idx="4912">
                  <c:v>2124016.6179882362</c:v>
                </c:pt>
                <c:pt idx="4913">
                  <c:v>2186176.8317350652</c:v>
                </c:pt>
                <c:pt idx="4914">
                  <c:v>2248076.6149866395</c:v>
                </c:pt>
                <c:pt idx="4915">
                  <c:v>2311125.7989273872</c:v>
                </c:pt>
                <c:pt idx="4916">
                  <c:v>2370972.7562055923</c:v>
                </c:pt>
                <c:pt idx="4917">
                  <c:v>2428970.3456370626</c:v>
                </c:pt>
                <c:pt idx="4918">
                  <c:v>2492960.1983632892</c:v>
                </c:pt>
                <c:pt idx="4919">
                  <c:v>2547121.1641386617</c:v>
                </c:pt>
                <c:pt idx="4920">
                  <c:v>2596714.7312662564</c:v>
                </c:pt>
                <c:pt idx="4921">
                  <c:v>2652774.1319965571</c:v>
                </c:pt>
                <c:pt idx="4922">
                  <c:v>2706756.8213224877</c:v>
                </c:pt>
                <c:pt idx="4923">
                  <c:v>2749332.1465270128</c:v>
                </c:pt>
                <c:pt idx="4924">
                  <c:v>2781310.6861093547</c:v>
                </c:pt>
                <c:pt idx="4925">
                  <c:v>2805133.5640787147</c:v>
                </c:pt>
                <c:pt idx="4926">
                  <c:v>2831121.5857695788</c:v>
                </c:pt>
                <c:pt idx="4927">
                  <c:v>2855639.2163166311</c:v>
                </c:pt>
                <c:pt idx="4928">
                  <c:v>2892839.8399928119</c:v>
                </c:pt>
                <c:pt idx="4929">
                  <c:v>2900724.2787606083</c:v>
                </c:pt>
                <c:pt idx="4930">
                  <c:v>2907038.1470397115</c:v>
                </c:pt>
                <c:pt idx="4931">
                  <c:v>2913884.5077704173</c:v>
                </c:pt>
                <c:pt idx="4932">
                  <c:v>2920737.4587329105</c:v>
                </c:pt>
                <c:pt idx="4933">
                  <c:v>2927069.1089425236</c:v>
                </c:pt>
                <c:pt idx="4934">
                  <c:v>2937105.705938302</c:v>
                </c:pt>
                <c:pt idx="4935">
                  <c:v>2951392.454697052</c:v>
                </c:pt>
                <c:pt idx="4936">
                  <c:v>2964115.6521486118</c:v>
                </c:pt>
                <c:pt idx="4937">
                  <c:v>2967830.8157459833</c:v>
                </c:pt>
                <c:pt idx="4938">
                  <c:v>2967830.8157459833</c:v>
                </c:pt>
                <c:pt idx="4939">
                  <c:v>2965176.9324834459</c:v>
                </c:pt>
                <c:pt idx="4940">
                  <c:v>2965176.9324834459</c:v>
                </c:pt>
                <c:pt idx="4941">
                  <c:v>2966769.1454559099</c:v>
                </c:pt>
                <c:pt idx="4942">
                  <c:v>2966769.1454559099</c:v>
                </c:pt>
                <c:pt idx="4943">
                  <c:v>2966769.1454559099</c:v>
                </c:pt>
                <c:pt idx="4944">
                  <c:v>2967299.9611031264</c:v>
                </c:pt>
                <c:pt idx="4945">
                  <c:v>2967830.8157459833</c:v>
                </c:pt>
                <c:pt idx="4946">
                  <c:v>2967299.9611031264</c:v>
                </c:pt>
                <c:pt idx="4947">
                  <c:v>2969423.613648396</c:v>
                </c:pt>
                <c:pt idx="4948">
                  <c:v>2973672.7905226871</c:v>
                </c:pt>
                <c:pt idx="4949">
                  <c:v>2976329.7934213188</c:v>
                </c:pt>
                <c:pt idx="4950">
                  <c:v>2976861.3109865692</c:v>
                </c:pt>
                <c:pt idx="4951">
                  <c:v>2976861.3109865692</c:v>
                </c:pt>
                <c:pt idx="4952">
                  <c:v>2975798.3148493804</c:v>
                </c:pt>
                <c:pt idx="4953">
                  <c:v>2975798.3148493804</c:v>
                </c:pt>
                <c:pt idx="4954">
                  <c:v>2974204.1131120641</c:v>
                </c:pt>
                <c:pt idx="4955">
                  <c:v>2971016.7625115719</c:v>
                </c:pt>
                <c:pt idx="4956">
                  <c:v>2968361.7093844805</c:v>
                </c:pt>
                <c:pt idx="4957">
                  <c:v>2966769.1454559099</c:v>
                </c:pt>
                <c:pt idx="4958">
                  <c:v>2965707.6311449055</c:v>
                </c:pt>
                <c:pt idx="4959">
                  <c:v>2965176.9324834459</c:v>
                </c:pt>
                <c:pt idx="4960">
                  <c:v>2963585.0704729091</c:v>
                </c:pt>
                <c:pt idx="4961">
                  <c:v>2963585.0704729091</c:v>
                </c:pt>
                <c:pt idx="4962">
                  <c:v>2960402.3993283045</c:v>
                </c:pt>
                <c:pt idx="4963">
                  <c:v>2955631.0248025693</c:v>
                </c:pt>
                <c:pt idx="4964">
                  <c:v>2950862.8089132253</c:v>
                </c:pt>
                <c:pt idx="4965">
                  <c:v>2945568.4958247002</c:v>
                </c:pt>
                <c:pt idx="4966">
                  <c:v>2941864.7968932055</c:v>
                </c:pt>
                <c:pt idx="4967">
                  <c:v>2939220.4675206449</c:v>
                </c:pt>
                <c:pt idx="4968">
                  <c:v>2935520.0442078058</c:v>
                </c:pt>
                <c:pt idx="4969">
                  <c:v>2932349.7736197896</c:v>
                </c:pt>
                <c:pt idx="4970">
                  <c:v>2928652.8988939244</c:v>
                </c:pt>
                <c:pt idx="4971">
                  <c:v>2923902.581918519</c:v>
                </c:pt>
                <c:pt idx="4972">
                  <c:v>2919682.7296353877</c:v>
                </c:pt>
                <c:pt idx="4973">
                  <c:v>2914411.4238698967</c:v>
                </c:pt>
                <c:pt idx="4974">
                  <c:v>2909144.0176521428</c:v>
                </c:pt>
                <c:pt idx="4975">
                  <c:v>2903354.3747884687</c:v>
                </c:pt>
                <c:pt idx="4976">
                  <c:v>2897569.4503763225</c:v>
                </c:pt>
                <c:pt idx="4977">
                  <c:v>2889163.4378861636</c:v>
                </c:pt>
                <c:pt idx="4978">
                  <c:v>2878669.9606431648</c:v>
                </c:pt>
                <c:pt idx="4979">
                  <c:v>2865575.0490352511</c:v>
                </c:pt>
                <c:pt idx="4980">
                  <c:v>2852504.5095919631</c:v>
                </c:pt>
                <c:pt idx="4981">
                  <c:v>2838937.0025636163</c:v>
                </c:pt>
                <c:pt idx="4982">
                  <c:v>2825395.8564717323</c:v>
                </c:pt>
                <c:pt idx="4983">
                  <c:v>2811881.0713093262</c:v>
                </c:pt>
                <c:pt idx="4984">
                  <c:v>2798392.6470822189</c:v>
                </c:pt>
                <c:pt idx="4985">
                  <c:v>2784413.3385631721</c:v>
                </c:pt>
                <c:pt idx="4986">
                  <c:v>2769946.3043815922</c:v>
                </c:pt>
                <c:pt idx="4987">
                  <c:v>2756024.9041265342</c:v>
                </c:pt>
                <c:pt idx="4988">
                  <c:v>2741103.953353595</c:v>
                </c:pt>
                <c:pt idx="4989">
                  <c:v>2726215.7977651805</c:v>
                </c:pt>
                <c:pt idx="4990">
                  <c:v>2710848.7684873398</c:v>
                </c:pt>
                <c:pt idx="4991">
                  <c:v>2693475.229034666</c:v>
                </c:pt>
                <c:pt idx="4992">
                  <c:v>2675128.8509590086</c:v>
                </c:pt>
                <c:pt idx="4993">
                  <c:v>2657340.5463609379</c:v>
                </c:pt>
                <c:pt idx="4994">
                  <c:v>2639093.8406914938</c:v>
                </c:pt>
                <c:pt idx="4995">
                  <c:v>2620897.6731426083</c:v>
                </c:pt>
                <c:pt idx="4996">
                  <c:v>2602248.7198689487</c:v>
                </c:pt>
                <c:pt idx="4997">
                  <c:v>2582649.5063467883</c:v>
                </c:pt>
                <c:pt idx="4998">
                  <c:v>2560608.7788555305</c:v>
                </c:pt>
                <c:pt idx="4999">
                  <c:v>2539141.9180040248</c:v>
                </c:pt>
                <c:pt idx="5000">
                  <c:v>2517250.4651511554</c:v>
                </c:pt>
                <c:pt idx="5001">
                  <c:v>2495434.5075134188</c:v>
                </c:pt>
                <c:pt idx="5002">
                  <c:v>2474680.6101221591</c:v>
                </c:pt>
                <c:pt idx="5003">
                  <c:v>2453503.8365272339</c:v>
                </c:pt>
                <c:pt idx="5004">
                  <c:v>2432889.1529422253</c:v>
                </c:pt>
                <c:pt idx="5005">
                  <c:v>2411366.5971742012</c:v>
                </c:pt>
                <c:pt idx="5006">
                  <c:v>2389919.5366259664</c:v>
                </c:pt>
                <c:pt idx="5007">
                  <c:v>2366608.8452842087</c:v>
                </c:pt>
                <c:pt idx="5008">
                  <c:v>2342422.4140215665</c:v>
                </c:pt>
                <c:pt idx="5009">
                  <c:v>2317852.6869521011</c:v>
                </c:pt>
                <c:pt idx="5010">
                  <c:v>2293863.182781497</c:v>
                </c:pt>
                <c:pt idx="5011">
                  <c:v>2269494.3213451188</c:v>
                </c:pt>
                <c:pt idx="5012">
                  <c:v>2244277.2897821851</c:v>
                </c:pt>
                <c:pt idx="5013">
                  <c:v>2219642.5088844262</c:v>
                </c:pt>
                <c:pt idx="5014">
                  <c:v>2195113.1717208773</c:v>
                </c:pt>
                <c:pt idx="5015">
                  <c:v>2169752.0035295747</c:v>
                </c:pt>
                <c:pt idx="5016">
                  <c:v>2144038.0729769822</c:v>
                </c:pt>
                <c:pt idx="5017">
                  <c:v>2118442.1037032735</c:v>
                </c:pt>
                <c:pt idx="5018">
                  <c:v>2093888.5019661393</c:v>
                </c:pt>
                <c:pt idx="5019">
                  <c:v>2068524.1657472216</c:v>
                </c:pt>
                <c:pt idx="5020">
                  <c:v>2042819.857680006</c:v>
                </c:pt>
                <c:pt idx="5021">
                  <c:v>2016326.4576147776</c:v>
                </c:pt>
                <c:pt idx="5022">
                  <c:v>1987697.774959961</c:v>
                </c:pt>
                <c:pt idx="5023">
                  <c:v>1958773.1463368982</c:v>
                </c:pt>
                <c:pt idx="5024">
                  <c:v>1930456.4663872588</c:v>
                </c:pt>
                <c:pt idx="5025">
                  <c:v>1900066.1166850477</c:v>
                </c:pt>
                <c:pt idx="5026">
                  <c:v>1880497.8575813584</c:v>
                </c:pt>
                <c:pt idx="5027">
                  <c:v>1855701.9878388382</c:v>
                </c:pt>
                <c:pt idx="5028">
                  <c:v>1828831.356469309</c:v>
                </c:pt>
                <c:pt idx="5029">
                  <c:v>1802542.7807867527</c:v>
                </c:pt>
                <c:pt idx="5030">
                  <c:v>1775090.8642425202</c:v>
                </c:pt>
                <c:pt idx="5031">
                  <c:v>1749954.5063171536</c:v>
                </c:pt>
                <c:pt idx="5032">
                  <c:v>1730542.5316374749</c:v>
                </c:pt>
                <c:pt idx="5033">
                  <c:v>1706924.0223325323</c:v>
                </c:pt>
                <c:pt idx="5034">
                  <c:v>1679163.3209190331</c:v>
                </c:pt>
                <c:pt idx="5035">
                  <c:v>1650720.8820164669</c:v>
                </c:pt>
                <c:pt idx="5036">
                  <c:v>1620771.4258390479</c:v>
                </c:pt>
                <c:pt idx="5037">
                  <c:v>1590600.8949805982</c:v>
                </c:pt>
                <c:pt idx="5038">
                  <c:v>1558973.5340094194</c:v>
                </c:pt>
                <c:pt idx="5039">
                  <c:v>1527159.7263310105</c:v>
                </c:pt>
                <c:pt idx="5040">
                  <c:v>1494759.8760330584</c:v>
                </c:pt>
                <c:pt idx="5041">
                  <c:v>1462197.9121956974</c:v>
                </c:pt>
                <c:pt idx="5042">
                  <c:v>1429080.9071366675</c:v>
                </c:pt>
                <c:pt idx="5043">
                  <c:v>1395428.0466190539</c:v>
                </c:pt>
                <c:pt idx="5044">
                  <c:v>1361258.9843559545</c:v>
                </c:pt>
                <c:pt idx="5045">
                  <c:v>1326986.0677805264</c:v>
                </c:pt>
                <c:pt idx="5046">
                  <c:v>1296898.7842602655</c:v>
                </c:pt>
                <c:pt idx="5047">
                  <c:v>1270520.4438557848</c:v>
                </c:pt>
                <c:pt idx="5048">
                  <c:v>1250855.0202834886</c:v>
                </c:pt>
                <c:pt idx="5049">
                  <c:v>1238951.090760529</c:v>
                </c:pt>
                <c:pt idx="5050">
                  <c:v>1230908.4300266113</c:v>
                </c:pt>
                <c:pt idx="5051">
                  <c:v>1221737.8753086086</c:v>
                </c:pt>
                <c:pt idx="5052">
                  <c:v>1216017.6847816911</c:v>
                </c:pt>
                <c:pt idx="5053">
                  <c:v>1213732.0652860217</c:v>
                </c:pt>
                <c:pt idx="5054">
                  <c:v>1211828.454749193</c:v>
                </c:pt>
                <c:pt idx="5055">
                  <c:v>1211447.8496264201</c:v>
                </c:pt>
                <c:pt idx="5056">
                  <c:v>1209545.4089529812</c:v>
                </c:pt>
                <c:pt idx="5057">
                  <c:v>1208024.1583334282</c:v>
                </c:pt>
                <c:pt idx="5058">
                  <c:v>1206883.6298189126</c:v>
                </c:pt>
                <c:pt idx="5059">
                  <c:v>1206883.6298189126</c:v>
                </c:pt>
                <c:pt idx="5060">
                  <c:v>1208404.412495438</c:v>
                </c:pt>
                <c:pt idx="5061">
                  <c:v>1210686.7563724518</c:v>
                </c:pt>
                <c:pt idx="5062">
                  <c:v>1212589.7819781676</c:v>
                </c:pt>
                <c:pt idx="5063">
                  <c:v>1214874.6995558031</c:v>
                </c:pt>
                <c:pt idx="5064">
                  <c:v>1217542.2110233922</c:v>
                </c:pt>
                <c:pt idx="5065">
                  <c:v>1220593.1352847256</c:v>
                </c:pt>
                <c:pt idx="5066">
                  <c:v>1222501.2303027324</c:v>
                </c:pt>
                <c:pt idx="5067">
                  <c:v>1224792.2311699949</c:v>
                </c:pt>
                <c:pt idx="5068">
                  <c:v>1224792.2311699949</c:v>
                </c:pt>
                <c:pt idx="5069">
                  <c:v>1222119.5333078504</c:v>
                </c:pt>
                <c:pt idx="5070">
                  <c:v>1221737.8753086086</c:v>
                </c:pt>
                <c:pt idx="5071">
                  <c:v>1220593.1352847256</c:v>
                </c:pt>
                <c:pt idx="5072">
                  <c:v>1220211.6332668811</c:v>
                </c:pt>
                <c:pt idx="5073">
                  <c:v>1219067.3611895181</c:v>
                </c:pt>
                <c:pt idx="5074">
                  <c:v>1217542.2110233922</c:v>
                </c:pt>
                <c:pt idx="5075">
                  <c:v>1216017.6847816911</c:v>
                </c:pt>
                <c:pt idx="5076">
                  <c:v>1214493.7824702356</c:v>
                </c:pt>
                <c:pt idx="5077">
                  <c:v>1213351.2651873752</c:v>
                </c:pt>
                <c:pt idx="5078">
                  <c:v>1211828.454749193</c:v>
                </c:pt>
                <c:pt idx="5079">
                  <c:v>1210686.7563724518</c:v>
                </c:pt>
                <c:pt idx="5080">
                  <c:v>1211447.8496264201</c:v>
                </c:pt>
                <c:pt idx="5081">
                  <c:v>1214112.9043803085</c:v>
                </c:pt>
                <c:pt idx="5082">
                  <c:v>1216398.75784982</c:v>
                </c:pt>
                <c:pt idx="5083">
                  <c:v>1216779.8699124251</c:v>
                </c:pt>
                <c:pt idx="5084">
                  <c:v>1218686.0151553992</c:v>
                </c:pt>
                <c:pt idx="5085">
                  <c:v>1219067.3611895181</c:v>
                </c:pt>
                <c:pt idx="5086">
                  <c:v>1220593.1352847256</c:v>
                </c:pt>
                <c:pt idx="5087">
                  <c:v>1221356.2563061714</c:v>
                </c:pt>
                <c:pt idx="5088">
                  <c:v>1222501.2303027324</c:v>
                </c:pt>
                <c:pt idx="5089">
                  <c:v>1224028.4082328435</c:v>
                </c:pt>
                <c:pt idx="5090">
                  <c:v>1225938.258045353</c:v>
                </c:pt>
                <c:pt idx="5091">
                  <c:v>1226702.4709389079</c:v>
                </c:pt>
                <c:pt idx="5092">
                  <c:v>1228231.3646702096</c:v>
                </c:pt>
                <c:pt idx="5093">
                  <c:v>1229760.8823282644</c:v>
                </c:pt>
                <c:pt idx="5094">
                  <c:v>1231291.0239165649</c:v>
                </c:pt>
                <c:pt idx="5095">
                  <c:v>1232056.3286810648</c:v>
                </c:pt>
                <c:pt idx="5096">
                  <c:v>1232821.7894304544</c:v>
                </c:pt>
                <c:pt idx="5097">
                  <c:v>1234736.1237206496</c:v>
                </c:pt>
                <c:pt idx="5098">
                  <c:v>1235885.1922419854</c:v>
                </c:pt>
                <c:pt idx="5099">
                  <c:v>1237034.6117194276</c:v>
                </c:pt>
                <c:pt idx="5100">
                  <c:v>1237801.0863508098</c:v>
                </c:pt>
                <c:pt idx="5101">
                  <c:v>1238184.3821587972</c:v>
                </c:pt>
                <c:pt idx="5102">
                  <c:v>1235502.1304055117</c:v>
                </c:pt>
                <c:pt idx="5103">
                  <c:v>1232821.7894304544</c:v>
                </c:pt>
                <c:pt idx="5104">
                  <c:v>1228996.0455102846</c:v>
                </c:pt>
                <c:pt idx="5105">
                  <c:v>1225556.2100908719</c:v>
                </c:pt>
                <c:pt idx="5106">
                  <c:v>1222501.2303027324</c:v>
                </c:pt>
                <c:pt idx="5107">
                  <c:v>1219448.7462216057</c:v>
                </c:pt>
                <c:pt idx="5108">
                  <c:v>1216017.6847816911</c:v>
                </c:pt>
                <c:pt idx="5109">
                  <c:v>1213732.0652860217</c:v>
                </c:pt>
                <c:pt idx="5110">
                  <c:v>1212589.7819781676</c:v>
                </c:pt>
                <c:pt idx="5111">
                  <c:v>1215255.6556358468</c:v>
                </c:pt>
                <c:pt idx="5112">
                  <c:v>1218304.7081145924</c:v>
                </c:pt>
                <c:pt idx="5113">
                  <c:v>1220593.1352847256</c:v>
                </c:pt>
                <c:pt idx="5114">
                  <c:v>1222119.5333078504</c:v>
                </c:pt>
                <c:pt idx="5115">
                  <c:v>1224028.4082328435</c:v>
                </c:pt>
                <c:pt idx="5116">
                  <c:v>1225938.258045353</c:v>
                </c:pt>
                <c:pt idx="5117">
                  <c:v>1227849.0827430505</c:v>
                </c:pt>
                <c:pt idx="5118">
                  <c:v>1229378.4444208723</c:v>
                </c:pt>
                <c:pt idx="5119">
                  <c:v>1230908.4300266113</c:v>
                </c:pt>
                <c:pt idx="5120">
                  <c:v>1232056.3286810648</c:v>
                </c:pt>
                <c:pt idx="5121">
                  <c:v>1233587.4061600771</c:v>
                </c:pt>
                <c:pt idx="5122">
                  <c:v>1234353.178871097</c:v>
                </c:pt>
                <c:pt idx="5123">
                  <c:v>1235885.1922419854</c:v>
                </c:pt>
                <c:pt idx="5124">
                  <c:v>1235885.1922419854</c:v>
                </c:pt>
                <c:pt idx="5125">
                  <c:v>1233204.5782974456</c:v>
                </c:pt>
                <c:pt idx="5126">
                  <c:v>1230143.3592324611</c:v>
                </c:pt>
                <c:pt idx="5127">
                  <c:v>1227466.839812696</c:v>
                </c:pt>
                <c:pt idx="5128">
                  <c:v>1224792.2311699949</c:v>
                </c:pt>
                <c:pt idx="5129">
                  <c:v>1221356.2563061714</c:v>
                </c:pt>
                <c:pt idx="5130">
                  <c:v>1217923.4400729183</c:v>
                </c:pt>
                <c:pt idx="5131">
                  <c:v>1214874.6995558031</c:v>
                </c:pt>
                <c:pt idx="5132">
                  <c:v>1212209.0988652781</c:v>
                </c:pt>
                <c:pt idx="5133">
                  <c:v>1220974.6762970462</c:v>
                </c:pt>
                <c:pt idx="5134">
                  <c:v>1272840.6913229264</c:v>
                </c:pt>
                <c:pt idx="5135">
                  <c:v>1281747.9782702867</c:v>
                </c:pt>
                <c:pt idx="5136">
                  <c:v>1287568.1921595242</c:v>
                </c:pt>
                <c:pt idx="5137">
                  <c:v>1291841.9253651518</c:v>
                </c:pt>
                <c:pt idx="5138">
                  <c:v>1292619.474704843</c:v>
                </c:pt>
                <c:pt idx="5139">
                  <c:v>1291841.9253651518</c:v>
                </c:pt>
                <c:pt idx="5140">
                  <c:v>1289510.2132309694</c:v>
                </c:pt>
                <c:pt idx="5141">
                  <c:v>1282523.4998459928</c:v>
                </c:pt>
                <c:pt idx="5142">
                  <c:v>1275162.3426272999</c:v>
                </c:pt>
                <c:pt idx="5143">
                  <c:v>1267042.7048462443</c:v>
                </c:pt>
                <c:pt idx="5144">
                  <c:v>1258554.8625024967</c:v>
                </c:pt>
                <c:pt idx="5145">
                  <c:v>1250470.4376251902</c:v>
                </c:pt>
                <c:pt idx="5146">
                  <c:v>1240868.5446879826</c:v>
                </c:pt>
                <c:pt idx="5147">
                  <c:v>1234736.1237206496</c:v>
                </c:pt>
                <c:pt idx="5148">
                  <c:v>1235119.1075658426</c:v>
                </c:pt>
                <c:pt idx="5149">
                  <c:v>1234736.1237206496</c:v>
                </c:pt>
                <c:pt idx="5150">
                  <c:v>1234736.1237206496</c:v>
                </c:pt>
                <c:pt idx="5151">
                  <c:v>1234736.1237206496</c:v>
                </c:pt>
                <c:pt idx="5152">
                  <c:v>1234736.1237206496</c:v>
                </c:pt>
                <c:pt idx="5153">
                  <c:v>1234353.178871097</c:v>
                </c:pt>
                <c:pt idx="5154">
                  <c:v>1235502.1304055117</c:v>
                </c:pt>
                <c:pt idx="5155">
                  <c:v>1236651.4328971971</c:v>
                </c:pt>
                <c:pt idx="5156">
                  <c:v>1237801.0863508098</c:v>
                </c:pt>
                <c:pt idx="5157">
                  <c:v>1239334.5035554375</c:v>
                </c:pt>
                <c:pt idx="5158">
                  <c:v>1240101.4461310115</c:v>
                </c:pt>
                <c:pt idx="5159">
                  <c:v>1241252.1524599288</c:v>
                </c:pt>
                <c:pt idx="5160">
                  <c:v>1240868.5446879826</c:v>
                </c:pt>
                <c:pt idx="5161">
                  <c:v>1240868.5446879826</c:v>
                </c:pt>
                <c:pt idx="5162">
                  <c:v>1241252.1524599288</c:v>
                </c:pt>
                <c:pt idx="5163">
                  <c:v>1240484.975912841</c:v>
                </c:pt>
                <c:pt idx="5164">
                  <c:v>1240484.975912841</c:v>
                </c:pt>
                <c:pt idx="5165">
                  <c:v>1240484.975912841</c:v>
                </c:pt>
                <c:pt idx="5166">
                  <c:v>1241635.7992275152</c:v>
                </c:pt>
                <c:pt idx="5167">
                  <c:v>1243170.7762531005</c:v>
                </c:pt>
                <c:pt idx="5168">
                  <c:v>1245858.4873692598</c:v>
                </c:pt>
                <c:pt idx="5169">
                  <c:v>1248932.4969460722</c:v>
                </c:pt>
                <c:pt idx="5170">
                  <c:v>1250085.8939613681</c:v>
                </c:pt>
                <c:pt idx="5171">
                  <c:v>1252009.0022333898</c:v>
                </c:pt>
                <c:pt idx="5172">
                  <c:v>1252393.7408719212</c:v>
                </c:pt>
                <c:pt idx="5173">
                  <c:v>1253163.3351405617</c:v>
                </c:pt>
                <c:pt idx="5174">
                  <c:v>1250855.0202834886</c:v>
                </c:pt>
                <c:pt idx="5175">
                  <c:v>1245858.4873692598</c:v>
                </c:pt>
                <c:pt idx="5176">
                  <c:v>1240868.5446879826</c:v>
                </c:pt>
                <c:pt idx="5177">
                  <c:v>1237034.6117194276</c:v>
                </c:pt>
                <c:pt idx="5178">
                  <c:v>1233587.4061600771</c:v>
                </c:pt>
                <c:pt idx="5179">
                  <c:v>1230908.4300266113</c:v>
                </c:pt>
                <c:pt idx="5180">
                  <c:v>1225938.258045353</c:v>
                </c:pt>
                <c:pt idx="5181">
                  <c:v>1222119.5333078504</c:v>
                </c:pt>
                <c:pt idx="5182">
                  <c:v>1220974.6762970462</c:v>
                </c:pt>
                <c:pt idx="5183">
                  <c:v>1221356.2563061714</c:v>
                </c:pt>
                <c:pt idx="5184">
                  <c:v>1222119.5333078504</c:v>
                </c:pt>
                <c:pt idx="5185">
                  <c:v>1222119.5333078504</c:v>
                </c:pt>
                <c:pt idx="5186">
                  <c:v>1224410.3002047632</c:v>
                </c:pt>
                <c:pt idx="5187">
                  <c:v>1234353.178871097</c:v>
                </c:pt>
                <c:pt idx="5188">
                  <c:v>1245474.4116519578</c:v>
                </c:pt>
                <c:pt idx="5189">
                  <c:v>1287179.9049316905</c:v>
                </c:pt>
                <c:pt idx="5190">
                  <c:v>1301182.8122683801</c:v>
                </c:pt>
                <c:pt idx="5191">
                  <c:v>1301182.8122683801</c:v>
                </c:pt>
                <c:pt idx="5192">
                  <c:v>1295731.2318915501</c:v>
                </c:pt>
                <c:pt idx="5193">
                  <c:v>1290675.8938170969</c:v>
                </c:pt>
                <c:pt idx="5194">
                  <c:v>1294175.0413342379</c:v>
                </c:pt>
                <c:pt idx="5195">
                  <c:v>1300403.54712517</c:v>
                </c:pt>
                <c:pt idx="5196">
                  <c:v>1303521.5435840655</c:v>
                </c:pt>
                <c:pt idx="5197">
                  <c:v>1298456.066690851</c:v>
                </c:pt>
                <c:pt idx="5198">
                  <c:v>1291064.5320045296</c:v>
                </c:pt>
                <c:pt idx="5199">
                  <c:v>1281360.27597473</c:v>
                </c:pt>
                <c:pt idx="5200">
                  <c:v>1269747.3399958108</c:v>
                </c:pt>
                <c:pt idx="5201">
                  <c:v>1263182.2549633216</c:v>
                </c:pt>
                <c:pt idx="5202">
                  <c:v>1252778.5185084213</c:v>
                </c:pt>
                <c:pt idx="5203">
                  <c:v>1247395.1801960357</c:v>
                </c:pt>
                <c:pt idx="5204">
                  <c:v>1255858.143431833</c:v>
                </c:pt>
                <c:pt idx="5205">
                  <c:v>1255473.0538325384</c:v>
                </c:pt>
                <c:pt idx="5206">
                  <c:v>1251239.6419385914</c:v>
                </c:pt>
                <c:pt idx="5207">
                  <c:v>1246242.6020833664</c:v>
                </c:pt>
                <c:pt idx="5208">
                  <c:v>1244322.4184727296</c:v>
                </c:pt>
                <c:pt idx="5209">
                  <c:v>1237034.6117194276</c:v>
                </c:pt>
                <c:pt idx="5210">
                  <c:v>1227849.0827430505</c:v>
                </c:pt>
                <c:pt idx="5211">
                  <c:v>1217161.0209695064</c:v>
                </c:pt>
                <c:pt idx="5212">
                  <c:v>1207263.7669951655</c:v>
                </c:pt>
                <c:pt idx="5213">
                  <c:v>1203464.150034124</c:v>
                </c:pt>
                <c:pt idx="5214">
                  <c:v>1211447.8496264201</c:v>
                </c:pt>
                <c:pt idx="5215">
                  <c:v>1221737.8753086086</c:v>
                </c:pt>
                <c:pt idx="5216">
                  <c:v>1229378.4444208723</c:v>
                </c:pt>
                <c:pt idx="5217">
                  <c:v>1235119.1075658426</c:v>
                </c:pt>
                <c:pt idx="5218">
                  <c:v>1237417.8295372985</c:v>
                </c:pt>
                <c:pt idx="5219">
                  <c:v>1239717.9553459864</c:v>
                </c:pt>
                <c:pt idx="5220">
                  <c:v>1242019.4849907421</c:v>
                </c:pt>
                <c:pt idx="5221">
                  <c:v>1242019.4849907421</c:v>
                </c:pt>
                <c:pt idx="5222">
                  <c:v>1248163.7605791911</c:v>
                </c:pt>
                <c:pt idx="5223">
                  <c:v>1264725.9669704363</c:v>
                </c:pt>
                <c:pt idx="5224">
                  <c:v>1308203.2177294604</c:v>
                </c:pt>
                <c:pt idx="5225">
                  <c:v>1367990.4630337842</c:v>
                </c:pt>
                <c:pt idx="5226">
                  <c:v>1435119.3006453104</c:v>
                </c:pt>
                <c:pt idx="5227">
                  <c:v>1510314.2366826069</c:v>
                </c:pt>
                <c:pt idx="5228">
                  <c:v>1586009.3097516801</c:v>
                </c:pt>
                <c:pt idx="5229">
                  <c:v>1650720.8820164669</c:v>
                </c:pt>
                <c:pt idx="5230">
                  <c:v>1771615.9812966362</c:v>
                </c:pt>
                <c:pt idx="5231">
                  <c:v>1827952.8088762891</c:v>
                </c:pt>
                <c:pt idx="5232">
                  <c:v>1871185.0755964406</c:v>
                </c:pt>
                <c:pt idx="5233">
                  <c:v>1913004.655065015</c:v>
                </c:pt>
                <c:pt idx="5234">
                  <c:v>1958773.1463368982</c:v>
                </c:pt>
                <c:pt idx="5235">
                  <c:v>2012227.1699085832</c:v>
                </c:pt>
                <c:pt idx="5236">
                  <c:v>2053362.1854288504</c:v>
                </c:pt>
                <c:pt idx="5237">
                  <c:v>2083267.2473986167</c:v>
                </c:pt>
                <c:pt idx="5238">
                  <c:v>2101289.3673800863</c:v>
                </c:pt>
                <c:pt idx="5239">
                  <c:v>2113337.0652026497</c:v>
                </c:pt>
                <c:pt idx="5240">
                  <c:v>2118906.432086369</c:v>
                </c:pt>
                <c:pt idx="5241">
                  <c:v>2124946.2496372871</c:v>
                </c:pt>
                <c:pt idx="5242">
                  <c:v>2133319.9536777101</c:v>
                </c:pt>
                <c:pt idx="5243">
                  <c:v>2144971.0582359694</c:v>
                </c:pt>
                <c:pt idx="5244">
                  <c:v>2168814.8847490083</c:v>
                </c:pt>
                <c:pt idx="5245">
                  <c:v>2187586.8968933355</c:v>
                </c:pt>
                <c:pt idx="5246">
                  <c:v>2199822.1628973261</c:v>
                </c:pt>
                <c:pt idx="5247">
                  <c:v>2213972.5337037817</c:v>
                </c:pt>
                <c:pt idx="5248">
                  <c:v>2230525.6569862831</c:v>
                </c:pt>
                <c:pt idx="5249">
                  <c:v>2248076.6149866395</c:v>
                </c:pt>
                <c:pt idx="5250">
                  <c:v>2266634.0646939352</c:v>
                </c:pt>
                <c:pt idx="5251">
                  <c:v>2280949.3863140233</c:v>
                </c:pt>
                <c:pt idx="5252">
                  <c:v>2290512.4317924492</c:v>
                </c:pt>
                <c:pt idx="5253">
                  <c:v>2294820.8911670372</c:v>
                </c:pt>
                <c:pt idx="5254">
                  <c:v>2298653.2845220063</c:v>
                </c:pt>
                <c:pt idx="5255">
                  <c:v>2300091.0754571669</c:v>
                </c:pt>
                <c:pt idx="5256">
                  <c:v>2302967.7102027927</c:v>
                </c:pt>
                <c:pt idx="5257">
                  <c:v>2304886.246608803</c:v>
                </c:pt>
                <c:pt idx="5258">
                  <c:v>2300091.0754571669</c:v>
                </c:pt>
                <c:pt idx="5259">
                  <c:v>2292905.6303785183</c:v>
                </c:pt>
                <c:pt idx="5260">
                  <c:v>2298174.0988686215</c:v>
                </c:pt>
                <c:pt idx="5261">
                  <c:v>2302008.6759713013</c:v>
                </c:pt>
                <c:pt idx="5262">
                  <c:v>2305365.9781988245</c:v>
                </c:pt>
                <c:pt idx="5263">
                  <c:v>2311125.7989273872</c:v>
                </c:pt>
                <c:pt idx="5264">
                  <c:v>2317852.6869521011</c:v>
                </c:pt>
                <c:pt idx="5265">
                  <c:v>2325549.9178916216</c:v>
                </c:pt>
                <c:pt idx="5266">
                  <c:v>2336149.910534732</c:v>
                </c:pt>
                <c:pt idx="5267">
                  <c:v>2347251.9011795521</c:v>
                </c:pt>
                <c:pt idx="5268">
                  <c:v>2357406.5172404516</c:v>
                </c:pt>
                <c:pt idx="5269">
                  <c:v>2370002.7252559084</c:v>
                </c:pt>
                <c:pt idx="5270">
                  <c:v>2375339.825762203</c:v>
                </c:pt>
                <c:pt idx="5271">
                  <c:v>2375339.825762203</c:v>
                </c:pt>
                <c:pt idx="5272">
                  <c:v>2373398.5160035081</c:v>
                </c:pt>
                <c:pt idx="5273">
                  <c:v>2372428.095099749</c:v>
                </c:pt>
                <c:pt idx="5274">
                  <c:v>2370487.7212329302</c:v>
                </c:pt>
                <c:pt idx="5275">
                  <c:v>2367093.5682940762</c:v>
                </c:pt>
                <c:pt idx="5276">
                  <c:v>2363701.3261311222</c:v>
                </c:pt>
                <c:pt idx="5277">
                  <c:v>2360310.9947463963</c:v>
                </c:pt>
                <c:pt idx="5278">
                  <c:v>2358374.5204284787</c:v>
                </c:pt>
                <c:pt idx="5279">
                  <c:v>2357406.5172404516</c:v>
                </c:pt>
                <c:pt idx="5280">
                  <c:v>2355954.8049245495</c:v>
                </c:pt>
                <c:pt idx="5281">
                  <c:v>2354019.7344426997</c:v>
                </c:pt>
                <c:pt idx="5282">
                  <c:v>2351601.7737367656</c:v>
                </c:pt>
                <c:pt idx="5283">
                  <c:v>2348701.5077413525</c:v>
                </c:pt>
                <c:pt idx="5284">
                  <c:v>2345319.6383721661</c:v>
                </c:pt>
                <c:pt idx="5285">
                  <c:v>2340974.3282862473</c:v>
                </c:pt>
                <c:pt idx="5286">
                  <c:v>2335667.6832353696</c:v>
                </c:pt>
                <c:pt idx="5287">
                  <c:v>2329402.2769259755</c:v>
                </c:pt>
                <c:pt idx="5288">
                  <c:v>2322662.2864243109</c:v>
                </c:pt>
                <c:pt idx="5289">
                  <c:v>2316410.567520652</c:v>
                </c:pt>
                <c:pt idx="5290">
                  <c:v>2309205.2347573917</c:v>
                </c:pt>
                <c:pt idx="5291">
                  <c:v>2305365.9781988245</c:v>
                </c:pt>
                <c:pt idx="5292">
                  <c:v>2302488.1735898089</c:v>
                </c:pt>
                <c:pt idx="5293">
                  <c:v>2300570.4170931131</c:v>
                </c:pt>
                <c:pt idx="5294">
                  <c:v>2298653.2845220063</c:v>
                </c:pt>
                <c:pt idx="5295">
                  <c:v>2296257.7462079935</c:v>
                </c:pt>
                <c:pt idx="5296">
                  <c:v>2294342.0174764469</c:v>
                </c:pt>
                <c:pt idx="5297">
                  <c:v>2291948.2339592651</c:v>
                </c:pt>
                <c:pt idx="5298">
                  <c:v>2289076.9805875607</c:v>
                </c:pt>
                <c:pt idx="5299">
                  <c:v>2286207.1310530882</c:v>
                </c:pt>
                <c:pt idx="5300">
                  <c:v>2282860.7475559693</c:v>
                </c:pt>
                <c:pt idx="5301">
                  <c:v>2278561.0621608794</c:v>
                </c:pt>
                <c:pt idx="5302">
                  <c:v>2275219.0461556893</c:v>
                </c:pt>
                <c:pt idx="5303">
                  <c:v>2270924.9761095271</c:v>
                </c:pt>
                <c:pt idx="5304">
                  <c:v>2267587.3275962658</c:v>
                </c:pt>
                <c:pt idx="5305">
                  <c:v>2265204.462808324</c:v>
                </c:pt>
                <c:pt idx="5306">
                  <c:v>2264251.5898612328</c:v>
                </c:pt>
                <c:pt idx="5307">
                  <c:v>2262822.5729078986</c:v>
                </c:pt>
                <c:pt idx="5308">
                  <c:v>2260917.7629032638</c:v>
                </c:pt>
                <c:pt idx="5309">
                  <c:v>2257110.0146812387</c:v>
                </c:pt>
                <c:pt idx="5310">
                  <c:v>2252829.2810812127</c:v>
                </c:pt>
                <c:pt idx="5311">
                  <c:v>2248551.7061164137</c:v>
                </c:pt>
                <c:pt idx="5312">
                  <c:v>2243802.5496108457</c:v>
                </c:pt>
                <c:pt idx="5313">
                  <c:v>2240006.0320820194</c:v>
                </c:pt>
                <c:pt idx="5314">
                  <c:v>2236212.0102613699</c:v>
                </c:pt>
                <c:pt idx="5315">
                  <c:v>2232420.4841500614</c:v>
                </c:pt>
                <c:pt idx="5316">
                  <c:v>2228631.4537504222</c:v>
                </c:pt>
                <c:pt idx="5317">
                  <c:v>2224844.9190589599</c:v>
                </c:pt>
                <c:pt idx="5318">
                  <c:v>2222006.6558499821</c:v>
                </c:pt>
                <c:pt idx="5319">
                  <c:v>2218697.123065358</c:v>
                </c:pt>
                <c:pt idx="5320">
                  <c:v>2214917.1396135353</c:v>
                </c:pt>
                <c:pt idx="5321">
                  <c:v>2210667.641380569</c:v>
                </c:pt>
                <c:pt idx="5322">
                  <c:v>2207364.6598344203</c:v>
                </c:pt>
                <c:pt idx="5323">
                  <c:v>2203120.7769503817</c:v>
                </c:pt>
                <c:pt idx="5324">
                  <c:v>2197938.0984813906</c:v>
                </c:pt>
                <c:pt idx="5325">
                  <c:v>2193701.2347776908</c:v>
                </c:pt>
                <c:pt idx="5326">
                  <c:v>2188997.313012369</c:v>
                </c:pt>
                <c:pt idx="5327">
                  <c:v>2184297.2907924559</c:v>
                </c:pt>
                <c:pt idx="5328">
                  <c:v>2178193.0917291902</c:v>
                </c:pt>
                <c:pt idx="5329">
                  <c:v>2171626.7090337351</c:v>
                </c:pt>
                <c:pt idx="5330">
                  <c:v>2165067.9694488645</c:v>
                </c:pt>
                <c:pt idx="5331">
                  <c:v>2158984.554966446</c:v>
                </c:pt>
                <c:pt idx="5332">
                  <c:v>2151973.4196132049</c:v>
                </c:pt>
                <c:pt idx="5333">
                  <c:v>2144504.5461109839</c:v>
                </c:pt>
                <c:pt idx="5334">
                  <c:v>2135182.4925979599</c:v>
                </c:pt>
                <c:pt idx="5335">
                  <c:v>2126340.9895799123</c:v>
                </c:pt>
                <c:pt idx="5336">
                  <c:v>2116585.1801284589</c:v>
                </c:pt>
                <c:pt idx="5337">
                  <c:v>2106846.5676787309</c:v>
                </c:pt>
                <c:pt idx="5338">
                  <c:v>2097587.6868166961</c:v>
                </c:pt>
                <c:pt idx="5339">
                  <c:v>2087882.6494619716</c:v>
                </c:pt>
                <c:pt idx="5340">
                  <c:v>2080499.877941329</c:v>
                </c:pt>
                <c:pt idx="5341">
                  <c:v>2072206.1925940216</c:v>
                </c:pt>
                <c:pt idx="5342">
                  <c:v>2062086.6240642499</c:v>
                </c:pt>
                <c:pt idx="5343">
                  <c:v>2053362.1854288504</c:v>
                </c:pt>
                <c:pt idx="5344">
                  <c:v>2043277.7908060234</c:v>
                </c:pt>
                <c:pt idx="5345">
                  <c:v>2034126.537424745</c:v>
                </c:pt>
                <c:pt idx="5346">
                  <c:v>2024078.1746117864</c:v>
                </c:pt>
                <c:pt idx="5347">
                  <c:v>2014048.6856026109</c:v>
                </c:pt>
                <c:pt idx="5348">
                  <c:v>2004038.0703948904</c:v>
                </c:pt>
                <c:pt idx="5349">
                  <c:v>1993592.6073789597</c:v>
                </c:pt>
                <c:pt idx="5350">
                  <c:v>1982262.2405074071</c:v>
                </c:pt>
                <c:pt idx="5351">
                  <c:v>1970504.5129568316</c:v>
                </c:pt>
                <c:pt idx="5352">
                  <c:v>1959223.8653032109</c:v>
                </c:pt>
                <c:pt idx="5353">
                  <c:v>1946618.4745624196</c:v>
                </c:pt>
                <c:pt idx="5354">
                  <c:v>1934940.843693912</c:v>
                </c:pt>
                <c:pt idx="5355">
                  <c:v>1923289.5737572107</c:v>
                </c:pt>
                <c:pt idx="5356">
                  <c:v>1909878.5569425672</c:v>
                </c:pt>
                <c:pt idx="5357">
                  <c:v>1896502.636045916</c:v>
                </c:pt>
                <c:pt idx="5358">
                  <c:v>1883605.9397994541</c:v>
                </c:pt>
                <c:pt idx="5359">
                  <c:v>1869856.0820042621</c:v>
                </c:pt>
                <c:pt idx="5360">
                  <c:v>1856585.4488604236</c:v>
                </c:pt>
                <c:pt idx="5361">
                  <c:v>1843790.5307742767</c:v>
                </c:pt>
                <c:pt idx="5362">
                  <c:v>1831028.4078726545</c:v>
                </c:pt>
                <c:pt idx="5363">
                  <c:v>1818299.080155557</c:v>
                </c:pt>
                <c:pt idx="5364">
                  <c:v>1805602.5476218201</c:v>
                </c:pt>
                <c:pt idx="5365">
                  <c:v>1792938.8102761004</c:v>
                </c:pt>
                <c:pt idx="5366">
                  <c:v>1779437.9775132984</c:v>
                </c:pt>
                <c:pt idx="5367">
                  <c:v>1765974.6193944011</c:v>
                </c:pt>
                <c:pt idx="5368">
                  <c:v>1752981.2439973466</c:v>
                </c:pt>
                <c:pt idx="5369">
                  <c:v>1739160.3270743508</c:v>
                </c:pt>
                <c:pt idx="5370">
                  <c:v>1726239.4832400605</c:v>
                </c:pt>
                <c:pt idx="5371">
                  <c:v>1712495.9333159495</c:v>
                </c:pt>
                <c:pt idx="5372">
                  <c:v>1700075.3326853737</c:v>
                </c:pt>
                <c:pt idx="5373">
                  <c:v>1689821.016038768</c:v>
                </c:pt>
                <c:pt idx="5374">
                  <c:v>1682997.2834896762</c:v>
                </c:pt>
                <c:pt idx="5375">
                  <c:v>1677886.0353154596</c:v>
                </c:pt>
                <c:pt idx="5376">
                  <c:v>1674056.284254184</c:v>
                </c:pt>
                <c:pt idx="5377">
                  <c:v>1666406.2580326572</c:v>
                </c:pt>
                <c:pt idx="5378">
                  <c:v>1655378.5255632829</c:v>
                </c:pt>
                <c:pt idx="5379">
                  <c:v>1642264.5278018899</c:v>
                </c:pt>
                <c:pt idx="5380">
                  <c:v>1628345.6448779907</c:v>
                </c:pt>
                <c:pt idx="5381">
                  <c:v>1615728.9656612556</c:v>
                </c:pt>
                <c:pt idx="5382">
                  <c:v>1602309.8579968791</c:v>
                </c:pt>
                <c:pt idx="5383">
                  <c:v>1589348.1765198521</c:v>
                </c:pt>
                <c:pt idx="5384">
                  <c:v>1576007.683709031</c:v>
                </c:pt>
                <c:pt idx="5385">
                  <c:v>1563122.1603706945</c:v>
                </c:pt>
                <c:pt idx="5386">
                  <c:v>1549446.4921567123</c:v>
                </c:pt>
                <c:pt idx="5387">
                  <c:v>1536638.3358184248</c:v>
                </c:pt>
                <c:pt idx="5388">
                  <c:v>1523456.3205728773</c:v>
                </c:pt>
                <c:pt idx="5389">
                  <c:v>1509904.1899887379</c:v>
                </c:pt>
                <c:pt idx="5390">
                  <c:v>1496394.5254613645</c:v>
                </c:pt>
                <c:pt idx="5391">
                  <c:v>1482519.8929966427</c:v>
                </c:pt>
                <c:pt idx="5392">
                  <c:v>1468690.3392861132</c:v>
                </c:pt>
                <c:pt idx="5393">
                  <c:v>1455310.646641301</c:v>
                </c:pt>
                <c:pt idx="5394">
                  <c:v>1441569.9245990254</c:v>
                </c:pt>
                <c:pt idx="5395">
                  <c:v>1427874.281310942</c:v>
                </c:pt>
                <c:pt idx="5396">
                  <c:v>1414624.5605475269</c:v>
                </c:pt>
                <c:pt idx="5397">
                  <c:v>1400618.2310066652</c:v>
                </c:pt>
                <c:pt idx="5398">
                  <c:v>1387057.8239869792</c:v>
                </c:pt>
                <c:pt idx="5399">
                  <c:v>1373939.3619541079</c:v>
                </c:pt>
                <c:pt idx="5400">
                  <c:v>1359676.7448307946</c:v>
                </c:pt>
                <c:pt idx="5401">
                  <c:v>1346252.8999254573</c:v>
                </c:pt>
                <c:pt idx="5402">
                  <c:v>1332088.5513687972</c:v>
                </c:pt>
                <c:pt idx="5403">
                  <c:v>1318366.1088044755</c:v>
                </c:pt>
                <c:pt idx="5404">
                  <c:v>1304301.4326540288</c:v>
                </c:pt>
                <c:pt idx="5405">
                  <c:v>1290675.8938170969</c:v>
                </c:pt>
                <c:pt idx="5406">
                  <c:v>1278647.4517767783</c:v>
                </c:pt>
                <c:pt idx="5407">
                  <c:v>1267815.2627695818</c:v>
                </c:pt>
                <c:pt idx="5408">
                  <c:v>1256628.4396185074</c:v>
                </c:pt>
                <c:pt idx="5409">
                  <c:v>1249316.9236241374</c:v>
                </c:pt>
                <c:pt idx="5410">
                  <c:v>1244322.4184727296</c:v>
                </c:pt>
                <c:pt idx="5411">
                  <c:v>1238567.7169635892</c:v>
                </c:pt>
                <c:pt idx="5412">
                  <c:v>1233587.4061600771</c:v>
                </c:pt>
                <c:pt idx="5413">
                  <c:v>1230908.4300266113</c:v>
                </c:pt>
                <c:pt idx="5414">
                  <c:v>1231291.0239165649</c:v>
                </c:pt>
                <c:pt idx="5415">
                  <c:v>1231673.6567998305</c:v>
                </c:pt>
                <c:pt idx="5416">
                  <c:v>1232439.0395579394</c:v>
                </c:pt>
                <c:pt idx="5417">
                  <c:v>1233204.5782974456</c:v>
                </c:pt>
                <c:pt idx="5418">
                  <c:v>1233970.2730195131</c:v>
                </c:pt>
                <c:pt idx="5419">
                  <c:v>1237034.6117194276</c:v>
                </c:pt>
                <c:pt idx="5420">
                  <c:v>1239334.5035554375</c:v>
                </c:pt>
                <c:pt idx="5421">
                  <c:v>1240484.975912841</c:v>
                </c:pt>
                <c:pt idx="5422">
                  <c:v>1240484.975912841</c:v>
                </c:pt>
                <c:pt idx="5423">
                  <c:v>1240868.5446879826</c:v>
                </c:pt>
                <c:pt idx="5424">
                  <c:v>1241252.1524599288</c:v>
                </c:pt>
                <c:pt idx="5425">
                  <c:v>1241635.7992275152</c:v>
                </c:pt>
                <c:pt idx="5426">
                  <c:v>1242786.9735041168</c:v>
                </c:pt>
                <c:pt idx="5427">
                  <c:v>1243554.6179965604</c:v>
                </c:pt>
                <c:pt idx="5428">
                  <c:v>1243938.4987368248</c:v>
                </c:pt>
                <c:pt idx="5429">
                  <c:v>1244322.4184727296</c:v>
                </c:pt>
                <c:pt idx="5430">
                  <c:v>1245090.3749302961</c:v>
                </c:pt>
                <c:pt idx="5431">
                  <c:v>1245090.3749302961</c:v>
                </c:pt>
                <c:pt idx="5432">
                  <c:v>1245858.4873692598</c:v>
                </c:pt>
                <c:pt idx="5433">
                  <c:v>1245474.4116519578</c:v>
                </c:pt>
                <c:pt idx="5434">
                  <c:v>1242403.2097496092</c:v>
                </c:pt>
                <c:pt idx="5435">
                  <c:v>1248932.4969460722</c:v>
                </c:pt>
                <c:pt idx="5436">
                  <c:v>1259325.7046258077</c:v>
                </c:pt>
                <c:pt idx="5437">
                  <c:v>1257784.1763629112</c:v>
                </c:pt>
                <c:pt idx="5438">
                  <c:v>1252393.7408719212</c:v>
                </c:pt>
                <c:pt idx="5439">
                  <c:v>1251624.3025881704</c:v>
                </c:pt>
                <c:pt idx="5440">
                  <c:v>1250470.4376251902</c:v>
                </c:pt>
                <c:pt idx="5441">
                  <c:v>1245858.4873692598</c:v>
                </c:pt>
                <c:pt idx="5442">
                  <c:v>1240101.4461310115</c:v>
                </c:pt>
                <c:pt idx="5443">
                  <c:v>1233587.4061600771</c:v>
                </c:pt>
                <c:pt idx="5444">
                  <c:v>1226320.3449943103</c:v>
                </c:pt>
                <c:pt idx="5445">
                  <c:v>1218686.0151553992</c:v>
                </c:pt>
                <c:pt idx="5446">
                  <c:v>1214874.6995558031</c:v>
                </c:pt>
                <c:pt idx="5447">
                  <c:v>1213351.2651873752</c:v>
                </c:pt>
                <c:pt idx="5448">
                  <c:v>1300793.160200119</c:v>
                </c:pt>
                <c:pt idx="5449">
                  <c:v>1358490.474637365</c:v>
                </c:pt>
                <c:pt idx="5450">
                  <c:v>1492309.0717522427</c:v>
                </c:pt>
                <c:pt idx="5451">
                  <c:v>1450860.1859968621</c:v>
                </c:pt>
                <c:pt idx="5452">
                  <c:v>1367990.4630337842</c:v>
                </c:pt>
                <c:pt idx="5453">
                  <c:v>1352564.3880642019</c:v>
                </c:pt>
                <c:pt idx="5454">
                  <c:v>1314845.201818971</c:v>
                </c:pt>
                <c:pt idx="5455">
                  <c:v>1277098.1244230643</c:v>
                </c:pt>
                <c:pt idx="5456">
                  <c:v>1253163.3351405617</c:v>
                </c:pt>
                <c:pt idx="5457">
                  <c:v>1243170.7762531005</c:v>
                </c:pt>
                <c:pt idx="5458">
                  <c:v>1240101.4461310115</c:v>
                </c:pt>
                <c:pt idx="5459">
                  <c:v>1237417.8295372985</c:v>
                </c:pt>
                <c:pt idx="5460">
                  <c:v>1235119.1075658426</c:v>
                </c:pt>
                <c:pt idx="5461">
                  <c:v>1229378.4444208723</c:v>
                </c:pt>
                <c:pt idx="5462">
                  <c:v>1228231.3646702096</c:v>
                </c:pt>
                <c:pt idx="5463">
                  <c:v>1230908.4300266113</c:v>
                </c:pt>
                <c:pt idx="5464">
                  <c:v>1234736.1237206496</c:v>
                </c:pt>
                <c:pt idx="5465">
                  <c:v>1242786.9735041168</c:v>
                </c:pt>
                <c:pt idx="5466">
                  <c:v>1242403.2097496092</c:v>
                </c:pt>
                <c:pt idx="5467">
                  <c:v>1238184.3821587972</c:v>
                </c:pt>
                <c:pt idx="5468">
                  <c:v>1234736.1237206496</c:v>
                </c:pt>
                <c:pt idx="5469">
                  <c:v>1232821.7894304544</c:v>
                </c:pt>
                <c:pt idx="5470">
                  <c:v>1232056.3286810648</c:v>
                </c:pt>
                <c:pt idx="5471">
                  <c:v>1230143.3592324611</c:v>
                </c:pt>
                <c:pt idx="5472">
                  <c:v>1227849.0827430505</c:v>
                </c:pt>
                <c:pt idx="5473">
                  <c:v>1226702.4709389079</c:v>
                </c:pt>
                <c:pt idx="5474">
                  <c:v>1224410.3002047632</c:v>
                </c:pt>
                <c:pt idx="5475">
                  <c:v>1225556.2100908719</c:v>
                </c:pt>
                <c:pt idx="5476">
                  <c:v>1228996.0455102846</c:v>
                </c:pt>
                <c:pt idx="5477">
                  <c:v>1233587.4061600771</c:v>
                </c:pt>
                <c:pt idx="5478">
                  <c:v>1237801.0863508098</c:v>
                </c:pt>
                <c:pt idx="5479">
                  <c:v>1240484.975912841</c:v>
                </c:pt>
                <c:pt idx="5480">
                  <c:v>1242786.9735041168</c:v>
                </c:pt>
                <c:pt idx="5481">
                  <c:v>1244706.3772042748</c:v>
                </c:pt>
                <c:pt idx="5482">
                  <c:v>1243554.6179965604</c:v>
                </c:pt>
                <c:pt idx="5483">
                  <c:v>1240101.4461310115</c:v>
                </c:pt>
                <c:pt idx="5484">
                  <c:v>1236651.4328971971</c:v>
                </c:pt>
                <c:pt idx="5485">
                  <c:v>1233204.5782974456</c:v>
                </c:pt>
                <c:pt idx="5486">
                  <c:v>1229378.4444208723</c:v>
                </c:pt>
                <c:pt idx="5487">
                  <c:v>1225556.2100908719</c:v>
                </c:pt>
                <c:pt idx="5488">
                  <c:v>1222882.9662897624</c:v>
                </c:pt>
                <c:pt idx="5489">
                  <c:v>1219067.3611895181</c:v>
                </c:pt>
                <c:pt idx="5490">
                  <c:v>1215636.6507103667</c:v>
                </c:pt>
                <c:pt idx="5491">
                  <c:v>1210686.7563724518</c:v>
                </c:pt>
                <c:pt idx="5492">
                  <c:v>1204983.5288722534</c:v>
                </c:pt>
                <c:pt idx="5493">
                  <c:v>1200427.2641381249</c:v>
                </c:pt>
                <c:pt idx="5494">
                  <c:v>1195876.6147517599</c:v>
                </c:pt>
                <c:pt idx="5495">
                  <c:v>1190953.0813444871</c:v>
                </c:pt>
                <c:pt idx="5496">
                  <c:v>1186036.1381713301</c:v>
                </c:pt>
                <c:pt idx="5497">
                  <c:v>1181125.7852334529</c:v>
                </c:pt>
                <c:pt idx="5498">
                  <c:v>1176222.022526199</c:v>
                </c:pt>
                <c:pt idx="5499">
                  <c:v>1170948.4174475074</c:v>
                </c:pt>
                <c:pt idx="5500">
                  <c:v>1165682.4554770719</c:v>
                </c:pt>
                <c:pt idx="5501">
                  <c:v>1161174.8570844065</c:v>
                </c:pt>
                <c:pt idx="5502">
                  <c:v>1156672.8740348481</c:v>
                </c:pt>
                <c:pt idx="5503">
                  <c:v>1155173.4608737752</c:v>
                </c:pt>
                <c:pt idx="5504">
                  <c:v>1155173.4608737752</c:v>
                </c:pt>
                <c:pt idx="5505">
                  <c:v>1160048.8348829094</c:v>
                </c:pt>
                <c:pt idx="5506">
                  <c:v>1162676.7659548204</c:v>
                </c:pt>
                <c:pt idx="5507">
                  <c:v>1163052.3406609427</c:v>
                </c:pt>
                <c:pt idx="5508">
                  <c:v>1163427.9543615412</c:v>
                </c:pt>
                <c:pt idx="5509">
                  <c:v>1163427.9543615412</c:v>
                </c:pt>
                <c:pt idx="5510">
                  <c:v>1163052.3406609427</c:v>
                </c:pt>
                <c:pt idx="5511">
                  <c:v>1163427.9543615412</c:v>
                </c:pt>
                <c:pt idx="5512">
                  <c:v>1163052.3406609427</c:v>
                </c:pt>
                <c:pt idx="5513">
                  <c:v>1163052.3406609427</c:v>
                </c:pt>
                <c:pt idx="5514">
                  <c:v>1162301.2302431744</c:v>
                </c:pt>
                <c:pt idx="5515">
                  <c:v>1162301.2302431744</c:v>
                </c:pt>
                <c:pt idx="5516">
                  <c:v>1161925.7335271686</c:v>
                </c:pt>
                <c:pt idx="5517">
                  <c:v>1161174.8570844065</c:v>
                </c:pt>
                <c:pt idx="5518">
                  <c:v>1160799.4773553219</c:v>
                </c:pt>
                <c:pt idx="5519">
                  <c:v>1158548.0178857688</c:v>
                </c:pt>
                <c:pt idx="5520">
                  <c:v>1156672.8740348481</c:v>
                </c:pt>
                <c:pt idx="5521">
                  <c:v>1155173.4608737752</c:v>
                </c:pt>
                <c:pt idx="5522">
                  <c:v>1152925.5109955557</c:v>
                </c:pt>
                <c:pt idx="5523">
                  <c:v>1151053.2918060198</c:v>
                </c:pt>
                <c:pt idx="5524">
                  <c:v>1149182.0475040004</c:v>
                </c:pt>
                <c:pt idx="5525">
                  <c:v>1147685.7539778575</c:v>
                </c:pt>
                <c:pt idx="5526">
                  <c:v>1146563.9432880562</c:v>
                </c:pt>
                <c:pt idx="5527">
                  <c:v>1145442.4835555255</c:v>
                </c:pt>
                <c:pt idx="5528">
                  <c:v>1143947.7498503402</c:v>
                </c:pt>
                <c:pt idx="5529">
                  <c:v>1143200.6169692613</c:v>
                </c:pt>
                <c:pt idx="5530">
                  <c:v>1141333.4671908524</c:v>
                </c:pt>
                <c:pt idx="5531">
                  <c:v>1139467.2922976315</c:v>
                </c:pt>
                <c:pt idx="5532">
                  <c:v>1137602.092291927</c:v>
                </c:pt>
                <c:pt idx="5533">
                  <c:v>1135365.1391353924</c:v>
                </c:pt>
                <c:pt idx="5534">
                  <c:v>1133129.5898149256</c:v>
                </c:pt>
                <c:pt idx="5535">
                  <c:v>1130523.2232343405</c:v>
                </c:pt>
                <c:pt idx="5536">
                  <c:v>1127918.7674319837</c:v>
                </c:pt>
                <c:pt idx="5537">
                  <c:v>1124944.5862439461</c:v>
                </c:pt>
                <c:pt idx="5538">
                  <c:v>1123086.9903508574</c:v>
                </c:pt>
                <c:pt idx="5539">
                  <c:v>1121972.9007629212</c:v>
                </c:pt>
                <c:pt idx="5540">
                  <c:v>1123086.9903508574</c:v>
                </c:pt>
                <c:pt idx="5541">
                  <c:v>1127546.8582985923</c:v>
                </c:pt>
                <c:pt idx="5542">
                  <c:v>1131267.704423517</c:v>
                </c:pt>
                <c:pt idx="5543">
                  <c:v>1136483.4402338602</c:v>
                </c:pt>
                <c:pt idx="5544">
                  <c:v>1142453.6400730722</c:v>
                </c:pt>
                <c:pt idx="5545">
                  <c:v>1145068.7416375149</c:v>
                </c:pt>
                <c:pt idx="5546">
                  <c:v>1146190.0843819603</c:v>
                </c:pt>
                <c:pt idx="5547">
                  <c:v>1146937.8411897924</c:v>
                </c:pt>
                <c:pt idx="5548">
                  <c:v>1147685.7539778575</c:v>
                </c:pt>
                <c:pt idx="5549">
                  <c:v>1149930.4282374214</c:v>
                </c:pt>
                <c:pt idx="5550">
                  <c:v>1155173.4608737752</c:v>
                </c:pt>
                <c:pt idx="5551">
                  <c:v>1164930.7991249952</c:v>
                </c:pt>
                <c:pt idx="5552">
                  <c:v>1179616.2332501262</c:v>
                </c:pt>
                <c:pt idx="5553">
                  <c:v>1193982.1681473404</c:v>
                </c:pt>
                <c:pt idx="5554">
                  <c:v>1205743.4522651602</c:v>
                </c:pt>
                <c:pt idx="5555">
                  <c:v>1216017.6847816911</c:v>
                </c:pt>
                <c:pt idx="5556">
                  <c:v>1225174.2011331953</c:v>
                </c:pt>
                <c:pt idx="5557">
                  <c:v>1230525.8751311339</c:v>
                </c:pt>
                <c:pt idx="5558">
                  <c:v>1239334.5035554375</c:v>
                </c:pt>
                <c:pt idx="5559">
                  <c:v>1243938.4987368248</c:v>
                </c:pt>
                <c:pt idx="5560">
                  <c:v>1242786.9735041168</c:v>
                </c:pt>
                <c:pt idx="5561">
                  <c:v>1237034.6117194276</c:v>
                </c:pt>
                <c:pt idx="5562">
                  <c:v>1231291.0239165649</c:v>
                </c:pt>
                <c:pt idx="5563">
                  <c:v>1226702.4709389079</c:v>
                </c:pt>
                <c:pt idx="5564">
                  <c:v>1222119.5333078504</c:v>
                </c:pt>
                <c:pt idx="5565">
                  <c:v>1217542.2110233922</c:v>
                </c:pt>
                <c:pt idx="5566">
                  <c:v>1214112.9043803085</c:v>
                </c:pt>
                <c:pt idx="5567">
                  <c:v>1213732.0652860217</c:v>
                </c:pt>
                <c:pt idx="5568">
                  <c:v>1214493.7824702356</c:v>
                </c:pt>
                <c:pt idx="5569">
                  <c:v>1221737.8753086086</c:v>
                </c:pt>
                <c:pt idx="5570">
                  <c:v>1222501.2303027324</c:v>
                </c:pt>
                <c:pt idx="5571">
                  <c:v>1220974.6762970462</c:v>
                </c:pt>
                <c:pt idx="5572">
                  <c:v>1220211.6332668811</c:v>
                </c:pt>
                <c:pt idx="5573">
                  <c:v>1226702.4709389079</c:v>
                </c:pt>
                <c:pt idx="5574">
                  <c:v>1238184.3821587972</c:v>
                </c:pt>
                <c:pt idx="5575">
                  <c:v>1242019.4849907421</c:v>
                </c:pt>
                <c:pt idx="5576">
                  <c:v>1243170.7762531005</c:v>
                </c:pt>
                <c:pt idx="5577">
                  <c:v>1245090.3749302961</c:v>
                </c:pt>
                <c:pt idx="5578">
                  <c:v>1241252.1524599288</c:v>
                </c:pt>
                <c:pt idx="5579">
                  <c:v>1235119.1075658426</c:v>
                </c:pt>
                <c:pt idx="5580">
                  <c:v>1235885.1922419854</c:v>
                </c:pt>
                <c:pt idx="5581">
                  <c:v>1242786.9735041168</c:v>
                </c:pt>
                <c:pt idx="5582">
                  <c:v>1253548.1907671783</c:v>
                </c:pt>
                <c:pt idx="5583">
                  <c:v>1264339.9804737419</c:v>
                </c:pt>
                <c:pt idx="5584">
                  <c:v>1272453.8859224413</c:v>
                </c:pt>
                <c:pt idx="5585">
                  <c:v>1275936.538358219</c:v>
                </c:pt>
                <c:pt idx="5586">
                  <c:v>1276323.6947183032</c:v>
                </c:pt>
                <c:pt idx="5587">
                  <c:v>1275162.3426272999</c:v>
                </c:pt>
                <c:pt idx="5588">
                  <c:v>1274001.3414947316</c:v>
                </c:pt>
                <c:pt idx="5589">
                  <c:v>1275549.4209961034</c:v>
                </c:pt>
                <c:pt idx="5590">
                  <c:v>1279422.3494280595</c:v>
                </c:pt>
                <c:pt idx="5591">
                  <c:v>1286791.6567006614</c:v>
                </c:pt>
                <c:pt idx="5592">
                  <c:v>1294564.0304801054</c:v>
                </c:pt>
                <c:pt idx="5593">
                  <c:v>1300013.9730481897</c:v>
                </c:pt>
                <c:pt idx="5594">
                  <c:v>1303911.468621809</c:v>
                </c:pt>
                <c:pt idx="5595">
                  <c:v>1309765.0236345362</c:v>
                </c:pt>
                <c:pt idx="5596">
                  <c:v>1319148.9615291357</c:v>
                </c:pt>
                <c:pt idx="5597">
                  <c:v>1333659.8721670453</c:v>
                </c:pt>
                <c:pt idx="5598">
                  <c:v>1356514.1375595704</c:v>
                </c:pt>
                <c:pt idx="5599">
                  <c:v>1381089.6223131567</c:v>
                </c:pt>
                <c:pt idx="5600">
                  <c:v>1399819.3121503573</c:v>
                </c:pt>
                <c:pt idx="5601">
                  <c:v>1409016.2963978946</c:v>
                </c:pt>
                <c:pt idx="5602">
                  <c:v>1413422.146232333</c:v>
                </c:pt>
                <c:pt idx="5603">
                  <c:v>1420641.8965070043</c:v>
                </c:pt>
                <c:pt idx="5604">
                  <c:v>1425864.0181797091</c:v>
                </c:pt>
                <c:pt idx="5605">
                  <c:v>1438746.5482624248</c:v>
                </c:pt>
                <c:pt idx="5606">
                  <c:v>1449647.2429053392</c:v>
                </c:pt>
                <c:pt idx="5607">
                  <c:v>1457740.159399109</c:v>
                </c:pt>
                <c:pt idx="5608">
                  <c:v>1464631.402491359</c:v>
                </c:pt>
                <c:pt idx="5609">
                  <c:v>1473972.7869408671</c:v>
                </c:pt>
                <c:pt idx="5610">
                  <c:v>1485372.7499046363</c:v>
                </c:pt>
                <c:pt idx="5611">
                  <c:v>1498847.6694701239</c:v>
                </c:pt>
                <c:pt idx="5612">
                  <c:v>1513596.014091745</c:v>
                </c:pt>
                <c:pt idx="5613">
                  <c:v>1530042.3367752228</c:v>
                </c:pt>
                <c:pt idx="5614">
                  <c:v>1543657.5230269227</c:v>
                </c:pt>
                <c:pt idx="5615">
                  <c:v>1556900.6831594743</c:v>
                </c:pt>
                <c:pt idx="5616">
                  <c:v>1564782.7027901076</c:v>
                </c:pt>
                <c:pt idx="5617">
                  <c:v>1565613.2079695817</c:v>
                </c:pt>
                <c:pt idx="5618">
                  <c:v>1565613.2079695817</c:v>
                </c:pt>
                <c:pt idx="5619">
                  <c:v>1565197.9358808603</c:v>
                </c:pt>
                <c:pt idx="5620">
                  <c:v>1564782.7027901076</c:v>
                </c:pt>
                <c:pt idx="5621">
                  <c:v>1562707.122254651</c:v>
                </c:pt>
                <c:pt idx="5622">
                  <c:v>1556071.8157864176</c:v>
                </c:pt>
                <c:pt idx="5623">
                  <c:v>1546964.569495758</c:v>
                </c:pt>
                <c:pt idx="5624">
                  <c:v>1539114.4091601018</c:v>
                </c:pt>
                <c:pt idx="5625">
                  <c:v>1530042.3367752228</c:v>
                </c:pt>
                <c:pt idx="5626">
                  <c:v>1522633.770465618</c:v>
                </c:pt>
                <c:pt idx="5627">
                  <c:v>1521811.3763409201</c:v>
                </c:pt>
                <c:pt idx="5628">
                  <c:v>1519756.0734499712</c:v>
                </c:pt>
                <c:pt idx="5629">
                  <c:v>1515648.3923236374</c:v>
                </c:pt>
                <c:pt idx="5630">
                  <c:v>1510314.2366826069</c:v>
                </c:pt>
                <c:pt idx="5631">
                  <c:v>1504167.6307620946</c:v>
                </c:pt>
                <c:pt idx="5632">
                  <c:v>1498029.7988187522</c:v>
                </c:pt>
                <c:pt idx="5633">
                  <c:v>1493125.8505291771</c:v>
                </c:pt>
                <c:pt idx="5634">
                  <c:v>1487819.5766475983</c:v>
                </c:pt>
                <c:pt idx="5635">
                  <c:v>1484149.8629702255</c:v>
                </c:pt>
                <c:pt idx="5636">
                  <c:v>1486188.2028344553</c:v>
                </c:pt>
                <c:pt idx="5637">
                  <c:v>1484557.4529527221</c:v>
                </c:pt>
                <c:pt idx="5638">
                  <c:v>1483334.7999909893</c:v>
                </c:pt>
                <c:pt idx="5639">
                  <c:v>1481705.1419813652</c:v>
                </c:pt>
                <c:pt idx="5640">
                  <c:v>1479668.9468668774</c:v>
                </c:pt>
                <c:pt idx="5641">
                  <c:v>1476006.2523733359</c:v>
                </c:pt>
                <c:pt idx="5642">
                  <c:v>1473972.7869408671</c:v>
                </c:pt>
                <c:pt idx="5643">
                  <c:v>1473972.7869408671</c:v>
                </c:pt>
                <c:pt idx="5644">
                  <c:v>1474786.056127632</c:v>
                </c:pt>
                <c:pt idx="5645">
                  <c:v>1474786.056127632</c:v>
                </c:pt>
                <c:pt idx="5646">
                  <c:v>1473972.7869408671</c:v>
                </c:pt>
                <c:pt idx="5647">
                  <c:v>1473159.6737378277</c:v>
                </c:pt>
                <c:pt idx="5648">
                  <c:v>1471940.2963959146</c:v>
                </c:pt>
                <c:pt idx="5649">
                  <c:v>1471940.2963959146</c:v>
                </c:pt>
                <c:pt idx="5650">
                  <c:v>1471533.9152724482</c:v>
                </c:pt>
                <c:pt idx="5651">
                  <c:v>1471127.5731446221</c:v>
                </c:pt>
                <c:pt idx="5652">
                  <c:v>1470315.0058782194</c:v>
                </c:pt>
                <c:pt idx="5653">
                  <c:v>1469502.5945908856</c:v>
                </c:pt>
                <c:pt idx="5654">
                  <c:v>1470315.0058782194</c:v>
                </c:pt>
                <c:pt idx="5655">
                  <c:v>1483742.3119822051</c:v>
                </c:pt>
                <c:pt idx="5656">
                  <c:v>1495168.4798975475</c:v>
                </c:pt>
                <c:pt idx="5657">
                  <c:v>1492309.0717522427</c:v>
                </c:pt>
                <c:pt idx="5658">
                  <c:v>1487819.5766475983</c:v>
                </c:pt>
                <c:pt idx="5659">
                  <c:v>1481297.8249671869</c:v>
                </c:pt>
                <c:pt idx="5660">
                  <c:v>1474379.4020370115</c:v>
                </c:pt>
                <c:pt idx="5661">
                  <c:v>1467472.2487956751</c:v>
                </c:pt>
                <c:pt idx="5662">
                  <c:v>1464225.7232859265</c:v>
                </c:pt>
                <c:pt idx="5663">
                  <c:v>1462197.9121956974</c:v>
                </c:pt>
                <c:pt idx="5664">
                  <c:v>1460576.3652431779</c:v>
                </c:pt>
                <c:pt idx="5665">
                  <c:v>1458550.3089497797</c:v>
                </c:pt>
                <c:pt idx="5666">
                  <c:v>1455310.646641301</c:v>
                </c:pt>
                <c:pt idx="5667">
                  <c:v>1452477.989384206</c:v>
                </c:pt>
                <c:pt idx="5668">
                  <c:v>1450455.8326373808</c:v>
                </c:pt>
                <c:pt idx="5669">
                  <c:v>1449647.2429053392</c:v>
                </c:pt>
                <c:pt idx="5670">
                  <c:v>1448838.8091581874</c:v>
                </c:pt>
                <c:pt idx="5671">
                  <c:v>1446414.4438016228</c:v>
                </c:pt>
                <c:pt idx="5672">
                  <c:v>1441973.4200555831</c:v>
                </c:pt>
                <c:pt idx="5673">
                  <c:v>1437940.2202670462</c:v>
                </c:pt>
                <c:pt idx="5674">
                  <c:v>1433508.204476675</c:v>
                </c:pt>
                <c:pt idx="5675">
                  <c:v>1429483.1937365234</c:v>
                </c:pt>
                <c:pt idx="5676">
                  <c:v>1424658.3282470237</c:v>
                </c:pt>
                <c:pt idx="5677">
                  <c:v>1420240.4678065795</c:v>
                </c:pt>
                <c:pt idx="5678">
                  <c:v>1416228.3255695365</c:v>
                </c:pt>
                <c:pt idx="5679">
                  <c:v>1411418.9022849314</c:v>
                </c:pt>
                <c:pt idx="5680">
                  <c:v>1407015.197200235</c:v>
                </c:pt>
                <c:pt idx="5681">
                  <c:v>1402616.2105670664</c:v>
                </c:pt>
                <c:pt idx="5682">
                  <c:v>1397822.6974303834</c:v>
                </c:pt>
                <c:pt idx="5683">
                  <c:v>1393034.7996426281</c:v>
                </c:pt>
                <c:pt idx="5684">
                  <c:v>1388252.5172003079</c:v>
                </c:pt>
                <c:pt idx="5685">
                  <c:v>1384271.5713311918</c:v>
                </c:pt>
                <c:pt idx="5686">
                  <c:v>1379499.5836913586</c:v>
                </c:pt>
                <c:pt idx="5687">
                  <c:v>1374733.2113981247</c:v>
                </c:pt>
                <c:pt idx="5688">
                  <c:v>1369575.9781799279</c:v>
                </c:pt>
                <c:pt idx="5689">
                  <c:v>1364425.3351923544</c:v>
                </c:pt>
                <c:pt idx="5690">
                  <c:v>1359281.2824377324</c:v>
                </c:pt>
                <c:pt idx="5691">
                  <c:v>1354143.8199160621</c:v>
                </c:pt>
                <c:pt idx="5692">
                  <c:v>1348224.1675944533</c:v>
                </c:pt>
                <c:pt idx="5693">
                  <c:v>1343100.8994218428</c:v>
                </c:pt>
                <c:pt idx="5694">
                  <c:v>1337590.9038400277</c:v>
                </c:pt>
                <c:pt idx="5695">
                  <c:v>1332481.3230754808</c:v>
                </c:pt>
                <c:pt idx="5696">
                  <c:v>1326986.0677805264</c:v>
                </c:pt>
                <c:pt idx="5697">
                  <c:v>1321498.4555961564</c:v>
                </c:pt>
                <c:pt idx="5698">
                  <c:v>1316409.6594136208</c:v>
                </c:pt>
                <c:pt idx="5699">
                  <c:v>1310936.787512619</c:v>
                </c:pt>
                <c:pt idx="5700">
                  <c:v>1305081.4777065534</c:v>
                </c:pt>
                <c:pt idx="5701">
                  <c:v>1299624.4379645213</c:v>
                </c:pt>
                <c:pt idx="5702">
                  <c:v>1294564.0304801054</c:v>
                </c:pt>
                <c:pt idx="5703">
                  <c:v>1288733.2878157031</c:v>
                </c:pt>
                <c:pt idx="5704">
                  <c:v>1283299.1774065886</c:v>
                </c:pt>
                <c:pt idx="5705">
                  <c:v>1278260.0614451803</c:v>
                </c:pt>
                <c:pt idx="5706">
                  <c:v>1272453.8859224413</c:v>
                </c:pt>
                <c:pt idx="5707">
                  <c:v>1267042.7048462443</c:v>
                </c:pt>
                <c:pt idx="5708">
                  <c:v>1261639.1668806318</c:v>
                </c:pt>
                <c:pt idx="5709">
                  <c:v>1256243.2720279321</c:v>
                </c:pt>
                <c:pt idx="5710">
                  <c:v>1251239.6419385914</c:v>
                </c:pt>
                <c:pt idx="5711">
                  <c:v>1246626.755790785</c:v>
                </c:pt>
                <c:pt idx="5712">
                  <c:v>1240868.5446879826</c:v>
                </c:pt>
                <c:pt idx="5713">
                  <c:v>1235502.1304055117</c:v>
                </c:pt>
                <c:pt idx="5714">
                  <c:v>1230143.3592324611</c:v>
                </c:pt>
                <c:pt idx="5715">
                  <c:v>1225174.2011331953</c:v>
                </c:pt>
                <c:pt idx="5716">
                  <c:v>1219448.7462216057</c:v>
                </c:pt>
                <c:pt idx="5717">
                  <c:v>1213732.0652860217</c:v>
                </c:pt>
                <c:pt idx="5718">
                  <c:v>1208404.412495438</c:v>
                </c:pt>
                <c:pt idx="5719">
                  <c:v>1203084.4028131105</c:v>
                </c:pt>
                <c:pt idx="5720">
                  <c:v>1197772.0362425316</c:v>
                </c:pt>
                <c:pt idx="5721">
                  <c:v>1191710.1190739777</c:v>
                </c:pt>
                <c:pt idx="5722">
                  <c:v>1186036.1381713301</c:v>
                </c:pt>
                <c:pt idx="5723">
                  <c:v>1180748.3387447428</c:v>
                </c:pt>
                <c:pt idx="5724">
                  <c:v>1175091.3208688144</c:v>
                </c:pt>
                <c:pt idx="5725">
                  <c:v>1169819.3536011968</c:v>
                </c:pt>
                <c:pt idx="5726">
                  <c:v>1164555.0294406712</c:v>
                </c:pt>
                <c:pt idx="5727">
                  <c:v>1158172.9111238383</c:v>
                </c:pt>
                <c:pt idx="5728">
                  <c:v>1152925.5109955557</c:v>
                </c:pt>
                <c:pt idx="5729">
                  <c:v>1147311.7780883331</c:v>
                </c:pt>
                <c:pt idx="5730">
                  <c:v>1141333.4671908524</c:v>
                </c:pt>
                <c:pt idx="5731">
                  <c:v>1136483.4402338602</c:v>
                </c:pt>
                <c:pt idx="5732">
                  <c:v>1130523.2232343405</c:v>
                </c:pt>
                <c:pt idx="5733">
                  <c:v>1125316.2224055268</c:v>
                </c:pt>
                <c:pt idx="5734">
                  <c:v>1120487.9939148668</c:v>
                </c:pt>
                <c:pt idx="5735">
                  <c:v>1114925.1500854734</c:v>
                </c:pt>
                <c:pt idx="5736">
                  <c:v>1110111.1159403808</c:v>
                </c:pt>
                <c:pt idx="5737">
                  <c:v>1104564.6502077579</c:v>
                </c:pt>
                <c:pt idx="5738">
                  <c:v>1099026.9584511407</c:v>
                </c:pt>
                <c:pt idx="5739">
                  <c:v>1092761.5145617165</c:v>
                </c:pt>
                <c:pt idx="5740">
                  <c:v>1087610.1992570329</c:v>
                </c:pt>
                <c:pt idx="5741">
                  <c:v>1082099.4143735152</c:v>
                </c:pt>
                <c:pt idx="5742">
                  <c:v>1076230.9147045016</c:v>
                </c:pt>
                <c:pt idx="5743">
                  <c:v>1072934.2706291936</c:v>
                </c:pt>
                <c:pt idx="5744">
                  <c:v>1069640.7851891126</c:v>
                </c:pt>
                <c:pt idx="5745">
                  <c:v>1065254.3846948538</c:v>
                </c:pt>
                <c:pt idx="5746">
                  <c:v>1060144.0146274399</c:v>
                </c:pt>
                <c:pt idx="5747">
                  <c:v>1055405.514696613</c:v>
                </c:pt>
                <c:pt idx="5748">
                  <c:v>1050673.6049975734</c:v>
                </c:pt>
                <c:pt idx="5749">
                  <c:v>1045948.2855338138</c:v>
                </c:pt>
                <c:pt idx="5750">
                  <c:v>1040866.8501011562</c:v>
                </c:pt>
                <c:pt idx="5751">
                  <c:v>1035793.0577779189</c:v>
                </c:pt>
                <c:pt idx="5752">
                  <c:v>1030726.9085652661</c:v>
                </c:pt>
                <c:pt idx="5753">
                  <c:v>1025668.402465526</c:v>
                </c:pt>
                <c:pt idx="5754">
                  <c:v>1020257.0560120512</c:v>
                </c:pt>
                <c:pt idx="5755">
                  <c:v>1014854.4835404027</c:v>
                </c:pt>
                <c:pt idx="5756">
                  <c:v>1009460.6850447599</c:v>
                </c:pt>
                <c:pt idx="5757">
                  <c:v>1004075.6605321076</c:v>
                </c:pt>
                <c:pt idx="5758">
                  <c:v>999057.55373183638</c:v>
                </c:pt>
                <c:pt idx="5759">
                  <c:v>994404.72683403641</c:v>
                </c:pt>
                <c:pt idx="5760">
                  <c:v>989401.36032062583</c:v>
                </c:pt>
                <c:pt idx="5761">
                  <c:v>984762.22083088942</c:v>
                </c:pt>
                <c:pt idx="5762">
                  <c:v>979773.59459968284</c:v>
                </c:pt>
                <c:pt idx="5763">
                  <c:v>974792.61148022488</c:v>
                </c:pt>
                <c:pt idx="5764">
                  <c:v>969819.27147367969</c:v>
                </c:pt>
                <c:pt idx="5765">
                  <c:v>964499.17440535501</c:v>
                </c:pt>
                <c:pt idx="5766">
                  <c:v>959895.52078768611</c:v>
                </c:pt>
                <c:pt idx="5767">
                  <c:v>954591.80181729607</c:v>
                </c:pt>
                <c:pt idx="5768">
                  <c:v>950355.14390445314</c:v>
                </c:pt>
                <c:pt idx="5769">
                  <c:v>945419.47351419367</c:v>
                </c:pt>
                <c:pt idx="5770">
                  <c:v>940491.44623335451</c:v>
                </c:pt>
                <c:pt idx="5771">
                  <c:v>935571.06206659228</c:v>
                </c:pt>
                <c:pt idx="5772">
                  <c:v>930658.3210080862</c:v>
                </c:pt>
                <c:pt idx="5773">
                  <c:v>926103.33373071626</c:v>
                </c:pt>
                <c:pt idx="5774">
                  <c:v>921205.3329590708</c:v>
                </c:pt>
                <c:pt idx="5775">
                  <c:v>917013.12987483107</c:v>
                </c:pt>
                <c:pt idx="5776">
                  <c:v>912129.32345108129</c:v>
                </c:pt>
                <c:pt idx="5777">
                  <c:v>906905.15522495843</c:v>
                </c:pt>
                <c:pt idx="5778">
                  <c:v>902037.18096017838</c:v>
                </c:pt>
                <c:pt idx="5779">
                  <c:v>897523.76284683123</c:v>
                </c:pt>
                <c:pt idx="5780">
                  <c:v>894056.38723867014</c:v>
                </c:pt>
                <c:pt idx="5781">
                  <c:v>889900.68390849046</c:v>
                </c:pt>
                <c:pt idx="5782">
                  <c:v>886096.2221166119</c:v>
                </c:pt>
                <c:pt idx="5783">
                  <c:v>881951.28153427504</c:v>
                </c:pt>
                <c:pt idx="5784">
                  <c:v>877467.26599987596</c:v>
                </c:pt>
                <c:pt idx="5785">
                  <c:v>873334.02405725792</c:v>
                </c:pt>
                <c:pt idx="5786">
                  <c:v>868862.68204892986</c:v>
                </c:pt>
                <c:pt idx="5787">
                  <c:v>864054.76079671644</c:v>
                </c:pt>
                <c:pt idx="5788">
                  <c:v>859939.76873229258</c:v>
                </c:pt>
                <c:pt idx="5789">
                  <c:v>855146.04182913899</c:v>
                </c:pt>
                <c:pt idx="5790">
                  <c:v>851043.21634862572</c:v>
                </c:pt>
                <c:pt idx="5791">
                  <c:v>846604.82550854795</c:v>
                </c:pt>
                <c:pt idx="5792">
                  <c:v>842173.02490142174</c:v>
                </c:pt>
                <c:pt idx="5793">
                  <c:v>838087.98135141842</c:v>
                </c:pt>
                <c:pt idx="5794">
                  <c:v>833329.19438485987</c:v>
                </c:pt>
                <c:pt idx="5795">
                  <c:v>831970.94480274245</c:v>
                </c:pt>
                <c:pt idx="5796">
                  <c:v>831970.94480274245</c:v>
                </c:pt>
                <c:pt idx="5797">
                  <c:v>831292.05398377962</c:v>
                </c:pt>
                <c:pt idx="5798">
                  <c:v>830952.66706775874</c:v>
                </c:pt>
                <c:pt idx="5799">
                  <c:v>830613.31914854236</c:v>
                </c:pt>
                <c:pt idx="5800">
                  <c:v>830274.01022263803</c:v>
                </c:pt>
                <c:pt idx="5801">
                  <c:v>829934.7402935382</c:v>
                </c:pt>
                <c:pt idx="5802">
                  <c:v>830274.01022263803</c:v>
                </c:pt>
                <c:pt idx="5803">
                  <c:v>832649.99160193838</c:v>
                </c:pt>
                <c:pt idx="5804">
                  <c:v>834348.29102479853</c:v>
                </c:pt>
                <c:pt idx="5805">
                  <c:v>834008.55314917862</c:v>
                </c:pt>
                <c:pt idx="5806">
                  <c:v>834348.29102479853</c:v>
                </c:pt>
                <c:pt idx="5807">
                  <c:v>834008.55314917862</c:v>
                </c:pt>
                <c:pt idx="5808">
                  <c:v>833668.85426919907</c:v>
                </c:pt>
                <c:pt idx="5809">
                  <c:v>833329.19438485987</c:v>
                </c:pt>
                <c:pt idx="5810">
                  <c:v>833668.85426919907</c:v>
                </c:pt>
                <c:pt idx="5811">
                  <c:v>833668.85426919907</c:v>
                </c:pt>
                <c:pt idx="5812">
                  <c:v>834008.55314917862</c:v>
                </c:pt>
                <c:pt idx="5813">
                  <c:v>833668.85426919907</c:v>
                </c:pt>
                <c:pt idx="5814">
                  <c:v>833329.19438485987</c:v>
                </c:pt>
                <c:pt idx="5815">
                  <c:v>833668.85426919907</c:v>
                </c:pt>
                <c:pt idx="5816">
                  <c:v>834008.55314917862</c:v>
                </c:pt>
                <c:pt idx="5817">
                  <c:v>834008.55314917862</c:v>
                </c:pt>
                <c:pt idx="5818">
                  <c:v>833668.85426919907</c:v>
                </c:pt>
                <c:pt idx="5819">
                  <c:v>834348.29102479853</c:v>
                </c:pt>
                <c:pt idx="5820">
                  <c:v>835367.73862200789</c:v>
                </c:pt>
                <c:pt idx="5821">
                  <c:v>835367.73862200789</c:v>
                </c:pt>
                <c:pt idx="5822">
                  <c:v>835707.63247902505</c:v>
                </c:pt>
                <c:pt idx="5823">
                  <c:v>835707.63247902505</c:v>
                </c:pt>
                <c:pt idx="5824">
                  <c:v>835707.63247902505</c:v>
                </c:pt>
                <c:pt idx="5825">
                  <c:v>835707.63247902505</c:v>
                </c:pt>
                <c:pt idx="5826">
                  <c:v>836047.56533168256</c:v>
                </c:pt>
                <c:pt idx="5827">
                  <c:v>836047.56533168256</c:v>
                </c:pt>
                <c:pt idx="5828">
                  <c:v>836387.53717998043</c:v>
                </c:pt>
                <c:pt idx="5829">
                  <c:v>836727.54802159034</c:v>
                </c:pt>
                <c:pt idx="5830">
                  <c:v>836727.54802159034</c:v>
                </c:pt>
                <c:pt idx="5831">
                  <c:v>837067.59786116891</c:v>
                </c:pt>
                <c:pt idx="5832">
                  <c:v>838087.98135141842</c:v>
                </c:pt>
                <c:pt idx="5833">
                  <c:v>838087.98135141842</c:v>
                </c:pt>
                <c:pt idx="5834">
                  <c:v>838428.18717239425</c:v>
                </c:pt>
                <c:pt idx="5835">
                  <c:v>838768.43198668212</c:v>
                </c:pt>
                <c:pt idx="5836">
                  <c:v>839108.71579777449</c:v>
                </c:pt>
                <c:pt idx="5837">
                  <c:v>839449.03860683553</c:v>
                </c:pt>
                <c:pt idx="5838">
                  <c:v>839789.40040920861</c:v>
                </c:pt>
                <c:pt idx="5839">
                  <c:v>839789.40040920861</c:v>
                </c:pt>
                <c:pt idx="5840">
                  <c:v>839789.40040920861</c:v>
                </c:pt>
                <c:pt idx="5841">
                  <c:v>839789.40040920861</c:v>
                </c:pt>
                <c:pt idx="5842">
                  <c:v>839789.40040920861</c:v>
                </c:pt>
                <c:pt idx="5843">
                  <c:v>839449.03860683553</c:v>
                </c:pt>
                <c:pt idx="5844">
                  <c:v>839789.40040920861</c:v>
                </c:pt>
                <c:pt idx="5845">
                  <c:v>839789.40040920861</c:v>
                </c:pt>
                <c:pt idx="5846">
                  <c:v>839789.40040920861</c:v>
                </c:pt>
                <c:pt idx="5847">
                  <c:v>840129.8012083862</c:v>
                </c:pt>
                <c:pt idx="5848">
                  <c:v>840129.8012083862</c:v>
                </c:pt>
                <c:pt idx="5849">
                  <c:v>840129.8012083862</c:v>
                </c:pt>
                <c:pt idx="5850">
                  <c:v>840129.8012083862</c:v>
                </c:pt>
                <c:pt idx="5851">
                  <c:v>840129.8012083862</c:v>
                </c:pt>
                <c:pt idx="5852">
                  <c:v>840129.8012083862</c:v>
                </c:pt>
                <c:pt idx="5853">
                  <c:v>841151.23757394031</c:v>
                </c:pt>
                <c:pt idx="5854">
                  <c:v>841151.23757394031</c:v>
                </c:pt>
                <c:pt idx="5855">
                  <c:v>843876.78368599154</c:v>
                </c:pt>
                <c:pt idx="5856">
                  <c:v>844899.50690418482</c:v>
                </c:pt>
                <c:pt idx="5857">
                  <c:v>845581.51735924184</c:v>
                </c:pt>
                <c:pt idx="5858">
                  <c:v>845922.58107964881</c:v>
                </c:pt>
                <c:pt idx="5859">
                  <c:v>845922.58107964881</c:v>
                </c:pt>
                <c:pt idx="5860">
                  <c:v>846604.82550854795</c:v>
                </c:pt>
                <c:pt idx="5861">
                  <c:v>846946.00621471182</c:v>
                </c:pt>
                <c:pt idx="5862">
                  <c:v>847287.22591768019</c:v>
                </c:pt>
                <c:pt idx="5863">
                  <c:v>847287.22591768019</c:v>
                </c:pt>
                <c:pt idx="5864">
                  <c:v>847287.22591768019</c:v>
                </c:pt>
                <c:pt idx="5865">
                  <c:v>847628.48461628892</c:v>
                </c:pt>
                <c:pt idx="5866">
                  <c:v>847969.78231053799</c:v>
                </c:pt>
                <c:pt idx="5867">
                  <c:v>847969.78231053799</c:v>
                </c:pt>
                <c:pt idx="5868">
                  <c:v>848311.11899926327</c:v>
                </c:pt>
                <c:pt idx="5869">
                  <c:v>848652.49468479306</c:v>
                </c:pt>
                <c:pt idx="5870">
                  <c:v>848993.90936479904</c:v>
                </c:pt>
                <c:pt idx="5871">
                  <c:v>848993.90936479904</c:v>
                </c:pt>
                <c:pt idx="5872">
                  <c:v>850018.38737749495</c:v>
                </c:pt>
                <c:pt idx="5873">
                  <c:v>859597.10619645193</c:v>
                </c:pt>
                <c:pt idx="5874">
                  <c:v>880225.88026360609</c:v>
                </c:pt>
                <c:pt idx="5875">
                  <c:v>886096.2221166119</c:v>
                </c:pt>
                <c:pt idx="5876">
                  <c:v>888516.69731899165</c:v>
                </c:pt>
                <c:pt idx="5877">
                  <c:v>891285.29442357831</c:v>
                </c:pt>
                <c:pt idx="5878">
                  <c:v>891631.54454086907</c:v>
                </c:pt>
                <c:pt idx="5879">
                  <c:v>888516.69731899165</c:v>
                </c:pt>
                <c:pt idx="5880">
                  <c:v>885405.00873001292</c:v>
                </c:pt>
                <c:pt idx="5881">
                  <c:v>882641.71500923112</c:v>
                </c:pt>
                <c:pt idx="5882">
                  <c:v>880915.9237856511</c:v>
                </c:pt>
                <c:pt idx="5883">
                  <c:v>902037.18096017838</c:v>
                </c:pt>
                <c:pt idx="5884">
                  <c:v>1007305.6223627646</c:v>
                </c:pt>
                <c:pt idx="5885">
                  <c:v>1070738.2627087645</c:v>
                </c:pt>
                <c:pt idx="5886">
                  <c:v>1094971.5608498082</c:v>
                </c:pt>
                <c:pt idx="5887">
                  <c:v>1109371.0802367423</c:v>
                </c:pt>
                <c:pt idx="5888">
                  <c:v>1123829.9117214046</c:v>
                </c:pt>
                <c:pt idx="5889">
                  <c:v>1149182.0475040004</c:v>
                </c:pt>
                <c:pt idx="5890">
                  <c:v>1167562.2787838802</c:v>
                </c:pt>
                <c:pt idx="5891">
                  <c:v>1182258.3586710971</c:v>
                </c:pt>
                <c:pt idx="5892">
                  <c:v>1191710.1190739777</c:v>
                </c:pt>
                <c:pt idx="5893">
                  <c:v>1192467.3127837013</c:v>
                </c:pt>
                <c:pt idx="5894">
                  <c:v>1190953.0813444871</c:v>
                </c:pt>
                <c:pt idx="5895">
                  <c:v>1187548.341845395</c:v>
                </c:pt>
                <c:pt idx="5896">
                  <c:v>1184146.7609780375</c:v>
                </c:pt>
                <c:pt idx="5897">
                  <c:v>1181503.2707178034</c:v>
                </c:pt>
                <c:pt idx="5898">
                  <c:v>1178484.478717437</c:v>
                </c:pt>
                <c:pt idx="5899">
                  <c:v>1175468.1824264117</c:v>
                </c:pt>
                <c:pt idx="5900">
                  <c:v>1172454.3818447273</c:v>
                </c:pt>
                <c:pt idx="5901">
                  <c:v>1171324.8500530608</c:v>
                </c:pt>
                <c:pt idx="5902">
                  <c:v>1176222.022526199</c:v>
                </c:pt>
                <c:pt idx="5903">
                  <c:v>1178484.478717437</c:v>
                </c:pt>
                <c:pt idx="5904">
                  <c:v>1179238.9427428134</c:v>
                </c:pt>
                <c:pt idx="5905">
                  <c:v>1178861.6912334692</c:v>
                </c:pt>
                <c:pt idx="5906">
                  <c:v>1181880.7951954659</c:v>
                </c:pt>
                <c:pt idx="5907">
                  <c:v>1186036.1381713301</c:v>
                </c:pt>
                <c:pt idx="5908">
                  <c:v>1191331.5807108302</c:v>
                </c:pt>
                <c:pt idx="5909">
                  <c:v>1220974.6762970462</c:v>
                </c:pt>
                <c:pt idx="5910">
                  <c:v>1234353.178871097</c:v>
                </c:pt>
                <c:pt idx="5911">
                  <c:v>1239717.9553459864</c:v>
                </c:pt>
                <c:pt idx="5912">
                  <c:v>1244706.3772042748</c:v>
                </c:pt>
                <c:pt idx="5913">
                  <c:v>1253163.3351405617</c:v>
                </c:pt>
                <c:pt idx="5914">
                  <c:v>1257784.1763629112</c:v>
                </c:pt>
                <c:pt idx="5915">
                  <c:v>1258554.8625024967</c:v>
                </c:pt>
                <c:pt idx="5916">
                  <c:v>1254318.0190084968</c:v>
                </c:pt>
                <c:pt idx="5917">
                  <c:v>1249316.9236241374</c:v>
                </c:pt>
                <c:pt idx="5918">
                  <c:v>1243938.4987368248</c:v>
                </c:pt>
                <c:pt idx="5919">
                  <c:v>1238567.7169635892</c:v>
                </c:pt>
                <c:pt idx="5920">
                  <c:v>1235502.1304055117</c:v>
                </c:pt>
                <c:pt idx="5921">
                  <c:v>1230908.4300266113</c:v>
                </c:pt>
                <c:pt idx="5922">
                  <c:v>1224792.2311699949</c:v>
                </c:pt>
                <c:pt idx="5923">
                  <c:v>1218686.0151553992</c:v>
                </c:pt>
                <c:pt idx="5924">
                  <c:v>1212970.5040855333</c:v>
                </c:pt>
                <c:pt idx="5925">
                  <c:v>1206503.5316371359</c:v>
                </c:pt>
                <c:pt idx="5926">
                  <c:v>1200427.2641381249</c:v>
                </c:pt>
                <c:pt idx="5927">
                  <c:v>1193982.1681473404</c:v>
                </c:pt>
                <c:pt idx="5928">
                  <c:v>1189061.1694462132</c:v>
                </c:pt>
                <c:pt idx="5929">
                  <c:v>1185658.1847427879</c:v>
                </c:pt>
                <c:pt idx="5930">
                  <c:v>1183769.0025253687</c:v>
                </c:pt>
                <c:pt idx="5931">
                  <c:v>1181880.7951954659</c:v>
                </c:pt>
                <c:pt idx="5932">
                  <c:v>1189817.8172204643</c:v>
                </c:pt>
                <c:pt idx="5933">
                  <c:v>1195118.7191228382</c:v>
                </c:pt>
                <c:pt idx="5934">
                  <c:v>1198151.2375269085</c:v>
                </c:pt>
                <c:pt idx="5935">
                  <c:v>1201945.395123912</c:v>
                </c:pt>
                <c:pt idx="5936">
                  <c:v>1206503.5316371359</c:v>
                </c:pt>
                <c:pt idx="5937">
                  <c:v>1210686.7563724518</c:v>
                </c:pt>
                <c:pt idx="5938">
                  <c:v>1215255.6556358468</c:v>
                </c:pt>
                <c:pt idx="5939">
                  <c:v>1218686.0151553992</c:v>
                </c:pt>
                <c:pt idx="5940">
                  <c:v>1223646.5552565642</c:v>
                </c:pt>
                <c:pt idx="5941">
                  <c:v>1233204.5782974456</c:v>
                </c:pt>
                <c:pt idx="5942">
                  <c:v>1240868.5446879826</c:v>
                </c:pt>
                <c:pt idx="5943">
                  <c:v>1247395.1801960357</c:v>
                </c:pt>
                <c:pt idx="5944">
                  <c:v>1255088.0032288842</c:v>
                </c:pt>
                <c:pt idx="5945">
                  <c:v>1267815.2627695818</c:v>
                </c:pt>
                <c:pt idx="5946">
                  <c:v>1287568.1921595242</c:v>
                </c:pt>
                <c:pt idx="5947">
                  <c:v>1307032.2727551684</c:v>
                </c:pt>
                <c:pt idx="5948">
                  <c:v>1321890.1744240429</c:v>
                </c:pt>
                <c:pt idx="5949">
                  <c:v>1337590.9038400277</c:v>
                </c:pt>
                <c:pt idx="5950">
                  <c:v>1352959.1875337064</c:v>
                </c:pt>
                <c:pt idx="5951">
                  <c:v>1371558.7495092768</c:v>
                </c:pt>
                <c:pt idx="5952">
                  <c:v>1395029.074633494</c:v>
                </c:pt>
                <c:pt idx="5953">
                  <c:v>1415426.365067251</c:v>
                </c:pt>
                <c:pt idx="5954">
                  <c:v>1433105.5279215798</c:v>
                </c:pt>
                <c:pt idx="5955">
                  <c:v>1444798.9801387303</c:v>
                </c:pt>
                <c:pt idx="5956">
                  <c:v>1449243.006532779</c:v>
                </c:pt>
                <c:pt idx="5957">
                  <c:v>1441569.9245990254</c:v>
                </c:pt>
                <c:pt idx="5958">
                  <c:v>1428276.4509238768</c:v>
                </c:pt>
                <c:pt idx="5959">
                  <c:v>1420641.8965070043</c:v>
                </c:pt>
                <c:pt idx="5960">
                  <c:v>1409416.6332238819</c:v>
                </c:pt>
                <c:pt idx="5961">
                  <c:v>1397024.3245118763</c:v>
                </c:pt>
                <c:pt idx="5962">
                  <c:v>1383078.0479835812</c:v>
                </c:pt>
                <c:pt idx="5963">
                  <c:v>1369179.5409005135</c:v>
                </c:pt>
                <c:pt idx="5964">
                  <c:v>1356514.1375595704</c:v>
                </c:pt>
                <c:pt idx="5965">
                  <c:v>1345070.6072710454</c:v>
                </c:pt>
                <c:pt idx="5966">
                  <c:v>1336018.0232254788</c:v>
                </c:pt>
                <c:pt idx="5967">
                  <c:v>1328162.9790610168</c:v>
                </c:pt>
                <c:pt idx="5968">
                  <c:v>1319931.9702351931</c:v>
                </c:pt>
                <c:pt idx="5969">
                  <c:v>1312499.685290968</c:v>
                </c:pt>
                <c:pt idx="5970">
                  <c:v>1310155.5725990329</c:v>
                </c:pt>
                <c:pt idx="5971">
                  <c:v>1307422.5487513468</c:v>
                </c:pt>
                <c:pt idx="5972">
                  <c:v>1305861.6787404753</c:v>
                </c:pt>
                <c:pt idx="5973">
                  <c:v>1310936.787512619</c:v>
                </c:pt>
                <c:pt idx="5974">
                  <c:v>1315627.3526244331</c:v>
                </c:pt>
                <c:pt idx="5975">
                  <c:v>1315627.3526244331</c:v>
                </c:pt>
                <c:pt idx="5976">
                  <c:v>1314063.2069937419</c:v>
                </c:pt>
                <c:pt idx="5977">
                  <c:v>1313672.2680740058</c:v>
                </c:pt>
                <c:pt idx="5978">
                  <c:v>1315236.2577244639</c:v>
                </c:pt>
                <c:pt idx="5979">
                  <c:v>1319931.9702351931</c:v>
                </c:pt>
                <c:pt idx="5980">
                  <c:v>1325809.5074584708</c:v>
                </c:pt>
                <c:pt idx="5981">
                  <c:v>1330125.2777711488</c:v>
                </c:pt>
                <c:pt idx="5982">
                  <c:v>1332088.5513687972</c:v>
                </c:pt>
                <c:pt idx="5983">
                  <c:v>1332481.3230754808</c:v>
                </c:pt>
                <c:pt idx="5984">
                  <c:v>1333266.9834746048</c:v>
                </c:pt>
                <c:pt idx="5985">
                  <c:v>1331695.8186612464</c:v>
                </c:pt>
                <c:pt idx="5986">
                  <c:v>1329732.7400383074</c:v>
                </c:pt>
                <c:pt idx="5987">
                  <c:v>1332088.5513687972</c:v>
                </c:pt>
                <c:pt idx="5988">
                  <c:v>1339164.4083813298</c:v>
                </c:pt>
                <c:pt idx="5989">
                  <c:v>1347435.5435406324</c:v>
                </c:pt>
                <c:pt idx="5990">
                  <c:v>1357304.5554058626</c:v>
                </c:pt>
                <c:pt idx="5991">
                  <c:v>1365217.3128537834</c:v>
                </c:pt>
                <c:pt idx="5992">
                  <c:v>1366801.736127818</c:v>
                </c:pt>
                <c:pt idx="5993">
                  <c:v>1364425.3351923544</c:v>
                </c:pt>
                <c:pt idx="5994">
                  <c:v>1360863.3659803309</c:v>
                </c:pt>
                <c:pt idx="5995">
                  <c:v>1356514.1375595704</c:v>
                </c:pt>
                <c:pt idx="5996">
                  <c:v>1352169.6275891736</c:v>
                </c:pt>
                <c:pt idx="5997">
                  <c:v>1347829.8360691406</c:v>
                </c:pt>
                <c:pt idx="5998">
                  <c:v>1343100.8994218428</c:v>
                </c:pt>
                <c:pt idx="5999">
                  <c:v>1338770.9737545811</c:v>
                </c:pt>
                <c:pt idx="6000">
                  <c:v>1334838.7722158805</c:v>
                </c:pt>
                <c:pt idx="6001">
                  <c:v>1330125.2777711488</c:v>
                </c:pt>
                <c:pt idx="6002">
                  <c:v>1325809.5074584708</c:v>
                </c:pt>
                <c:pt idx="6003">
                  <c:v>1320715.1349249762</c:v>
                </c:pt>
                <c:pt idx="6004">
                  <c:v>1314845.201818971</c:v>
                </c:pt>
                <c:pt idx="6005">
                  <c:v>1308593.6107125599</c:v>
                </c:pt>
                <c:pt idx="6006">
                  <c:v>1301182.8122683801</c:v>
                </c:pt>
                <c:pt idx="6007">
                  <c:v>1292619.474704843</c:v>
                </c:pt>
                <c:pt idx="6008">
                  <c:v>1283687.0746791828</c:v>
                </c:pt>
                <c:pt idx="6009">
                  <c:v>1273227.5357167237</c:v>
                </c:pt>
                <c:pt idx="6010">
                  <c:v>1262024.8804078437</c:v>
                </c:pt>
                <c:pt idx="6011">
                  <c:v>1250470.4376251902</c:v>
                </c:pt>
                <c:pt idx="6012">
                  <c:v>1238567.7169635892</c:v>
                </c:pt>
                <c:pt idx="6013">
                  <c:v>1226320.3449943103</c:v>
                </c:pt>
                <c:pt idx="6014">
                  <c:v>1214493.7824702356</c:v>
                </c:pt>
                <c:pt idx="6015">
                  <c:v>1205363.4710714687</c:v>
                </c:pt>
                <c:pt idx="6016">
                  <c:v>1195876.6147517599</c:v>
                </c:pt>
                <c:pt idx="6017">
                  <c:v>1186414.1305966768</c:v>
                </c:pt>
                <c:pt idx="6018">
                  <c:v>1176222.022526199</c:v>
                </c:pt>
                <c:pt idx="6019">
                  <c:v>1167938.3604298346</c:v>
                </c:pt>
                <c:pt idx="6020">
                  <c:v>1160048.8348829094</c:v>
                </c:pt>
                <c:pt idx="6021">
                  <c:v>1151427.657653112</c:v>
                </c:pt>
                <c:pt idx="6022">
                  <c:v>1143574.1639125627</c:v>
                </c:pt>
                <c:pt idx="6023">
                  <c:v>1135737.8671725746</c:v>
                </c:pt>
                <c:pt idx="6024">
                  <c:v>1127174.9881631695</c:v>
                </c:pt>
                <c:pt idx="6025">
                  <c:v>1118632.737750886</c:v>
                </c:pt>
                <c:pt idx="6026">
                  <c:v>1109371.0802367423</c:v>
                </c:pt>
                <c:pt idx="6027">
                  <c:v>1100502.8183548711</c:v>
                </c:pt>
                <c:pt idx="6028">
                  <c:v>1091288.9302812982</c:v>
                </c:pt>
                <c:pt idx="6029">
                  <c:v>1080998.3102721162</c:v>
                </c:pt>
                <c:pt idx="6030">
                  <c:v>1071470.1093686745</c:v>
                </c:pt>
                <c:pt idx="6031">
                  <c:v>1061968.2693958748</c:v>
                </c:pt>
                <c:pt idx="6032">
                  <c:v>1054312.9506043624</c:v>
                </c:pt>
                <c:pt idx="6033">
                  <c:v>1049218.9586302266</c:v>
                </c:pt>
                <c:pt idx="6034">
                  <c:v>1043769.5915997028</c:v>
                </c:pt>
                <c:pt idx="6035">
                  <c:v>1038328.9985510055</c:v>
                </c:pt>
                <c:pt idx="6036">
                  <c:v>1035430.936506018</c:v>
                </c:pt>
                <c:pt idx="6037">
                  <c:v>1033620.9150811192</c:v>
                </c:pt>
                <c:pt idx="6038">
                  <c:v>1032173.5998603981</c:v>
                </c:pt>
                <c:pt idx="6039">
                  <c:v>1030365.333231166</c:v>
                </c:pt>
                <c:pt idx="6040">
                  <c:v>1028919.4218453486</c:v>
                </c:pt>
                <c:pt idx="6041">
                  <c:v>1026751.7246317584</c:v>
                </c:pt>
                <c:pt idx="6042">
                  <c:v>1025668.402465526</c:v>
                </c:pt>
                <c:pt idx="6043">
                  <c:v>1024946.3826627471</c:v>
                </c:pt>
                <c:pt idx="6044">
                  <c:v>1024224.5188425295</c:v>
                </c:pt>
                <c:pt idx="6045">
                  <c:v>1022781.2591497786</c:v>
                </c:pt>
                <c:pt idx="6046">
                  <c:v>1022781.2591497786</c:v>
                </c:pt>
                <c:pt idx="6047">
                  <c:v>1022059.8632760812</c:v>
                </c:pt>
                <c:pt idx="6048">
                  <c:v>1020978.0619316734</c:v>
                </c:pt>
                <c:pt idx="6049">
                  <c:v>1019896.6115457006</c:v>
                </c:pt>
                <c:pt idx="6050">
                  <c:v>1019536.2060761545</c:v>
                </c:pt>
                <c:pt idx="6051">
                  <c:v>1018455.2236343734</c:v>
                </c:pt>
                <c:pt idx="6052">
                  <c:v>1017734.7636513878</c:v>
                </c:pt>
                <c:pt idx="6053">
                  <c:v>1017014.4596521277</c:v>
                </c:pt>
                <c:pt idx="6054">
                  <c:v>1016294.3116319366</c:v>
                </c:pt>
                <c:pt idx="6055">
                  <c:v>1016294.3116319366</c:v>
                </c:pt>
                <c:pt idx="6056">
                  <c:v>1019175.8395999204</c:v>
                </c:pt>
                <c:pt idx="6057">
                  <c:v>1019896.6115457006</c:v>
                </c:pt>
                <c:pt idx="6058">
                  <c:v>1019536.2060761545</c:v>
                </c:pt>
                <c:pt idx="6059">
                  <c:v>1019175.8395999204</c:v>
                </c:pt>
                <c:pt idx="6060">
                  <c:v>1021699.2238338571</c:v>
                </c:pt>
                <c:pt idx="6061">
                  <c:v>1024224.5188425295</c:v>
                </c:pt>
                <c:pt idx="6062">
                  <c:v>1026390.5782473739</c:v>
                </c:pt>
                <c:pt idx="6063">
                  <c:v>1028919.4218453486</c:v>
                </c:pt>
                <c:pt idx="6064">
                  <c:v>1029642.2995475587</c:v>
                </c:pt>
                <c:pt idx="6065">
                  <c:v>1029642.2995475587</c:v>
                </c:pt>
                <c:pt idx="6066">
                  <c:v>1029642.2995475587</c:v>
                </c:pt>
                <c:pt idx="6067">
                  <c:v>1029280.8411980513</c:v>
                </c:pt>
                <c:pt idx="6068">
                  <c:v>1028919.4218453486</c:v>
                </c:pt>
                <c:pt idx="6069">
                  <c:v>1027835.3977599181</c:v>
                </c:pt>
                <c:pt idx="6070">
                  <c:v>1027474.1343886126</c:v>
                </c:pt>
                <c:pt idx="6071">
                  <c:v>1026390.5782473739</c:v>
                </c:pt>
                <c:pt idx="6072">
                  <c:v>1025307.3730668984</c:v>
                </c:pt>
                <c:pt idx="6073">
                  <c:v>1024585.4312554002</c:v>
                </c:pt>
                <c:pt idx="6074">
                  <c:v>1023502.8110072017</c:v>
                </c:pt>
                <c:pt idx="6075">
                  <c:v>1022781.2591497786</c:v>
                </c:pt>
                <c:pt idx="6076">
                  <c:v>1021699.2238338571</c:v>
                </c:pt>
                <c:pt idx="6077">
                  <c:v>1020617.5394740421</c:v>
                </c:pt>
                <c:pt idx="6078">
                  <c:v>1019536.2060761545</c:v>
                </c:pt>
                <c:pt idx="6079">
                  <c:v>1018815.5121193267</c:v>
                </c:pt>
                <c:pt idx="6080">
                  <c:v>1018455.2236343734</c:v>
                </c:pt>
                <c:pt idx="6081">
                  <c:v>1018094.9741450604</c:v>
                </c:pt>
                <c:pt idx="6082">
                  <c:v>1017734.7636513878</c:v>
                </c:pt>
                <c:pt idx="6083">
                  <c:v>1017014.4596521277</c:v>
                </c:pt>
                <c:pt idx="6084">
                  <c:v>1016654.366144212</c:v>
                </c:pt>
                <c:pt idx="6085">
                  <c:v>1015934.2961153015</c:v>
                </c:pt>
                <c:pt idx="6086">
                  <c:v>1015214.3820712809</c:v>
                </c:pt>
                <c:pt idx="6087">
                  <c:v>1014494.6240063291</c:v>
                </c:pt>
                <c:pt idx="6088">
                  <c:v>1014134.8034655675</c:v>
                </c:pt>
                <c:pt idx="6089">
                  <c:v>1013055.5758229457</c:v>
                </c:pt>
                <c:pt idx="6090">
                  <c:v>1012336.2857033499</c:v>
                </c:pt>
                <c:pt idx="6091">
                  <c:v>1011617.1515651513</c:v>
                </c:pt>
                <c:pt idx="6092">
                  <c:v>1010898.1734118424</c:v>
                </c:pt>
                <c:pt idx="6093">
                  <c:v>1010538.7428263202</c:v>
                </c:pt>
                <c:pt idx="6094">
                  <c:v>1009819.998643361</c:v>
                </c:pt>
                <c:pt idx="6095">
                  <c:v>1009460.6850447599</c:v>
                </c:pt>
                <c:pt idx="6096">
                  <c:v>1008382.978226291</c:v>
                </c:pt>
                <c:pt idx="6097">
                  <c:v>1008382.978226291</c:v>
                </c:pt>
                <c:pt idx="6098">
                  <c:v>1008382.978226291</c:v>
                </c:pt>
                <c:pt idx="6099">
                  <c:v>1008023.8206090871</c:v>
                </c:pt>
                <c:pt idx="6100">
                  <c:v>1007664.7019875236</c:v>
                </c:pt>
                <c:pt idx="6101">
                  <c:v>1007305.6223627646</c:v>
                </c:pt>
                <c:pt idx="6102">
                  <c:v>1007305.6223627646</c:v>
                </c:pt>
                <c:pt idx="6103">
                  <c:v>1006946.5817324817</c:v>
                </c:pt>
                <c:pt idx="6104">
                  <c:v>1006587.5801001675</c:v>
                </c:pt>
                <c:pt idx="6105">
                  <c:v>1006228.6174611654</c:v>
                </c:pt>
                <c:pt idx="6106">
                  <c:v>1006228.6174611654</c:v>
                </c:pt>
                <c:pt idx="6107">
                  <c:v>1006228.6174611654</c:v>
                </c:pt>
                <c:pt idx="6108">
                  <c:v>1006587.5801001675</c:v>
                </c:pt>
                <c:pt idx="6109">
                  <c:v>1006228.6174611654</c:v>
                </c:pt>
                <c:pt idx="6110">
                  <c:v>1006587.5801001675</c:v>
                </c:pt>
                <c:pt idx="6111">
                  <c:v>1006228.6174611654</c:v>
                </c:pt>
                <c:pt idx="6112">
                  <c:v>1006228.6174611654</c:v>
                </c:pt>
                <c:pt idx="6113">
                  <c:v>1007664.7019875236</c:v>
                </c:pt>
                <c:pt idx="6114">
                  <c:v>1009460.6850447599</c:v>
                </c:pt>
                <c:pt idx="6115">
                  <c:v>1011617.1515651513</c:v>
                </c:pt>
                <c:pt idx="6116">
                  <c:v>1013055.5758229457</c:v>
                </c:pt>
                <c:pt idx="6117">
                  <c:v>1013775.0219216105</c:v>
                </c:pt>
                <c:pt idx="6118">
                  <c:v>1014134.8034655675</c:v>
                </c:pt>
                <c:pt idx="6119">
                  <c:v>1014854.4835404027</c:v>
                </c:pt>
                <c:pt idx="6120">
                  <c:v>1015214.3820712809</c:v>
                </c:pt>
                <c:pt idx="6121">
                  <c:v>1015934.2961153015</c:v>
                </c:pt>
                <c:pt idx="6122">
                  <c:v>1015934.2961153015</c:v>
                </c:pt>
                <c:pt idx="6123">
                  <c:v>1016654.366144212</c:v>
                </c:pt>
                <c:pt idx="6124">
                  <c:v>1017014.4596521277</c:v>
                </c:pt>
                <c:pt idx="6125">
                  <c:v>1017374.5921533555</c:v>
                </c:pt>
                <c:pt idx="6126">
                  <c:v>1017734.7636513878</c:v>
                </c:pt>
                <c:pt idx="6127">
                  <c:v>1018094.9741450604</c:v>
                </c:pt>
                <c:pt idx="6128">
                  <c:v>1018455.2236343734</c:v>
                </c:pt>
                <c:pt idx="6129">
                  <c:v>1018455.2236343734</c:v>
                </c:pt>
                <c:pt idx="6130">
                  <c:v>1018815.5121193267</c:v>
                </c:pt>
                <c:pt idx="6131">
                  <c:v>1018455.2236343734</c:v>
                </c:pt>
                <c:pt idx="6132">
                  <c:v>1018815.5121193267</c:v>
                </c:pt>
                <c:pt idx="6133">
                  <c:v>1019896.6115457006</c:v>
                </c:pt>
                <c:pt idx="6134">
                  <c:v>1020617.5394740421</c:v>
                </c:pt>
                <c:pt idx="6135">
                  <c:v>1020617.5394740421</c:v>
                </c:pt>
                <c:pt idx="6136">
                  <c:v>1020617.5394740421</c:v>
                </c:pt>
                <c:pt idx="6137">
                  <c:v>1021338.6233849451</c:v>
                </c:pt>
                <c:pt idx="6138">
                  <c:v>1021338.6233849451</c:v>
                </c:pt>
                <c:pt idx="6139">
                  <c:v>1022059.8632760812</c:v>
                </c:pt>
                <c:pt idx="6140">
                  <c:v>1022059.8632760812</c:v>
                </c:pt>
                <c:pt idx="6141">
                  <c:v>1022059.8632760812</c:v>
                </c:pt>
                <c:pt idx="6142">
                  <c:v>1023142.0155800879</c:v>
                </c:pt>
                <c:pt idx="6143">
                  <c:v>1024585.4312554002</c:v>
                </c:pt>
                <c:pt idx="6144">
                  <c:v>1026029.4708586298</c:v>
                </c:pt>
                <c:pt idx="6145">
                  <c:v>1026029.4708586298</c:v>
                </c:pt>
                <c:pt idx="6146">
                  <c:v>1026029.4708586298</c:v>
                </c:pt>
                <c:pt idx="6147">
                  <c:v>1026029.4708586298</c:v>
                </c:pt>
                <c:pt idx="6148">
                  <c:v>1026029.4708586298</c:v>
                </c:pt>
                <c:pt idx="6149">
                  <c:v>1026751.7246317584</c:v>
                </c:pt>
                <c:pt idx="6150">
                  <c:v>1027112.9100129474</c:v>
                </c:pt>
                <c:pt idx="6151">
                  <c:v>1027112.9100129474</c:v>
                </c:pt>
                <c:pt idx="6152">
                  <c:v>1027112.9100129474</c:v>
                </c:pt>
                <c:pt idx="6153">
                  <c:v>1027474.1343886126</c:v>
                </c:pt>
                <c:pt idx="6154">
                  <c:v>1027835.3977599181</c:v>
                </c:pt>
                <c:pt idx="6155">
                  <c:v>1027835.3977599181</c:v>
                </c:pt>
                <c:pt idx="6156">
                  <c:v>1028196.7001280282</c:v>
                </c:pt>
                <c:pt idx="6157">
                  <c:v>1028196.7001280282</c:v>
                </c:pt>
                <c:pt idx="6158">
                  <c:v>1028558.041487122</c:v>
                </c:pt>
                <c:pt idx="6159">
                  <c:v>1028558.041487122</c:v>
                </c:pt>
                <c:pt idx="6160">
                  <c:v>1028558.041487122</c:v>
                </c:pt>
                <c:pt idx="6161">
                  <c:v>1029280.8411980513</c:v>
                </c:pt>
                <c:pt idx="6162">
                  <c:v>1030726.9085652661</c:v>
                </c:pt>
                <c:pt idx="6163">
                  <c:v>1031811.8685437366</c:v>
                </c:pt>
                <c:pt idx="6164">
                  <c:v>1032173.5998603981</c:v>
                </c:pt>
                <c:pt idx="6165">
                  <c:v>1032535.3701726999</c:v>
                </c:pt>
                <c:pt idx="6166">
                  <c:v>1032173.5998603981</c:v>
                </c:pt>
                <c:pt idx="6167">
                  <c:v>1032173.5998603981</c:v>
                </c:pt>
                <c:pt idx="6168">
                  <c:v>1032897.1794794779</c:v>
                </c:pt>
                <c:pt idx="6169">
                  <c:v>1032897.1794794779</c:v>
                </c:pt>
                <c:pt idx="6170">
                  <c:v>1041955.0856971182</c:v>
                </c:pt>
                <c:pt idx="6171">
                  <c:v>1050309.8849125672</c:v>
                </c:pt>
                <c:pt idx="6172">
                  <c:v>1050673.6049975734</c:v>
                </c:pt>
                <c:pt idx="6173">
                  <c:v>1044495.666930452</c:v>
                </c:pt>
                <c:pt idx="6174">
                  <c:v>1038328.9985510055</c:v>
                </c:pt>
                <c:pt idx="6175">
                  <c:v>1031811.8685437366</c:v>
                </c:pt>
                <c:pt idx="6176">
                  <c:v>1025307.3730668984</c:v>
                </c:pt>
                <c:pt idx="6177">
                  <c:v>1022059.8632760812</c:v>
                </c:pt>
                <c:pt idx="6178">
                  <c:v>1020978.0619316734</c:v>
                </c:pt>
                <c:pt idx="6179">
                  <c:v>1019896.6115457006</c:v>
                </c:pt>
                <c:pt idx="6180">
                  <c:v>1021338.6233849451</c:v>
                </c:pt>
                <c:pt idx="6181">
                  <c:v>1039778.965463629</c:v>
                </c:pt>
                <c:pt idx="6182">
                  <c:v>1080998.3102721162</c:v>
                </c:pt>
                <c:pt idx="6183">
                  <c:v>1092025.1444296446</c:v>
                </c:pt>
                <c:pt idx="6184">
                  <c:v>1110111.1159403808</c:v>
                </c:pt>
                <c:pt idx="6185">
                  <c:v>1114184.1004963499</c:v>
                </c:pt>
                <c:pt idx="6186">
                  <c:v>1110851.3076289091</c:v>
                </c:pt>
                <c:pt idx="6187">
                  <c:v>1104564.6502077579</c:v>
                </c:pt>
                <c:pt idx="6188">
                  <c:v>1097183.0109739676</c:v>
                </c:pt>
                <c:pt idx="6189">
                  <c:v>1094971.5608498082</c:v>
                </c:pt>
                <c:pt idx="6190">
                  <c:v>1098658.090964891</c:v>
                </c:pt>
                <c:pt idx="6191">
                  <c:v>1097183.0109739676</c:v>
                </c:pt>
                <c:pt idx="6192">
                  <c:v>1092393.3099990245</c:v>
                </c:pt>
                <c:pt idx="6193">
                  <c:v>1090552.8721120209</c:v>
                </c:pt>
                <c:pt idx="6194">
                  <c:v>1088713.4091125336</c:v>
                </c:pt>
                <c:pt idx="6195">
                  <c:v>1087610.1992570329</c:v>
                </c:pt>
                <c:pt idx="6196">
                  <c:v>1087610.1992570329</c:v>
                </c:pt>
                <c:pt idx="6197">
                  <c:v>1089081.2237211503</c:v>
                </c:pt>
                <c:pt idx="6198">
                  <c:v>1091288.9302812982</c:v>
                </c:pt>
                <c:pt idx="6199">
                  <c:v>1094971.5608498082</c:v>
                </c:pt>
                <c:pt idx="6200">
                  <c:v>1104564.6502077579</c:v>
                </c:pt>
                <c:pt idx="6201">
                  <c:v>1110481.1922868248</c:v>
                </c:pt>
                <c:pt idx="6202">
                  <c:v>1117520.0519990176</c:v>
                </c:pt>
                <c:pt idx="6203">
                  <c:v>1121230.3693476133</c:v>
                </c:pt>
                <c:pt idx="6204">
                  <c:v>1121972.9007629212</c:v>
                </c:pt>
                <c:pt idx="6205">
                  <c:v>1121972.9007629212</c:v>
                </c:pt>
                <c:pt idx="6206">
                  <c:v>1123458.4315388929</c:v>
                </c:pt>
                <c:pt idx="6207">
                  <c:v>1123458.4315388929</c:v>
                </c:pt>
                <c:pt idx="6208">
                  <c:v>1123086.9903508574</c:v>
                </c:pt>
                <c:pt idx="6209">
                  <c:v>1121601.6155574471</c:v>
                </c:pt>
                <c:pt idx="6210">
                  <c:v>1120859.162134584</c:v>
                </c:pt>
                <c:pt idx="6211">
                  <c:v>1119745.7744623534</c:v>
                </c:pt>
                <c:pt idx="6212">
                  <c:v>1119003.7109924015</c:v>
                </c:pt>
                <c:pt idx="6213">
                  <c:v>1118632.737750886</c:v>
                </c:pt>
                <c:pt idx="6214">
                  <c:v>1118261.8035061751</c:v>
                </c:pt>
                <c:pt idx="6215">
                  <c:v>1118261.8035061751</c:v>
                </c:pt>
                <c:pt idx="6216">
                  <c:v>1117890.9082547761</c:v>
                </c:pt>
                <c:pt idx="6217">
                  <c:v>1117520.0519990176</c:v>
                </c:pt>
                <c:pt idx="6218">
                  <c:v>1117890.9082547761</c:v>
                </c:pt>
                <c:pt idx="6219">
                  <c:v>1118261.8035061751</c:v>
                </c:pt>
                <c:pt idx="6220">
                  <c:v>1119003.7109924015</c:v>
                </c:pt>
                <c:pt idx="6221">
                  <c:v>1119374.7232307214</c:v>
                </c:pt>
                <c:pt idx="6222">
                  <c:v>1119374.7232307214</c:v>
                </c:pt>
                <c:pt idx="6223">
                  <c:v>1118632.737750886</c:v>
                </c:pt>
                <c:pt idx="6224">
                  <c:v>1118261.8035061751</c:v>
                </c:pt>
                <c:pt idx="6225">
                  <c:v>1117890.9082547761</c:v>
                </c:pt>
                <c:pt idx="6226">
                  <c:v>1118261.8035061751</c:v>
                </c:pt>
                <c:pt idx="6227">
                  <c:v>1120487.9939148668</c:v>
                </c:pt>
                <c:pt idx="6228">
                  <c:v>1124572.9890745133</c:v>
                </c:pt>
                <c:pt idx="6229">
                  <c:v>1127546.8582985923</c:v>
                </c:pt>
                <c:pt idx="6230">
                  <c:v>1129034.7288036719</c:v>
                </c:pt>
                <c:pt idx="6231">
                  <c:v>1129778.8980265614</c:v>
                </c:pt>
                <c:pt idx="6232">
                  <c:v>1129778.8980265614</c:v>
                </c:pt>
                <c:pt idx="6233">
                  <c:v>1129778.8980265614</c:v>
                </c:pt>
                <c:pt idx="6234">
                  <c:v>1129778.8980265614</c:v>
                </c:pt>
                <c:pt idx="6235">
                  <c:v>1130151.0411337949</c:v>
                </c:pt>
                <c:pt idx="6236">
                  <c:v>1130895.4443316907</c:v>
                </c:pt>
                <c:pt idx="6237">
                  <c:v>1130895.4443316907</c:v>
                </c:pt>
                <c:pt idx="6238">
                  <c:v>1130523.2232343405</c:v>
                </c:pt>
                <c:pt idx="6239">
                  <c:v>1130895.4443316907</c:v>
                </c:pt>
                <c:pt idx="6240">
                  <c:v>1130895.4443316907</c:v>
                </c:pt>
                <c:pt idx="6241">
                  <c:v>1130151.0411337949</c:v>
                </c:pt>
                <c:pt idx="6242">
                  <c:v>1130151.0411337949</c:v>
                </c:pt>
                <c:pt idx="6243">
                  <c:v>1130523.2232343405</c:v>
                </c:pt>
                <c:pt idx="6244">
                  <c:v>1131640.0035109837</c:v>
                </c:pt>
                <c:pt idx="6245">
                  <c:v>1132012.3415917624</c:v>
                </c:pt>
                <c:pt idx="6246">
                  <c:v>1140960.1542237215</c:v>
                </c:pt>
                <c:pt idx="6247">
                  <c:v>1193603.3958138432</c:v>
                </c:pt>
                <c:pt idx="6248">
                  <c:v>1253163.3351405617</c:v>
                </c:pt>
                <c:pt idx="6249">
                  <c:v>1339951.3946264051</c:v>
                </c:pt>
                <c:pt idx="6250">
                  <c:v>1369575.9781799279</c:v>
                </c:pt>
                <c:pt idx="6251">
                  <c:v>1382282.5607284904</c:v>
                </c:pt>
                <c:pt idx="6252">
                  <c:v>1380692.0541636646</c:v>
                </c:pt>
                <c:pt idx="6253">
                  <c:v>1376718.5174347833</c:v>
                </c:pt>
                <c:pt idx="6254">
                  <c:v>1371955.4207613692</c:v>
                </c:pt>
                <c:pt idx="6255">
                  <c:v>1363633.5135088302</c:v>
                </c:pt>
                <c:pt idx="6256">
                  <c:v>1354143.8199160621</c:v>
                </c:pt>
                <c:pt idx="6257">
                  <c:v>1342707.0748386905</c:v>
                </c:pt>
                <c:pt idx="6258">
                  <c:v>1332481.3230754808</c:v>
                </c:pt>
                <c:pt idx="6259">
                  <c:v>1322673.7290655728</c:v>
                </c:pt>
                <c:pt idx="6260">
                  <c:v>1312108.9023526292</c:v>
                </c:pt>
                <c:pt idx="6261">
                  <c:v>1300013.9730481897</c:v>
                </c:pt>
                <c:pt idx="6262">
                  <c:v>1287179.9049316905</c:v>
                </c:pt>
                <c:pt idx="6263">
                  <c:v>1272840.6913229264</c:v>
                </c:pt>
                <c:pt idx="6264">
                  <c:v>1257398.8917842507</c:v>
                </c:pt>
                <c:pt idx="6265">
                  <c:v>1242019.4849907421</c:v>
                </c:pt>
                <c:pt idx="6266">
                  <c:v>1225938.258045353</c:v>
                </c:pt>
                <c:pt idx="6267">
                  <c:v>1208404.412495438</c:v>
                </c:pt>
                <c:pt idx="6268">
                  <c:v>1189439.4738355186</c:v>
                </c:pt>
                <c:pt idx="6269">
                  <c:v>1167938.3604298346</c:v>
                </c:pt>
                <c:pt idx="6270">
                  <c:v>1146563.9432880562</c:v>
                </c:pt>
                <c:pt idx="6271">
                  <c:v>1124201.4309007209</c:v>
                </c:pt>
                <c:pt idx="6272">
                  <c:v>1101610.122731654</c:v>
                </c:pt>
                <c:pt idx="6273">
                  <c:v>1078430.4322174285</c:v>
                </c:pt>
                <c:pt idx="6274">
                  <c:v>1055769.7807182558</c:v>
                </c:pt>
                <c:pt idx="6275">
                  <c:v>1032897.1794794779</c:v>
                </c:pt>
                <c:pt idx="6276">
                  <c:v>1010179.3512376025</c:v>
                </c:pt>
                <c:pt idx="6277">
                  <c:v>986902.54322835244</c:v>
                </c:pt>
                <c:pt idx="6278">
                  <c:v>963081.96368161589</c:v>
                </c:pt>
                <c:pt idx="6279">
                  <c:v>941194.98218526132</c:v>
                </c:pt>
                <c:pt idx="6280">
                  <c:v>920855.76822631992</c:v>
                </c:pt>
                <c:pt idx="6281">
                  <c:v>899606.05999454856</c:v>
                </c:pt>
                <c:pt idx="6282">
                  <c:v>878501.45388278179</c:v>
                </c:pt>
                <c:pt idx="6283">
                  <c:v>858911.89811518416</c:v>
                </c:pt>
                <c:pt idx="6284">
                  <c:v>841491.794353351</c:v>
                </c:pt>
                <c:pt idx="6285">
                  <c:v>824511.72480126843</c:v>
                </c:pt>
                <c:pt idx="6286">
                  <c:v>807292.48667717911</c:v>
                </c:pt>
                <c:pt idx="6287">
                  <c:v>788501.91835896112</c:v>
                </c:pt>
                <c:pt idx="6288">
                  <c:v>768172.77604015544</c:v>
                </c:pt>
                <c:pt idx="6289">
                  <c:v>747329.42074886523</c:v>
                </c:pt>
                <c:pt idx="6290">
                  <c:v>726313.69611248374</c:v>
                </c:pt>
                <c:pt idx="6291">
                  <c:v>712934.43525093608</c:v>
                </c:pt>
                <c:pt idx="6292">
                  <c:v>702213.37533788756</c:v>
                </c:pt>
                <c:pt idx="6293">
                  <c:v>690566.10597879626</c:v>
                </c:pt>
                <c:pt idx="6294">
                  <c:v>678969.37474259175</c:v>
                </c:pt>
                <c:pt idx="6295">
                  <c:v>673189.96091955341</c:v>
                </c:pt>
                <c:pt idx="6296">
                  <c:v>673831.49408386089</c:v>
                </c:pt>
                <c:pt idx="6297">
                  <c:v>673831.49408386089</c:v>
                </c:pt>
                <c:pt idx="6298">
                  <c:v>674473.18322840147</c:v>
                </c:pt>
                <c:pt idx="6299">
                  <c:v>675757.02946749516</c:v>
                </c:pt>
                <c:pt idx="6300">
                  <c:v>675757.02946749516</c:v>
                </c:pt>
                <c:pt idx="6301">
                  <c:v>673189.96091955341</c:v>
                </c:pt>
                <c:pt idx="6302">
                  <c:v>669664.31669308804</c:v>
                </c:pt>
                <c:pt idx="6303">
                  <c:v>667743.22679266334</c:v>
                </c:pt>
                <c:pt idx="6304">
                  <c:v>669344.03755352832</c:v>
                </c:pt>
                <c:pt idx="6305">
                  <c:v>669984.6348259598</c:v>
                </c:pt>
                <c:pt idx="6306">
                  <c:v>670304.99195563607</c:v>
                </c:pt>
                <c:pt idx="6307">
                  <c:v>670304.99195563607</c:v>
                </c:pt>
                <c:pt idx="6308">
                  <c:v>671266.29731734283</c:v>
                </c:pt>
                <c:pt idx="6309">
                  <c:v>672227.95363864861</c:v>
                </c:pt>
                <c:pt idx="6310">
                  <c:v>674473.18322840147</c:v>
                </c:pt>
                <c:pt idx="6311">
                  <c:v>680898.65369023755</c:v>
                </c:pt>
                <c:pt idx="6312">
                  <c:v>687984.68710039742</c:v>
                </c:pt>
                <c:pt idx="6313">
                  <c:v>696383.42339312658</c:v>
                </c:pt>
                <c:pt idx="6314">
                  <c:v>703510.63601323403</c:v>
                </c:pt>
                <c:pt idx="6315">
                  <c:v>710656.72244061716</c:v>
                </c:pt>
                <c:pt idx="6316">
                  <c:v>718147.81112829223</c:v>
                </c:pt>
                <c:pt idx="6317">
                  <c:v>725659.52841658145</c:v>
                </c:pt>
                <c:pt idx="6318">
                  <c:v>733847.83579269424</c:v>
                </c:pt>
                <c:pt idx="6319">
                  <c:v>742718.58257125132</c:v>
                </c:pt>
                <c:pt idx="6320">
                  <c:v>753268.87195580639</c:v>
                </c:pt>
                <c:pt idx="6321">
                  <c:v>762864.56319619901</c:v>
                </c:pt>
                <c:pt idx="6322">
                  <c:v>772160.48691188917</c:v>
                </c:pt>
                <c:pt idx="6323">
                  <c:v>788501.91835896112</c:v>
                </c:pt>
                <c:pt idx="6324">
                  <c:v>805273.36218045093</c:v>
                </c:pt>
                <c:pt idx="6325">
                  <c:v>820789.19247840531</c:v>
                </c:pt>
                <c:pt idx="6326">
                  <c:v>834008.55314917862</c:v>
                </c:pt>
                <c:pt idx="6327">
                  <c:v>845922.58107964881</c:v>
                </c:pt>
                <c:pt idx="6328">
                  <c:v>859254.48265741579</c:v>
                </c:pt>
                <c:pt idx="6329">
                  <c:v>873334.02405725792</c:v>
                </c:pt>
                <c:pt idx="6330">
                  <c:v>884368.48111799918</c:v>
                </c:pt>
                <c:pt idx="6331">
                  <c:v>895442.86953634582</c:v>
                </c:pt>
                <c:pt idx="6332">
                  <c:v>906209.26238480024</c:v>
                </c:pt>
                <c:pt idx="6333">
                  <c:v>914570.27127500623</c:v>
                </c:pt>
                <c:pt idx="6334">
                  <c:v>922603.98184065707</c:v>
                </c:pt>
                <c:pt idx="6335">
                  <c:v>928905.62291606329</c:v>
                </c:pt>
                <c:pt idx="6336">
                  <c:v>933464.66572256759</c:v>
                </c:pt>
                <c:pt idx="6337">
                  <c:v>936624.78667683899</c:v>
                </c:pt>
                <c:pt idx="6338">
                  <c:v>938030.29876202345</c:v>
                </c:pt>
                <c:pt idx="6339">
                  <c:v>940843.19471148774</c:v>
                </c:pt>
                <c:pt idx="6340">
                  <c:v>944010.68581151776</c:v>
                </c:pt>
                <c:pt idx="6341">
                  <c:v>945419.47351419367</c:v>
                </c:pt>
                <c:pt idx="6342">
                  <c:v>945067.21809390001</c:v>
                </c:pt>
                <c:pt idx="6343">
                  <c:v>946476.4737454243</c:v>
                </c:pt>
                <c:pt idx="6344">
                  <c:v>948238.92070329748</c:v>
                </c:pt>
                <c:pt idx="6345">
                  <c:v>949649.58018739708</c:v>
                </c:pt>
                <c:pt idx="6346">
                  <c:v>950355.14390445314</c:v>
                </c:pt>
                <c:pt idx="6347">
                  <c:v>951413.7819421012</c:v>
                </c:pt>
                <c:pt idx="6348">
                  <c:v>951766.73928042874</c:v>
                </c:pt>
                <c:pt idx="6349">
                  <c:v>951060.86360290647</c:v>
                </c:pt>
                <c:pt idx="6350">
                  <c:v>954945.11011405848</c:v>
                </c:pt>
                <c:pt idx="6351">
                  <c:v>957772.98032189719</c:v>
                </c:pt>
                <c:pt idx="6352">
                  <c:v>964499.17440535501</c:v>
                </c:pt>
                <c:pt idx="6353">
                  <c:v>971239.4458509516</c:v>
                </c:pt>
                <c:pt idx="6354">
                  <c:v>978705.59764793143</c:v>
                </c:pt>
                <c:pt idx="6355">
                  <c:v>984762.22083088942</c:v>
                </c:pt>
                <c:pt idx="6356">
                  <c:v>989044.26946304739</c:v>
                </c:pt>
                <c:pt idx="6357">
                  <c:v>993689.49224357493</c:v>
                </c:pt>
                <c:pt idx="6358">
                  <c:v>997983.23951428756</c:v>
                </c:pt>
                <c:pt idx="6359">
                  <c:v>1001565.6517422758</c:v>
                </c:pt>
                <c:pt idx="6360">
                  <c:v>1004793.156858068</c:v>
                </c:pt>
                <c:pt idx="6361">
                  <c:v>1006587.5801001675</c:v>
                </c:pt>
                <c:pt idx="6362">
                  <c:v>1008023.8206090871</c:v>
                </c:pt>
                <c:pt idx="6363">
                  <c:v>1009101.4104429632</c:v>
                </c:pt>
                <c:pt idx="6364">
                  <c:v>1010179.3512376025</c:v>
                </c:pt>
                <c:pt idx="6365">
                  <c:v>1009460.6850447599</c:v>
                </c:pt>
                <c:pt idx="6366">
                  <c:v>1009460.6850447599</c:v>
                </c:pt>
                <c:pt idx="6367">
                  <c:v>1008382.978226291</c:v>
                </c:pt>
                <c:pt idx="6368">
                  <c:v>1008742.174836807</c:v>
                </c:pt>
                <c:pt idx="6369">
                  <c:v>1007664.7019875236</c:v>
                </c:pt>
                <c:pt idx="6370">
                  <c:v>1011976.6991364304</c:v>
                </c:pt>
                <c:pt idx="6371">
                  <c:v>1013415.2793732937</c:v>
                </c:pt>
                <c:pt idx="6372">
                  <c:v>1013055.5758229457</c:v>
                </c:pt>
                <c:pt idx="6373">
                  <c:v>1010538.7428263202</c:v>
                </c:pt>
                <c:pt idx="6374">
                  <c:v>1008382.978226291</c:v>
                </c:pt>
                <c:pt idx="6375">
                  <c:v>1004075.6605321076</c:v>
                </c:pt>
                <c:pt idx="6376">
                  <c:v>1002641.1358208861</c:v>
                </c:pt>
                <c:pt idx="6377">
                  <c:v>1000848.8573331852</c:v>
                </c:pt>
                <c:pt idx="6378">
                  <c:v>1001565.6517422758</c:v>
                </c:pt>
                <c:pt idx="6379">
                  <c:v>1002282.6021339279</c:v>
                </c:pt>
                <c:pt idx="6380">
                  <c:v>1002282.6021339279</c:v>
                </c:pt>
                <c:pt idx="6381">
                  <c:v>1001565.6517422758</c:v>
                </c:pt>
                <c:pt idx="6382">
                  <c:v>1001207.2350399103</c:v>
                </c:pt>
                <c:pt idx="6383">
                  <c:v>1001565.6517422758</c:v>
                </c:pt>
                <c:pt idx="6384">
                  <c:v>1002282.6021339279</c:v>
                </c:pt>
                <c:pt idx="6385">
                  <c:v>1001924.1074414458</c:v>
                </c:pt>
                <c:pt idx="6386">
                  <c:v>1001565.6517422758</c:v>
                </c:pt>
                <c:pt idx="6387">
                  <c:v>998699.40999662504</c:v>
                </c:pt>
                <c:pt idx="6388">
                  <c:v>997983.23951428756</c:v>
                </c:pt>
                <c:pt idx="6389">
                  <c:v>997625.21276832558</c:v>
                </c:pt>
                <c:pt idx="6390">
                  <c:v>997267.22501567565</c:v>
                </c:pt>
                <c:pt idx="6391">
                  <c:v>997267.22501567565</c:v>
                </c:pt>
                <c:pt idx="6392">
                  <c:v>998699.40999662504</c:v>
                </c:pt>
                <c:pt idx="6393">
                  <c:v>998699.40999662504</c:v>
                </c:pt>
                <c:pt idx="6394">
                  <c:v>998699.40999662504</c:v>
                </c:pt>
                <c:pt idx="6395">
                  <c:v>998341.3052582182</c:v>
                </c:pt>
                <c:pt idx="6396">
                  <c:v>1002282.6021339279</c:v>
                </c:pt>
                <c:pt idx="6397">
                  <c:v>1002999.708505813</c:v>
                </c:pt>
                <c:pt idx="6398">
                  <c:v>1003716.9708614238</c:v>
                </c:pt>
                <c:pt idx="6399">
                  <c:v>1004075.6605321076</c:v>
                </c:pt>
                <c:pt idx="6400">
                  <c:v>1004075.6605321076</c:v>
                </c:pt>
                <c:pt idx="6401">
                  <c:v>1004075.6605321076</c:v>
                </c:pt>
                <c:pt idx="6402">
                  <c:v>1003716.9708614238</c:v>
                </c:pt>
                <c:pt idx="6403">
                  <c:v>1003358.3201852161</c:v>
                </c:pt>
                <c:pt idx="6404">
                  <c:v>1002641.1358208861</c:v>
                </c:pt>
                <c:pt idx="6405">
                  <c:v>1002282.6021339279</c:v>
                </c:pt>
                <c:pt idx="6406">
                  <c:v>1001565.6517422758</c:v>
                </c:pt>
                <c:pt idx="6407">
                  <c:v>1000490.5186209362</c:v>
                </c:pt>
                <c:pt idx="6408">
                  <c:v>999773.95818568766</c:v>
                </c:pt>
                <c:pt idx="6409">
                  <c:v>1001565.6517422758</c:v>
                </c:pt>
                <c:pt idx="6410">
                  <c:v>1002999.708505813</c:v>
                </c:pt>
                <c:pt idx="6411">
                  <c:v>1002999.708505813</c:v>
                </c:pt>
                <c:pt idx="6412">
                  <c:v>1002641.1358208861</c:v>
                </c:pt>
                <c:pt idx="6413">
                  <c:v>1001924.1074414458</c:v>
                </c:pt>
                <c:pt idx="6414">
                  <c:v>1000848.8573331852</c:v>
                </c:pt>
                <c:pt idx="6415">
                  <c:v>1000490.5186209362</c:v>
                </c:pt>
                <c:pt idx="6416">
                  <c:v>999773.95818568766</c:v>
                </c:pt>
                <c:pt idx="6417">
                  <c:v>998699.40999662504</c:v>
                </c:pt>
                <c:pt idx="6418">
                  <c:v>997983.23951428756</c:v>
                </c:pt>
                <c:pt idx="6419">
                  <c:v>997267.22501567565</c:v>
                </c:pt>
                <c:pt idx="6420">
                  <c:v>996909.27625866607</c:v>
                </c:pt>
                <c:pt idx="6421">
                  <c:v>996193.49573156796</c:v>
                </c:pt>
                <c:pt idx="6422">
                  <c:v>995835.66396264359</c:v>
                </c:pt>
                <c:pt idx="6423">
                  <c:v>995120.1174070593</c:v>
                </c:pt>
                <c:pt idx="6424">
                  <c:v>993689.49224357493</c:v>
                </c:pt>
                <c:pt idx="6425">
                  <c:v>992616.93282402121</c:v>
                </c:pt>
                <c:pt idx="6426">
                  <c:v>992974.41363567486</c:v>
                </c:pt>
                <c:pt idx="6427">
                  <c:v>992616.93282402121</c:v>
                </c:pt>
                <c:pt idx="6428">
                  <c:v>992259.4910080079</c:v>
                </c:pt>
                <c:pt idx="6429">
                  <c:v>991544.7243640665</c:v>
                </c:pt>
                <c:pt idx="6430">
                  <c:v>990472.8668613825</c:v>
                </c:pt>
                <c:pt idx="6431">
                  <c:v>989044.26946304739</c:v>
                </c:pt>
                <c:pt idx="6432">
                  <c:v>987616.2959903013</c:v>
                </c:pt>
                <c:pt idx="6433">
                  <c:v>986545.72534025647</c:v>
                </c:pt>
                <c:pt idx="6434">
                  <c:v>985832.20654865727</c:v>
                </c:pt>
                <c:pt idx="6435">
                  <c:v>984405.63691430725</c:v>
                </c:pt>
                <c:pt idx="6436">
                  <c:v>983336.11913956702</c:v>
                </c:pt>
                <c:pt idx="6437">
                  <c:v>981910.64137849025</c:v>
                </c:pt>
                <c:pt idx="6438">
                  <c:v>980485.78754533082</c:v>
                </c:pt>
                <c:pt idx="6439">
                  <c:v>979773.59459968284</c:v>
                </c:pt>
                <c:pt idx="6440">
                  <c:v>978349.67665723525</c:v>
                </c:pt>
                <c:pt idx="6441">
                  <c:v>977282.14765083976</c:v>
                </c:pt>
                <c:pt idx="6442">
                  <c:v>976214.9696063716</c:v>
                </c:pt>
                <c:pt idx="6443">
                  <c:v>974437.11943691596</c:v>
                </c:pt>
                <c:pt idx="6444">
                  <c:v>973370.87728315964</c:v>
                </c:pt>
                <c:pt idx="6445">
                  <c:v>971949.76701401174</c:v>
                </c:pt>
                <c:pt idx="6446">
                  <c:v>970529.28067045286</c:v>
                </c:pt>
                <c:pt idx="6447">
                  <c:v>969464.3253670074</c:v>
                </c:pt>
                <c:pt idx="6448">
                  <c:v>968399.72102083266</c:v>
                </c:pt>
                <c:pt idx="6449">
                  <c:v>967335.46763542108</c:v>
                </c:pt>
                <c:pt idx="6450">
                  <c:v>965562.49190121889</c:v>
                </c:pt>
                <c:pt idx="6451">
                  <c:v>964853.57457422651</c:v>
                </c:pt>
                <c:pt idx="6452">
                  <c:v>964144.8132309597</c:v>
                </c:pt>
                <c:pt idx="6453">
                  <c:v>963436.20787025429</c:v>
                </c:pt>
                <c:pt idx="6454">
                  <c:v>962727.75848978199</c:v>
                </c:pt>
                <c:pt idx="6455">
                  <c:v>961311.32767652161</c:v>
                </c:pt>
                <c:pt idx="6456">
                  <c:v>960603.34624140523</c:v>
                </c:pt>
                <c:pt idx="6457">
                  <c:v>957772.98032189719</c:v>
                </c:pt>
                <c:pt idx="6458">
                  <c:v>956005.26897585951</c:v>
                </c:pt>
                <c:pt idx="6459">
                  <c:v>955298.45740413293</c:v>
                </c:pt>
                <c:pt idx="6460">
                  <c:v>954591.80181729607</c:v>
                </c:pt>
                <c:pt idx="6461">
                  <c:v>954238.53251500987</c:v>
                </c:pt>
                <c:pt idx="6462">
                  <c:v>952825.84526692517</c:v>
                </c:pt>
                <c:pt idx="6463">
                  <c:v>952825.84526692517</c:v>
                </c:pt>
                <c:pt idx="6464">
                  <c:v>951766.73928042874</c:v>
                </c:pt>
                <c:pt idx="6465">
                  <c:v>950707.98425585963</c:v>
                </c:pt>
                <c:pt idx="6466">
                  <c:v>949649.58018739708</c:v>
                </c:pt>
                <c:pt idx="6467">
                  <c:v>949296.85682291165</c:v>
                </c:pt>
                <c:pt idx="6468">
                  <c:v>948944.17245639488</c:v>
                </c:pt>
                <c:pt idx="6469">
                  <c:v>948944.17245639488</c:v>
                </c:pt>
                <c:pt idx="6470">
                  <c:v>948591.527082026</c:v>
                </c:pt>
                <c:pt idx="6471">
                  <c:v>948591.527082026</c:v>
                </c:pt>
                <c:pt idx="6472">
                  <c:v>947886.35332020931</c:v>
                </c:pt>
                <c:pt idx="6473">
                  <c:v>948238.92070329748</c:v>
                </c:pt>
                <c:pt idx="6474">
                  <c:v>947533.82493276149</c:v>
                </c:pt>
                <c:pt idx="6475">
                  <c:v>947181.33554095402</c:v>
                </c:pt>
                <c:pt idx="6476">
                  <c:v>946828.88514595106</c:v>
                </c:pt>
                <c:pt idx="6477">
                  <c:v>945771.76792779937</c:v>
                </c:pt>
                <c:pt idx="6478">
                  <c:v>945067.21809390001</c:v>
                </c:pt>
                <c:pt idx="6479">
                  <c:v>944715.00167041086</c:v>
                </c:pt>
                <c:pt idx="6480">
                  <c:v>945067.21809390001</c:v>
                </c:pt>
                <c:pt idx="6481">
                  <c:v>947181.33554095402</c:v>
                </c:pt>
                <c:pt idx="6482">
                  <c:v>948238.92070329748</c:v>
                </c:pt>
                <c:pt idx="6483">
                  <c:v>948591.527082026</c:v>
                </c:pt>
                <c:pt idx="6484">
                  <c:v>948591.527082026</c:v>
                </c:pt>
                <c:pt idx="6485">
                  <c:v>948944.17245639488</c:v>
                </c:pt>
                <c:pt idx="6486">
                  <c:v>948944.17245639488</c:v>
                </c:pt>
                <c:pt idx="6487">
                  <c:v>948944.17245639488</c:v>
                </c:pt>
                <c:pt idx="6488">
                  <c:v>948944.17245639488</c:v>
                </c:pt>
                <c:pt idx="6489">
                  <c:v>949649.58018739708</c:v>
                </c:pt>
                <c:pt idx="6490">
                  <c:v>949649.58018739708</c:v>
                </c:pt>
                <c:pt idx="6491">
                  <c:v>948944.17245639488</c:v>
                </c:pt>
                <c:pt idx="6492">
                  <c:v>948944.17245639488</c:v>
                </c:pt>
                <c:pt idx="6493">
                  <c:v>948591.527082026</c:v>
                </c:pt>
                <c:pt idx="6494">
                  <c:v>948944.17245639488</c:v>
                </c:pt>
                <c:pt idx="6495">
                  <c:v>948944.17245639488</c:v>
                </c:pt>
                <c:pt idx="6496">
                  <c:v>949649.58018739708</c:v>
                </c:pt>
                <c:pt idx="6497">
                  <c:v>952119.73561439663</c:v>
                </c:pt>
                <c:pt idx="6498">
                  <c:v>954591.80181729607</c:v>
                </c:pt>
                <c:pt idx="6499">
                  <c:v>955298.45740413293</c:v>
                </c:pt>
                <c:pt idx="6500">
                  <c:v>955298.45740413293</c:v>
                </c:pt>
                <c:pt idx="6501">
                  <c:v>955298.45740413293</c:v>
                </c:pt>
                <c:pt idx="6502">
                  <c:v>954945.11011405848</c:v>
                </c:pt>
                <c:pt idx="6503">
                  <c:v>954238.53251500987</c:v>
                </c:pt>
                <c:pt idx="6504">
                  <c:v>953532.11089968681</c:v>
                </c:pt>
                <c:pt idx="6505">
                  <c:v>953532.11089968681</c:v>
                </c:pt>
                <c:pt idx="6506">
                  <c:v>952825.84526692517</c:v>
                </c:pt>
                <c:pt idx="6507">
                  <c:v>952119.73561439663</c:v>
                </c:pt>
                <c:pt idx="6508">
                  <c:v>953178.95858548582</c:v>
                </c:pt>
                <c:pt idx="6509">
                  <c:v>952825.84526692517</c:v>
                </c:pt>
                <c:pt idx="6510">
                  <c:v>952472.77094167657</c:v>
                </c:pt>
                <c:pt idx="6511">
                  <c:v>952825.84526692517</c:v>
                </c:pt>
                <c:pt idx="6512">
                  <c:v>953885.30220952816</c:v>
                </c:pt>
                <c:pt idx="6513">
                  <c:v>963436.20787025429</c:v>
                </c:pt>
                <c:pt idx="6514">
                  <c:v>966980.79449706711</c:v>
                </c:pt>
                <c:pt idx="6515">
                  <c:v>968754.55014058389</c:v>
                </c:pt>
                <c:pt idx="6516">
                  <c:v>969819.27147367969</c:v>
                </c:pt>
                <c:pt idx="6517">
                  <c:v>970884.34376288205</c:v>
                </c:pt>
                <c:pt idx="6518">
                  <c:v>971239.4458509516</c:v>
                </c:pt>
                <c:pt idx="6519">
                  <c:v>972304.98608900234</c:v>
                </c:pt>
                <c:pt idx="6520">
                  <c:v>973015.54122241214</c:v>
                </c:pt>
                <c:pt idx="6521">
                  <c:v>974792.61148022488</c:v>
                </c:pt>
                <c:pt idx="6522">
                  <c:v>975859.32158166543</c:v>
                </c:pt>
                <c:pt idx="6523">
                  <c:v>976214.9696063716</c:v>
                </c:pt>
                <c:pt idx="6524">
                  <c:v>976570.65662671812</c:v>
                </c:pt>
                <c:pt idx="6525">
                  <c:v>977282.14765083976</c:v>
                </c:pt>
                <c:pt idx="6526">
                  <c:v>978705.59764793143</c:v>
                </c:pt>
                <c:pt idx="6527">
                  <c:v>979417.55662090145</c:v>
                </c:pt>
                <c:pt idx="6528">
                  <c:v>980129.67157410458</c:v>
                </c:pt>
                <c:pt idx="6529">
                  <c:v>980841.94251103327</c:v>
                </c:pt>
                <c:pt idx="6530">
                  <c:v>980485.78754533082</c:v>
                </c:pt>
                <c:pt idx="6531">
                  <c:v>980129.67157410458</c:v>
                </c:pt>
                <c:pt idx="6532">
                  <c:v>979773.59459968284</c:v>
                </c:pt>
                <c:pt idx="6533">
                  <c:v>979061.55763659626</c:v>
                </c:pt>
                <c:pt idx="6534">
                  <c:v>978349.67665723525</c:v>
                </c:pt>
                <c:pt idx="6535">
                  <c:v>980129.67157410458</c:v>
                </c:pt>
                <c:pt idx="6536">
                  <c:v>979773.59459968284</c:v>
                </c:pt>
                <c:pt idx="6537">
                  <c:v>979773.59459968284</c:v>
                </c:pt>
                <c:pt idx="6538">
                  <c:v>979417.55662090145</c:v>
                </c:pt>
                <c:pt idx="6539">
                  <c:v>977993.79465985112</c:v>
                </c:pt>
                <c:pt idx="6540">
                  <c:v>977282.14765083976</c:v>
                </c:pt>
                <c:pt idx="6541">
                  <c:v>976570.65662671812</c:v>
                </c:pt>
                <c:pt idx="6542">
                  <c:v>973726.2523395475</c:v>
                </c:pt>
                <c:pt idx="6543">
                  <c:v>966626.16035435349</c:v>
                </c:pt>
                <c:pt idx="6544">
                  <c:v>961311.32767652161</c:v>
                </c:pt>
                <c:pt idx="6545">
                  <c:v>955651.84369217604</c:v>
                </c:pt>
                <c:pt idx="6546">
                  <c:v>950002.34254868701</c:v>
                </c:pt>
                <c:pt idx="6547">
                  <c:v>943658.58637378551</c:v>
                </c:pt>
                <c:pt idx="6548">
                  <c:v>938030.29876202345</c:v>
                </c:pt>
                <c:pt idx="6549">
                  <c:v>933113.7361493893</c:v>
                </c:pt>
                <c:pt idx="6550">
                  <c:v>928555.20028271712</c:v>
                </c:pt>
                <c:pt idx="6551">
                  <c:v>949296.85682291165</c:v>
                </c:pt>
                <c:pt idx="6552">
                  <c:v>957419.36006350443</c:v>
                </c:pt>
                <c:pt idx="6553">
                  <c:v>958126.63957825862</c:v>
                </c:pt>
                <c:pt idx="6554">
                  <c:v>960249.4140167255</c:v>
                </c:pt>
                <c:pt idx="6555">
                  <c:v>957419.36006350443</c:v>
                </c:pt>
                <c:pt idx="6556">
                  <c:v>954238.53251500987</c:v>
                </c:pt>
                <c:pt idx="6557">
                  <c:v>951060.86360290647</c:v>
                </c:pt>
                <c:pt idx="6558">
                  <c:v>949649.58018739708</c:v>
                </c:pt>
                <c:pt idx="6559">
                  <c:v>947181.33554095402</c:v>
                </c:pt>
                <c:pt idx="6560">
                  <c:v>945419.47351419367</c:v>
                </c:pt>
                <c:pt idx="6561">
                  <c:v>942602.52203559503</c:v>
                </c:pt>
                <c:pt idx="6562">
                  <c:v>952825.84526692517</c:v>
                </c:pt>
                <c:pt idx="6563">
                  <c:v>973726.2523395475</c:v>
                </c:pt>
                <c:pt idx="6564">
                  <c:v>988330.20473597571</c:v>
                </c:pt>
                <c:pt idx="6565">
                  <c:v>995477.87118703127</c:v>
                </c:pt>
                <c:pt idx="6566">
                  <c:v>997983.23951428756</c:v>
                </c:pt>
                <c:pt idx="6567">
                  <c:v>999057.55373183638</c:v>
                </c:pt>
                <c:pt idx="6568">
                  <c:v>998341.3052582182</c:v>
                </c:pt>
                <c:pt idx="6569">
                  <c:v>999057.55373183638</c:v>
                </c:pt>
                <c:pt idx="6570">
                  <c:v>998341.3052582182</c:v>
                </c:pt>
                <c:pt idx="6571">
                  <c:v>997267.22501567565</c:v>
                </c:pt>
                <c:pt idx="6572">
                  <c:v>991187.39953497425</c:v>
                </c:pt>
                <c:pt idx="6573">
                  <c:v>980841.94251103327</c:v>
                </c:pt>
                <c:pt idx="6574">
                  <c:v>969464.3253670074</c:v>
                </c:pt>
                <c:pt idx="6575">
                  <c:v>959541.66655428708</c:v>
                </c:pt>
                <c:pt idx="6576">
                  <c:v>949649.58018739708</c:v>
                </c:pt>
                <c:pt idx="6577">
                  <c:v>940139.73675318994</c:v>
                </c:pt>
                <c:pt idx="6578">
                  <c:v>930307.70339770243</c:v>
                </c:pt>
                <c:pt idx="6579">
                  <c:v>920156.75574890338</c:v>
                </c:pt>
                <c:pt idx="6580">
                  <c:v>908993.76963963732</c:v>
                </c:pt>
                <c:pt idx="6581">
                  <c:v>898564.73593972623</c:v>
                </c:pt>
                <c:pt idx="6582">
                  <c:v>888170.79816013575</c:v>
                </c:pt>
                <c:pt idx="6583">
                  <c:v>878846.26116836444</c:v>
                </c:pt>
                <c:pt idx="6584">
                  <c:v>874711.14744315855</c:v>
                </c:pt>
                <c:pt idx="6585">
                  <c:v>875399.94311053306</c:v>
                </c:pt>
                <c:pt idx="6586">
                  <c:v>875399.94311053306</c:v>
                </c:pt>
                <c:pt idx="6587">
                  <c:v>870581.64906571619</c:v>
                </c:pt>
                <c:pt idx="6588">
                  <c:v>863711.63031668402</c:v>
                </c:pt>
                <c:pt idx="6589">
                  <c:v>859597.10619645193</c:v>
                </c:pt>
                <c:pt idx="6590">
                  <c:v>857884.3784541823</c:v>
                </c:pt>
                <c:pt idx="6591">
                  <c:v>862339.49834946543</c:v>
                </c:pt>
                <c:pt idx="6592">
                  <c:v>868519.00563226081</c:v>
                </c:pt>
                <c:pt idx="6593">
                  <c:v>871613.49722184241</c:v>
                </c:pt>
                <c:pt idx="6594">
                  <c:v>876433.429075405</c:v>
                </c:pt>
                <c:pt idx="6595">
                  <c:v>885750.59592607431</c:v>
                </c:pt>
                <c:pt idx="6596">
                  <c:v>891285.29442357831</c:v>
                </c:pt>
                <c:pt idx="6597">
                  <c:v>893709.86415306106</c:v>
                </c:pt>
                <c:pt idx="6598">
                  <c:v>888170.79816013575</c:v>
                </c:pt>
                <c:pt idx="6599">
                  <c:v>876778.00238714553</c:v>
                </c:pt>
                <c:pt idx="6600">
                  <c:v>864741.13874486648</c:v>
                </c:pt>
                <c:pt idx="6601">
                  <c:v>901342.37999212928</c:v>
                </c:pt>
                <c:pt idx="6602">
                  <c:v>1077697.1037301701</c:v>
                </c:pt>
                <c:pt idx="6603">
                  <c:v>1142080.2101166919</c:v>
                </c:pt>
                <c:pt idx="6604">
                  <c:v>1177353.0751408543</c:v>
                </c:pt>
                <c:pt idx="6605">
                  <c:v>1203464.150034124</c:v>
                </c:pt>
                <c:pt idx="6606">
                  <c:v>1218304.7081145924</c:v>
                </c:pt>
                <c:pt idx="6607">
                  <c:v>1224792.2311699949</c:v>
                </c:pt>
                <c:pt idx="6608">
                  <c:v>1220211.6332668811</c:v>
                </c:pt>
                <c:pt idx="6609">
                  <c:v>1207643.9431658946</c:v>
                </c:pt>
                <c:pt idx="6610">
                  <c:v>1193982.1681473404</c:v>
                </c:pt>
                <c:pt idx="6611">
                  <c:v>1180370.931251673</c:v>
                </c:pt>
                <c:pt idx="6612">
                  <c:v>1167562.2787838802</c:v>
                </c:pt>
                <c:pt idx="6613">
                  <c:v>1155173.4608737752</c:v>
                </c:pt>
                <c:pt idx="6614">
                  <c:v>1143200.6169692613</c:v>
                </c:pt>
                <c:pt idx="6615">
                  <c:v>1132012.3415917624</c:v>
                </c:pt>
                <c:pt idx="6616">
                  <c:v>1120487.9939148668</c:v>
                </c:pt>
                <c:pt idx="6617">
                  <c:v>1110481.1922868248</c:v>
                </c:pt>
                <c:pt idx="6618">
                  <c:v>1103087.0745040011</c:v>
                </c:pt>
                <c:pt idx="6619">
                  <c:v>1092393.3099990245</c:v>
                </c:pt>
                <c:pt idx="6620">
                  <c:v>1085404.8324248288</c:v>
                </c:pt>
                <c:pt idx="6621">
                  <c:v>1084302.6754492894</c:v>
                </c:pt>
                <c:pt idx="6622">
                  <c:v>1071836.0911915079</c:v>
                </c:pt>
                <c:pt idx="6623">
                  <c:v>1054677.09963792</c:v>
                </c:pt>
                <c:pt idx="6624">
                  <c:v>1035430.936506018</c:v>
                </c:pt>
                <c:pt idx="6625">
                  <c:v>1018455.2236343734</c:v>
                </c:pt>
                <c:pt idx="6626">
                  <c:v>1006946.5817324817</c:v>
                </c:pt>
                <c:pt idx="6627">
                  <c:v>999773.95818568766</c:v>
                </c:pt>
                <c:pt idx="6628">
                  <c:v>994047.09004098549</c:v>
                </c:pt>
                <c:pt idx="6629">
                  <c:v>991902.08818763494</c:v>
                </c:pt>
                <c:pt idx="6630">
                  <c:v>992974.41363567486</c:v>
                </c:pt>
                <c:pt idx="6631">
                  <c:v>994762.40262272768</c:v>
                </c:pt>
                <c:pt idx="6632">
                  <c:v>996193.49573156796</c:v>
                </c:pt>
                <c:pt idx="6633">
                  <c:v>999415.73646152392</c:v>
                </c:pt>
                <c:pt idx="6634">
                  <c:v>1005869.6938166395</c:v>
                </c:pt>
                <c:pt idx="6635">
                  <c:v>1019536.2060761545</c:v>
                </c:pt>
                <c:pt idx="6636">
                  <c:v>1054312.9506043624</c:v>
                </c:pt>
                <c:pt idx="6637">
                  <c:v>1149182.0475040004</c:v>
                </c:pt>
                <c:pt idx="6638">
                  <c:v>1267428.9643100929</c:v>
                </c:pt>
                <c:pt idx="6639">
                  <c:v>1304301.4326540288</c:v>
                </c:pt>
                <c:pt idx="6640">
                  <c:v>1300013.9730481897</c:v>
                </c:pt>
                <c:pt idx="6641">
                  <c:v>1284462.9862124566</c:v>
                </c:pt>
                <c:pt idx="6642">
                  <c:v>1283687.0746791828</c:v>
                </c:pt>
                <c:pt idx="6643">
                  <c:v>1288344.8836009484</c:v>
                </c:pt>
                <c:pt idx="6644">
                  <c:v>1280197.403060738</c:v>
                </c:pt>
                <c:pt idx="6645">
                  <c:v>1277098.1244230643</c:v>
                </c:pt>
                <c:pt idx="6646">
                  <c:v>1271293.7036948279</c:v>
                </c:pt>
                <c:pt idx="6647">
                  <c:v>1253548.1907671783</c:v>
                </c:pt>
                <c:pt idx="6648">
                  <c:v>1231291.0239165649</c:v>
                </c:pt>
                <c:pt idx="6649">
                  <c:v>1208784.7056507599</c:v>
                </c:pt>
                <c:pt idx="6650">
                  <c:v>1186414.1305966768</c:v>
                </c:pt>
                <c:pt idx="6651">
                  <c:v>1167562.2787838802</c:v>
                </c:pt>
                <c:pt idx="6652">
                  <c:v>1157797.8433587123</c:v>
                </c:pt>
                <c:pt idx="6653">
                  <c:v>1190574.6209737845</c:v>
                </c:pt>
                <c:pt idx="6654">
                  <c:v>1191710.1190739777</c:v>
                </c:pt>
                <c:pt idx="6655">
                  <c:v>1178484.478717437</c:v>
                </c:pt>
                <c:pt idx="6656">
                  <c:v>1160424.1366218776</c:v>
                </c:pt>
                <c:pt idx="6657">
                  <c:v>1140960.1542237215</c:v>
                </c:pt>
                <c:pt idx="6658">
                  <c:v>1120859.162134584</c:v>
                </c:pt>
                <c:pt idx="6659">
                  <c:v>1101610.122731654</c:v>
                </c:pt>
                <c:pt idx="6660">
                  <c:v>1091288.9302812982</c:v>
                </c:pt>
                <c:pt idx="6661">
                  <c:v>1068543.6586255673</c:v>
                </c:pt>
                <c:pt idx="6662">
                  <c:v>1041229.556305334</c:v>
                </c:pt>
                <c:pt idx="6663">
                  <c:v>1011976.6991364304</c:v>
                </c:pt>
                <c:pt idx="6664">
                  <c:v>984405.63691430725</c:v>
                </c:pt>
                <c:pt idx="6665">
                  <c:v>966271.56520728022</c:v>
                </c:pt>
                <c:pt idx="6666">
                  <c:v>958834.07507673837</c:v>
                </c:pt>
                <c:pt idx="6667">
                  <c:v>954945.11011405848</c:v>
                </c:pt>
                <c:pt idx="6668">
                  <c:v>951413.7819421012</c:v>
                </c:pt>
                <c:pt idx="6669">
                  <c:v>947181.33554095402</c:v>
                </c:pt>
                <c:pt idx="6670">
                  <c:v>948944.17245639488</c:v>
                </c:pt>
                <c:pt idx="6671">
                  <c:v>956358.73325401917</c:v>
                </c:pt>
                <c:pt idx="6672">
                  <c:v>971239.4458509516</c:v>
                </c:pt>
                <c:pt idx="6673">
                  <c:v>1002282.6021339279</c:v>
                </c:pt>
                <c:pt idx="6674">
                  <c:v>1018455.2236343734</c:v>
                </c:pt>
                <c:pt idx="6675">
                  <c:v>1031811.8685437366</c:v>
                </c:pt>
                <c:pt idx="6676">
                  <c:v>1039053.9040172007</c:v>
                </c:pt>
                <c:pt idx="6677">
                  <c:v>1044858.763088705</c:v>
                </c:pt>
                <c:pt idx="6678">
                  <c:v>1045948.2855338138</c:v>
                </c:pt>
                <c:pt idx="6679">
                  <c:v>1040866.8501011562</c:v>
                </c:pt>
                <c:pt idx="6680">
                  <c:v>1037241.9328172691</c:v>
                </c:pt>
                <c:pt idx="6681">
                  <c:v>1036879.655563971</c:v>
                </c:pt>
                <c:pt idx="6682">
                  <c:v>1044132.6097666752</c:v>
                </c:pt>
                <c:pt idx="6683">
                  <c:v>1057956.1957542319</c:v>
                </c:pt>
                <c:pt idx="6684">
                  <c:v>1074032.8010299709</c:v>
                </c:pt>
                <c:pt idx="6685">
                  <c:v>1098658.090964891</c:v>
                </c:pt>
                <c:pt idx="6686">
                  <c:v>1111961.8876255117</c:v>
                </c:pt>
                <c:pt idx="6687">
                  <c:v>1117520.0519990176</c:v>
                </c:pt>
                <c:pt idx="6688">
                  <c:v>1114184.1004963499</c:v>
                </c:pt>
                <c:pt idx="6689">
                  <c:v>1104195.1977880672</c:v>
                </c:pt>
                <c:pt idx="6690">
                  <c:v>1092025.1444296446</c:v>
                </c:pt>
                <c:pt idx="6691">
                  <c:v>1077330.4979805835</c:v>
                </c:pt>
                <c:pt idx="6692">
                  <c:v>1062698.2442720328</c:v>
                </c:pt>
                <c:pt idx="6693">
                  <c:v>1051037.3640793841</c:v>
                </c:pt>
                <c:pt idx="6694">
                  <c:v>1036155.2180454601</c:v>
                </c:pt>
                <c:pt idx="6695">
                  <c:v>1024224.5188425295</c:v>
                </c:pt>
                <c:pt idx="6696">
                  <c:v>1017734.7636513878</c:v>
                </c:pt>
                <c:pt idx="6697">
                  <c:v>1015574.3195943069</c:v>
                </c:pt>
                <c:pt idx="6698">
                  <c:v>1025307.3730668984</c:v>
                </c:pt>
                <c:pt idx="6699">
                  <c:v>1056498.4297484625</c:v>
                </c:pt>
                <c:pt idx="6700">
                  <c:v>1110481.1922868248</c:v>
                </c:pt>
                <c:pt idx="6701">
                  <c:v>1174714.4983080216</c:v>
                </c:pt>
                <c:pt idx="6702">
                  <c:v>1245090.3749302961</c:v>
                </c:pt>
                <c:pt idx="6703">
                  <c:v>1310155.5725990329</c:v>
                </c:pt>
                <c:pt idx="6704">
                  <c:v>1364029.4048539363</c:v>
                </c:pt>
                <c:pt idx="6705">
                  <c:v>1417832.7145182993</c:v>
                </c:pt>
                <c:pt idx="6706">
                  <c:v>1478854.7417882364</c:v>
                </c:pt>
                <c:pt idx="6707">
                  <c:v>1537876.1970088817</c:v>
                </c:pt>
                <c:pt idx="6708">
                  <c:v>1585174.9830134213</c:v>
                </c:pt>
                <c:pt idx="6709">
                  <c:v>1629609.2430769932</c:v>
                </c:pt>
                <c:pt idx="6710">
                  <c:v>1672355.1865539048</c:v>
                </c:pt>
                <c:pt idx="6711">
                  <c:v>1717645.0850814581</c:v>
                </c:pt>
                <c:pt idx="6712">
                  <c:v>1762072.9217038024</c:v>
                </c:pt>
                <c:pt idx="6713">
                  <c:v>1803416.8049041182</c:v>
                </c:pt>
                <c:pt idx="6714">
                  <c:v>1834985.557111213</c:v>
                </c:pt>
                <c:pt idx="6715">
                  <c:v>1861005.093693966</c:v>
                </c:pt>
                <c:pt idx="6716">
                  <c:v>1883605.9397994541</c:v>
                </c:pt>
                <c:pt idx="6717">
                  <c:v>1901848.7928947434</c:v>
                </c:pt>
                <c:pt idx="6718">
                  <c:v>1913898.1769175734</c:v>
                </c:pt>
                <c:pt idx="6719">
                  <c:v>1923737.2120807413</c:v>
                </c:pt>
                <c:pt idx="6720">
                  <c:v>1935389.4959005993</c:v>
                </c:pt>
                <c:pt idx="6721">
                  <c:v>1950216.8951369822</c:v>
                </c:pt>
                <c:pt idx="6722">
                  <c:v>1968697.9715211783</c:v>
                </c:pt>
                <c:pt idx="6723">
                  <c:v>1990417.6479403395</c:v>
                </c:pt>
                <c:pt idx="6724">
                  <c:v>2014048.6856026109</c:v>
                </c:pt>
                <c:pt idx="6725">
                  <c:v>2040988.5151323397</c:v>
                </c:pt>
                <c:pt idx="6726">
                  <c:v>2067144.0491033718</c:v>
                </c:pt>
                <c:pt idx="6727">
                  <c:v>2089268.0304904934</c:v>
                </c:pt>
                <c:pt idx="6728">
                  <c:v>2113337.0652026497</c:v>
                </c:pt>
                <c:pt idx="6729">
                  <c:v>2138909.4422210474</c:v>
                </c:pt>
                <c:pt idx="6730">
                  <c:v>2162259.4207827933</c:v>
                </c:pt>
                <c:pt idx="6731">
                  <c:v>2186176.8317350652</c:v>
                </c:pt>
                <c:pt idx="6732">
                  <c:v>2210195.6698880531</c:v>
                </c:pt>
                <c:pt idx="6733">
                  <c:v>2229578.477377072</c:v>
                </c:pt>
                <c:pt idx="6734">
                  <c:v>2242853.1862574164</c:v>
                </c:pt>
                <c:pt idx="6735">
                  <c:v>2248551.7061164137</c:v>
                </c:pt>
                <c:pt idx="6736">
                  <c:v>2252353.8389918394</c:v>
                </c:pt>
                <c:pt idx="6737">
                  <c:v>2255682.7525212429</c:v>
                </c:pt>
                <c:pt idx="6738">
                  <c:v>2258537.627797341</c:v>
                </c:pt>
                <c:pt idx="6739">
                  <c:v>2258061.7177626118</c:v>
                </c:pt>
                <c:pt idx="6740">
                  <c:v>2255207.0764580276</c:v>
                </c:pt>
                <c:pt idx="6741">
                  <c:v>2252353.8389918394</c:v>
                </c:pt>
                <c:pt idx="6742">
                  <c:v>2252829.2810812127</c:v>
                </c:pt>
                <c:pt idx="6743">
                  <c:v>2253780.2822468802</c:v>
                </c:pt>
                <c:pt idx="6744">
                  <c:v>2253780.2822468802</c:v>
                </c:pt>
                <c:pt idx="6745">
                  <c:v>2253304.7621662263</c:v>
                </c:pt>
                <c:pt idx="6746">
                  <c:v>2252353.8389918394</c:v>
                </c:pt>
                <c:pt idx="6747">
                  <c:v>2250927.746698726</c:v>
                </c:pt>
                <c:pt idx="6748">
                  <c:v>2248076.6149866395</c:v>
                </c:pt>
                <c:pt idx="6749">
                  <c:v>2244752.0689480007</c:v>
                </c:pt>
                <c:pt idx="6750">
                  <c:v>2241429.4336887542</c:v>
                </c:pt>
                <c:pt idx="6751">
                  <c:v>2237634.4759762287</c:v>
                </c:pt>
                <c:pt idx="6752">
                  <c:v>2232894.2884295247</c:v>
                </c:pt>
                <c:pt idx="6753">
                  <c:v>2228158.0004293937</c:v>
                </c:pt>
                <c:pt idx="6754">
                  <c:v>2225791.3187588565</c:v>
                </c:pt>
                <c:pt idx="6755">
                  <c:v>2223898.6753404606</c:v>
                </c:pt>
                <c:pt idx="6756">
                  <c:v>2224371.7777007259</c:v>
                </c:pt>
                <c:pt idx="6757">
                  <c:v>2224371.7777007259</c:v>
                </c:pt>
                <c:pt idx="6758">
                  <c:v>2223898.6753404606</c:v>
                </c:pt>
                <c:pt idx="6759">
                  <c:v>2222006.6558499821</c:v>
                </c:pt>
                <c:pt idx="6760">
                  <c:v>2220588.0506848916</c:v>
                </c:pt>
                <c:pt idx="6761">
                  <c:v>2219642.5088844262</c:v>
                </c:pt>
                <c:pt idx="6762">
                  <c:v>2219642.5088844262</c:v>
                </c:pt>
                <c:pt idx="6763">
                  <c:v>2219169.7964770719</c:v>
                </c:pt>
                <c:pt idx="6764">
                  <c:v>2218697.123065358</c:v>
                </c:pt>
                <c:pt idx="6765">
                  <c:v>2218224.4886492845</c:v>
                </c:pt>
                <c:pt idx="6766">
                  <c:v>2217279.3368052226</c:v>
                </c:pt>
                <c:pt idx="6767">
                  <c:v>2215861.9015035219</c:v>
                </c:pt>
                <c:pt idx="6768">
                  <c:v>2214444.8171614204</c:v>
                </c:pt>
                <c:pt idx="6769">
                  <c:v>2212555.9173058718</c:v>
                </c:pt>
                <c:pt idx="6770">
                  <c:v>2210667.641380569</c:v>
                </c:pt>
                <c:pt idx="6771">
                  <c:v>2201235.6206600089</c:v>
                </c:pt>
                <c:pt idx="6772">
                  <c:v>2198409.0560907498</c:v>
                </c:pt>
                <c:pt idx="6773">
                  <c:v>2194642.4870775081</c:v>
                </c:pt>
                <c:pt idx="6774">
                  <c:v>2191348.7864518538</c:v>
                </c:pt>
                <c:pt idx="6775">
                  <c:v>2187586.8968933355</c:v>
                </c:pt>
                <c:pt idx="6776">
                  <c:v>2183357.7542949934</c:v>
                </c:pt>
                <c:pt idx="6777">
                  <c:v>2179601.1681191158</c:v>
                </c:pt>
                <c:pt idx="6778">
                  <c:v>2175377.991826972</c:v>
                </c:pt>
                <c:pt idx="6779">
                  <c:v>2171626.7090337351</c:v>
                </c:pt>
                <c:pt idx="6780">
                  <c:v>2167409.4990442973</c:v>
                </c:pt>
                <c:pt idx="6781">
                  <c:v>2163663.5196371935</c:v>
                </c:pt>
                <c:pt idx="6782">
                  <c:v>2158984.554966446</c:v>
                </c:pt>
                <c:pt idx="6783">
                  <c:v>2154309.4898434356</c:v>
                </c:pt>
                <c:pt idx="6784">
                  <c:v>2149638.3242681623</c:v>
                </c:pt>
                <c:pt idx="6785">
                  <c:v>2144971.0582359694</c:v>
                </c:pt>
                <c:pt idx="6786">
                  <c:v>2137045.6554437988</c:v>
                </c:pt>
                <c:pt idx="6787">
                  <c:v>2127271.0111865308</c:v>
                </c:pt>
                <c:pt idx="6788">
                  <c:v>2117049.352528993</c:v>
                </c:pt>
                <c:pt idx="6789">
                  <c:v>2106383.2531787921</c:v>
                </c:pt>
                <c:pt idx="6790">
                  <c:v>2096662.6566334162</c:v>
                </c:pt>
                <c:pt idx="6791">
                  <c:v>2086959.257083945</c:v>
                </c:pt>
                <c:pt idx="6792">
                  <c:v>2076812.2357479297</c:v>
                </c:pt>
                <c:pt idx="6793">
                  <c:v>2066684.0882133693</c:v>
                </c:pt>
                <c:pt idx="6794">
                  <c:v>2056574.8144849204</c:v>
                </c:pt>
                <c:pt idx="6795">
                  <c:v>2046484.4145614188</c:v>
                </c:pt>
                <c:pt idx="6796">
                  <c:v>2035955.54024796</c:v>
                </c:pt>
                <c:pt idx="6797">
                  <c:v>2025447.2945327871</c:v>
                </c:pt>
                <c:pt idx="6798">
                  <c:v>2014959.6774205565</c:v>
                </c:pt>
                <c:pt idx="6799">
                  <c:v>2004947.3464139737</c:v>
                </c:pt>
                <c:pt idx="6800">
                  <c:v>1995407.7278147452</c:v>
                </c:pt>
                <c:pt idx="6801">
                  <c:v>1984526.3641083147</c:v>
                </c:pt>
                <c:pt idx="6802">
                  <c:v>1975023.5962239094</c:v>
                </c:pt>
                <c:pt idx="6803">
                  <c:v>1965086.760437116</c:v>
                </c:pt>
                <c:pt idx="6804">
                  <c:v>1954268.101437483</c:v>
                </c:pt>
                <c:pt idx="6805">
                  <c:v>1944370.7290571183</c:v>
                </c:pt>
                <c:pt idx="6806">
                  <c:v>1933146.6248247307</c:v>
                </c:pt>
                <c:pt idx="6807">
                  <c:v>1922841.9744293205</c:v>
                </c:pt>
                <c:pt idx="6808">
                  <c:v>1912557.9526321962</c:v>
                </c:pt>
                <c:pt idx="6809">
                  <c:v>1901403.0653482769</c:v>
                </c:pt>
                <c:pt idx="6810">
                  <c:v>1890272.5502301473</c:v>
                </c:pt>
                <c:pt idx="6811">
                  <c:v>1879166.4072778076</c:v>
                </c:pt>
                <c:pt idx="6812">
                  <c:v>1868084.6364889294</c:v>
                </c:pt>
                <c:pt idx="6813">
                  <c:v>1856585.4488604236</c:v>
                </c:pt>
                <c:pt idx="6814">
                  <c:v>1845994.2114062142</c:v>
                </c:pt>
                <c:pt idx="6815">
                  <c:v>1834985.557111213</c:v>
                </c:pt>
                <c:pt idx="6816">
                  <c:v>1827513.5935714934</c:v>
                </c:pt>
                <c:pt idx="6817">
                  <c:v>1822684.7989368252</c:v>
                </c:pt>
                <c:pt idx="6818">
                  <c:v>1816545.884514926</c:v>
                </c:pt>
                <c:pt idx="6819">
                  <c:v>1811290.0411605369</c:v>
                </c:pt>
                <c:pt idx="6820">
                  <c:v>1806477.1176793147</c:v>
                </c:pt>
                <c:pt idx="6821">
                  <c:v>1802979.7733470332</c:v>
                </c:pt>
                <c:pt idx="6822">
                  <c:v>1794247.331249062</c:v>
                </c:pt>
                <c:pt idx="6823">
                  <c:v>1784659.6608415712</c:v>
                </c:pt>
                <c:pt idx="6824">
                  <c:v>1775090.8642425202</c:v>
                </c:pt>
                <c:pt idx="6825">
                  <c:v>1765107.3024945799</c:v>
                </c:pt>
                <c:pt idx="6826">
                  <c:v>1757741.4066169877</c:v>
                </c:pt>
                <c:pt idx="6827">
                  <c:v>1753413.7910755817</c:v>
                </c:pt>
                <c:pt idx="6828">
                  <c:v>1750819.0935326274</c:v>
                </c:pt>
                <c:pt idx="6829">
                  <c:v>1747361.6805579513</c:v>
                </c:pt>
                <c:pt idx="6830">
                  <c:v>1742611.8127407972</c:v>
                </c:pt>
                <c:pt idx="6831">
                  <c:v>1737004.4158853125</c:v>
                </c:pt>
                <c:pt idx="6832">
                  <c:v>1732264.8428706452</c:v>
                </c:pt>
                <c:pt idx="6833">
                  <c:v>1727099.7809537221</c:v>
                </c:pt>
                <c:pt idx="6834">
                  <c:v>1722370.0737918261</c:v>
                </c:pt>
                <c:pt idx="6835">
                  <c:v>1719362.716859905</c:v>
                </c:pt>
                <c:pt idx="6836">
                  <c:v>1716357.2707027197</c:v>
                </c:pt>
                <c:pt idx="6837">
                  <c:v>1713353.7353237625</c:v>
                </c:pt>
                <c:pt idx="6838">
                  <c:v>1710780.7972491719</c:v>
                </c:pt>
                <c:pt idx="6839">
                  <c:v>1707780.8104571886</c:v>
                </c:pt>
                <c:pt idx="6840">
                  <c:v>1705210.9140297398</c:v>
                </c:pt>
                <c:pt idx="6841">
                  <c:v>1702214.4758258946</c:v>
                </c:pt>
                <c:pt idx="6842">
                  <c:v>1696654.731426388</c:v>
                </c:pt>
                <c:pt idx="6843">
                  <c:v>1683849.7041200753</c:v>
                </c:pt>
                <c:pt idx="6844">
                  <c:v>1668105.1719875541</c:v>
                </c:pt>
                <c:pt idx="6845">
                  <c:v>1651990.6804931816</c:v>
                </c:pt>
                <c:pt idx="6846">
                  <c:v>1635932.4984485283</c:v>
                </c:pt>
                <c:pt idx="6847">
                  <c:v>1620351.0063479189</c:v>
                </c:pt>
                <c:pt idx="6848">
                  <c:v>1604822.8990403004</c:v>
                </c:pt>
                <c:pt idx="6849">
                  <c:v>1588930.6816889439</c:v>
                </c:pt>
                <c:pt idx="6850">
                  <c:v>1573094.7737884708</c:v>
                </c:pt>
                <c:pt idx="6851">
                  <c:v>1556900.6831594743</c:v>
                </c:pt>
                <c:pt idx="6852">
                  <c:v>1539527.2245339584</c:v>
                </c:pt>
                <c:pt idx="6853">
                  <c:v>1522222.5539071951</c:v>
                </c:pt>
                <c:pt idx="6854">
                  <c:v>1504167.6307620946</c:v>
                </c:pt>
                <c:pt idx="6855">
                  <c:v>1486595.9877951536</c:v>
                </c:pt>
                <c:pt idx="6856">
                  <c:v>1467878.2399650663</c:v>
                </c:pt>
                <c:pt idx="6857">
                  <c:v>1448838.8091581874</c:v>
                </c:pt>
                <c:pt idx="6858">
                  <c:v>1431897.7322347928</c:v>
                </c:pt>
                <c:pt idx="6859">
                  <c:v>1418233.9092448819</c:v>
                </c:pt>
                <c:pt idx="6860">
                  <c:v>1442376.9545101095</c:v>
                </c:pt>
                <c:pt idx="6861">
                  <c:v>1455715.4679473024</c:v>
                </c:pt>
                <c:pt idx="6862">
                  <c:v>1429483.1937365234</c:v>
                </c:pt>
                <c:pt idx="6863">
                  <c:v>1395428.0466190539</c:v>
                </c:pt>
                <c:pt idx="6864">
                  <c:v>1374733.2113981247</c:v>
                </c:pt>
                <c:pt idx="6865">
                  <c:v>1358490.474637365</c:v>
                </c:pt>
                <c:pt idx="6866">
                  <c:v>1340738.5368528776</c:v>
                </c:pt>
                <c:pt idx="6867">
                  <c:v>1322281.9322487339</c:v>
                </c:pt>
                <c:pt idx="6868">
                  <c:v>1303131.6575442906</c:v>
                </c:pt>
                <c:pt idx="6869">
                  <c:v>1287568.1921595242</c:v>
                </c:pt>
                <c:pt idx="6870">
                  <c:v>1270907.0542757399</c:v>
                </c:pt>
                <c:pt idx="6871">
                  <c:v>1254702.9916208703</c:v>
                </c:pt>
                <c:pt idx="6872">
                  <c:v>1295731.2318915501</c:v>
                </c:pt>
                <c:pt idx="6873">
                  <c:v>1305471.5587256942</c:v>
                </c:pt>
                <c:pt idx="6874">
                  <c:v>1325809.5074584708</c:v>
                </c:pt>
                <c:pt idx="6875">
                  <c:v>1339951.3946264051</c:v>
                </c:pt>
                <c:pt idx="6876">
                  <c:v>1345464.6658268757</c:v>
                </c:pt>
                <c:pt idx="6877">
                  <c:v>1351380.2236260381</c:v>
                </c:pt>
                <c:pt idx="6878">
                  <c:v>1360863.3659803309</c:v>
                </c:pt>
                <c:pt idx="6879">
                  <c:v>1367990.4630337842</c:v>
                </c:pt>
                <c:pt idx="6880">
                  <c:v>1360863.3659803309</c:v>
                </c:pt>
              </c:numCache>
            </c:numRef>
          </c:yVal>
          <c:smooth val="0"/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'[multisensor-3-cloudfree-1984-01-01_2018-01-01_info_2017-04-09_20_22.xlsx]p01_'!$ED:$ED</c:f>
              <c:numCache>
                <c:formatCode>m/d/yyyy</c:formatCode>
                <c:ptCount val="1047967"/>
                <c:pt idx="1">
                  <c:v>30797.754621527776</c:v>
                </c:pt>
                <c:pt idx="2">
                  <c:v>30829.755171504628</c:v>
                </c:pt>
                <c:pt idx="3">
                  <c:v>30861.75554292824</c:v>
                </c:pt>
                <c:pt idx="4">
                  <c:v>30941.756673194446</c:v>
                </c:pt>
                <c:pt idx="5">
                  <c:v>30957.756675648146</c:v>
                </c:pt>
                <c:pt idx="6">
                  <c:v>31181.756673865741</c:v>
                </c:pt>
                <c:pt idx="7">
                  <c:v>31213.756661550928</c:v>
                </c:pt>
                <c:pt idx="8">
                  <c:v>31245.756538043981</c:v>
                </c:pt>
                <c:pt idx="9">
                  <c:v>31261.756447511572</c:v>
                </c:pt>
                <c:pt idx="10">
                  <c:v>31277.756334953705</c:v>
                </c:pt>
                <c:pt idx="11">
                  <c:v>31325.755949849536</c:v>
                </c:pt>
                <c:pt idx="12">
                  <c:v>31517.753417280092</c:v>
                </c:pt>
                <c:pt idx="13">
                  <c:v>31533.753148900461</c:v>
                </c:pt>
                <c:pt idx="14">
                  <c:v>31549.752851516205</c:v>
                </c:pt>
                <c:pt idx="15">
                  <c:v>31565.752527569442</c:v>
                </c:pt>
                <c:pt idx="16">
                  <c:v>31581.752181400465</c:v>
                </c:pt>
                <c:pt idx="17">
                  <c:v>31597.751818599536</c:v>
                </c:pt>
                <c:pt idx="18">
                  <c:v>31613.75143877315</c:v>
                </c:pt>
                <c:pt idx="19">
                  <c:v>31629.751041932868</c:v>
                </c:pt>
                <c:pt idx="20">
                  <c:v>31645.750628634261</c:v>
                </c:pt>
                <c:pt idx="21">
                  <c:v>31661.750213935185</c:v>
                </c:pt>
                <c:pt idx="22">
                  <c:v>31677.749877256945</c:v>
                </c:pt>
                <c:pt idx="23">
                  <c:v>31693.749521076388</c:v>
                </c:pt>
                <c:pt idx="24">
                  <c:v>31709.749144907408</c:v>
                </c:pt>
                <c:pt idx="25">
                  <c:v>31725.748732731481</c:v>
                </c:pt>
                <c:pt idx="26">
                  <c:v>31741.748423680554</c:v>
                </c:pt>
                <c:pt idx="27">
                  <c:v>31757.748734386572</c:v>
                </c:pt>
                <c:pt idx="28">
                  <c:v>31869.751404826391</c:v>
                </c:pt>
                <c:pt idx="29">
                  <c:v>31901.752101608796</c:v>
                </c:pt>
                <c:pt idx="30">
                  <c:v>31933.752674432872</c:v>
                </c:pt>
                <c:pt idx="31">
                  <c:v>31949.752920717594</c:v>
                </c:pt>
                <c:pt idx="32">
                  <c:v>31965.753142905094</c:v>
                </c:pt>
                <c:pt idx="33">
                  <c:v>31981.75336732639</c:v>
                </c:pt>
                <c:pt idx="34">
                  <c:v>31997.753717175925</c:v>
                </c:pt>
                <c:pt idx="35">
                  <c:v>32013.754037118055</c:v>
                </c:pt>
                <c:pt idx="36">
                  <c:v>32045.754572858797</c:v>
                </c:pt>
                <c:pt idx="37">
                  <c:v>32061.754791203704</c:v>
                </c:pt>
                <c:pt idx="38">
                  <c:v>32237.756655324076</c:v>
                </c:pt>
                <c:pt idx="39">
                  <c:v>32285.756896388888</c:v>
                </c:pt>
                <c:pt idx="40">
                  <c:v>32317.757021631944</c:v>
                </c:pt>
                <c:pt idx="41">
                  <c:v>32333.757072349537</c:v>
                </c:pt>
                <c:pt idx="42">
                  <c:v>32381.757145277777</c:v>
                </c:pt>
                <c:pt idx="43">
                  <c:v>32397.757129837963</c:v>
                </c:pt>
                <c:pt idx="44">
                  <c:v>32445.757002638889</c:v>
                </c:pt>
                <c:pt idx="45">
                  <c:v>32605.756003819442</c:v>
                </c:pt>
                <c:pt idx="46">
                  <c:v>32653.755464965277</c:v>
                </c:pt>
                <c:pt idx="47">
                  <c:v>32669.755255381944</c:v>
                </c:pt>
                <c:pt idx="48">
                  <c:v>32717.754596597224</c:v>
                </c:pt>
                <c:pt idx="49">
                  <c:v>32733.754333506942</c:v>
                </c:pt>
                <c:pt idx="50">
                  <c:v>32749.754106724537</c:v>
                </c:pt>
                <c:pt idx="51">
                  <c:v>32781.753612546294</c:v>
                </c:pt>
                <c:pt idx="52">
                  <c:v>32797.753186782407</c:v>
                </c:pt>
                <c:pt idx="53">
                  <c:v>32829.75250116898</c:v>
                </c:pt>
                <c:pt idx="54">
                  <c:v>32973.749770520837</c:v>
                </c:pt>
                <c:pt idx="55">
                  <c:v>32989.749782905092</c:v>
                </c:pt>
                <c:pt idx="56">
                  <c:v>33005.749830844907</c:v>
                </c:pt>
                <c:pt idx="57">
                  <c:v>33101.749625925928</c:v>
                </c:pt>
                <c:pt idx="58">
                  <c:v>33117.749544375001</c:v>
                </c:pt>
                <c:pt idx="59">
                  <c:v>33133.749525057872</c:v>
                </c:pt>
                <c:pt idx="60">
                  <c:v>33149.749356701388</c:v>
                </c:pt>
                <c:pt idx="61">
                  <c:v>33341.750980914352</c:v>
                </c:pt>
                <c:pt idx="62">
                  <c:v>33357.751161365741</c:v>
                </c:pt>
                <c:pt idx="63">
                  <c:v>33373.751331203704</c:v>
                </c:pt>
                <c:pt idx="64">
                  <c:v>33389.751522546299</c:v>
                </c:pt>
                <c:pt idx="65">
                  <c:v>33405.751637395835</c:v>
                </c:pt>
                <c:pt idx="66">
                  <c:v>33421.75185695602</c:v>
                </c:pt>
                <c:pt idx="67">
                  <c:v>33437.751986689815</c:v>
                </c:pt>
                <c:pt idx="68">
                  <c:v>33453.752078993057</c:v>
                </c:pt>
                <c:pt idx="69">
                  <c:v>33469.752134062503</c:v>
                </c:pt>
                <c:pt idx="70">
                  <c:v>33501.752402604165</c:v>
                </c:pt>
                <c:pt idx="71">
                  <c:v>33517.75245201389</c:v>
                </c:pt>
                <c:pt idx="72">
                  <c:v>33533.752525208336</c:v>
                </c:pt>
                <c:pt idx="73">
                  <c:v>33725.752305868053</c:v>
                </c:pt>
                <c:pt idx="74">
                  <c:v>33741.752197118054</c:v>
                </c:pt>
                <c:pt idx="75">
                  <c:v>33757.752100196762</c:v>
                </c:pt>
                <c:pt idx="76">
                  <c:v>33773.75193648148</c:v>
                </c:pt>
                <c:pt idx="77">
                  <c:v>33789.751827048611</c:v>
                </c:pt>
                <c:pt idx="78">
                  <c:v>33805.751689537035</c:v>
                </c:pt>
                <c:pt idx="79">
                  <c:v>33821.751552604168</c:v>
                </c:pt>
                <c:pt idx="80">
                  <c:v>33837.751357974535</c:v>
                </c:pt>
                <c:pt idx="81">
                  <c:v>33853.751202025465</c:v>
                </c:pt>
                <c:pt idx="82">
                  <c:v>33869.751005787039</c:v>
                </c:pt>
                <c:pt idx="83">
                  <c:v>33885.750708067128</c:v>
                </c:pt>
                <c:pt idx="84">
                  <c:v>33917.75042055556</c:v>
                </c:pt>
                <c:pt idx="85">
                  <c:v>34093.751351516206</c:v>
                </c:pt>
                <c:pt idx="86">
                  <c:v>34109.751381689814</c:v>
                </c:pt>
                <c:pt idx="87">
                  <c:v>34157.751320787036</c:v>
                </c:pt>
                <c:pt idx="88">
                  <c:v>34173.751321377313</c:v>
                </c:pt>
                <c:pt idx="89">
                  <c:v>34189.75132358796</c:v>
                </c:pt>
                <c:pt idx="90">
                  <c:v>34205.751306018516</c:v>
                </c:pt>
                <c:pt idx="91">
                  <c:v>34221.751283124999</c:v>
                </c:pt>
                <c:pt idx="92">
                  <c:v>34237.751242233797</c:v>
                </c:pt>
                <c:pt idx="93">
                  <c:v>34269.751124664355</c:v>
                </c:pt>
                <c:pt idx="94">
                  <c:v>34429.749834502312</c:v>
                </c:pt>
                <c:pt idx="95">
                  <c:v>34445.749621770832</c:v>
                </c:pt>
                <c:pt idx="96">
                  <c:v>34477.749215266202</c:v>
                </c:pt>
                <c:pt idx="97">
                  <c:v>34493.749003252313</c:v>
                </c:pt>
                <c:pt idx="98">
                  <c:v>34509.748755590277</c:v>
                </c:pt>
                <c:pt idx="99">
                  <c:v>34525.748460960647</c:v>
                </c:pt>
                <c:pt idx="100">
                  <c:v>34541.748147546299</c:v>
                </c:pt>
                <c:pt idx="101">
                  <c:v>34573.747581122683</c:v>
                </c:pt>
                <c:pt idx="102">
                  <c:v>34589.747296435184</c:v>
                </c:pt>
                <c:pt idx="103">
                  <c:v>34637.746275462967</c:v>
                </c:pt>
                <c:pt idx="104">
                  <c:v>34829.74118744213</c:v>
                </c:pt>
                <c:pt idx="105">
                  <c:v>34845.740686886573</c:v>
                </c:pt>
                <c:pt idx="106">
                  <c:v>34861.740172175923</c:v>
                </c:pt>
                <c:pt idx="107">
                  <c:v>34877.739681041669</c:v>
                </c:pt>
                <c:pt idx="108">
                  <c:v>34909.738667500002</c:v>
                </c:pt>
                <c:pt idx="109">
                  <c:v>34925.738158136577</c:v>
                </c:pt>
                <c:pt idx="110">
                  <c:v>34941.737637997685</c:v>
                </c:pt>
                <c:pt idx="111">
                  <c:v>34957.737099097227</c:v>
                </c:pt>
                <c:pt idx="112">
                  <c:v>34973.736535150463</c:v>
                </c:pt>
                <c:pt idx="113">
                  <c:v>34989.73593722222</c:v>
                </c:pt>
                <c:pt idx="114">
                  <c:v>35181.742711018516</c:v>
                </c:pt>
                <c:pt idx="115">
                  <c:v>35197.743360578708</c:v>
                </c:pt>
                <c:pt idx="116">
                  <c:v>35213.743991585652</c:v>
                </c:pt>
                <c:pt idx="117">
                  <c:v>35229.744602511571</c:v>
                </c:pt>
                <c:pt idx="118">
                  <c:v>35245.745194756943</c:v>
                </c:pt>
                <c:pt idx="119">
                  <c:v>35261.745776689815</c:v>
                </c:pt>
                <c:pt idx="120">
                  <c:v>35277.746370636574</c:v>
                </c:pt>
                <c:pt idx="121">
                  <c:v>35309.747552847221</c:v>
                </c:pt>
                <c:pt idx="122">
                  <c:v>35325.748164363424</c:v>
                </c:pt>
                <c:pt idx="123">
                  <c:v>35341.74875648148</c:v>
                </c:pt>
                <c:pt idx="124">
                  <c:v>35357.74932855324</c:v>
                </c:pt>
                <c:pt idx="125">
                  <c:v>35389.750379444442</c:v>
                </c:pt>
                <c:pt idx="126">
                  <c:v>35533.754694699077</c:v>
                </c:pt>
                <c:pt idx="127">
                  <c:v>35549.755088541664</c:v>
                </c:pt>
                <c:pt idx="128">
                  <c:v>35565.755458981483</c:v>
                </c:pt>
                <c:pt idx="129">
                  <c:v>35581.75586571759</c:v>
                </c:pt>
                <c:pt idx="130">
                  <c:v>35597.756236967594</c:v>
                </c:pt>
                <c:pt idx="131">
                  <c:v>35613.756627962961</c:v>
                </c:pt>
                <c:pt idx="132">
                  <c:v>35629.757012453701</c:v>
                </c:pt>
                <c:pt idx="133">
                  <c:v>35645.757379108793</c:v>
                </c:pt>
                <c:pt idx="134">
                  <c:v>35693.75837329861</c:v>
                </c:pt>
                <c:pt idx="135">
                  <c:v>35709.758694386575</c:v>
                </c:pt>
                <c:pt idx="136">
                  <c:v>35725.758998993057</c:v>
                </c:pt>
                <c:pt idx="137">
                  <c:v>35917.761614641204</c:v>
                </c:pt>
                <c:pt idx="138">
                  <c:v>35933.761792708334</c:v>
                </c:pt>
                <c:pt idx="139">
                  <c:v>35965.762103611109</c:v>
                </c:pt>
                <c:pt idx="140">
                  <c:v>35981.762257881943</c:v>
                </c:pt>
                <c:pt idx="141">
                  <c:v>35997.762362974536</c:v>
                </c:pt>
                <c:pt idx="142">
                  <c:v>36013.762416655096</c:v>
                </c:pt>
                <c:pt idx="143">
                  <c:v>36029.762534456022</c:v>
                </c:pt>
                <c:pt idx="144">
                  <c:v>36045.762635543979</c:v>
                </c:pt>
                <c:pt idx="145">
                  <c:v>36061.762726736109</c:v>
                </c:pt>
                <c:pt idx="146">
                  <c:v>36077.762737916666</c:v>
                </c:pt>
                <c:pt idx="147">
                  <c:v>36301.762375115737</c:v>
                </c:pt>
                <c:pt idx="148">
                  <c:v>36317.762164745371</c:v>
                </c:pt>
                <c:pt idx="149">
                  <c:v>36333.762085902781</c:v>
                </c:pt>
                <c:pt idx="150">
                  <c:v>36341.772356516201</c:v>
                </c:pt>
                <c:pt idx="151">
                  <c:v>36349.761990925923</c:v>
                </c:pt>
                <c:pt idx="152">
                  <c:v>36357.772427638891</c:v>
                </c:pt>
                <c:pt idx="153">
                  <c:v>36365.761961956021</c:v>
                </c:pt>
                <c:pt idx="154">
                  <c:v>36373.772500659725</c:v>
                </c:pt>
                <c:pt idx="155">
                  <c:v>36389.772460324079</c:v>
                </c:pt>
                <c:pt idx="156">
                  <c:v>36397.761731990744</c:v>
                </c:pt>
                <c:pt idx="157">
                  <c:v>36405.772531747687</c:v>
                </c:pt>
                <c:pt idx="158">
                  <c:v>36413.761352499998</c:v>
                </c:pt>
                <c:pt idx="159">
                  <c:v>36429.761120856478</c:v>
                </c:pt>
                <c:pt idx="160">
                  <c:v>36437.772596793984</c:v>
                </c:pt>
                <c:pt idx="161">
                  <c:v>36445.76120414352</c:v>
                </c:pt>
                <c:pt idx="162">
                  <c:v>36453.772474618054</c:v>
                </c:pt>
                <c:pt idx="163">
                  <c:v>36469.772492476855</c:v>
                </c:pt>
                <c:pt idx="164">
                  <c:v>36477.760598865745</c:v>
                </c:pt>
                <c:pt idx="165">
                  <c:v>36637.760050486111</c:v>
                </c:pt>
                <c:pt idx="166">
                  <c:v>36645.772085104167</c:v>
                </c:pt>
                <c:pt idx="167">
                  <c:v>36661.771954432872</c:v>
                </c:pt>
                <c:pt idx="168">
                  <c:v>36661.800034722226</c:v>
                </c:pt>
                <c:pt idx="169">
                  <c:v>36668.8043287037</c:v>
                </c:pt>
                <c:pt idx="170">
                  <c:v>36669.760671458331</c:v>
                </c:pt>
                <c:pt idx="171">
                  <c:v>36677.771820057867</c:v>
                </c:pt>
                <c:pt idx="172">
                  <c:v>36693.771772766202</c:v>
                </c:pt>
                <c:pt idx="173">
                  <c:v>36701.761170613427</c:v>
                </c:pt>
                <c:pt idx="174">
                  <c:v>36709.771621840278</c:v>
                </c:pt>
                <c:pt idx="175">
                  <c:v>36725.771468252315</c:v>
                </c:pt>
                <c:pt idx="176">
                  <c:v>36725.799907407403</c:v>
                </c:pt>
                <c:pt idx="177">
                  <c:v>36733.761529583331</c:v>
                </c:pt>
                <c:pt idx="178">
                  <c:v>36749.761836863428</c:v>
                </c:pt>
                <c:pt idx="179">
                  <c:v>36757.771210706022</c:v>
                </c:pt>
                <c:pt idx="180">
                  <c:v>36757.799768518518</c:v>
                </c:pt>
                <c:pt idx="181">
                  <c:v>36765.76206721065</c:v>
                </c:pt>
                <c:pt idx="182">
                  <c:v>36773.771034328704</c:v>
                </c:pt>
                <c:pt idx="183">
                  <c:v>36781.76230224537</c:v>
                </c:pt>
                <c:pt idx="184">
                  <c:v>36789.770805659718</c:v>
                </c:pt>
                <c:pt idx="185">
                  <c:v>36797.762437858793</c:v>
                </c:pt>
                <c:pt idx="186">
                  <c:v>36805.770765439811</c:v>
                </c:pt>
                <c:pt idx="187">
                  <c:v>36813.762533275461</c:v>
                </c:pt>
                <c:pt idx="188">
                  <c:v>36821.77065366898</c:v>
                </c:pt>
                <c:pt idx="189">
                  <c:v>36837.770693020837</c:v>
                </c:pt>
                <c:pt idx="190">
                  <c:v>36837.798715277779</c:v>
                </c:pt>
                <c:pt idx="191">
                  <c:v>36853.770698657405</c:v>
                </c:pt>
                <c:pt idx="192">
                  <c:v>36981.770581377314</c:v>
                </c:pt>
                <c:pt idx="193">
                  <c:v>36997.770569722226</c:v>
                </c:pt>
                <c:pt idx="194">
                  <c:v>36997.796550925923</c:v>
                </c:pt>
                <c:pt idx="195">
                  <c:v>37005.76361159722</c:v>
                </c:pt>
                <c:pt idx="196">
                  <c:v>37013.770536076387</c:v>
                </c:pt>
                <c:pt idx="197">
                  <c:v>37021.763671770837</c:v>
                </c:pt>
                <c:pt idx="198">
                  <c:v>37029.770385428244</c:v>
                </c:pt>
                <c:pt idx="199">
                  <c:v>37037.763728912039</c:v>
                </c:pt>
                <c:pt idx="200">
                  <c:v>37045.770270231485</c:v>
                </c:pt>
                <c:pt idx="201">
                  <c:v>37053.763794618055</c:v>
                </c:pt>
                <c:pt idx="202">
                  <c:v>37061.770140381945</c:v>
                </c:pt>
                <c:pt idx="203">
                  <c:v>37085.763819479165</c:v>
                </c:pt>
                <c:pt idx="204">
                  <c:v>37093.769993506947</c:v>
                </c:pt>
                <c:pt idx="205">
                  <c:v>37101.763766701391</c:v>
                </c:pt>
                <c:pt idx="206">
                  <c:v>37109.769813946761</c:v>
                </c:pt>
                <c:pt idx="207">
                  <c:v>37116.799074074072</c:v>
                </c:pt>
                <c:pt idx="208">
                  <c:v>37117.763756215281</c:v>
                </c:pt>
                <c:pt idx="209">
                  <c:v>37125.769651249997</c:v>
                </c:pt>
                <c:pt idx="210">
                  <c:v>37133.763668182874</c:v>
                </c:pt>
                <c:pt idx="211">
                  <c:v>37141.769508854166</c:v>
                </c:pt>
                <c:pt idx="212">
                  <c:v>37149.763605520835</c:v>
                </c:pt>
                <c:pt idx="213">
                  <c:v>37157.769417442134</c:v>
                </c:pt>
                <c:pt idx="214">
                  <c:v>37157.793634259258</c:v>
                </c:pt>
                <c:pt idx="215">
                  <c:v>37165.763508055556</c:v>
                </c:pt>
                <c:pt idx="216">
                  <c:v>37189.769302638888</c:v>
                </c:pt>
                <c:pt idx="217">
                  <c:v>37205.769417465279</c:v>
                </c:pt>
                <c:pt idx="218">
                  <c:v>37205.792499999996</c:v>
                </c:pt>
                <c:pt idx="219">
                  <c:v>37365.769633275464</c:v>
                </c:pt>
                <c:pt idx="220">
                  <c:v>37381.769683680555</c:v>
                </c:pt>
                <c:pt idx="221">
                  <c:v>37389.761412685184</c:v>
                </c:pt>
                <c:pt idx="222">
                  <c:v>37397.769580856482</c:v>
                </c:pt>
                <c:pt idx="223">
                  <c:v>37413.769504062497</c:v>
                </c:pt>
                <c:pt idx="224">
                  <c:v>37413.790625000001</c:v>
                </c:pt>
                <c:pt idx="225">
                  <c:v>37421.760923923612</c:v>
                </c:pt>
                <c:pt idx="226">
                  <c:v>37429.769418854165</c:v>
                </c:pt>
                <c:pt idx="227">
                  <c:v>37437.760671064811</c:v>
                </c:pt>
                <c:pt idx="228">
                  <c:v>37445.769383356484</c:v>
                </c:pt>
                <c:pt idx="229">
                  <c:v>37453.760420787039</c:v>
                </c:pt>
                <c:pt idx="230">
                  <c:v>37461.769270335644</c:v>
                </c:pt>
                <c:pt idx="231">
                  <c:v>37461.790601851855</c:v>
                </c:pt>
                <c:pt idx="232">
                  <c:v>37469.760147337962</c:v>
                </c:pt>
                <c:pt idx="233">
                  <c:v>37477.769216631947</c:v>
                </c:pt>
                <c:pt idx="234">
                  <c:v>37485.759804942129</c:v>
                </c:pt>
                <c:pt idx="235">
                  <c:v>37493.769112499998</c:v>
                </c:pt>
                <c:pt idx="236">
                  <c:v>37501.759485381946</c:v>
                </c:pt>
                <c:pt idx="237">
                  <c:v>37509.769053842596</c:v>
                </c:pt>
                <c:pt idx="238">
                  <c:v>37517.75926204861</c:v>
                </c:pt>
                <c:pt idx="239">
                  <c:v>37525.768931180559</c:v>
                </c:pt>
                <c:pt idx="240">
                  <c:v>37541.768846678242</c:v>
                </c:pt>
                <c:pt idx="241">
                  <c:v>37549.758519606483</c:v>
                </c:pt>
                <c:pt idx="242">
                  <c:v>37565.758227060185</c:v>
                </c:pt>
                <c:pt idx="243">
                  <c:v>37581.757818726852</c:v>
                </c:pt>
                <c:pt idx="244">
                  <c:v>37589.769261412039</c:v>
                </c:pt>
                <c:pt idx="245">
                  <c:v>37589.790347222224</c:v>
                </c:pt>
                <c:pt idx="246">
                  <c:v>37597.757589756948</c:v>
                </c:pt>
                <c:pt idx="247">
                  <c:v>37709.759475694445</c:v>
                </c:pt>
                <c:pt idx="248">
                  <c:v>37741.760034432868</c:v>
                </c:pt>
                <c:pt idx="249">
                  <c:v>37757.760249375002</c:v>
                </c:pt>
                <c:pt idx="250">
                  <c:v>37765.769574074075</c:v>
                </c:pt>
                <c:pt idx="251">
                  <c:v>37765.789687500001</c:v>
                </c:pt>
                <c:pt idx="252">
                  <c:v>37773.760435555552</c:v>
                </c:pt>
                <c:pt idx="253">
                  <c:v>37805.760914467595</c:v>
                </c:pt>
                <c:pt idx="254">
                  <c:v>37821.761099884257</c:v>
                </c:pt>
                <c:pt idx="255">
                  <c:v>37829.769434097223</c:v>
                </c:pt>
                <c:pt idx="256">
                  <c:v>37837.761311793984</c:v>
                </c:pt>
                <c:pt idx="257">
                  <c:v>37845.769378923607</c:v>
                </c:pt>
                <c:pt idx="258">
                  <c:v>37853.761505555558</c:v>
                </c:pt>
                <c:pt idx="259">
                  <c:v>37861.769350416667</c:v>
                </c:pt>
                <c:pt idx="260">
                  <c:v>37869.76169954861</c:v>
                </c:pt>
                <c:pt idx="261">
                  <c:v>37885.761876793986</c:v>
                </c:pt>
                <c:pt idx="262">
                  <c:v>37893.769222997682</c:v>
                </c:pt>
                <c:pt idx="263">
                  <c:v>37901.762011435188</c:v>
                </c:pt>
                <c:pt idx="264">
                  <c:v>37909.769221504626</c:v>
                </c:pt>
                <c:pt idx="265">
                  <c:v>37941.769515069449</c:v>
                </c:pt>
                <c:pt idx="266">
                  <c:v>37941.789849537039</c:v>
                </c:pt>
                <c:pt idx="267">
                  <c:v>37949.76247173611</c:v>
                </c:pt>
                <c:pt idx="268">
                  <c:v>37957.769553749997</c:v>
                </c:pt>
                <c:pt idx="269">
                  <c:v>38077.762994259261</c:v>
                </c:pt>
                <c:pt idx="270">
                  <c:v>38085.769947916662</c:v>
                </c:pt>
                <c:pt idx="271">
                  <c:v>38085.789293981477</c:v>
                </c:pt>
                <c:pt idx="272">
                  <c:v>38093.76336611111</c:v>
                </c:pt>
                <c:pt idx="273">
                  <c:v>38101.769884166664</c:v>
                </c:pt>
                <c:pt idx="274">
                  <c:v>38109.763667129628</c:v>
                </c:pt>
                <c:pt idx="275">
                  <c:v>38117.769922638887</c:v>
                </c:pt>
                <c:pt idx="276">
                  <c:v>38125.763994548615</c:v>
                </c:pt>
                <c:pt idx="277">
                  <c:v>38133.769902731481</c:v>
                </c:pt>
                <c:pt idx="278">
                  <c:v>38149.769826539356</c:v>
                </c:pt>
                <c:pt idx="279">
                  <c:v>38157.764623912037</c:v>
                </c:pt>
                <c:pt idx="280">
                  <c:v>38165.769805219905</c:v>
                </c:pt>
                <c:pt idx="281">
                  <c:v>38173.764965150462</c:v>
                </c:pt>
                <c:pt idx="282">
                  <c:v>38181.769776446759</c:v>
                </c:pt>
                <c:pt idx="283">
                  <c:v>38189.765262569446</c:v>
                </c:pt>
                <c:pt idx="284">
                  <c:v>38197.769692951391</c:v>
                </c:pt>
                <c:pt idx="285">
                  <c:v>38205.765480856484</c:v>
                </c:pt>
                <c:pt idx="286">
                  <c:v>38213.769654710646</c:v>
                </c:pt>
                <c:pt idx="287">
                  <c:v>38229.769615104167</c:v>
                </c:pt>
                <c:pt idx="288">
                  <c:v>38237.766075798609</c:v>
                </c:pt>
                <c:pt idx="289">
                  <c:v>38245.769533067127</c:v>
                </c:pt>
                <c:pt idx="290">
                  <c:v>38253.766342465278</c:v>
                </c:pt>
                <c:pt idx="291">
                  <c:v>38261.769494629625</c:v>
                </c:pt>
                <c:pt idx="292">
                  <c:v>38261.788888888885</c:v>
                </c:pt>
                <c:pt idx="293">
                  <c:v>38269.766570428241</c:v>
                </c:pt>
                <c:pt idx="294">
                  <c:v>38293.788645833338</c:v>
                </c:pt>
                <c:pt idx="295">
                  <c:v>38301.76701880787</c:v>
                </c:pt>
                <c:pt idx="296">
                  <c:v>38309.769770439816</c:v>
                </c:pt>
                <c:pt idx="297">
                  <c:v>38317.76722991898</c:v>
                </c:pt>
                <c:pt idx="298">
                  <c:v>38485.770219942133</c:v>
                </c:pt>
                <c:pt idx="299">
                  <c:v>38493.768638263893</c:v>
                </c:pt>
                <c:pt idx="300">
                  <c:v>38501.770185543981</c:v>
                </c:pt>
                <c:pt idx="301">
                  <c:v>38508.79315972222</c:v>
                </c:pt>
                <c:pt idx="302">
                  <c:v>38509.768736678241</c:v>
                </c:pt>
                <c:pt idx="303">
                  <c:v>38517.788854166669</c:v>
                </c:pt>
                <c:pt idx="304">
                  <c:v>38524.793206018519</c:v>
                </c:pt>
                <c:pt idx="305">
                  <c:v>38525.768808611108</c:v>
                </c:pt>
                <c:pt idx="306">
                  <c:v>38533.770070127313</c:v>
                </c:pt>
                <c:pt idx="307">
                  <c:v>38533.788958333331</c:v>
                </c:pt>
                <c:pt idx="308">
                  <c:v>38541.768870358792</c:v>
                </c:pt>
                <c:pt idx="309">
                  <c:v>38549.7700869213</c:v>
                </c:pt>
                <c:pt idx="310">
                  <c:v>38549.789004629631</c:v>
                </c:pt>
                <c:pt idx="311">
                  <c:v>38557.769006944443</c:v>
                </c:pt>
                <c:pt idx="312">
                  <c:v>38565.77006574074</c:v>
                </c:pt>
                <c:pt idx="313">
                  <c:v>38565.788993055554</c:v>
                </c:pt>
                <c:pt idx="314">
                  <c:v>38573.76910287037</c:v>
                </c:pt>
                <c:pt idx="315">
                  <c:v>38581.770008680556</c:v>
                </c:pt>
                <c:pt idx="316">
                  <c:v>38581.788935185185</c:v>
                </c:pt>
                <c:pt idx="317">
                  <c:v>38589.769163263889</c:v>
                </c:pt>
                <c:pt idx="318">
                  <c:v>38597.769917569443</c:v>
                </c:pt>
                <c:pt idx="319">
                  <c:v>38597.788819444446</c:v>
                </c:pt>
                <c:pt idx="320">
                  <c:v>38605.769184340279</c:v>
                </c:pt>
                <c:pt idx="321">
                  <c:v>38613.769838761575</c:v>
                </c:pt>
                <c:pt idx="322">
                  <c:v>38613.7887037037</c:v>
                </c:pt>
                <c:pt idx="323">
                  <c:v>38637.769117627315</c:v>
                </c:pt>
                <c:pt idx="324">
                  <c:v>38645.769931979165</c:v>
                </c:pt>
                <c:pt idx="325">
                  <c:v>38669.769356423611</c:v>
                </c:pt>
                <c:pt idx="326">
                  <c:v>38677.770164386573</c:v>
                </c:pt>
                <c:pt idx="327">
                  <c:v>38709.770250925925</c:v>
                </c:pt>
                <c:pt idx="328">
                  <c:v>38837.770515879631</c:v>
                </c:pt>
                <c:pt idx="329">
                  <c:v>38845.771887627314</c:v>
                </c:pt>
                <c:pt idx="330">
                  <c:v>38853.770534398151</c:v>
                </c:pt>
                <c:pt idx="331">
                  <c:v>38853.788981481484</c:v>
                </c:pt>
                <c:pt idx="332">
                  <c:v>38861.772027094907</c:v>
                </c:pt>
                <c:pt idx="333">
                  <c:v>38869.770521018516</c:v>
                </c:pt>
                <c:pt idx="334">
                  <c:v>38877.772216354169</c:v>
                </c:pt>
                <c:pt idx="335">
                  <c:v>38885.770476678241</c:v>
                </c:pt>
                <c:pt idx="336">
                  <c:v>38893.772402002316</c:v>
                </c:pt>
                <c:pt idx="337">
                  <c:v>38901.770406527779</c:v>
                </c:pt>
                <c:pt idx="338">
                  <c:v>38908.793530092589</c:v>
                </c:pt>
                <c:pt idx="339">
                  <c:v>38909.772570694447</c:v>
                </c:pt>
                <c:pt idx="340">
                  <c:v>38917.770312118053</c:v>
                </c:pt>
                <c:pt idx="341">
                  <c:v>38925.772714050923</c:v>
                </c:pt>
                <c:pt idx="342">
                  <c:v>38933.770268668981</c:v>
                </c:pt>
                <c:pt idx="343">
                  <c:v>38941.772843738428</c:v>
                </c:pt>
                <c:pt idx="344">
                  <c:v>38949.770247407403</c:v>
                </c:pt>
                <c:pt idx="345">
                  <c:v>38957.772970983795</c:v>
                </c:pt>
                <c:pt idx="346">
                  <c:v>38965.770203113425</c:v>
                </c:pt>
                <c:pt idx="347">
                  <c:v>38973.7731040625</c:v>
                </c:pt>
                <c:pt idx="348">
                  <c:v>38981.770134143517</c:v>
                </c:pt>
                <c:pt idx="349">
                  <c:v>38989.773239907408</c:v>
                </c:pt>
                <c:pt idx="350">
                  <c:v>39005.773369768518</c:v>
                </c:pt>
                <c:pt idx="351">
                  <c:v>39013.770222303239</c:v>
                </c:pt>
                <c:pt idx="352">
                  <c:v>39020.793229166666</c:v>
                </c:pt>
                <c:pt idx="353">
                  <c:v>39021.773486608799</c:v>
                </c:pt>
                <c:pt idx="354">
                  <c:v>39029.770384953707</c:v>
                </c:pt>
                <c:pt idx="355">
                  <c:v>39029.788993055554</c:v>
                </c:pt>
                <c:pt idx="356">
                  <c:v>39157.789675925924</c:v>
                </c:pt>
                <c:pt idx="357">
                  <c:v>39165.77389971065</c:v>
                </c:pt>
                <c:pt idx="358">
                  <c:v>39180.793912037036</c:v>
                </c:pt>
                <c:pt idx="359">
                  <c:v>39181.773835358792</c:v>
                </c:pt>
                <c:pt idx="360">
                  <c:v>39189.770835925927</c:v>
                </c:pt>
                <c:pt idx="361">
                  <c:v>39196.79383101852</c:v>
                </c:pt>
                <c:pt idx="362">
                  <c:v>39197.773751273147</c:v>
                </c:pt>
                <c:pt idx="363">
                  <c:v>39212.793703703705</c:v>
                </c:pt>
                <c:pt idx="364">
                  <c:v>39213.773647199072</c:v>
                </c:pt>
                <c:pt idx="365">
                  <c:v>39221.770718726853</c:v>
                </c:pt>
                <c:pt idx="366">
                  <c:v>39221.7893287037</c:v>
                </c:pt>
                <c:pt idx="367">
                  <c:v>39229.773510763887</c:v>
                </c:pt>
                <c:pt idx="368">
                  <c:v>39237.77066678241</c:v>
                </c:pt>
                <c:pt idx="369">
                  <c:v>39245.773337407409</c:v>
                </c:pt>
                <c:pt idx="370">
                  <c:v>39253.770666504628</c:v>
                </c:pt>
                <c:pt idx="371">
                  <c:v>39261.773126701388</c:v>
                </c:pt>
                <c:pt idx="372">
                  <c:v>39277.77304291667</c:v>
                </c:pt>
                <c:pt idx="373">
                  <c:v>39285.770603668978</c:v>
                </c:pt>
                <c:pt idx="374">
                  <c:v>39293.77293515046</c:v>
                </c:pt>
                <c:pt idx="375">
                  <c:v>39301.770545300926</c:v>
                </c:pt>
                <c:pt idx="376">
                  <c:v>39308.793923611112</c:v>
                </c:pt>
                <c:pt idx="377">
                  <c:v>39309.772815532408</c:v>
                </c:pt>
                <c:pt idx="378">
                  <c:v>39317.770470810181</c:v>
                </c:pt>
                <c:pt idx="379">
                  <c:v>39333.770380648144</c:v>
                </c:pt>
                <c:pt idx="380">
                  <c:v>39341.772624606485</c:v>
                </c:pt>
                <c:pt idx="381">
                  <c:v>39357.772528148147</c:v>
                </c:pt>
                <c:pt idx="382">
                  <c:v>39365.770293530091</c:v>
                </c:pt>
                <c:pt idx="383">
                  <c:v>39381.77043409722</c:v>
                </c:pt>
                <c:pt idx="384">
                  <c:v>39388.793495370366</c:v>
                </c:pt>
                <c:pt idx="385">
                  <c:v>39413.770635416666</c:v>
                </c:pt>
                <c:pt idx="386">
                  <c:v>39557.770564537037</c:v>
                </c:pt>
                <c:pt idx="387">
                  <c:v>39565.769782361109</c:v>
                </c:pt>
                <c:pt idx="388">
                  <c:v>39573.770518275465</c:v>
                </c:pt>
                <c:pt idx="389">
                  <c:v>39581.769490324077</c:v>
                </c:pt>
                <c:pt idx="390">
                  <c:v>39589.770450324075</c:v>
                </c:pt>
                <c:pt idx="391">
                  <c:v>39605.770360706018</c:v>
                </c:pt>
                <c:pt idx="392">
                  <c:v>39613.768891250002</c:v>
                </c:pt>
                <c:pt idx="393">
                  <c:v>39621.770251770831</c:v>
                </c:pt>
                <c:pt idx="394">
                  <c:v>39629.768580717595</c:v>
                </c:pt>
                <c:pt idx="395">
                  <c:v>39637.77012429398</c:v>
                </c:pt>
                <c:pt idx="396">
                  <c:v>39645.768260034718</c:v>
                </c:pt>
                <c:pt idx="397">
                  <c:v>39653.769992893518</c:v>
                </c:pt>
                <c:pt idx="398">
                  <c:v>39661.767929016205</c:v>
                </c:pt>
                <c:pt idx="399">
                  <c:v>39669.769927233792</c:v>
                </c:pt>
                <c:pt idx="400">
                  <c:v>39677.767606412039</c:v>
                </c:pt>
                <c:pt idx="401">
                  <c:v>39685.76984818287</c:v>
                </c:pt>
                <c:pt idx="402">
                  <c:v>39693.767310347219</c:v>
                </c:pt>
                <c:pt idx="403">
                  <c:v>39701.769755706016</c:v>
                </c:pt>
                <c:pt idx="404">
                  <c:v>39709.76698990741</c:v>
                </c:pt>
                <c:pt idx="405">
                  <c:v>39717.769648194444</c:v>
                </c:pt>
                <c:pt idx="406">
                  <c:v>39733.7695340625</c:v>
                </c:pt>
                <c:pt idx="407">
                  <c:v>39741.766263634257</c:v>
                </c:pt>
                <c:pt idx="408">
                  <c:v>39749.769722789351</c:v>
                </c:pt>
                <c:pt idx="409">
                  <c:v>39765.769886655093</c:v>
                </c:pt>
                <c:pt idx="410">
                  <c:v>39781.770024131947</c:v>
                </c:pt>
                <c:pt idx="411">
                  <c:v>39917.768529074077</c:v>
                </c:pt>
                <c:pt idx="412">
                  <c:v>39925.770747071758</c:v>
                </c:pt>
                <c:pt idx="413">
                  <c:v>39949.76895420139</c:v>
                </c:pt>
                <c:pt idx="414">
                  <c:v>39957.770794050928</c:v>
                </c:pt>
                <c:pt idx="415">
                  <c:v>39973.770788541668</c:v>
                </c:pt>
                <c:pt idx="416">
                  <c:v>39989.770764814813</c:v>
                </c:pt>
                <c:pt idx="417">
                  <c:v>39997.769551076388</c:v>
                </c:pt>
                <c:pt idx="418">
                  <c:v>40005.77072414352</c:v>
                </c:pt>
                <c:pt idx="419">
                  <c:v>40013.769733287038</c:v>
                </c:pt>
                <c:pt idx="420">
                  <c:v>40021.770667303237</c:v>
                </c:pt>
                <c:pt idx="421">
                  <c:v>40029.769901701387</c:v>
                </c:pt>
                <c:pt idx="422">
                  <c:v>40037.770601400465</c:v>
                </c:pt>
                <c:pt idx="423">
                  <c:v>40045.77006836806</c:v>
                </c:pt>
                <c:pt idx="424">
                  <c:v>40053.770605694444</c:v>
                </c:pt>
                <c:pt idx="425">
                  <c:v>40061.770233761577</c:v>
                </c:pt>
                <c:pt idx="426">
                  <c:v>40069.770596342591</c:v>
                </c:pt>
                <c:pt idx="427">
                  <c:v>40077.770378969908</c:v>
                </c:pt>
                <c:pt idx="428">
                  <c:v>40093.770505856482</c:v>
                </c:pt>
                <c:pt idx="429">
                  <c:v>40109.770614108798</c:v>
                </c:pt>
                <c:pt idx="430">
                  <c:v>40117.770771006944</c:v>
                </c:pt>
                <c:pt idx="431">
                  <c:v>40125.770701805552</c:v>
                </c:pt>
                <c:pt idx="432">
                  <c:v>40133.770926643519</c:v>
                </c:pt>
                <c:pt idx="433">
                  <c:v>40293.772013425929</c:v>
                </c:pt>
                <c:pt idx="434">
                  <c:v>40301.771057986109</c:v>
                </c:pt>
                <c:pt idx="435">
                  <c:v>40325.771960613427</c:v>
                </c:pt>
                <c:pt idx="436">
                  <c:v>40341.77197076389</c:v>
                </c:pt>
                <c:pt idx="437">
                  <c:v>40349.770911226849</c:v>
                </c:pt>
                <c:pt idx="438">
                  <c:v>40357.77200582176</c:v>
                </c:pt>
                <c:pt idx="439">
                  <c:v>40365.770860787037</c:v>
                </c:pt>
                <c:pt idx="440">
                  <c:v>40373.77202798611</c:v>
                </c:pt>
                <c:pt idx="441">
                  <c:v>40381.770813854164</c:v>
                </c:pt>
                <c:pt idx="442">
                  <c:v>40389.772027939813</c:v>
                </c:pt>
                <c:pt idx="443">
                  <c:v>40397.770741053238</c:v>
                </c:pt>
                <c:pt idx="444">
                  <c:v>40405.772029328706</c:v>
                </c:pt>
                <c:pt idx="445">
                  <c:v>40413.770695856481</c:v>
                </c:pt>
                <c:pt idx="446">
                  <c:v>40437.772074849534</c:v>
                </c:pt>
                <c:pt idx="447">
                  <c:v>40445.770583055557</c:v>
                </c:pt>
                <c:pt idx="448">
                  <c:v>40453.772034583337</c:v>
                </c:pt>
                <c:pt idx="449">
                  <c:v>40461.770487002315</c:v>
                </c:pt>
                <c:pt idx="450">
                  <c:v>40469.772165289352</c:v>
                </c:pt>
                <c:pt idx="451">
                  <c:v>40669.770213900461</c:v>
                </c:pt>
                <c:pt idx="452">
                  <c:v>40685.770164050926</c:v>
                </c:pt>
                <c:pt idx="453">
                  <c:v>40693.772987476856</c:v>
                </c:pt>
                <c:pt idx="454">
                  <c:v>40701.770078113426</c:v>
                </c:pt>
                <c:pt idx="455">
                  <c:v>40709.772975358792</c:v>
                </c:pt>
                <c:pt idx="456">
                  <c:v>40717.769986400461</c:v>
                </c:pt>
                <c:pt idx="457">
                  <c:v>40725.772932071763</c:v>
                </c:pt>
                <c:pt idx="458">
                  <c:v>40733.76991570602</c:v>
                </c:pt>
                <c:pt idx="459">
                  <c:v>40741.772927337966</c:v>
                </c:pt>
                <c:pt idx="460">
                  <c:v>40749.769820057874</c:v>
                </c:pt>
                <c:pt idx="461">
                  <c:v>40757.772883368059</c:v>
                </c:pt>
                <c:pt idx="462">
                  <c:v>40765.76971310185</c:v>
                </c:pt>
                <c:pt idx="463">
                  <c:v>40773.772847465276</c:v>
                </c:pt>
                <c:pt idx="464">
                  <c:v>40781.769613946759</c:v>
                </c:pt>
                <c:pt idx="465">
                  <c:v>40789.772808680558</c:v>
                </c:pt>
                <c:pt idx="466">
                  <c:v>40805.772757233797</c:v>
                </c:pt>
                <c:pt idx="467">
                  <c:v>40813.769290972225</c:v>
                </c:pt>
                <c:pt idx="468">
                  <c:v>40829.769115138886</c:v>
                </c:pt>
                <c:pt idx="469">
                  <c:v>40845.76900291667</c:v>
                </c:pt>
                <c:pt idx="470">
                  <c:v>40885.773106712964</c:v>
                </c:pt>
                <c:pt idx="471">
                  <c:v>40901.773219976851</c:v>
                </c:pt>
                <c:pt idx="472">
                  <c:v>40917.773284236115</c:v>
                </c:pt>
                <c:pt idx="473">
                  <c:v>41029.773571805556</c:v>
                </c:pt>
                <c:pt idx="474">
                  <c:v>41061.773547824072</c:v>
                </c:pt>
                <c:pt idx="475">
                  <c:v>41077.773569351848</c:v>
                </c:pt>
                <c:pt idx="476">
                  <c:v>41093.773688819449</c:v>
                </c:pt>
                <c:pt idx="477">
                  <c:v>41125.773958668986</c:v>
                </c:pt>
                <c:pt idx="478">
                  <c:v>41141.77408938657</c:v>
                </c:pt>
                <c:pt idx="479">
                  <c:v>41189.774400729162</c:v>
                </c:pt>
                <c:pt idx="480">
                  <c:v>41221.774557974539</c:v>
                </c:pt>
                <c:pt idx="481">
                  <c:v>41237.774646053236</c:v>
                </c:pt>
                <c:pt idx="482">
                  <c:v>41253.774679363429</c:v>
                </c:pt>
                <c:pt idx="483">
                  <c:v>41381.774630659726</c:v>
                </c:pt>
                <c:pt idx="484">
                  <c:v>41389.778647361112</c:v>
                </c:pt>
                <c:pt idx="485">
                  <c:v>41397.774587256943</c:v>
                </c:pt>
                <c:pt idx="486">
                  <c:v>41405.778763530092</c:v>
                </c:pt>
                <c:pt idx="487">
                  <c:v>41413.774558136574</c:v>
                </c:pt>
                <c:pt idx="488">
                  <c:v>41429.774436030093</c:v>
                </c:pt>
                <c:pt idx="489">
                  <c:v>41437.778816666665</c:v>
                </c:pt>
                <c:pt idx="490">
                  <c:v>41445.77439583333</c:v>
                </c:pt>
                <c:pt idx="491">
                  <c:v>41453.778791562501</c:v>
                </c:pt>
                <c:pt idx="492">
                  <c:v>41461.774271493057</c:v>
                </c:pt>
                <c:pt idx="493">
                  <c:v>41469.778808761577</c:v>
                </c:pt>
                <c:pt idx="494">
                  <c:v>41477.774187581017</c:v>
                </c:pt>
                <c:pt idx="495">
                  <c:v>41485.778818483799</c:v>
                </c:pt>
                <c:pt idx="496">
                  <c:v>41501.77882003472</c:v>
                </c:pt>
                <c:pt idx="497">
                  <c:v>41509.774222812499</c:v>
                </c:pt>
                <c:pt idx="498">
                  <c:v>41517.77885037037</c:v>
                </c:pt>
                <c:pt idx="499">
                  <c:v>41525.774361481483</c:v>
                </c:pt>
                <c:pt idx="500">
                  <c:v>41533.778795231483</c:v>
                </c:pt>
                <c:pt idx="501">
                  <c:v>41541.774460370369</c:v>
                </c:pt>
                <c:pt idx="502">
                  <c:v>41549.778739791669</c:v>
                </c:pt>
                <c:pt idx="503">
                  <c:v>41557.774622418983</c:v>
                </c:pt>
                <c:pt idx="504">
                  <c:v>41565.77870653935</c:v>
                </c:pt>
                <c:pt idx="505">
                  <c:v>41573.774699699075</c:v>
                </c:pt>
                <c:pt idx="506">
                  <c:v>41581.778642569443</c:v>
                </c:pt>
                <c:pt idx="507">
                  <c:v>41589.774773449077</c:v>
                </c:pt>
                <c:pt idx="508">
                  <c:v>41685.775173842594</c:v>
                </c:pt>
                <c:pt idx="509">
                  <c:v>41693.777951307871</c:v>
                </c:pt>
                <c:pt idx="510">
                  <c:v>41709.777809178238</c:v>
                </c:pt>
                <c:pt idx="511">
                  <c:v>41717.775279502312</c:v>
                </c:pt>
                <c:pt idx="512">
                  <c:v>41741.777453668983</c:v>
                </c:pt>
                <c:pt idx="513">
                  <c:v>41749.775456736112</c:v>
                </c:pt>
                <c:pt idx="514">
                  <c:v>41757.777280891205</c:v>
                </c:pt>
                <c:pt idx="515">
                  <c:v>41773.777122858795</c:v>
                </c:pt>
                <c:pt idx="516">
                  <c:v>41781.775598449072</c:v>
                </c:pt>
                <c:pt idx="517">
                  <c:v>41789.777144398147</c:v>
                </c:pt>
                <c:pt idx="518">
                  <c:v>41797.77563113426</c:v>
                </c:pt>
                <c:pt idx="519">
                  <c:v>41805.777228796294</c:v>
                </c:pt>
                <c:pt idx="520">
                  <c:v>41813.77565708333</c:v>
                </c:pt>
                <c:pt idx="521">
                  <c:v>41821.777273993051</c:v>
                </c:pt>
                <c:pt idx="522">
                  <c:v>41829.775712291666</c:v>
                </c:pt>
                <c:pt idx="523">
                  <c:v>41845.775761053243</c:v>
                </c:pt>
                <c:pt idx="524">
                  <c:v>41853.777421342595</c:v>
                </c:pt>
                <c:pt idx="525">
                  <c:v>41861.77580304398</c:v>
                </c:pt>
                <c:pt idx="526">
                  <c:v>41869.777481527781</c:v>
                </c:pt>
                <c:pt idx="527">
                  <c:v>41877.775766874998</c:v>
                </c:pt>
                <c:pt idx="528">
                  <c:v>41885.777512442131</c:v>
                </c:pt>
                <c:pt idx="529">
                  <c:v>41893.775771909721</c:v>
                </c:pt>
                <c:pt idx="530">
                  <c:v>41901.777512511573</c:v>
                </c:pt>
                <c:pt idx="531">
                  <c:v>41917.777563344906</c:v>
                </c:pt>
                <c:pt idx="532">
                  <c:v>41925.776015625001</c:v>
                </c:pt>
                <c:pt idx="533">
                  <c:v>41927.58232512731</c:v>
                </c:pt>
                <c:pt idx="534">
                  <c:v>41932.587995254631</c:v>
                </c:pt>
                <c:pt idx="535">
                  <c:v>41933.777592557868</c:v>
                </c:pt>
                <c:pt idx="536">
                  <c:v>41941.776130578706</c:v>
                </c:pt>
                <c:pt idx="537">
                  <c:v>41956.587988101848</c:v>
                </c:pt>
                <c:pt idx="538">
                  <c:v>41957.776217233797</c:v>
                </c:pt>
                <c:pt idx="539">
                  <c:v>41980.587984120371</c:v>
                </c:pt>
                <c:pt idx="540">
                  <c:v>41987.082920914356</c:v>
                </c:pt>
                <c:pt idx="541">
                  <c:v>42004.587974768518</c:v>
                </c:pt>
                <c:pt idx="542">
                  <c:v>42004.587976122682</c:v>
                </c:pt>
                <c:pt idx="543">
                  <c:v>42011.082797731477</c:v>
                </c:pt>
                <c:pt idx="544">
                  <c:v>42021.776429618054</c:v>
                </c:pt>
                <c:pt idx="545">
                  <c:v>42029.777396597223</c:v>
                </c:pt>
                <c:pt idx="546">
                  <c:v>42035.082825057871</c:v>
                </c:pt>
                <c:pt idx="547">
                  <c:v>42047.582286076387</c:v>
                </c:pt>
                <c:pt idx="548">
                  <c:v>42053.776561215273</c:v>
                </c:pt>
                <c:pt idx="549">
                  <c:v>42059.082756041666</c:v>
                </c:pt>
                <c:pt idx="550">
                  <c:v>42061.777284097217</c:v>
                </c:pt>
                <c:pt idx="551">
                  <c:v>42064.587962199075</c:v>
                </c:pt>
                <c:pt idx="552">
                  <c:v>42069.776656840273</c:v>
                </c:pt>
                <c:pt idx="553">
                  <c:v>42083.082890613427</c:v>
                </c:pt>
                <c:pt idx="554">
                  <c:v>42085.776758969907</c:v>
                </c:pt>
                <c:pt idx="555">
                  <c:v>42088.587966712963</c:v>
                </c:pt>
                <c:pt idx="556">
                  <c:v>42093.777041053239</c:v>
                </c:pt>
                <c:pt idx="557">
                  <c:v>42095.082863391202</c:v>
                </c:pt>
                <c:pt idx="558">
                  <c:v>42095.582298541667</c:v>
                </c:pt>
                <c:pt idx="559">
                  <c:v>42107.082864016207</c:v>
                </c:pt>
                <c:pt idx="560">
                  <c:v>42109.777004699077</c:v>
                </c:pt>
                <c:pt idx="561">
                  <c:v>42112.587981689816</c:v>
                </c:pt>
                <c:pt idx="562">
                  <c:v>42117.776908240739</c:v>
                </c:pt>
                <c:pt idx="563">
                  <c:v>42119.582315173611</c:v>
                </c:pt>
                <c:pt idx="564">
                  <c:v>42125.776889212968</c:v>
                </c:pt>
                <c:pt idx="565">
                  <c:v>42131.083045173611</c:v>
                </c:pt>
                <c:pt idx="566">
                  <c:v>42133.777006145829</c:v>
                </c:pt>
                <c:pt idx="567">
                  <c:v>42136.58799586806</c:v>
                </c:pt>
                <c:pt idx="568">
                  <c:v>42157.776835034718</c:v>
                </c:pt>
                <c:pt idx="569">
                  <c:v>42160.588016678244</c:v>
                </c:pt>
                <c:pt idx="570">
                  <c:v>42167.582350300931</c:v>
                </c:pt>
                <c:pt idx="571">
                  <c:v>42173.77694841435</c:v>
                </c:pt>
                <c:pt idx="572">
                  <c:v>42181.777159675927</c:v>
                </c:pt>
                <c:pt idx="573">
                  <c:v>42184.588034988425</c:v>
                </c:pt>
                <c:pt idx="574">
                  <c:v>42203.082991238422</c:v>
                </c:pt>
                <c:pt idx="575">
                  <c:v>42205.777139375001</c:v>
                </c:pt>
                <c:pt idx="576">
                  <c:v>42208.588038414353</c:v>
                </c:pt>
                <c:pt idx="577">
                  <c:v>42213.777259548609</c:v>
                </c:pt>
                <c:pt idx="578">
                  <c:v>42215.582371481483</c:v>
                </c:pt>
                <c:pt idx="579">
                  <c:v>42221.777167928245</c:v>
                </c:pt>
                <c:pt idx="580">
                  <c:v>42227.083007719906</c:v>
                </c:pt>
                <c:pt idx="581">
                  <c:v>42229.777318877314</c:v>
                </c:pt>
                <c:pt idx="582">
                  <c:v>42237.77726451389</c:v>
                </c:pt>
                <c:pt idx="583">
                  <c:v>42239.582387199072</c:v>
                </c:pt>
                <c:pt idx="584">
                  <c:v>42245.777319988425</c:v>
                </c:pt>
                <c:pt idx="585">
                  <c:v>42253.77732695602</c:v>
                </c:pt>
                <c:pt idx="586">
                  <c:v>42261.777380821761</c:v>
                </c:pt>
                <c:pt idx="587">
                  <c:v>42269.777418726851</c:v>
                </c:pt>
                <c:pt idx="588">
                  <c:v>42282.784875983794</c:v>
                </c:pt>
                <c:pt idx="589">
                  <c:v>42282.784875983794</c:v>
                </c:pt>
                <c:pt idx="590">
                  <c:v>42285.777442766208</c:v>
                </c:pt>
                <c:pt idx="591">
                  <c:v>42304.58807135417</c:v>
                </c:pt>
                <c:pt idx="592">
                  <c:v>42322.784704351856</c:v>
                </c:pt>
                <c:pt idx="593">
                  <c:v>42322.784704351856</c:v>
                </c:pt>
                <c:pt idx="594">
                  <c:v>42328.588293414352</c:v>
                </c:pt>
                <c:pt idx="595">
                  <c:v>42376.588274918977</c:v>
                </c:pt>
                <c:pt idx="596">
                  <c:v>42424.588263460653</c:v>
                </c:pt>
                <c:pt idx="597">
                  <c:v>42448.588269212967</c:v>
                </c:pt>
                <c:pt idx="598">
                  <c:v>42453.778918923606</c:v>
                </c:pt>
                <c:pt idx="599">
                  <c:v>42455.789634236113</c:v>
                </c:pt>
                <c:pt idx="600">
                  <c:v>42455.789634236113</c:v>
                </c:pt>
                <c:pt idx="601">
                  <c:v>42461.777187789354</c:v>
                </c:pt>
                <c:pt idx="602">
                  <c:v>42467.082942870373</c:v>
                </c:pt>
                <c:pt idx="603">
                  <c:v>42472.588278773153</c:v>
                </c:pt>
                <c:pt idx="604">
                  <c:v>42477.77713076389</c:v>
                </c:pt>
                <c:pt idx="605">
                  <c:v>42479.582550416671</c:v>
                </c:pt>
                <c:pt idx="606">
                  <c:v>42491.082955509264</c:v>
                </c:pt>
                <c:pt idx="607">
                  <c:v>42496.588290092594</c:v>
                </c:pt>
                <c:pt idx="608">
                  <c:v>42501.779096979168</c:v>
                </c:pt>
                <c:pt idx="609">
                  <c:v>42512.781625590273</c:v>
                </c:pt>
                <c:pt idx="610">
                  <c:v>42512.781625590273</c:v>
                </c:pt>
                <c:pt idx="611">
                  <c:v>42517.779148692134</c:v>
                </c:pt>
                <c:pt idx="612">
                  <c:v>42520.588306122685</c:v>
                </c:pt>
                <c:pt idx="613">
                  <c:v>42532.783177604171</c:v>
                </c:pt>
                <c:pt idx="614">
                  <c:v>42532.783177604171</c:v>
                </c:pt>
                <c:pt idx="615">
                  <c:v>42533.779198368051</c:v>
                </c:pt>
                <c:pt idx="616">
                  <c:v>42541.777252731481</c:v>
                </c:pt>
                <c:pt idx="617">
                  <c:v>42545.793177349537</c:v>
                </c:pt>
                <c:pt idx="618">
                  <c:v>42545.793177349537</c:v>
                </c:pt>
                <c:pt idx="619">
                  <c:v>42549.779211435191</c:v>
                </c:pt>
                <c:pt idx="620">
                  <c:v>42552.780326574073</c:v>
                </c:pt>
                <c:pt idx="621">
                  <c:v>42552.780326574073</c:v>
                </c:pt>
                <c:pt idx="622">
                  <c:v>42557.777357199069</c:v>
                </c:pt>
                <c:pt idx="623">
                  <c:v>42565.779206979161</c:v>
                </c:pt>
                <c:pt idx="624">
                  <c:v>42565.792710972222</c:v>
                </c:pt>
                <c:pt idx="625">
                  <c:v>42565.792710972222</c:v>
                </c:pt>
                <c:pt idx="626">
                  <c:v>42572.779932187499</c:v>
                </c:pt>
                <c:pt idx="627">
                  <c:v>42572.779932187499</c:v>
                </c:pt>
                <c:pt idx="628">
                  <c:v>42573.777423252315</c:v>
                </c:pt>
                <c:pt idx="629">
                  <c:v>42581.77924319444</c:v>
                </c:pt>
                <c:pt idx="630">
                  <c:v>42585.792752766203</c:v>
                </c:pt>
                <c:pt idx="631">
                  <c:v>42585.792752766203</c:v>
                </c:pt>
                <c:pt idx="632">
                  <c:v>42587.083052187503</c:v>
                </c:pt>
                <c:pt idx="633">
                  <c:v>42589.777450787034</c:v>
                </c:pt>
                <c:pt idx="634">
                  <c:v>42592.588351446757</c:v>
                </c:pt>
                <c:pt idx="635">
                  <c:v>42592.779753553245</c:v>
                </c:pt>
                <c:pt idx="636">
                  <c:v>42592.779753553245</c:v>
                </c:pt>
                <c:pt idx="637">
                  <c:v>42597.779250960652</c:v>
                </c:pt>
                <c:pt idx="638">
                  <c:v>42605.777522835648</c:v>
                </c:pt>
                <c:pt idx="639">
                  <c:v>42605.789764918984</c:v>
                </c:pt>
                <c:pt idx="640">
                  <c:v>42605.789764918984</c:v>
                </c:pt>
                <c:pt idx="641">
                  <c:v>42611.083124201388</c:v>
                </c:pt>
                <c:pt idx="642">
                  <c:v>42612.779844166667</c:v>
                </c:pt>
                <c:pt idx="643">
                  <c:v>42612.779844166667</c:v>
                </c:pt>
                <c:pt idx="644">
                  <c:v>42613.779297546294</c:v>
                </c:pt>
                <c:pt idx="645">
                  <c:v>42616.588364317126</c:v>
                </c:pt>
                <c:pt idx="646">
                  <c:v>42621.77758141204</c:v>
                </c:pt>
                <c:pt idx="647">
                  <c:v>42629.779315868058</c:v>
                </c:pt>
                <c:pt idx="648">
                  <c:v>42632.783855555557</c:v>
                </c:pt>
                <c:pt idx="649">
                  <c:v>42632.783855555557</c:v>
                </c:pt>
                <c:pt idx="650">
                  <c:v>42637.777593159721</c:v>
                </c:pt>
                <c:pt idx="651">
                  <c:v>42640.588171701384</c:v>
                </c:pt>
                <c:pt idx="652">
                  <c:v>42645.779345092596</c:v>
                </c:pt>
                <c:pt idx="653">
                  <c:v>42645.793437488421</c:v>
                </c:pt>
                <c:pt idx="654">
                  <c:v>42645.793437488421</c:v>
                </c:pt>
                <c:pt idx="655">
                  <c:v>42652.784926018518</c:v>
                </c:pt>
                <c:pt idx="656">
                  <c:v>42652.784926018518</c:v>
                </c:pt>
                <c:pt idx="657">
                  <c:v>42653.082581192131</c:v>
                </c:pt>
                <c:pt idx="658">
                  <c:v>42661.779329270837</c:v>
                </c:pt>
                <c:pt idx="659">
                  <c:v>42664.58817091435</c:v>
                </c:pt>
                <c:pt idx="660">
                  <c:v>42669.777674826386</c:v>
                </c:pt>
                <c:pt idx="661">
                  <c:v>42672.782368668981</c:v>
                </c:pt>
                <c:pt idx="662">
                  <c:v>42672.782368668981</c:v>
                </c:pt>
                <c:pt idx="663">
                  <c:v>42677.082580393515</c:v>
                </c:pt>
                <c:pt idx="664">
                  <c:v>42677.779265127319</c:v>
                </c:pt>
                <c:pt idx="665">
                  <c:v>42685.77765797454</c:v>
                </c:pt>
                <c:pt idx="666">
                  <c:v>42685.789858657408</c:v>
                </c:pt>
                <c:pt idx="667">
                  <c:v>42685.789858657408</c:v>
                </c:pt>
                <c:pt idx="668">
                  <c:v>42688.588169259259</c:v>
                </c:pt>
                <c:pt idx="669">
                  <c:v>42693.779188402783</c:v>
                </c:pt>
                <c:pt idx="670">
                  <c:v>42695.582597187502</c:v>
                </c:pt>
                <c:pt idx="671">
                  <c:v>42701.082574826389</c:v>
                </c:pt>
                <c:pt idx="672">
                  <c:v>42712.588162337968</c:v>
                </c:pt>
                <c:pt idx="673">
                  <c:v>42722.78332707176</c:v>
                </c:pt>
                <c:pt idx="674">
                  <c:v>42722.78332707176</c:v>
                </c:pt>
                <c:pt idx="675">
                  <c:v>42725.082566331017</c:v>
                </c:pt>
                <c:pt idx="676">
                  <c:v>42743.582565775461</c:v>
                </c:pt>
                <c:pt idx="677">
                  <c:v>42755.083066874999</c:v>
                </c:pt>
                <c:pt idx="678">
                  <c:v>42760.588132118057</c:v>
                </c:pt>
                <c:pt idx="679">
                  <c:v>42761.082580914357</c:v>
                </c:pt>
                <c:pt idx="680">
                  <c:v>42767.582558194445</c:v>
                </c:pt>
                <c:pt idx="681">
                  <c:v>42784.588126030096</c:v>
                </c:pt>
                <c:pt idx="682">
                  <c:v>42791.582554513894</c:v>
                </c:pt>
                <c:pt idx="683">
                  <c:v>42803.582554918983</c:v>
                </c:pt>
                <c:pt idx="684">
                  <c:v>42808.588127962961</c:v>
                </c:pt>
                <c:pt idx="685">
                  <c:v>42809.082480023149</c:v>
                </c:pt>
                <c:pt idx="686">
                  <c:v>42815.582557534726</c:v>
                </c:pt>
                <c:pt idx="687">
                  <c:v>42827.582562337964</c:v>
                </c:pt>
                <c:pt idx="688">
                  <c:v>42832.588135844911</c:v>
                </c:pt>
              </c:numCache>
            </c:numRef>
          </c:xVal>
          <c:yVal>
            <c:numRef>
              <c:f>'[multisensor-3-cloudfree-1984-01-01_2018-01-01_info_2017-04-09_20_22.xlsx]p01_'!$EE:$EE</c:f>
              <c:numCache>
                <c:formatCode>General</c:formatCode>
                <c:ptCount val="1047967"/>
                <c:pt idx="0">
                  <c:v>0</c:v>
                </c:pt>
                <c:pt idx="1">
                  <c:v>1625002.88323974</c:v>
                </c:pt>
                <c:pt idx="2">
                  <c:v>2330860.98651123</c:v>
                </c:pt>
                <c:pt idx="3">
                  <c:v>2717832.2803954999</c:v>
                </c:pt>
                <c:pt idx="4">
                  <c:v>2282924.3485717699</c:v>
                </c:pt>
                <c:pt idx="5">
                  <c:v>1961950.6788329999</c:v>
                </c:pt>
                <c:pt idx="6">
                  <c:v>2415619.9796142499</c:v>
                </c:pt>
                <c:pt idx="7">
                  <c:v>2896378.7769775302</c:v>
                </c:pt>
                <c:pt idx="8">
                  <c:v>2250269.04406738</c:v>
                </c:pt>
                <c:pt idx="9">
                  <c:v>1904287.23370361</c:v>
                </c:pt>
                <c:pt idx="10">
                  <c:v>1902897.1354980399</c:v>
                </c:pt>
                <c:pt idx="11">
                  <c:v>1386702.6808471601</c:v>
                </c:pt>
                <c:pt idx="12">
                  <c:v>1457567.95166015</c:v>
                </c:pt>
                <c:pt idx="13">
                  <c:v>2184963.40527343</c:v>
                </c:pt>
                <c:pt idx="14">
                  <c:v>2382272.2567749</c:v>
                </c:pt>
                <c:pt idx="15">
                  <c:v>2277365.0331420898</c:v>
                </c:pt>
                <c:pt idx="16">
                  <c:v>2704631.7611694299</c:v>
                </c:pt>
                <c:pt idx="17">
                  <c:v>2914441.64526367</c:v>
                </c:pt>
                <c:pt idx="18">
                  <c:v>2934590.4376830999</c:v>
                </c:pt>
                <c:pt idx="19">
                  <c:v>2946399.7745971601</c:v>
                </c:pt>
                <c:pt idx="20">
                  <c:v>2819261.82714843</c:v>
                </c:pt>
                <c:pt idx="21">
                  <c:v>2572631.78942871</c:v>
                </c:pt>
                <c:pt idx="22">
                  <c:v>2229428.19146728</c:v>
                </c:pt>
                <c:pt idx="23">
                  <c:v>2017530.92614746</c:v>
                </c:pt>
                <c:pt idx="24">
                  <c:v>1285964.36218261</c:v>
                </c:pt>
                <c:pt idx="25">
                  <c:v>1155351.4056396401</c:v>
                </c:pt>
                <c:pt idx="26">
                  <c:v>1160214.4511718701</c:v>
                </c:pt>
                <c:pt idx="27">
                  <c:v>1167856.5130615199</c:v>
                </c:pt>
                <c:pt idx="28">
                  <c:v>1276932.4242553699</c:v>
                </c:pt>
                <c:pt idx="29">
                  <c:v>1390870.7498168901</c:v>
                </c:pt>
                <c:pt idx="30">
                  <c:v>1802157.88098144</c:v>
                </c:pt>
                <c:pt idx="31">
                  <c:v>1761168.90051269</c:v>
                </c:pt>
                <c:pt idx="32">
                  <c:v>1761168.58917236</c:v>
                </c:pt>
                <c:pt idx="33">
                  <c:v>1718789.7163696201</c:v>
                </c:pt>
                <c:pt idx="34">
                  <c:v>1703505.4418945301</c:v>
                </c:pt>
                <c:pt idx="35">
                  <c:v>1665295.2614746001</c:v>
                </c:pt>
                <c:pt idx="36">
                  <c:v>1618747.69958496</c:v>
                </c:pt>
                <c:pt idx="37">
                  <c:v>1606937.0274658201</c:v>
                </c:pt>
                <c:pt idx="38">
                  <c:v>1197035.9114379799</c:v>
                </c:pt>
                <c:pt idx="39">
                  <c:v>1221350.83599853</c:v>
                </c:pt>
                <c:pt idx="40">
                  <c:v>1222046.4671020501</c:v>
                </c:pt>
                <c:pt idx="41">
                  <c:v>1216488.16265869</c:v>
                </c:pt>
                <c:pt idx="42">
                  <c:v>646108.20678710903</c:v>
                </c:pt>
                <c:pt idx="43">
                  <c:v>631518.93267822196</c:v>
                </c:pt>
                <c:pt idx="44">
                  <c:v>557875.80639648403</c:v>
                </c:pt>
                <c:pt idx="45">
                  <c:v>1911234.9393920801</c:v>
                </c:pt>
                <c:pt idx="46">
                  <c:v>2412146.1401367099</c:v>
                </c:pt>
                <c:pt idx="47">
                  <c:v>2576105.31256103</c:v>
                </c:pt>
                <c:pt idx="48">
                  <c:v>2591390.6265258701</c:v>
                </c:pt>
                <c:pt idx="49">
                  <c:v>2508020.8630981399</c:v>
                </c:pt>
                <c:pt idx="50">
                  <c:v>2166899.47869873</c:v>
                </c:pt>
                <c:pt idx="51">
                  <c:v>2030036.67504882</c:v>
                </c:pt>
                <c:pt idx="52">
                  <c:v>2046015.03118896</c:v>
                </c:pt>
                <c:pt idx="53">
                  <c:v>2029341.38458251</c:v>
                </c:pt>
                <c:pt idx="54">
                  <c:v>2046017.64666748</c:v>
                </c:pt>
                <c:pt idx="55">
                  <c:v>1990433.10803222</c:v>
                </c:pt>
                <c:pt idx="56">
                  <c:v>1950140.24151611</c:v>
                </c:pt>
                <c:pt idx="57">
                  <c:v>1445753.5792846601</c:v>
                </c:pt>
                <c:pt idx="58">
                  <c:v>1215098.78765869</c:v>
                </c:pt>
                <c:pt idx="59">
                  <c:v>1228298.30438232</c:v>
                </c:pt>
                <c:pt idx="60">
                  <c:v>1192867.00030517</c:v>
                </c:pt>
                <c:pt idx="61">
                  <c:v>1195646.1539306601</c:v>
                </c:pt>
                <c:pt idx="62">
                  <c:v>1182445.7055053699</c:v>
                </c:pt>
                <c:pt idx="63">
                  <c:v>1158823.88604736</c:v>
                </c:pt>
                <c:pt idx="64">
                  <c:v>1188698.03900146</c:v>
                </c:pt>
                <c:pt idx="65">
                  <c:v>1216487.7218017499</c:v>
                </c:pt>
                <c:pt idx="66">
                  <c:v>1181055.28839111</c:v>
                </c:pt>
                <c:pt idx="67">
                  <c:v>1177580.70172119</c:v>
                </c:pt>
                <c:pt idx="68">
                  <c:v>1189390.6429443299</c:v>
                </c:pt>
                <c:pt idx="69">
                  <c:v>1144229.81713867</c:v>
                </c:pt>
                <c:pt idx="70">
                  <c:v>1141454.7803954999</c:v>
                </c:pt>
                <c:pt idx="71">
                  <c:v>1147707.3671875</c:v>
                </c:pt>
                <c:pt idx="72">
                  <c:v>1148402.39880371</c:v>
                </c:pt>
                <c:pt idx="73">
                  <c:v>1223434.1950683501</c:v>
                </c:pt>
                <c:pt idx="74">
                  <c:v>1138676.4207153299</c:v>
                </c:pt>
                <c:pt idx="75">
                  <c:v>1212319.58666992</c:v>
                </c:pt>
                <c:pt idx="76">
                  <c:v>1228992.87963867</c:v>
                </c:pt>
                <c:pt idx="77">
                  <c:v>1217876.07000732</c:v>
                </c:pt>
                <c:pt idx="78">
                  <c:v>1199119.2991943299</c:v>
                </c:pt>
                <c:pt idx="79">
                  <c:v>1160213.4376831001</c:v>
                </c:pt>
                <c:pt idx="80">
                  <c:v>1152571.2860717699</c:v>
                </c:pt>
                <c:pt idx="81">
                  <c:v>1145624.03942871</c:v>
                </c:pt>
                <c:pt idx="82">
                  <c:v>1158824.5379028299</c:v>
                </c:pt>
                <c:pt idx="83">
                  <c:v>1150487.7001953099</c:v>
                </c:pt>
                <c:pt idx="84">
                  <c:v>1110888.91760253</c:v>
                </c:pt>
                <c:pt idx="85">
                  <c:v>2071719.19360351</c:v>
                </c:pt>
                <c:pt idx="86">
                  <c:v>2503155.2229614202</c:v>
                </c:pt>
                <c:pt idx="87">
                  <c:v>2428124.01037597</c:v>
                </c:pt>
                <c:pt idx="88">
                  <c:v>2275978.4579467699</c:v>
                </c:pt>
                <c:pt idx="89">
                  <c:v>2203721.1998901302</c:v>
                </c:pt>
                <c:pt idx="90">
                  <c:v>1879275.3872680599</c:v>
                </c:pt>
                <c:pt idx="91">
                  <c:v>1576368.0406494101</c:v>
                </c:pt>
                <c:pt idx="92">
                  <c:v>1256089.28302001</c:v>
                </c:pt>
                <c:pt idx="93">
                  <c:v>1260258.66937255</c:v>
                </c:pt>
                <c:pt idx="94">
                  <c:v>1226214.9902343701</c:v>
                </c:pt>
                <c:pt idx="95">
                  <c:v>1233857.5325317299</c:v>
                </c:pt>
                <c:pt idx="96">
                  <c:v>1570812.0982665999</c:v>
                </c:pt>
                <c:pt idx="97">
                  <c:v>1199119.6266479399</c:v>
                </c:pt>
                <c:pt idx="98">
                  <c:v>1213708.9561767499</c:v>
                </c:pt>
                <c:pt idx="99">
                  <c:v>1219267.1815795801</c:v>
                </c:pt>
                <c:pt idx="100">
                  <c:v>1228992.57598876</c:v>
                </c:pt>
                <c:pt idx="101">
                  <c:v>1176887.9683227499</c:v>
                </c:pt>
                <c:pt idx="102">
                  <c:v>1167161.3570556601</c:v>
                </c:pt>
                <c:pt idx="103">
                  <c:v>1154656.9092407201</c:v>
                </c:pt>
                <c:pt idx="104">
                  <c:v>1536766.35260009</c:v>
                </c:pt>
                <c:pt idx="105">
                  <c:v>1534681.20422363</c:v>
                </c:pt>
                <c:pt idx="106">
                  <c:v>2042540.3470458901</c:v>
                </c:pt>
                <c:pt idx="107">
                  <c:v>2594168.4498901302</c:v>
                </c:pt>
                <c:pt idx="108">
                  <c:v>2929031.64746093</c:v>
                </c:pt>
                <c:pt idx="109">
                  <c:v>2869979.3004150302</c:v>
                </c:pt>
                <c:pt idx="110">
                  <c:v>2532337.5213012602</c:v>
                </c:pt>
                <c:pt idx="111">
                  <c:v>2168289.38671875</c:v>
                </c:pt>
                <c:pt idx="112">
                  <c:v>1824393.05395507</c:v>
                </c:pt>
                <c:pt idx="113">
                  <c:v>1494388.9871215799</c:v>
                </c:pt>
                <c:pt idx="114">
                  <c:v>2030035.88598632</c:v>
                </c:pt>
                <c:pt idx="115">
                  <c:v>2638632.2355346601</c:v>
                </c:pt>
                <c:pt idx="116">
                  <c:v>2935977.0150146401</c:v>
                </c:pt>
                <c:pt idx="117">
                  <c:v>2863725.2668456999</c:v>
                </c:pt>
                <c:pt idx="118">
                  <c:v>2827599.8024291899</c:v>
                </c:pt>
                <c:pt idx="119">
                  <c:v>2838715.4746093699</c:v>
                </c:pt>
                <c:pt idx="120">
                  <c:v>2660168.17047119</c:v>
                </c:pt>
                <c:pt idx="121">
                  <c:v>2326692.07037353</c:v>
                </c:pt>
                <c:pt idx="122">
                  <c:v>2068246.2960204999</c:v>
                </c:pt>
                <c:pt idx="123">
                  <c:v>1780623.83557128</c:v>
                </c:pt>
                <c:pt idx="124">
                  <c:v>1099771.82562255</c:v>
                </c:pt>
                <c:pt idx="125">
                  <c:v>1420744.6810302699</c:v>
                </c:pt>
                <c:pt idx="126">
                  <c:v>1225520.33062744</c:v>
                </c:pt>
                <c:pt idx="127">
                  <c:v>1964730.71942138</c:v>
                </c:pt>
                <c:pt idx="128">
                  <c:v>2294735.45605468</c:v>
                </c:pt>
                <c:pt idx="129">
                  <c:v>2553874.87890625</c:v>
                </c:pt>
                <c:pt idx="130">
                  <c:v>2779663.22735595</c:v>
                </c:pt>
                <c:pt idx="131">
                  <c:v>2820652.20745849</c:v>
                </c:pt>
                <c:pt idx="132">
                  <c:v>2757431.6482543899</c:v>
                </c:pt>
                <c:pt idx="133">
                  <c:v>2641411.5106201102</c:v>
                </c:pt>
                <c:pt idx="134">
                  <c:v>1839676.6343994101</c:v>
                </c:pt>
                <c:pt idx="135">
                  <c:v>1647929.60760498</c:v>
                </c:pt>
                <c:pt idx="136">
                  <c:v>1360302.6525268501</c:v>
                </c:pt>
                <c:pt idx="137">
                  <c:v>1442280.6159057601</c:v>
                </c:pt>
                <c:pt idx="138">
                  <c:v>2589998.8922119099</c:v>
                </c:pt>
                <c:pt idx="139">
                  <c:v>2506630.2374877902</c:v>
                </c:pt>
                <c:pt idx="140">
                  <c:v>2874146.4273681599</c:v>
                </c:pt>
                <c:pt idx="141">
                  <c:v>2842188.8045043899</c:v>
                </c:pt>
                <c:pt idx="142">
                  <c:v>2685179.4968872</c:v>
                </c:pt>
                <c:pt idx="143">
                  <c:v>2341282.87005615</c:v>
                </c:pt>
                <c:pt idx="144">
                  <c:v>2118266.5098876902</c:v>
                </c:pt>
                <c:pt idx="145">
                  <c:v>1778537.6528320301</c:v>
                </c:pt>
                <c:pt idx="146">
                  <c:v>1424914.32849121</c:v>
                </c:pt>
                <c:pt idx="147">
                  <c:v>2085614.9402465799</c:v>
                </c:pt>
                <c:pt idx="148">
                  <c:v>2577495.5638427702</c:v>
                </c:pt>
                <c:pt idx="149">
                  <c:v>2758125.90698242</c:v>
                </c:pt>
                <c:pt idx="150">
                  <c:v>2806753.89849853</c:v>
                </c:pt>
                <c:pt idx="151">
                  <c:v>2826209.5014038002</c:v>
                </c:pt>
                <c:pt idx="152">
                  <c:v>2761598.0446166899</c:v>
                </c:pt>
                <c:pt idx="153">
                  <c:v>2676841.7190551702</c:v>
                </c:pt>
                <c:pt idx="154">
                  <c:v>2605977.48339843</c:v>
                </c:pt>
                <c:pt idx="155">
                  <c:v>2422566.0736694299</c:v>
                </c:pt>
                <c:pt idx="156">
                  <c:v>2361428.8123779199</c:v>
                </c:pt>
                <c:pt idx="157">
                  <c:v>2186351.91442871</c:v>
                </c:pt>
                <c:pt idx="158">
                  <c:v>2050878.01641845</c:v>
                </c:pt>
                <c:pt idx="159">
                  <c:v>1718791.6456909101</c:v>
                </c:pt>
                <c:pt idx="160">
                  <c:v>1570810.28228759</c:v>
                </c:pt>
                <c:pt idx="161">
                  <c:v>1399903.4586791899</c:v>
                </c:pt>
                <c:pt idx="162">
                  <c:v>1207458.28051757</c:v>
                </c:pt>
                <c:pt idx="163">
                  <c:v>1167162.63183593</c:v>
                </c:pt>
                <c:pt idx="164">
                  <c:v>1201205.97052001</c:v>
                </c:pt>
                <c:pt idx="165">
                  <c:v>1845237.04473876</c:v>
                </c:pt>
                <c:pt idx="166">
                  <c:v>2122436.7484130799</c:v>
                </c:pt>
                <c:pt idx="167">
                  <c:v>2740757.5929565402</c:v>
                </c:pt>
                <c:pt idx="168">
                  <c:v>2198856.4989624</c:v>
                </c:pt>
                <c:pt idx="169">
                  <c:v>2669886.2712402302</c:v>
                </c:pt>
                <c:pt idx="170">
                  <c:v>2612232.73260498</c:v>
                </c:pt>
                <c:pt idx="171">
                  <c:v>2785218.4862670898</c:v>
                </c:pt>
                <c:pt idx="172">
                  <c:v>2860249.8020629799</c:v>
                </c:pt>
                <c:pt idx="173">
                  <c:v>2893600.1931762602</c:v>
                </c:pt>
                <c:pt idx="174">
                  <c:v>2616400.36932373</c:v>
                </c:pt>
                <c:pt idx="175">
                  <c:v>2647661.36083984</c:v>
                </c:pt>
                <c:pt idx="176">
                  <c:v>2624733.67620849</c:v>
                </c:pt>
                <c:pt idx="177">
                  <c:v>2550401.0655517499</c:v>
                </c:pt>
                <c:pt idx="178">
                  <c:v>2297514.3825683501</c:v>
                </c:pt>
                <c:pt idx="179">
                  <c:v>2168288.5101318299</c:v>
                </c:pt>
                <c:pt idx="180">
                  <c:v>2199551.5708007799</c:v>
                </c:pt>
                <c:pt idx="181">
                  <c:v>2056435.64495849</c:v>
                </c:pt>
                <c:pt idx="182">
                  <c:v>1950144.83135986</c:v>
                </c:pt>
                <c:pt idx="183">
                  <c:v>1849403.3510742099</c:v>
                </c:pt>
                <c:pt idx="184">
                  <c:v>1697948.7316894501</c:v>
                </c:pt>
                <c:pt idx="185">
                  <c:v>1611106.0943603499</c:v>
                </c:pt>
                <c:pt idx="186">
                  <c:v>1452703.2880249</c:v>
                </c:pt>
                <c:pt idx="187">
                  <c:v>1357523.7020874</c:v>
                </c:pt>
                <c:pt idx="188">
                  <c:v>1255395.0297241199</c:v>
                </c:pt>
                <c:pt idx="189">
                  <c:v>1130340.91296386</c:v>
                </c:pt>
                <c:pt idx="190">
                  <c:v>1116445.2558593701</c:v>
                </c:pt>
                <c:pt idx="191">
                  <c:v>1128953.18505859</c:v>
                </c:pt>
                <c:pt idx="192">
                  <c:v>1137288.9486083901</c:v>
                </c:pt>
                <c:pt idx="193">
                  <c:v>1115751.3720092699</c:v>
                </c:pt>
                <c:pt idx="194">
                  <c:v>1113666.69891357</c:v>
                </c:pt>
                <c:pt idx="195">
                  <c:v>1177584.19854736</c:v>
                </c:pt>
                <c:pt idx="196">
                  <c:v>1301941.90026855</c:v>
                </c:pt>
                <c:pt idx="197">
                  <c:v>1387397.19781494</c:v>
                </c:pt>
                <c:pt idx="198">
                  <c:v>1499249.86041259</c:v>
                </c:pt>
                <c:pt idx="199">
                  <c:v>1495777.3140869101</c:v>
                </c:pt>
                <c:pt idx="200">
                  <c:v>1508281.6112670801</c:v>
                </c:pt>
                <c:pt idx="201">
                  <c:v>1513145.36712646</c:v>
                </c:pt>
                <c:pt idx="202">
                  <c:v>1481185.9785156201</c:v>
                </c:pt>
                <c:pt idx="203">
                  <c:v>1413797.37103271</c:v>
                </c:pt>
                <c:pt idx="204">
                  <c:v>1356828.5009765599</c:v>
                </c:pt>
                <c:pt idx="205">
                  <c:v>1357522.87860107</c:v>
                </c:pt>
                <c:pt idx="206">
                  <c:v>1276931.8063354399</c:v>
                </c:pt>
                <c:pt idx="207">
                  <c:v>1235940.7516479399</c:v>
                </c:pt>
                <c:pt idx="208">
                  <c:v>1235247.1528320301</c:v>
                </c:pt>
                <c:pt idx="209">
                  <c:v>1158130.16271972</c:v>
                </c:pt>
                <c:pt idx="210">
                  <c:v>1150488.13000488</c:v>
                </c:pt>
                <c:pt idx="211">
                  <c:v>1073371.11157226</c:v>
                </c:pt>
                <c:pt idx="212">
                  <c:v>1032381.75634765</c:v>
                </c:pt>
                <c:pt idx="213">
                  <c:v>1046275.74542236</c:v>
                </c:pt>
                <c:pt idx="214">
                  <c:v>1037938.99450683</c:v>
                </c:pt>
                <c:pt idx="215">
                  <c:v>1023350.05310058</c:v>
                </c:pt>
                <c:pt idx="216">
                  <c:v>899685.16619873</c:v>
                </c:pt>
                <c:pt idx="217">
                  <c:v>998340.19653320301</c:v>
                </c:pt>
                <c:pt idx="218">
                  <c:v>1005980.9442749</c:v>
                </c:pt>
                <c:pt idx="219">
                  <c:v>1502028.11926269</c:v>
                </c:pt>
                <c:pt idx="220">
                  <c:v>1691000.3527832001</c:v>
                </c:pt>
                <c:pt idx="221">
                  <c:v>1750056.9015502899</c:v>
                </c:pt>
                <c:pt idx="222">
                  <c:v>1630559.3773803699</c:v>
                </c:pt>
                <c:pt idx="223">
                  <c:v>2233594.7058105399</c:v>
                </c:pt>
                <c:pt idx="224">
                  <c:v>2241931.4459838802</c:v>
                </c:pt>
                <c:pt idx="225">
                  <c:v>2346145.8916625902</c:v>
                </c:pt>
                <c:pt idx="226">
                  <c:v>2300289.7200317299</c:v>
                </c:pt>
                <c:pt idx="227">
                  <c:v>2382271.8133544899</c:v>
                </c:pt>
                <c:pt idx="228">
                  <c:v>2321133.8925170898</c:v>
                </c:pt>
                <c:pt idx="229">
                  <c:v>2341977.0148925702</c:v>
                </c:pt>
                <c:pt idx="230">
                  <c:v>2240543.3193969699</c:v>
                </c:pt>
                <c:pt idx="231">
                  <c:v>2294731.6212768499</c:v>
                </c:pt>
                <c:pt idx="232">
                  <c:v>2228037.1116332998</c:v>
                </c:pt>
                <c:pt idx="233">
                  <c:v>2114098.6067504799</c:v>
                </c:pt>
                <c:pt idx="234">
                  <c:v>2168981.3095092699</c:v>
                </c:pt>
                <c:pt idx="235">
                  <c:v>2018225.11120605</c:v>
                </c:pt>
                <c:pt idx="236">
                  <c:v>1965425.37103271</c:v>
                </c:pt>
                <c:pt idx="237">
                  <c:v>1845928.62994384</c:v>
                </c:pt>
                <c:pt idx="238">
                  <c:v>1734769.81433105</c:v>
                </c:pt>
                <c:pt idx="239">
                  <c:v>1628474.07849121</c:v>
                </c:pt>
                <c:pt idx="240">
                  <c:v>1411713.3627319301</c:v>
                </c:pt>
                <c:pt idx="241">
                  <c:v>1278322.74389648</c:v>
                </c:pt>
                <c:pt idx="242">
                  <c:v>1042803.17523193</c:v>
                </c:pt>
                <c:pt idx="243">
                  <c:v>1741716.6649780199</c:v>
                </c:pt>
                <c:pt idx="244">
                  <c:v>1513840.3222656201</c:v>
                </c:pt>
                <c:pt idx="245">
                  <c:v>1375586.32214355</c:v>
                </c:pt>
                <c:pt idx="246">
                  <c:v>1799380.18402099</c:v>
                </c:pt>
                <c:pt idx="247">
                  <c:v>1419356.8104858301</c:v>
                </c:pt>
                <c:pt idx="248">
                  <c:v>574546.69018554594</c:v>
                </c:pt>
                <c:pt idx="249">
                  <c:v>1962646.0775756801</c:v>
                </c:pt>
                <c:pt idx="250">
                  <c:v>2243321.05828857</c:v>
                </c:pt>
                <c:pt idx="251">
                  <c:v>2258605.06890869</c:v>
                </c:pt>
                <c:pt idx="252">
                  <c:v>2674757.0776367099</c:v>
                </c:pt>
                <c:pt idx="253">
                  <c:v>2899852.4344482399</c:v>
                </c:pt>
                <c:pt idx="254">
                  <c:v>2869284.5906372</c:v>
                </c:pt>
                <c:pt idx="255">
                  <c:v>2756733.9036865202</c:v>
                </c:pt>
                <c:pt idx="256">
                  <c:v>2726862.3583374</c:v>
                </c:pt>
                <c:pt idx="257">
                  <c:v>2651830.70745849</c:v>
                </c:pt>
                <c:pt idx="258">
                  <c:v>2608759.57141113</c:v>
                </c:pt>
                <c:pt idx="259">
                  <c:v>2460779.3360595698</c:v>
                </c:pt>
                <c:pt idx="260">
                  <c:v>2387135.1519165002</c:v>
                </c:pt>
                <c:pt idx="261">
                  <c:v>1995299.5661621001</c:v>
                </c:pt>
                <c:pt idx="262">
                  <c:v>1777846.18896484</c:v>
                </c:pt>
                <c:pt idx="263">
                  <c:v>1647232.2374267499</c:v>
                </c:pt>
                <c:pt idx="264">
                  <c:v>1360307.5580444301</c:v>
                </c:pt>
                <c:pt idx="265">
                  <c:v>1118531.3177490199</c:v>
                </c:pt>
                <c:pt idx="266">
                  <c:v>1091435.6481933501</c:v>
                </c:pt>
                <c:pt idx="267">
                  <c:v>1160215.5332641599</c:v>
                </c:pt>
                <c:pt idx="268">
                  <c:v>1071287.1588745101</c:v>
                </c:pt>
                <c:pt idx="269">
                  <c:v>1126867.14447021</c:v>
                </c:pt>
                <c:pt idx="270">
                  <c:v>1169940.7218627899</c:v>
                </c:pt>
                <c:pt idx="271">
                  <c:v>1183141.33374023</c:v>
                </c:pt>
                <c:pt idx="272">
                  <c:v>1353353.7722778299</c:v>
                </c:pt>
                <c:pt idx="273">
                  <c:v>1376280.6203002899</c:v>
                </c:pt>
                <c:pt idx="274">
                  <c:v>1480493.35900878</c:v>
                </c:pt>
                <c:pt idx="275">
                  <c:v>1602074.91625976</c:v>
                </c:pt>
                <c:pt idx="276">
                  <c:v>1639587.2590332001</c:v>
                </c:pt>
                <c:pt idx="277">
                  <c:v>1770199.32922363</c:v>
                </c:pt>
                <c:pt idx="278">
                  <c:v>2012665.8379516599</c:v>
                </c:pt>
                <c:pt idx="279">
                  <c:v>2009193.27551269</c:v>
                </c:pt>
                <c:pt idx="280">
                  <c:v>1972369.8489379799</c:v>
                </c:pt>
                <c:pt idx="281">
                  <c:v>1975846.3755493099</c:v>
                </c:pt>
                <c:pt idx="282">
                  <c:v>1914012.17437744</c:v>
                </c:pt>
                <c:pt idx="283">
                  <c:v>1878581.3847656201</c:v>
                </c:pt>
                <c:pt idx="284">
                  <c:v>1796600.2785034101</c:v>
                </c:pt>
                <c:pt idx="285">
                  <c:v>1679189.6514892499</c:v>
                </c:pt>
                <c:pt idx="286">
                  <c:v>1456175.21453857</c:v>
                </c:pt>
                <c:pt idx="287">
                  <c:v>1128951.1369628899</c:v>
                </c:pt>
                <c:pt idx="288">
                  <c:v>962212.797058105</c:v>
                </c:pt>
                <c:pt idx="289">
                  <c:v>794780.27246093703</c:v>
                </c:pt>
                <c:pt idx="290">
                  <c:v>743370.63543701102</c:v>
                </c:pt>
                <c:pt idx="291">
                  <c:v>757264.77496337797</c:v>
                </c:pt>
                <c:pt idx="292">
                  <c:v>948317.62847900297</c:v>
                </c:pt>
                <c:pt idx="293">
                  <c:v>650969.47711181606</c:v>
                </c:pt>
                <c:pt idx="294">
                  <c:v>1096992.9625854399</c:v>
                </c:pt>
                <c:pt idx="295">
                  <c:v>1661821.7835083001</c:v>
                </c:pt>
                <c:pt idx="296">
                  <c:v>1939718.6298217699</c:v>
                </c:pt>
                <c:pt idx="297">
                  <c:v>1985572.3427124</c:v>
                </c:pt>
                <c:pt idx="298">
                  <c:v>2151613.8449096601</c:v>
                </c:pt>
                <c:pt idx="299">
                  <c:v>2621958.8873291002</c:v>
                </c:pt>
                <c:pt idx="300">
                  <c:v>2669197.25079345</c:v>
                </c:pt>
                <c:pt idx="301">
                  <c:v>2840099.75714111</c:v>
                </c:pt>
                <c:pt idx="302">
                  <c:v>2838020.3685913002</c:v>
                </c:pt>
                <c:pt idx="303">
                  <c:v>2881786.99291992</c:v>
                </c:pt>
                <c:pt idx="304">
                  <c:v>2873441.6766357399</c:v>
                </c:pt>
                <c:pt idx="305">
                  <c:v>2888736.3822631799</c:v>
                </c:pt>
                <c:pt idx="306">
                  <c:v>2736586.3331909101</c:v>
                </c:pt>
                <c:pt idx="307">
                  <c:v>2761593.19927978</c:v>
                </c:pt>
                <c:pt idx="308">
                  <c:v>2743537.0787353502</c:v>
                </c:pt>
                <c:pt idx="309">
                  <c:v>2646270.9408569299</c:v>
                </c:pt>
                <c:pt idx="310">
                  <c:v>2630293.7062988202</c:v>
                </c:pt>
                <c:pt idx="311">
                  <c:v>2621958.7000732399</c:v>
                </c:pt>
                <c:pt idx="312">
                  <c:v>2562903.4685058501</c:v>
                </c:pt>
                <c:pt idx="313">
                  <c:v>2551093.57214355</c:v>
                </c:pt>
                <c:pt idx="314">
                  <c:v>2518442.8307495099</c:v>
                </c:pt>
                <c:pt idx="315">
                  <c:v>2401723.5605468699</c:v>
                </c:pt>
                <c:pt idx="316">
                  <c:v>2396861.6945190402</c:v>
                </c:pt>
                <c:pt idx="317">
                  <c:v>2315576.6596679599</c:v>
                </c:pt>
                <c:pt idx="318">
                  <c:v>2148835.68615722</c:v>
                </c:pt>
                <c:pt idx="319">
                  <c:v>2176626.2320556599</c:v>
                </c:pt>
                <c:pt idx="320">
                  <c:v>2055046.60797119</c:v>
                </c:pt>
                <c:pt idx="321">
                  <c:v>1892476.4295654199</c:v>
                </c:pt>
                <c:pt idx="322">
                  <c:v>1904981.75848388</c:v>
                </c:pt>
                <c:pt idx="323">
                  <c:v>1447146.5513915999</c:v>
                </c:pt>
                <c:pt idx="324">
                  <c:v>1267206.6256103499</c:v>
                </c:pt>
                <c:pt idx="325">
                  <c:v>1261645.7557373</c:v>
                </c:pt>
                <c:pt idx="326">
                  <c:v>1143541.6490478499</c:v>
                </c:pt>
                <c:pt idx="327">
                  <c:v>1452706.04864501</c:v>
                </c:pt>
                <c:pt idx="328">
                  <c:v>1980013.2888793901</c:v>
                </c:pt>
                <c:pt idx="329">
                  <c:v>2182185.1650390602</c:v>
                </c:pt>
                <c:pt idx="330">
                  <c:v>2415618.2407226502</c:v>
                </c:pt>
                <c:pt idx="331">
                  <c:v>2430900.98156738</c:v>
                </c:pt>
                <c:pt idx="332">
                  <c:v>2669894.9397582998</c:v>
                </c:pt>
                <c:pt idx="333">
                  <c:v>2600420.0921630799</c:v>
                </c:pt>
                <c:pt idx="334">
                  <c:v>2880399.3677368099</c:v>
                </c:pt>
                <c:pt idx="335">
                  <c:v>2867892.37329101</c:v>
                </c:pt>
                <c:pt idx="336">
                  <c:v>2928336.2940063402</c:v>
                </c:pt>
                <c:pt idx="337">
                  <c:v>2863028.9397582998</c:v>
                </c:pt>
                <c:pt idx="338">
                  <c:v>2802583.2302246001</c:v>
                </c:pt>
                <c:pt idx="339">
                  <c:v>2801894.0644531199</c:v>
                </c:pt>
                <c:pt idx="340">
                  <c:v>2537198.6964721601</c:v>
                </c:pt>
                <c:pt idx="341">
                  <c:v>2483705.17871093</c:v>
                </c:pt>
                <c:pt idx="342">
                  <c:v>2419787.4528808501</c:v>
                </c:pt>
                <c:pt idx="343">
                  <c:v>2394776.5513305599</c:v>
                </c:pt>
                <c:pt idx="344">
                  <c:v>2266944.5459594699</c:v>
                </c:pt>
                <c:pt idx="345">
                  <c:v>2282922.08636474</c:v>
                </c:pt>
                <c:pt idx="346">
                  <c:v>2183572.7609252902</c:v>
                </c:pt>
                <c:pt idx="347">
                  <c:v>2058519.90917968</c:v>
                </c:pt>
                <c:pt idx="348">
                  <c:v>1916790.4728393501</c:v>
                </c:pt>
                <c:pt idx="349">
                  <c:v>1736159.11535644</c:v>
                </c:pt>
                <c:pt idx="350">
                  <c:v>1371418.1765747</c:v>
                </c:pt>
                <c:pt idx="351">
                  <c:v>1199121.40026855</c:v>
                </c:pt>
                <c:pt idx="352">
                  <c:v>1190783.3984375</c:v>
                </c:pt>
                <c:pt idx="353">
                  <c:v>1110890.0182495101</c:v>
                </c:pt>
                <c:pt idx="354">
                  <c:v>1618052.9951782201</c:v>
                </c:pt>
                <c:pt idx="355">
                  <c:v>1186616.29504394</c:v>
                </c:pt>
                <c:pt idx="356">
                  <c:v>2443408.48828125</c:v>
                </c:pt>
                <c:pt idx="357">
                  <c:v>1186615.2999877899</c:v>
                </c:pt>
                <c:pt idx="358">
                  <c:v>1185919.57141113</c:v>
                </c:pt>
                <c:pt idx="359">
                  <c:v>1223436.81860351</c:v>
                </c:pt>
                <c:pt idx="360">
                  <c:v>1153266.71875</c:v>
                </c:pt>
                <c:pt idx="361">
                  <c:v>1157434.6401367099</c:v>
                </c:pt>
                <c:pt idx="362">
                  <c:v>1156046.5690917899</c:v>
                </c:pt>
                <c:pt idx="363">
                  <c:v>1697251.4462280199</c:v>
                </c:pt>
                <c:pt idx="364">
                  <c:v>1431166.28973388</c:v>
                </c:pt>
                <c:pt idx="365">
                  <c:v>1488830.08587646</c:v>
                </c:pt>
                <c:pt idx="366">
                  <c:v>1569420.0471191399</c:v>
                </c:pt>
                <c:pt idx="367">
                  <c:v>1682663.22479248</c:v>
                </c:pt>
                <c:pt idx="368">
                  <c:v>1843146.5469970701</c:v>
                </c:pt>
                <c:pt idx="369">
                  <c:v>1766032.56890869</c:v>
                </c:pt>
                <c:pt idx="370">
                  <c:v>1768116.55322265</c:v>
                </c:pt>
                <c:pt idx="371">
                  <c:v>1802854.45916748</c:v>
                </c:pt>
                <c:pt idx="372">
                  <c:v>1754221.9547729399</c:v>
                </c:pt>
                <c:pt idx="373">
                  <c:v>1638894.42010498</c:v>
                </c:pt>
                <c:pt idx="374">
                  <c:v>1657653.1414794901</c:v>
                </c:pt>
                <c:pt idx="375">
                  <c:v>1570114.45349121</c:v>
                </c:pt>
                <c:pt idx="376">
                  <c:v>1608325.00360107</c:v>
                </c:pt>
                <c:pt idx="377">
                  <c:v>1509671.49322509</c:v>
                </c:pt>
                <c:pt idx="378">
                  <c:v>1351963.50787353</c:v>
                </c:pt>
                <c:pt idx="379">
                  <c:v>1115056.0737914999</c:v>
                </c:pt>
                <c:pt idx="380">
                  <c:v>1059476.12786865</c:v>
                </c:pt>
                <c:pt idx="381">
                  <c:v>960129.435546875</c:v>
                </c:pt>
                <c:pt idx="382">
                  <c:v>1017096.57702636</c:v>
                </c:pt>
                <c:pt idx="383">
                  <c:v>870506.43817138602</c:v>
                </c:pt>
                <c:pt idx="384">
                  <c:v>1124781.8797607401</c:v>
                </c:pt>
                <c:pt idx="385">
                  <c:v>599557.08990478504</c:v>
                </c:pt>
                <c:pt idx="386">
                  <c:v>1238719.8761596601</c:v>
                </c:pt>
                <c:pt idx="387">
                  <c:v>1317922.67114257</c:v>
                </c:pt>
                <c:pt idx="388">
                  <c:v>1536072.62963867</c:v>
                </c:pt>
                <c:pt idx="389">
                  <c:v>1878582.4060058501</c:v>
                </c:pt>
                <c:pt idx="390">
                  <c:v>1945277.6891479399</c:v>
                </c:pt>
                <c:pt idx="391">
                  <c:v>2304458.1769409101</c:v>
                </c:pt>
                <c:pt idx="392">
                  <c:v>2459387.6574096601</c:v>
                </c:pt>
                <c:pt idx="393">
                  <c:v>2373933.6139526302</c:v>
                </c:pt>
                <c:pt idx="394">
                  <c:v>2379492.4539794899</c:v>
                </c:pt>
                <c:pt idx="395">
                  <c:v>2328078.5447998</c:v>
                </c:pt>
                <c:pt idx="396">
                  <c:v>2362122.8861694299</c:v>
                </c:pt>
                <c:pt idx="397">
                  <c:v>2241931.8839721601</c:v>
                </c:pt>
                <c:pt idx="398">
                  <c:v>2244016.6580200102</c:v>
                </c:pt>
                <c:pt idx="399">
                  <c:v>2222477.3261718699</c:v>
                </c:pt>
                <c:pt idx="400">
                  <c:v>2228731.6921997</c:v>
                </c:pt>
                <c:pt idx="401">
                  <c:v>2133552.2384033198</c:v>
                </c:pt>
                <c:pt idx="402">
                  <c:v>2078666.90454101</c:v>
                </c:pt>
                <c:pt idx="403">
                  <c:v>1997381.4445190399</c:v>
                </c:pt>
                <c:pt idx="404">
                  <c:v>1920960.6217040999</c:v>
                </c:pt>
                <c:pt idx="405">
                  <c:v>1773674.86322021</c:v>
                </c:pt>
                <c:pt idx="406">
                  <c:v>1460344.7985229399</c:v>
                </c:pt>
                <c:pt idx="407">
                  <c:v>1222740.7257079999</c:v>
                </c:pt>
                <c:pt idx="408">
                  <c:v>1148404.4386596601</c:v>
                </c:pt>
                <c:pt idx="409">
                  <c:v>1507583.7108154199</c:v>
                </c:pt>
                <c:pt idx="410">
                  <c:v>1778538.67156982</c:v>
                </c:pt>
                <c:pt idx="411">
                  <c:v>1276931.9146118099</c:v>
                </c:pt>
                <c:pt idx="412">
                  <c:v>1445060.96740722</c:v>
                </c:pt>
                <c:pt idx="413">
                  <c:v>2619179.2089233398</c:v>
                </c:pt>
                <c:pt idx="414">
                  <c:v>2812312.99755859</c:v>
                </c:pt>
                <c:pt idx="415">
                  <c:v>2969323.63037109</c:v>
                </c:pt>
                <c:pt idx="416">
                  <c:v>2803976.97766113</c:v>
                </c:pt>
                <c:pt idx="417">
                  <c:v>2717830.6892700102</c:v>
                </c:pt>
                <c:pt idx="418">
                  <c:v>2721306.69641113</c:v>
                </c:pt>
                <c:pt idx="419">
                  <c:v>2559431.7530517499</c:v>
                </c:pt>
                <c:pt idx="420">
                  <c:v>2467725.2947387602</c:v>
                </c:pt>
                <c:pt idx="421">
                  <c:v>2508713.1929321201</c:v>
                </c:pt>
                <c:pt idx="422">
                  <c:v>2386439.00640869</c:v>
                </c:pt>
                <c:pt idx="423">
                  <c:v>2139803.2335204999</c:v>
                </c:pt>
                <c:pt idx="424">
                  <c:v>1932770.39379882</c:v>
                </c:pt>
                <c:pt idx="425">
                  <c:v>2141890.8681030199</c:v>
                </c:pt>
                <c:pt idx="426">
                  <c:v>1565945.0122680599</c:v>
                </c:pt>
                <c:pt idx="427">
                  <c:v>1602768.11108398</c:v>
                </c:pt>
                <c:pt idx="428">
                  <c:v>1588872.8447265599</c:v>
                </c:pt>
                <c:pt idx="429">
                  <c:v>1390175.62286376</c:v>
                </c:pt>
                <c:pt idx="430">
                  <c:v>1133815.0272216699</c:v>
                </c:pt>
                <c:pt idx="431">
                  <c:v>1152574.1574707001</c:v>
                </c:pt>
                <c:pt idx="432">
                  <c:v>1148404.9586181601</c:v>
                </c:pt>
                <c:pt idx="433">
                  <c:v>1570115.29541015</c:v>
                </c:pt>
                <c:pt idx="434">
                  <c:v>1889697.4551391599</c:v>
                </c:pt>
                <c:pt idx="435">
                  <c:v>2620565.3617553702</c:v>
                </c:pt>
                <c:pt idx="436">
                  <c:v>2872756.1056518499</c:v>
                </c:pt>
                <c:pt idx="437">
                  <c:v>2846354.1425781199</c:v>
                </c:pt>
                <c:pt idx="438">
                  <c:v>2642798.76922607</c:v>
                </c:pt>
                <c:pt idx="439">
                  <c:v>2485786.51074218</c:v>
                </c:pt>
                <c:pt idx="440">
                  <c:v>2371850.52416992</c:v>
                </c:pt>
                <c:pt idx="441">
                  <c:v>2421871.4637451102</c:v>
                </c:pt>
                <c:pt idx="442">
                  <c:v>2370460.56610107</c:v>
                </c:pt>
                <c:pt idx="443">
                  <c:v>2376018.05474853</c:v>
                </c:pt>
                <c:pt idx="444">
                  <c:v>2256521.84417724</c:v>
                </c:pt>
                <c:pt idx="445">
                  <c:v>2235677.9750976502</c:v>
                </c:pt>
                <c:pt idx="446">
                  <c:v>1895950.3797607401</c:v>
                </c:pt>
                <c:pt idx="447">
                  <c:v>1745190.7633666899</c:v>
                </c:pt>
                <c:pt idx="448">
                  <c:v>1572894.5520019501</c:v>
                </c:pt>
                <c:pt idx="449">
                  <c:v>1441586.60266113</c:v>
                </c:pt>
                <c:pt idx="450">
                  <c:v>1299859.19317626</c:v>
                </c:pt>
                <c:pt idx="451">
                  <c:v>1603462.6203002899</c:v>
                </c:pt>
                <c:pt idx="452">
                  <c:v>1823000.04266357</c:v>
                </c:pt>
                <c:pt idx="453">
                  <c:v>1695171.2327270501</c:v>
                </c:pt>
                <c:pt idx="454">
                  <c:v>1857738.25177001</c:v>
                </c:pt>
                <c:pt idx="455">
                  <c:v>2181489.0642089802</c:v>
                </c:pt>
                <c:pt idx="456">
                  <c:v>2722692.57141113</c:v>
                </c:pt>
                <c:pt idx="457">
                  <c:v>2815786.3142089802</c:v>
                </c:pt>
                <c:pt idx="458">
                  <c:v>2936671.3901367099</c:v>
                </c:pt>
                <c:pt idx="459">
                  <c:v>2891514.5466918899</c:v>
                </c:pt>
                <c:pt idx="460">
                  <c:v>2934586.7352905199</c:v>
                </c:pt>
                <c:pt idx="461">
                  <c:v>2857473.05865478</c:v>
                </c:pt>
                <c:pt idx="462">
                  <c:v>2897072.6055908198</c:v>
                </c:pt>
                <c:pt idx="463">
                  <c:v>2803282.38922119</c:v>
                </c:pt>
                <c:pt idx="464">
                  <c:v>2808839.8915405199</c:v>
                </c:pt>
                <c:pt idx="465">
                  <c:v>2626126.4607543899</c:v>
                </c:pt>
                <c:pt idx="466">
                  <c:v>2283616.8623657199</c:v>
                </c:pt>
                <c:pt idx="467">
                  <c:v>2097424.1025390602</c:v>
                </c:pt>
                <c:pt idx="468">
                  <c:v>1720874.7881469701</c:v>
                </c:pt>
                <c:pt idx="469">
                  <c:v>1181751.4124755799</c:v>
                </c:pt>
                <c:pt idx="470">
                  <c:v>1142847.0158081001</c:v>
                </c:pt>
                <c:pt idx="471">
                  <c:v>1182447.5187377899</c:v>
                </c:pt>
                <c:pt idx="472">
                  <c:v>1189394.8762207001</c:v>
                </c:pt>
                <c:pt idx="473">
                  <c:v>1973066.2481079099</c:v>
                </c:pt>
                <c:pt idx="474">
                  <c:v>2291259.5231933501</c:v>
                </c:pt>
                <c:pt idx="475">
                  <c:v>2345448.6063232399</c:v>
                </c:pt>
                <c:pt idx="476">
                  <c:v>2237763.0915527302</c:v>
                </c:pt>
                <c:pt idx="477">
                  <c:v>2139109.4232788002</c:v>
                </c:pt>
                <c:pt idx="478">
                  <c:v>2016834.70166015</c:v>
                </c:pt>
                <c:pt idx="479">
                  <c:v>1409629.55535888</c:v>
                </c:pt>
                <c:pt idx="480">
                  <c:v>1174804.2399291899</c:v>
                </c:pt>
                <c:pt idx="481">
                  <c:v>1140762.8439331001</c:v>
                </c:pt>
                <c:pt idx="482">
                  <c:v>1296384.2900390599</c:v>
                </c:pt>
                <c:pt idx="483">
                  <c:v>1231078.9224853499</c:v>
                </c:pt>
                <c:pt idx="484">
                  <c:v>1265816.74145507</c:v>
                </c:pt>
                <c:pt idx="485">
                  <c:v>1396428.40478515</c:v>
                </c:pt>
                <c:pt idx="486">
                  <c:v>1459651.16552734</c:v>
                </c:pt>
                <c:pt idx="487">
                  <c:v>1536072.18365478</c:v>
                </c:pt>
                <c:pt idx="488">
                  <c:v>1463123.43469238</c:v>
                </c:pt>
                <c:pt idx="489">
                  <c:v>1492997.9942016599</c:v>
                </c:pt>
                <c:pt idx="490">
                  <c:v>1433944.52728271</c:v>
                </c:pt>
                <c:pt idx="491">
                  <c:v>1471461.6714477499</c:v>
                </c:pt>
                <c:pt idx="492">
                  <c:v>1463123.2050170801</c:v>
                </c:pt>
                <c:pt idx="493">
                  <c:v>1423524.0193481401</c:v>
                </c:pt>
                <c:pt idx="494">
                  <c:v>1410323.8478393501</c:v>
                </c:pt>
                <c:pt idx="495">
                  <c:v>1356133.07891845</c:v>
                </c:pt>
                <c:pt idx="496">
                  <c:v>1233857.3978271401</c:v>
                </c:pt>
                <c:pt idx="497">
                  <c:v>1188697.3603515599</c:v>
                </c:pt>
                <c:pt idx="498">
                  <c:v>1042109.10412597</c:v>
                </c:pt>
                <c:pt idx="499">
                  <c:v>1065728.35839843</c:v>
                </c:pt>
                <c:pt idx="500">
                  <c:v>1048360.00708007</c:v>
                </c:pt>
                <c:pt idx="501">
                  <c:v>1010844.04559326</c:v>
                </c:pt>
                <c:pt idx="502">
                  <c:v>1001118.71417236</c:v>
                </c:pt>
                <c:pt idx="503">
                  <c:v>948318.13519287098</c:v>
                </c:pt>
                <c:pt idx="504">
                  <c:v>937897.8828125</c:v>
                </c:pt>
                <c:pt idx="505">
                  <c:v>847581.14971923805</c:v>
                </c:pt>
                <c:pt idx="506">
                  <c:v>1142152.1578369101</c:v>
                </c:pt>
                <c:pt idx="507">
                  <c:v>788527.36645507801</c:v>
                </c:pt>
                <c:pt idx="508">
                  <c:v>1108804.4661254799</c:v>
                </c:pt>
                <c:pt idx="509">
                  <c:v>1137983.38385009</c:v>
                </c:pt>
                <c:pt idx="510">
                  <c:v>1204679.0105590799</c:v>
                </c:pt>
                <c:pt idx="511">
                  <c:v>1139373.26818847</c:v>
                </c:pt>
                <c:pt idx="512">
                  <c:v>1223437.5388793901</c:v>
                </c:pt>
                <c:pt idx="513">
                  <c:v>1412407.95385742</c:v>
                </c:pt>
                <c:pt idx="514">
                  <c:v>1397123.9515380799</c:v>
                </c:pt>
                <c:pt idx="515">
                  <c:v>1271374.69494628</c:v>
                </c:pt>
                <c:pt idx="516">
                  <c:v>1275539.44421386</c:v>
                </c:pt>
                <c:pt idx="517">
                  <c:v>1383228.51348876</c:v>
                </c:pt>
                <c:pt idx="518">
                  <c:v>1271373.7711791899</c:v>
                </c:pt>
                <c:pt idx="519">
                  <c:v>1234552.3108520501</c:v>
                </c:pt>
                <c:pt idx="520">
                  <c:v>1083097.0682983301</c:v>
                </c:pt>
                <c:pt idx="521">
                  <c:v>1047663.78765869</c:v>
                </c:pt>
                <c:pt idx="522">
                  <c:v>1010843.34094238</c:v>
                </c:pt>
                <c:pt idx="523">
                  <c:v>941369.45306396403</c:v>
                </c:pt>
                <c:pt idx="524">
                  <c:v>1008065.35650634</c:v>
                </c:pt>
                <c:pt idx="525">
                  <c:v>985831.50543212797</c:v>
                </c:pt>
                <c:pt idx="526">
                  <c:v>989307.65130615199</c:v>
                </c:pt>
                <c:pt idx="527">
                  <c:v>958738.61456298805</c:v>
                </c:pt>
                <c:pt idx="528">
                  <c:v>968465.08587646403</c:v>
                </c:pt>
                <c:pt idx="529">
                  <c:v>938590.08843994106</c:v>
                </c:pt>
                <c:pt idx="530">
                  <c:v>991391.38256835903</c:v>
                </c:pt>
                <c:pt idx="531">
                  <c:v>974718.36395263602</c:v>
                </c:pt>
                <c:pt idx="532">
                  <c:v>946233.32733154297</c:v>
                </c:pt>
                <c:pt idx="533">
                  <c:v>3113134.76245117</c:v>
                </c:pt>
                <c:pt idx="534">
                  <c:v>1037937.99719238</c:v>
                </c:pt>
                <c:pt idx="535">
                  <c:v>1038634.49639892</c:v>
                </c:pt>
                <c:pt idx="536">
                  <c:v>970549.66931152297</c:v>
                </c:pt>
                <c:pt idx="537">
                  <c:v>1053917.4063720701</c:v>
                </c:pt>
                <c:pt idx="538">
                  <c:v>1226215.0004882801</c:v>
                </c:pt>
                <c:pt idx="539">
                  <c:v>1129642.1734619101</c:v>
                </c:pt>
                <c:pt idx="540">
                  <c:v>1101159.47473144</c:v>
                </c:pt>
                <c:pt idx="541">
                  <c:v>1092822.16729736</c:v>
                </c:pt>
                <c:pt idx="542">
                  <c:v>1099769.47198486</c:v>
                </c:pt>
                <c:pt idx="543">
                  <c:v>1104633.3145141599</c:v>
                </c:pt>
                <c:pt idx="544">
                  <c:v>1052530.32202148</c:v>
                </c:pt>
                <c:pt idx="545">
                  <c:v>1116445.5359497</c:v>
                </c:pt>
                <c:pt idx="546">
                  <c:v>1100465.5328369101</c:v>
                </c:pt>
                <c:pt idx="547">
                  <c:v>2183574.2205200102</c:v>
                </c:pt>
                <c:pt idx="548">
                  <c:v>1302638.5684204099</c:v>
                </c:pt>
                <c:pt idx="549">
                  <c:v>1273456.6791992099</c:v>
                </c:pt>
                <c:pt idx="550">
                  <c:v>1208847.1877441399</c:v>
                </c:pt>
                <c:pt idx="551">
                  <c:v>1176191.8706054599</c:v>
                </c:pt>
                <c:pt idx="552">
                  <c:v>1024044.62561035</c:v>
                </c:pt>
                <c:pt idx="553">
                  <c:v>944149.45349121001</c:v>
                </c:pt>
                <c:pt idx="554">
                  <c:v>726000.64813232399</c:v>
                </c:pt>
                <c:pt idx="555">
                  <c:v>822569.25610351504</c:v>
                </c:pt>
                <c:pt idx="556">
                  <c:v>766991.84802246001</c:v>
                </c:pt>
                <c:pt idx="557">
                  <c:v>869810.04772949195</c:v>
                </c:pt>
                <c:pt idx="558">
                  <c:v>3118691.8322143499</c:v>
                </c:pt>
                <c:pt idx="559">
                  <c:v>812844.09313964797</c:v>
                </c:pt>
                <c:pt idx="560">
                  <c:v>782276.10919189395</c:v>
                </c:pt>
                <c:pt idx="561">
                  <c:v>830211.26025390602</c:v>
                </c:pt>
                <c:pt idx="562">
                  <c:v>817706.983520507</c:v>
                </c:pt>
                <c:pt idx="563">
                  <c:v>3070062.1912841699</c:v>
                </c:pt>
                <c:pt idx="564">
                  <c:v>876065.75860595703</c:v>
                </c:pt>
                <c:pt idx="565">
                  <c:v>1036548.97302246</c:v>
                </c:pt>
                <c:pt idx="566">
                  <c:v>903854.21728515602</c:v>
                </c:pt>
                <c:pt idx="567">
                  <c:v>1028906.67370605</c:v>
                </c:pt>
                <c:pt idx="568">
                  <c:v>999727.65032958903</c:v>
                </c:pt>
                <c:pt idx="569">
                  <c:v>1060167.9430541899</c:v>
                </c:pt>
                <c:pt idx="570">
                  <c:v>3138839.81683349</c:v>
                </c:pt>
                <c:pt idx="571">
                  <c:v>1024043.6809082</c:v>
                </c:pt>
                <c:pt idx="572">
                  <c:v>944843.10021972598</c:v>
                </c:pt>
                <c:pt idx="573">
                  <c:v>1044885.09857177</c:v>
                </c:pt>
                <c:pt idx="574">
                  <c:v>1119914.7654418901</c:v>
                </c:pt>
                <c:pt idx="575">
                  <c:v>987222.89117431606</c:v>
                </c:pt>
                <c:pt idx="576">
                  <c:v>1071284.6520996001</c:v>
                </c:pt>
                <c:pt idx="577">
                  <c:v>925391.12060546805</c:v>
                </c:pt>
                <c:pt idx="578">
                  <c:v>866338.07611083903</c:v>
                </c:pt>
                <c:pt idx="579">
                  <c:v>971938.93603515602</c:v>
                </c:pt>
                <c:pt idx="580">
                  <c:v>1093516.7189941399</c:v>
                </c:pt>
                <c:pt idx="581">
                  <c:v>932338.54943847598</c:v>
                </c:pt>
                <c:pt idx="582">
                  <c:v>961517.43817138602</c:v>
                </c:pt>
                <c:pt idx="583">
                  <c:v>893432.99102783203</c:v>
                </c:pt>
                <c:pt idx="584">
                  <c:v>609977.55371093703</c:v>
                </c:pt>
                <c:pt idx="585">
                  <c:v>948317.95043945301</c:v>
                </c:pt>
                <c:pt idx="586">
                  <c:v>930254.36694335903</c:v>
                </c:pt>
                <c:pt idx="587">
                  <c:v>939980.88049316395</c:v>
                </c:pt>
                <c:pt idx="588">
                  <c:v>924001.43176269496</c:v>
                </c:pt>
                <c:pt idx="589">
                  <c:v>922612.15197753895</c:v>
                </c:pt>
                <c:pt idx="590">
                  <c:v>872591.94567871001</c:v>
                </c:pt>
                <c:pt idx="591">
                  <c:v>996254.79248046805</c:v>
                </c:pt>
                <c:pt idx="592">
                  <c:v>964296.82916259696</c:v>
                </c:pt>
                <c:pt idx="593">
                  <c:v>957349.45587158203</c:v>
                </c:pt>
                <c:pt idx="594">
                  <c:v>999032.65307617094</c:v>
                </c:pt>
                <c:pt idx="595">
                  <c:v>1247752.35009765</c:v>
                </c:pt>
                <c:pt idx="596">
                  <c:v>1119224.45703125</c:v>
                </c:pt>
                <c:pt idx="597">
                  <c:v>1156737.9356079099</c:v>
                </c:pt>
                <c:pt idx="598">
                  <c:v>1124782.34729003</c:v>
                </c:pt>
                <c:pt idx="599">
                  <c:v>1053917.6226196201</c:v>
                </c:pt>
                <c:pt idx="600">
                  <c:v>1053222.7333374</c:v>
                </c:pt>
                <c:pt idx="601">
                  <c:v>1001813.03619384</c:v>
                </c:pt>
                <c:pt idx="602">
                  <c:v>1070590.94207763</c:v>
                </c:pt>
                <c:pt idx="603">
                  <c:v>1100462.9097289999</c:v>
                </c:pt>
                <c:pt idx="604">
                  <c:v>1026822.95318603</c:v>
                </c:pt>
                <c:pt idx="605">
                  <c:v>907328.36035156203</c:v>
                </c:pt>
                <c:pt idx="606">
                  <c:v>1100464.6304931601</c:v>
                </c:pt>
                <c:pt idx="607">
                  <c:v>1056695.2697143501</c:v>
                </c:pt>
                <c:pt idx="608">
                  <c:v>1274152.9588623</c:v>
                </c:pt>
                <c:pt idx="609">
                  <c:v>1998770.19396972</c:v>
                </c:pt>
                <c:pt idx="610">
                  <c:v>1967505.8531494101</c:v>
                </c:pt>
                <c:pt idx="611">
                  <c:v>1888998.6049194301</c:v>
                </c:pt>
                <c:pt idx="612">
                  <c:v>1939020.8719482401</c:v>
                </c:pt>
                <c:pt idx="613">
                  <c:v>2187045.7320556599</c:v>
                </c:pt>
                <c:pt idx="614">
                  <c:v>2186350.8162841699</c:v>
                </c:pt>
                <c:pt idx="615">
                  <c:v>2175930.98870849</c:v>
                </c:pt>
                <c:pt idx="616">
                  <c:v>2275973.2009277302</c:v>
                </c:pt>
                <c:pt idx="617">
                  <c:v>2304456.98937988</c:v>
                </c:pt>
                <c:pt idx="618">
                  <c:v>2328078.3944702102</c:v>
                </c:pt>
                <c:pt idx="619">
                  <c:v>2175930.43225097</c:v>
                </c:pt>
                <c:pt idx="620">
                  <c:v>2179404.1002807599</c:v>
                </c:pt>
                <c:pt idx="621">
                  <c:v>2169677.8690795898</c:v>
                </c:pt>
                <c:pt idx="622">
                  <c:v>2230120.3355712802</c:v>
                </c:pt>
                <c:pt idx="623">
                  <c:v>2162731.8922119099</c:v>
                </c:pt>
                <c:pt idx="624">
                  <c:v>2110621.94818115</c:v>
                </c:pt>
                <c:pt idx="625">
                  <c:v>2126601.3255615202</c:v>
                </c:pt>
                <c:pt idx="626">
                  <c:v>2143278.0943603502</c:v>
                </c:pt>
                <c:pt idx="627">
                  <c:v>2139109.6107788002</c:v>
                </c:pt>
                <c:pt idx="628">
                  <c:v>2168983.1671142499</c:v>
                </c:pt>
                <c:pt idx="629">
                  <c:v>2157172.67724609</c:v>
                </c:pt>
                <c:pt idx="630">
                  <c:v>2088391.7576293901</c:v>
                </c:pt>
                <c:pt idx="631">
                  <c:v>2087697.2007446201</c:v>
                </c:pt>
                <c:pt idx="632">
                  <c:v>2364901.7331542899</c:v>
                </c:pt>
                <c:pt idx="633">
                  <c:v>2123129.6135253902</c:v>
                </c:pt>
                <c:pt idx="634">
                  <c:v>2089780.1721191399</c:v>
                </c:pt>
                <c:pt idx="635">
                  <c:v>2021698.5573120101</c:v>
                </c:pt>
                <c:pt idx="636">
                  <c:v>2021003.8684692299</c:v>
                </c:pt>
                <c:pt idx="637">
                  <c:v>1993907.9296875</c:v>
                </c:pt>
                <c:pt idx="638">
                  <c:v>1957781.08166503</c:v>
                </c:pt>
                <c:pt idx="639">
                  <c:v>1904980.3942871001</c:v>
                </c:pt>
                <c:pt idx="640">
                  <c:v>1904285.5286865199</c:v>
                </c:pt>
                <c:pt idx="641">
                  <c:v>1975846.64703369</c:v>
                </c:pt>
                <c:pt idx="642">
                  <c:v>1828559.7693481401</c:v>
                </c:pt>
                <c:pt idx="643">
                  <c:v>1825085.8610229399</c:v>
                </c:pt>
                <c:pt idx="644">
                  <c:v>1821611.62573242</c:v>
                </c:pt>
                <c:pt idx="645">
                  <c:v>1891084.54504394</c:v>
                </c:pt>
                <c:pt idx="646">
                  <c:v>1797296.1468505799</c:v>
                </c:pt>
                <c:pt idx="647">
                  <c:v>1716011.84558105</c:v>
                </c:pt>
                <c:pt idx="648">
                  <c:v>1677105.29766845</c:v>
                </c:pt>
                <c:pt idx="649">
                  <c:v>1679884.3456420801</c:v>
                </c:pt>
                <c:pt idx="650">
                  <c:v>1707674.2714233301</c:v>
                </c:pt>
                <c:pt idx="651">
                  <c:v>1698640.6755981401</c:v>
                </c:pt>
                <c:pt idx="652">
                  <c:v>1606241.10870361</c:v>
                </c:pt>
                <c:pt idx="653">
                  <c:v>1624302.9873657201</c:v>
                </c:pt>
                <c:pt idx="654">
                  <c:v>1624997.4650268501</c:v>
                </c:pt>
                <c:pt idx="655">
                  <c:v>1481881.0339965799</c:v>
                </c:pt>
                <c:pt idx="656">
                  <c:v>1479102.0308227499</c:v>
                </c:pt>
                <c:pt idx="657">
                  <c:v>1515229.41479492</c:v>
                </c:pt>
                <c:pt idx="658">
                  <c:v>1391567.3016967699</c:v>
                </c:pt>
                <c:pt idx="659">
                  <c:v>1370025.86157226</c:v>
                </c:pt>
                <c:pt idx="660">
                  <c:v>1255394.68389892</c:v>
                </c:pt>
                <c:pt idx="661">
                  <c:v>1251226.2846679599</c:v>
                </c:pt>
                <c:pt idx="662">
                  <c:v>1248447.48217773</c:v>
                </c:pt>
                <c:pt idx="663">
                  <c:v>1410321.6471557601</c:v>
                </c:pt>
                <c:pt idx="664">
                  <c:v>1286660.23339843</c:v>
                </c:pt>
                <c:pt idx="665">
                  <c:v>1220657.4799804599</c:v>
                </c:pt>
                <c:pt idx="666">
                  <c:v>1174109.70416259</c:v>
                </c:pt>
                <c:pt idx="667">
                  <c:v>1172025.3265380799</c:v>
                </c:pt>
                <c:pt idx="668">
                  <c:v>1117139.00030517</c:v>
                </c:pt>
                <c:pt idx="669">
                  <c:v>1060172.24926757</c:v>
                </c:pt>
                <c:pt idx="670">
                  <c:v>3107575.4949951102</c:v>
                </c:pt>
                <c:pt idx="671">
                  <c:v>999033.53942871001</c:v>
                </c:pt>
                <c:pt idx="672">
                  <c:v>929558.69396972598</c:v>
                </c:pt>
                <c:pt idx="673">
                  <c:v>1316532.7628784101</c:v>
                </c:pt>
                <c:pt idx="674">
                  <c:v>1354049.3474121001</c:v>
                </c:pt>
                <c:pt idx="675">
                  <c:v>1238025.6094970701</c:v>
                </c:pt>
                <c:pt idx="676">
                  <c:v>2823428.7911376902</c:v>
                </c:pt>
                <c:pt idx="677">
                  <c:v>2357954.2706909101</c:v>
                </c:pt>
                <c:pt idx="678">
                  <c:v>2004325.0332031201</c:v>
                </c:pt>
                <c:pt idx="679">
                  <c:v>1948744.3005981401</c:v>
                </c:pt>
                <c:pt idx="680">
                  <c:v>3090902.4024658198</c:v>
                </c:pt>
                <c:pt idx="681">
                  <c:v>1816750.6575927699</c:v>
                </c:pt>
                <c:pt idx="682">
                  <c:v>3106187.37109375</c:v>
                </c:pt>
                <c:pt idx="683">
                  <c:v>3091597.4104003902</c:v>
                </c:pt>
                <c:pt idx="684">
                  <c:v>1205372.40551757</c:v>
                </c:pt>
                <c:pt idx="685">
                  <c:v>2055739.7185668901</c:v>
                </c:pt>
                <c:pt idx="686">
                  <c:v>3094376.2896118099</c:v>
                </c:pt>
                <c:pt idx="687">
                  <c:v>3089513.24121093</c:v>
                </c:pt>
                <c:pt idx="688">
                  <c:v>1508976.17938232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1119552"/>
        <c:axId val="-1841129344"/>
      </c:scatterChart>
      <c:valAx>
        <c:axId val="-1841119552"/>
        <c:scaling>
          <c:orientation val="minMax"/>
          <c:max val="43000"/>
          <c:min val="3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29344"/>
        <c:crosses val="autoZero"/>
        <c:crossBetween val="midCat"/>
      </c:valAx>
      <c:valAx>
        <c:axId val="-1841129344"/>
        <c:scaling>
          <c:orientation val="minMax"/>
          <c:max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19552"/>
        <c:crosses val="autoZero"/>
        <c:crossBetween val="midCat"/>
        <c:majorUnit val="1000000"/>
        <c:min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16902797509766"/>
          <c:y val="2.8568900997321064E-2"/>
          <c:w val="0.76929659353194557"/>
          <c:h val="0.87677426779776391"/>
        </c:manualLayout>
      </c:layout>
      <c:scatterChart>
        <c:scatterStyle val="lineMarker"/>
        <c:varyColors val="0"/>
        <c:ser>
          <c:idx val="0"/>
          <c:order val="0"/>
          <c:tx>
            <c:v>clean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Sheet4!$G$129:$G$666</c:f>
              <c:numCache>
                <c:formatCode>General</c:formatCode>
                <c:ptCount val="538"/>
                <c:pt idx="0">
                  <c:v>1457335.1431172341</c:v>
                </c:pt>
                <c:pt idx="1">
                  <c:v>1212589.7819781676</c:v>
                </c:pt>
                <c:pt idx="2">
                  <c:v>1210686.7563724518</c:v>
                </c:pt>
                <c:pt idx="3">
                  <c:v>1939878.1627055723</c:v>
                </c:pt>
                <c:pt idx="4">
                  <c:v>2294342.0174764469</c:v>
                </c:pt>
                <c:pt idx="5">
                  <c:v>2516257.1929034311</c:v>
                </c:pt>
                <c:pt idx="6">
                  <c:v>2752420.2926678117</c:v>
                </c:pt>
                <c:pt idx="7">
                  <c:v>2810323.36932607</c:v>
                </c:pt>
                <c:pt idx="8">
                  <c:v>2810323.36932607</c:v>
                </c:pt>
                <c:pt idx="9">
                  <c:v>2810323.36932607</c:v>
                </c:pt>
                <c:pt idx="10">
                  <c:v>2810323.36932607</c:v>
                </c:pt>
                <c:pt idx="11">
                  <c:v>2810323.36932607</c:v>
                </c:pt>
                <c:pt idx="12">
                  <c:v>1365217.3128537834</c:v>
                </c:pt>
                <c:pt idx="13">
                  <c:v>1233204.5782974456</c:v>
                </c:pt>
                <c:pt idx="14">
                  <c:v>1233204.5782974456</c:v>
                </c:pt>
                <c:pt idx="15">
                  <c:v>1911218.0793087464</c:v>
                </c:pt>
                <c:pt idx="16">
                  <c:v>1911218.0793087464</c:v>
                </c:pt>
                <c:pt idx="17">
                  <c:v>1911218.0793087464</c:v>
                </c:pt>
                <c:pt idx="18">
                  <c:v>1911218.0793087464</c:v>
                </c:pt>
                <c:pt idx="19">
                  <c:v>1911218.0793087464</c:v>
                </c:pt>
                <c:pt idx="20">
                  <c:v>2098050.2604041249</c:v>
                </c:pt>
                <c:pt idx="21">
                  <c:v>1843790.5307742767</c:v>
                </c:pt>
                <c:pt idx="22">
                  <c:v>1431495.2116634231</c:v>
                </c:pt>
                <c:pt idx="23">
                  <c:v>2057952.2404412273</c:v>
                </c:pt>
                <c:pt idx="24">
                  <c:v>2472214.4900192507</c:v>
                </c:pt>
                <c:pt idx="25">
                  <c:v>2777175.9999170899</c:v>
                </c:pt>
                <c:pt idx="26">
                  <c:v>2833725.7498141844</c:v>
                </c:pt>
                <c:pt idx="27">
                  <c:v>2821754.667267669</c:v>
                </c:pt>
                <c:pt idx="28">
                  <c:v>2758600.7964599412</c:v>
                </c:pt>
                <c:pt idx="29">
                  <c:v>2690413.9897634741</c:v>
                </c:pt>
                <c:pt idx="30">
                  <c:v>2604765.7290520146</c:v>
                </c:pt>
                <c:pt idx="31">
                  <c:v>2412343.2573548052</c:v>
                </c:pt>
                <c:pt idx="32">
                  <c:v>2303447.2858114168</c:v>
                </c:pt>
                <c:pt idx="33">
                  <c:v>2182418.3737777639</c:v>
                </c:pt>
                <c:pt idx="34">
                  <c:v>2035040.9608450718</c:v>
                </c:pt>
                <c:pt idx="35">
                  <c:v>1733126.2324587442</c:v>
                </c:pt>
                <c:pt idx="36">
                  <c:v>1579339.0633480158</c:v>
                </c:pt>
                <c:pt idx="37">
                  <c:v>1411819.4730835967</c:v>
                </c:pt>
                <c:pt idx="38">
                  <c:v>1282523.4998459928</c:v>
                </c:pt>
                <c:pt idx="39">
                  <c:v>1233204.5782974456</c:v>
                </c:pt>
                <c:pt idx="40">
                  <c:v>1238567.7169635892</c:v>
                </c:pt>
                <c:pt idx="41">
                  <c:v>1835425.435337238</c:v>
                </c:pt>
                <c:pt idx="42">
                  <c:v>2142638.8875511475</c:v>
                </c:pt>
                <c:pt idx="43">
                  <c:v>2590683.0341636669</c:v>
                </c:pt>
                <c:pt idx="44">
                  <c:v>2590683.0341636669</c:v>
                </c:pt>
                <c:pt idx="45">
                  <c:v>2595206.2805532478</c:v>
                </c:pt>
                <c:pt idx="46">
                  <c:v>2625441.9770825189</c:v>
                </c:pt>
                <c:pt idx="47">
                  <c:v>2807727.97925747</c:v>
                </c:pt>
                <c:pt idx="48">
                  <c:v>2949274.1055320948</c:v>
                </c:pt>
                <c:pt idx="49">
                  <c:v>2942922.8016093839</c:v>
                </c:pt>
                <c:pt idx="50">
                  <c:v>2813439.1242545098</c:v>
                </c:pt>
                <c:pt idx="51">
                  <c:v>2643144.2966824397</c:v>
                </c:pt>
                <c:pt idx="52">
                  <c:v>2643144.2966824397</c:v>
                </c:pt>
                <c:pt idx="53">
                  <c:v>2540138.7778355274</c:v>
                </c:pt>
                <c:pt idx="54">
                  <c:v>2317852.6869521011</c:v>
                </c:pt>
                <c:pt idx="55">
                  <c:v>2199351.0882987175</c:v>
                </c:pt>
                <c:pt idx="56">
                  <c:v>2199351.0882987175</c:v>
                </c:pt>
                <c:pt idx="57">
                  <c:v>2080038.7861847412</c:v>
                </c:pt>
                <c:pt idx="58">
                  <c:v>1966892.0540157706</c:v>
                </c:pt>
                <c:pt idx="59">
                  <c:v>1849081.002100138</c:v>
                </c:pt>
                <c:pt idx="60">
                  <c:v>1727099.7809537221</c:v>
                </c:pt>
                <c:pt idx="61">
                  <c:v>1616568.9857373945</c:v>
                </c:pt>
                <c:pt idx="62">
                  <c:v>1473159.6737378277</c:v>
                </c:pt>
                <c:pt idx="63">
                  <c:v>1373542.4957249779</c:v>
                </c:pt>
                <c:pt idx="64">
                  <c:v>1291841.9253651518</c:v>
                </c:pt>
                <c:pt idx="65">
                  <c:v>1229378.4444208723</c:v>
                </c:pt>
                <c:pt idx="66">
                  <c:v>1229378.4444208723</c:v>
                </c:pt>
                <c:pt idx="67">
                  <c:v>1227466.839812696</c:v>
                </c:pt>
                <c:pt idx="68">
                  <c:v>1226702.4709389079</c:v>
                </c:pt>
                <c:pt idx="69">
                  <c:v>1200427.2641381249</c:v>
                </c:pt>
                <c:pt idx="70">
                  <c:v>1200427.2641381249</c:v>
                </c:pt>
                <c:pt idx="71">
                  <c:v>1241635.7992275152</c:v>
                </c:pt>
                <c:pt idx="72">
                  <c:v>1325809.5074584708</c:v>
                </c:pt>
                <c:pt idx="73">
                  <c:v>1389049.1743176244</c:v>
                </c:pt>
                <c:pt idx="74">
                  <c:v>1516880.2872102242</c:v>
                </c:pt>
                <c:pt idx="75">
                  <c:v>1495985.8046099544</c:v>
                </c:pt>
                <c:pt idx="76">
                  <c:v>1504986.6712780204</c:v>
                </c:pt>
                <c:pt idx="77">
                  <c:v>1492309.0717522427</c:v>
                </c:pt>
                <c:pt idx="78">
                  <c:v>1482519.8929966427</c:v>
                </c:pt>
                <c:pt idx="79">
                  <c:v>1432300.2918006387</c:v>
                </c:pt>
                <c:pt idx="80">
                  <c:v>1401017.7489265334</c:v>
                </c:pt>
                <c:pt idx="81">
                  <c:v>1361654.6417260543</c:v>
                </c:pt>
                <c:pt idx="82">
                  <c:v>1319540.4463866726</c:v>
                </c:pt>
                <c:pt idx="83">
                  <c:v>1282523.4998459928</c:v>
                </c:pt>
                <c:pt idx="84">
                  <c:v>1277098.1244230643</c:v>
                </c:pt>
                <c:pt idx="85">
                  <c:v>1231291.0239165649</c:v>
                </c:pt>
                <c:pt idx="86">
                  <c:v>1192088.6964304373</c:v>
                </c:pt>
                <c:pt idx="87">
                  <c:v>1141333.4671908524</c:v>
                </c:pt>
                <c:pt idx="88">
                  <c:v>1098658.090964891</c:v>
                </c:pt>
                <c:pt idx="89">
                  <c:v>1056134.085735539</c:v>
                </c:pt>
                <c:pt idx="90">
                  <c:v>1056134.085735539</c:v>
                </c:pt>
                <c:pt idx="91">
                  <c:v>1039053.9040172007</c:v>
                </c:pt>
                <c:pt idx="92">
                  <c:v>1032535.3701726999</c:v>
                </c:pt>
                <c:pt idx="93">
                  <c:v>1044858.763088705</c:v>
                </c:pt>
                <c:pt idx="94">
                  <c:v>1044858.763088705</c:v>
                </c:pt>
                <c:pt idx="95">
                  <c:v>1494759.8760330584</c:v>
                </c:pt>
                <c:pt idx="96">
                  <c:v>1699219.9483979493</c:v>
                </c:pt>
                <c:pt idx="97">
                  <c:v>1853935.5337410234</c:v>
                </c:pt>
                <c:pt idx="98">
                  <c:v>2039615.417671157</c:v>
                </c:pt>
                <c:pt idx="99">
                  <c:v>2269494.3213451188</c:v>
                </c:pt>
                <c:pt idx="100">
                  <c:v>2269494.3213451188</c:v>
                </c:pt>
                <c:pt idx="101">
                  <c:v>2352568.8410340808</c:v>
                </c:pt>
                <c:pt idx="102">
                  <c:v>2398196.9514698721</c:v>
                </c:pt>
                <c:pt idx="103">
                  <c:v>2389432.9808291513</c:v>
                </c:pt>
                <c:pt idx="104">
                  <c:v>2367093.5682940762</c:v>
                </c:pt>
                <c:pt idx="105">
                  <c:v>2323624.6742657386</c:v>
                </c:pt>
                <c:pt idx="106">
                  <c:v>2269017.5144164823</c:v>
                </c:pt>
                <c:pt idx="107">
                  <c:v>2269017.5144164823</c:v>
                </c:pt>
                <c:pt idx="108">
                  <c:v>2203592.1635117847</c:v>
                </c:pt>
                <c:pt idx="109">
                  <c:v>2143571.6388409492</c:v>
                </c:pt>
                <c:pt idx="110">
                  <c:v>2101289.3673800863</c:v>
                </c:pt>
                <c:pt idx="111">
                  <c:v>2049234.4700312242</c:v>
                </c:pt>
                <c:pt idx="112">
                  <c:v>1958773.1463368982</c:v>
                </c:pt>
                <c:pt idx="113">
                  <c:v>1857469.0658645704</c:v>
                </c:pt>
                <c:pt idx="114">
                  <c:v>1754711.6662864573</c:v>
                </c:pt>
                <c:pt idx="115">
                  <c:v>1648605.3311324213</c:v>
                </c:pt>
                <c:pt idx="116">
                  <c:v>1431897.7322347928</c:v>
                </c:pt>
                <c:pt idx="117">
                  <c:v>1310546.1605603341</c:v>
                </c:pt>
                <c:pt idx="118">
                  <c:v>1063063.2902041543</c:v>
                </c:pt>
                <c:pt idx="119">
                  <c:v>960249.4140167255</c:v>
                </c:pt>
                <c:pt idx="120">
                  <c:v>990115.65901804715</c:v>
                </c:pt>
                <c:pt idx="121">
                  <c:v>990115.65901804715</c:v>
                </c:pt>
                <c:pt idx="122">
                  <c:v>1006228.6174611654</c:v>
                </c:pt>
                <c:pt idx="123">
                  <c:v>1429885.5193285272</c:v>
                </c:pt>
                <c:pt idx="124">
                  <c:v>1676183.5337767843</c:v>
                </c:pt>
                <c:pt idx="125">
                  <c:v>1935838.1870994344</c:v>
                </c:pt>
                <c:pt idx="126">
                  <c:v>2249502.0053617191</c:v>
                </c:pt>
                <c:pt idx="127">
                  <c:v>2249502.0053617191</c:v>
                </c:pt>
                <c:pt idx="128">
                  <c:v>2686844.3182401825</c:v>
                </c:pt>
                <c:pt idx="129">
                  <c:v>2940278.0822815839</c:v>
                </c:pt>
                <c:pt idx="130">
                  <c:v>2831642.3405869864</c:v>
                </c:pt>
                <c:pt idx="131">
                  <c:v>2789587.5456219073</c:v>
                </c:pt>
                <c:pt idx="132">
                  <c:v>2719552.4427457713</c:v>
                </c:pt>
                <c:pt idx="133">
                  <c:v>2665974.6137168258</c:v>
                </c:pt>
                <c:pt idx="134">
                  <c:v>2570617.9324397817</c:v>
                </c:pt>
                <c:pt idx="135">
                  <c:v>2501872.2737755161</c:v>
                </c:pt>
                <c:pt idx="136">
                  <c:v>2368063.1312984042</c:v>
                </c:pt>
                <c:pt idx="137">
                  <c:v>2026360.2361257654</c:v>
                </c:pt>
                <c:pt idx="138">
                  <c:v>1841147.4008660298</c:v>
                </c:pt>
                <c:pt idx="139">
                  <c:v>1642686.9750546757</c:v>
                </c:pt>
                <c:pt idx="140">
                  <c:v>1428678.659532452</c:v>
                </c:pt>
                <c:pt idx="141">
                  <c:v>1225938.258045353</c:v>
                </c:pt>
                <c:pt idx="142">
                  <c:v>1225938.258045353</c:v>
                </c:pt>
                <c:pt idx="143">
                  <c:v>1220211.6332668811</c:v>
                </c:pt>
                <c:pt idx="144">
                  <c:v>1225174.2011331953</c:v>
                </c:pt>
                <c:pt idx="145">
                  <c:v>1173960.9701733571</c:v>
                </c:pt>
                <c:pt idx="146">
                  <c:v>1243554.6179965604</c:v>
                </c:pt>
                <c:pt idx="147">
                  <c:v>1243554.6179965604</c:v>
                </c:pt>
                <c:pt idx="148">
                  <c:v>1353354.0259976871</c:v>
                </c:pt>
                <c:pt idx="149">
                  <c:v>1383873.6912189052</c:v>
                </c:pt>
                <c:pt idx="150">
                  <c:v>1486188.2028344553</c:v>
                </c:pt>
                <c:pt idx="151">
                  <c:v>1654531.3303230796</c:v>
                </c:pt>
                <c:pt idx="152">
                  <c:v>1730542.5316374749</c:v>
                </c:pt>
                <c:pt idx="153">
                  <c:v>1826196.1816356052</c:v>
                </c:pt>
                <c:pt idx="154">
                  <c:v>2004492.688907776</c:v>
                </c:pt>
                <c:pt idx="155">
                  <c:v>2008586.0103077721</c:v>
                </c:pt>
                <c:pt idx="156">
                  <c:v>1986791.4625979029</c:v>
                </c:pt>
                <c:pt idx="157">
                  <c:v>1964184.3476193026</c:v>
                </c:pt>
                <c:pt idx="158">
                  <c:v>1920157.197364606</c:v>
                </c:pt>
                <c:pt idx="159">
                  <c:v>1861447.2726546228</c:v>
                </c:pt>
                <c:pt idx="160">
                  <c:v>1788579.608410364</c:v>
                </c:pt>
                <c:pt idx="161">
                  <c:v>1666830.9280276299</c:v>
                </c:pt>
                <c:pt idx="162">
                  <c:v>1538288.8953958172</c:v>
                </c:pt>
                <c:pt idx="163">
                  <c:v>1210686.7563724518</c:v>
                </c:pt>
                <c:pt idx="164">
                  <c:v>976926.38264037669</c:v>
                </c:pt>
                <c:pt idx="165">
                  <c:v>726640.83845098503</c:v>
                </c:pt>
                <c:pt idx="166">
                  <c:v>619229.75565539673</c:v>
                </c:pt>
                <c:pt idx="167">
                  <c:v>611389.48279549368</c:v>
                </c:pt>
                <c:pt idx="168">
                  <c:v>611389.48279549368</c:v>
                </c:pt>
                <c:pt idx="169">
                  <c:v>605447.17552489601</c:v>
                </c:pt>
                <c:pt idx="170">
                  <c:v>605447.17552489601</c:v>
                </c:pt>
                <c:pt idx="171">
                  <c:v>624889.84335912392</c:v>
                </c:pt>
                <c:pt idx="172">
                  <c:v>603573.58210138045</c:v>
                </c:pt>
                <c:pt idx="173">
                  <c:v>604197.957260767</c:v>
                </c:pt>
                <c:pt idx="174">
                  <c:v>2179601.1681191158</c:v>
                </c:pt>
                <c:pt idx="175">
                  <c:v>2603758.8083941955</c:v>
                </c:pt>
                <c:pt idx="176">
                  <c:v>2701645.3969606664</c:v>
                </c:pt>
                <c:pt idx="177">
                  <c:v>2848849.12603884</c:v>
                </c:pt>
                <c:pt idx="178">
                  <c:v>2867145.1515762601</c:v>
                </c:pt>
                <c:pt idx="179">
                  <c:v>2949274.1055320948</c:v>
                </c:pt>
                <c:pt idx="180">
                  <c:v>2900198.3765407931</c:v>
                </c:pt>
                <c:pt idx="181">
                  <c:v>2890213.6435115244</c:v>
                </c:pt>
                <c:pt idx="182">
                  <c:v>2805133.5640787147</c:v>
                </c:pt>
                <c:pt idx="183">
                  <c:v>2805133.5640787147</c:v>
                </c:pt>
                <c:pt idx="184">
                  <c:v>2703689.4987593405</c:v>
                </c:pt>
                <c:pt idx="185">
                  <c:v>2670550.1530237962</c:v>
                </c:pt>
                <c:pt idx="186">
                  <c:v>2670550.1530237962</c:v>
                </c:pt>
                <c:pt idx="187">
                  <c:v>2624936.8984403554</c:v>
                </c:pt>
                <c:pt idx="188">
                  <c:v>2565110.9676936176</c:v>
                </c:pt>
                <c:pt idx="189">
                  <c:v>2565110.9676936176</c:v>
                </c:pt>
                <c:pt idx="190">
                  <c:v>2500386.0504750628</c:v>
                </c:pt>
                <c:pt idx="191">
                  <c:v>2412343.2573548052</c:v>
                </c:pt>
                <c:pt idx="192">
                  <c:v>2412343.2573548052</c:v>
                </c:pt>
                <c:pt idx="193">
                  <c:v>2310645.5993908457</c:v>
                </c:pt>
                <c:pt idx="194">
                  <c:v>2191348.7864518538</c:v>
                </c:pt>
                <c:pt idx="195">
                  <c:v>2191348.7864518538</c:v>
                </c:pt>
                <c:pt idx="196">
                  <c:v>2055656.7254906986</c:v>
                </c:pt>
                <c:pt idx="197">
                  <c:v>1915685.6885633897</c:v>
                </c:pt>
                <c:pt idx="198">
                  <c:v>1915685.6885633897</c:v>
                </c:pt>
                <c:pt idx="199">
                  <c:v>1463820.0830772985</c:v>
                </c:pt>
                <c:pt idx="200">
                  <c:v>1315627.3526244331</c:v>
                </c:pt>
                <c:pt idx="201">
                  <c:v>1238951.090760529</c:v>
                </c:pt>
                <c:pt idx="202">
                  <c:v>1220974.6762970462</c:v>
                </c:pt>
                <c:pt idx="203">
                  <c:v>1471940.2963959146</c:v>
                </c:pt>
                <c:pt idx="204">
                  <c:v>1977736.9179669768</c:v>
                </c:pt>
                <c:pt idx="205">
                  <c:v>2167877.9219510034</c:v>
                </c:pt>
                <c:pt idx="206">
                  <c:v>2452029.0778949857</c:v>
                </c:pt>
                <c:pt idx="207">
                  <c:v>2452029.0778949857</c:v>
                </c:pt>
                <c:pt idx="208">
                  <c:v>2616860.9435553662</c:v>
                </c:pt>
                <c:pt idx="209">
                  <c:v>2603758.8083941955</c:v>
                </c:pt>
                <c:pt idx="210">
                  <c:v>2850415.4850193299</c:v>
                </c:pt>
                <c:pt idx="211">
                  <c:v>2981114.8553539533</c:v>
                </c:pt>
                <c:pt idx="212">
                  <c:v>3002420.0128263328</c:v>
                </c:pt>
                <c:pt idx="213">
                  <c:v>2986967.5538828596</c:v>
                </c:pt>
                <c:pt idx="214">
                  <c:v>2783378.9650956169</c:v>
                </c:pt>
                <c:pt idx="215">
                  <c:v>2747274.1623432375</c:v>
                </c:pt>
                <c:pt idx="216">
                  <c:v>2552113.262382336</c:v>
                </c:pt>
                <c:pt idx="217">
                  <c:v>2473694.0450943075</c:v>
                </c:pt>
                <c:pt idx="218">
                  <c:v>2438281.5880107228</c:v>
                </c:pt>
                <c:pt idx="219">
                  <c:v>2389919.5366259664</c:v>
                </c:pt>
                <c:pt idx="220">
                  <c:v>2332293.1840107776</c:v>
                </c:pt>
                <c:pt idx="221">
                  <c:v>2269971.1672705598</c:v>
                </c:pt>
                <c:pt idx="222">
                  <c:v>2186176.8317350652</c:v>
                </c:pt>
                <c:pt idx="223">
                  <c:v>2037785.166996764</c:v>
                </c:pt>
                <c:pt idx="224">
                  <c:v>1886271.5310940985</c:v>
                </c:pt>
                <c:pt idx="225">
                  <c:v>1731403.6092627794</c:v>
                </c:pt>
                <c:pt idx="226">
                  <c:v>1378704.7983566299</c:v>
                </c:pt>
                <c:pt idx="227">
                  <c:v>1255088.0032288842</c:v>
                </c:pt>
                <c:pt idx="228">
                  <c:v>1237417.8295372985</c:v>
                </c:pt>
                <c:pt idx="229">
                  <c:v>1237417.8295372985</c:v>
                </c:pt>
                <c:pt idx="230">
                  <c:v>1242786.9735041168</c:v>
                </c:pt>
                <c:pt idx="231">
                  <c:v>1242786.9735041168</c:v>
                </c:pt>
                <c:pt idx="232">
                  <c:v>1254318.0190084968</c:v>
                </c:pt>
                <c:pt idx="233">
                  <c:v>1228613.6855918448</c:v>
                </c:pt>
                <c:pt idx="234">
                  <c:v>1256628.4396185074</c:v>
                </c:pt>
                <c:pt idx="235">
                  <c:v>1263954.0329773445</c:v>
                </c:pt>
                <c:pt idx="236">
                  <c:v>1212970.5040855333</c:v>
                </c:pt>
                <c:pt idx="237">
                  <c:v>1206503.5316371359</c:v>
                </c:pt>
                <c:pt idx="238">
                  <c:v>1210686.7563724518</c:v>
                </c:pt>
                <c:pt idx="239">
                  <c:v>1439956.3327187207</c:v>
                </c:pt>
                <c:pt idx="240">
                  <c:v>1449647.2429053392</c:v>
                </c:pt>
                <c:pt idx="241">
                  <c:v>1534988.4001654573</c:v>
                </c:pt>
                <c:pt idx="242">
                  <c:v>1534988.4001654573</c:v>
                </c:pt>
                <c:pt idx="243">
                  <c:v>1635932.4984485283</c:v>
                </c:pt>
                <c:pt idx="244">
                  <c:v>1754279.002220137</c:v>
                </c:pt>
                <c:pt idx="245">
                  <c:v>1753846.3771494571</c:v>
                </c:pt>
                <c:pt idx="246">
                  <c:v>1781612.9964811262</c:v>
                </c:pt>
                <c:pt idx="247">
                  <c:v>1774221.9095327891</c:v>
                </c:pt>
                <c:pt idx="248">
                  <c:v>1725379.3415054679</c:v>
                </c:pt>
                <c:pt idx="249">
                  <c:v>1690674.6845273301</c:v>
                </c:pt>
                <c:pt idx="250">
                  <c:v>1654531.3303230796</c:v>
                </c:pt>
                <c:pt idx="251">
                  <c:v>1578922.5044089835</c:v>
                </c:pt>
                <c:pt idx="252">
                  <c:v>1496803.2853084151</c:v>
                </c:pt>
                <c:pt idx="253">
                  <c:v>1485372.7499046363</c:v>
                </c:pt>
                <c:pt idx="254">
                  <c:v>1388650.8262599818</c:v>
                </c:pt>
                <c:pt idx="255">
                  <c:v>1190196.1995998863</c:v>
                </c:pt>
                <c:pt idx="256">
                  <c:v>1082833.6787503213</c:v>
                </c:pt>
                <c:pt idx="257">
                  <c:v>938030.29876202345</c:v>
                </c:pt>
                <c:pt idx="258">
                  <c:v>897523.76284683123</c:v>
                </c:pt>
                <c:pt idx="259">
                  <c:v>904122.5197550375</c:v>
                </c:pt>
                <c:pt idx="260">
                  <c:v>889208.61262246035</c:v>
                </c:pt>
                <c:pt idx="261">
                  <c:v>910038.60328346491</c:v>
                </c:pt>
                <c:pt idx="262">
                  <c:v>1289121.7310260981</c:v>
                </c:pt>
                <c:pt idx="263">
                  <c:v>1344676.5877096914</c:v>
                </c:pt>
                <c:pt idx="264">
                  <c:v>1589348.1765198521</c:v>
                </c:pt>
                <c:pt idx="265">
                  <c:v>1879166.4072778076</c:v>
                </c:pt>
                <c:pt idx="266">
                  <c:v>2237634.4759762287</c:v>
                </c:pt>
                <c:pt idx="267">
                  <c:v>2323624.6742657386</c:v>
                </c:pt>
                <c:pt idx="268">
                  <c:v>2341939.6797800437</c:v>
                </c:pt>
                <c:pt idx="269">
                  <c:v>2340009.1327726841</c:v>
                </c:pt>
                <c:pt idx="270">
                  <c:v>2335185.4949328117</c:v>
                </c:pt>
                <c:pt idx="271">
                  <c:v>2326994.2600617651</c:v>
                </c:pt>
                <c:pt idx="272">
                  <c:v>2306805.4069404025</c:v>
                </c:pt>
                <c:pt idx="273">
                  <c:v>2279516.2748359144</c:v>
                </c:pt>
                <c:pt idx="274">
                  <c:v>2248076.6149866395</c:v>
                </c:pt>
                <c:pt idx="275">
                  <c:v>2215389.5010601263</c:v>
                </c:pt>
                <c:pt idx="276">
                  <c:v>2184297.2907924559</c:v>
                </c:pt>
                <c:pt idx="277">
                  <c:v>2147770.9499082994</c:v>
                </c:pt>
                <c:pt idx="278">
                  <c:v>2070825.1400606241</c:v>
                </c:pt>
                <c:pt idx="279">
                  <c:v>1979546.5790375602</c:v>
                </c:pt>
                <c:pt idx="280">
                  <c:v>1887160.3734907694</c:v>
                </c:pt>
                <c:pt idx="281">
                  <c:v>1779872.9033162817</c:v>
                </c:pt>
                <c:pt idx="282">
                  <c:v>1509494.1822870169</c:v>
                </c:pt>
                <c:pt idx="283">
                  <c:v>1259325.7046258077</c:v>
                </c:pt>
                <c:pt idx="284">
                  <c:v>1233970.2730195131</c:v>
                </c:pt>
                <c:pt idx="285">
                  <c:v>1218686.0151553992</c:v>
                </c:pt>
                <c:pt idx="286">
                  <c:v>1208404.412495438</c:v>
                </c:pt>
                <c:pt idx="287">
                  <c:v>1320715.1349249762</c:v>
                </c:pt>
                <c:pt idx="288">
                  <c:v>1522633.770465618</c:v>
                </c:pt>
                <c:pt idx="289">
                  <c:v>2595709.0584631078</c:v>
                </c:pt>
                <c:pt idx="290">
                  <c:v>2867145.1515762601</c:v>
                </c:pt>
                <c:pt idx="291">
                  <c:v>2951922.1394753549</c:v>
                </c:pt>
                <c:pt idx="292">
                  <c:v>2795283.6773637682</c:v>
                </c:pt>
                <c:pt idx="293">
                  <c:v>2676146.7683408409</c:v>
                </c:pt>
                <c:pt idx="294">
                  <c:v>2567613.5485561099</c:v>
                </c:pt>
                <c:pt idx="295">
                  <c:v>2537148.666291032</c:v>
                </c:pt>
                <c:pt idx="296">
                  <c:v>2505341.4929832797</c:v>
                </c:pt>
                <c:pt idx="297">
                  <c:v>2452029.0778949857</c:v>
                </c:pt>
                <c:pt idx="298">
                  <c:v>2331811.2686742097</c:v>
                </c:pt>
                <c:pt idx="299">
                  <c:v>2121693.2212817483</c:v>
                </c:pt>
                <c:pt idx="300">
                  <c:v>1892496.7034824658</c:v>
                </c:pt>
                <c:pt idx="301">
                  <c:v>1712924.8148214538</c:v>
                </c:pt>
                <c:pt idx="302">
                  <c:v>1624977.76548611</c:v>
                </c:pt>
                <c:pt idx="303">
                  <c:v>1609853.1926318537</c:v>
                </c:pt>
                <c:pt idx="304">
                  <c:v>1568521.2044627406</c:v>
                </c:pt>
                <c:pt idx="305">
                  <c:v>1361258.9843559545</c:v>
                </c:pt>
                <c:pt idx="306">
                  <c:v>1237417.8295372985</c:v>
                </c:pt>
                <c:pt idx="307">
                  <c:v>1229378.4444208723</c:v>
                </c:pt>
                <c:pt idx="308">
                  <c:v>1229378.4444208723</c:v>
                </c:pt>
                <c:pt idx="309">
                  <c:v>1615309.0141166467</c:v>
                </c:pt>
                <c:pt idx="310">
                  <c:v>1901403.0653482769</c:v>
                </c:pt>
                <c:pt idx="311">
                  <c:v>2641625.08321926</c:v>
                </c:pt>
                <c:pt idx="312">
                  <c:v>2873429.0713386144</c:v>
                </c:pt>
                <c:pt idx="313">
                  <c:v>2809285.0963119417</c:v>
                </c:pt>
                <c:pt idx="314">
                  <c:v>2659371.0777396336</c:v>
                </c:pt>
                <c:pt idx="315">
                  <c:v>2463344.5297088474</c:v>
                </c:pt>
                <c:pt idx="316">
                  <c:v>2434849.4924849365</c:v>
                </c:pt>
                <c:pt idx="317">
                  <c:v>2424075.3460978158</c:v>
                </c:pt>
                <c:pt idx="318">
                  <c:v>2391866.1497661378</c:v>
                </c:pt>
                <c:pt idx="319">
                  <c:v>2343387.9994903691</c:v>
                </c:pt>
                <c:pt idx="320">
                  <c:v>2296736.7758811451</c:v>
                </c:pt>
                <c:pt idx="321">
                  <c:v>2226737.8744389862</c:v>
                </c:pt>
                <c:pt idx="322">
                  <c:v>1884050.1075261272</c:v>
                </c:pt>
                <c:pt idx="323">
                  <c:v>1733556.9857468363</c:v>
                </c:pt>
                <c:pt idx="324">
                  <c:v>1580588.9741366263</c:v>
                </c:pt>
                <c:pt idx="325">
                  <c:v>1447222.4096034188</c:v>
                </c:pt>
                <c:pt idx="326">
                  <c:v>1323065.5648815446</c:v>
                </c:pt>
                <c:pt idx="327">
                  <c:v>1580588.9741366263</c:v>
                </c:pt>
                <c:pt idx="328">
                  <c:v>1763806.6196104046</c:v>
                </c:pt>
                <c:pt idx="329">
                  <c:v>1731834.2065694742</c:v>
                </c:pt>
                <c:pt idx="330">
                  <c:v>1843790.5307742767</c:v>
                </c:pt>
                <c:pt idx="331">
                  <c:v>2248076.6149866395</c:v>
                </c:pt>
                <c:pt idx="332">
                  <c:v>2706756.8213224877</c:v>
                </c:pt>
                <c:pt idx="333">
                  <c:v>2907038.1470397115</c:v>
                </c:pt>
                <c:pt idx="334">
                  <c:v>2967830.8157459833</c:v>
                </c:pt>
                <c:pt idx="335">
                  <c:v>2967299.9611031264</c:v>
                </c:pt>
                <c:pt idx="336">
                  <c:v>2974204.1131120641</c:v>
                </c:pt>
                <c:pt idx="337">
                  <c:v>2960402.3993283045</c:v>
                </c:pt>
                <c:pt idx="338">
                  <c:v>2928652.8988939244</c:v>
                </c:pt>
                <c:pt idx="339">
                  <c:v>2878669.9606431648</c:v>
                </c:pt>
                <c:pt idx="340">
                  <c:v>2769946.3043815922</c:v>
                </c:pt>
                <c:pt idx="341">
                  <c:v>2639093.8406914938</c:v>
                </c:pt>
                <c:pt idx="342">
                  <c:v>2293863.182781497</c:v>
                </c:pt>
                <c:pt idx="343">
                  <c:v>2093888.5019661393</c:v>
                </c:pt>
                <c:pt idx="344">
                  <c:v>1679163.3209190331</c:v>
                </c:pt>
                <c:pt idx="345">
                  <c:v>1230908.4300266113</c:v>
                </c:pt>
                <c:pt idx="346">
                  <c:v>1225938.258045353</c:v>
                </c:pt>
                <c:pt idx="347">
                  <c:v>1222501.2303027324</c:v>
                </c:pt>
                <c:pt idx="348">
                  <c:v>1234353.178871097</c:v>
                </c:pt>
                <c:pt idx="349">
                  <c:v>1958773.1463368982</c:v>
                </c:pt>
                <c:pt idx="350">
                  <c:v>2336149.910534732</c:v>
                </c:pt>
                <c:pt idx="351">
                  <c:v>2351601.7737367656</c:v>
                </c:pt>
                <c:pt idx="352">
                  <c:v>2289076.9805875607</c:v>
                </c:pt>
                <c:pt idx="353">
                  <c:v>2165067.9694488645</c:v>
                </c:pt>
                <c:pt idx="354">
                  <c:v>2024078.1746117864</c:v>
                </c:pt>
                <c:pt idx="355">
                  <c:v>1441569.9245990254</c:v>
                </c:pt>
                <c:pt idx="356">
                  <c:v>1242786.9735041168</c:v>
                </c:pt>
                <c:pt idx="357">
                  <c:v>1240101.4461310115</c:v>
                </c:pt>
                <c:pt idx="358">
                  <c:v>1240101.4461310115</c:v>
                </c:pt>
                <c:pt idx="359">
                  <c:v>1276323.6947183032</c:v>
                </c:pt>
                <c:pt idx="360">
                  <c:v>1303911.468621809</c:v>
                </c:pt>
                <c:pt idx="361">
                  <c:v>1413422.146232333</c:v>
                </c:pt>
                <c:pt idx="362">
                  <c:v>1485372.7499046363</c:v>
                </c:pt>
                <c:pt idx="363">
                  <c:v>1565613.2079695817</c:v>
                </c:pt>
                <c:pt idx="364">
                  <c:v>1487819.5766475983</c:v>
                </c:pt>
                <c:pt idx="365">
                  <c:v>1473972.7869408671</c:v>
                </c:pt>
                <c:pt idx="366">
                  <c:v>1471533.9152724482</c:v>
                </c:pt>
                <c:pt idx="367">
                  <c:v>1487819.5766475983</c:v>
                </c:pt>
                <c:pt idx="368">
                  <c:v>1455310.646641301</c:v>
                </c:pt>
                <c:pt idx="369">
                  <c:v>1433508.204476675</c:v>
                </c:pt>
                <c:pt idx="370">
                  <c:v>1397822.6974303834</c:v>
                </c:pt>
                <c:pt idx="371">
                  <c:v>1359281.2824377324</c:v>
                </c:pt>
                <c:pt idx="372">
                  <c:v>1272453.8859224413</c:v>
                </c:pt>
                <c:pt idx="373">
                  <c:v>1230143.3592324611</c:v>
                </c:pt>
                <c:pt idx="374">
                  <c:v>1186036.1381713301</c:v>
                </c:pt>
                <c:pt idx="375">
                  <c:v>1141333.4671908524</c:v>
                </c:pt>
                <c:pt idx="376">
                  <c:v>1099026.9584511407</c:v>
                </c:pt>
                <c:pt idx="377">
                  <c:v>1060144.0146274399</c:v>
                </c:pt>
                <c:pt idx="378">
                  <c:v>1020257.0560120512</c:v>
                </c:pt>
                <c:pt idx="379">
                  <c:v>979773.59459968284</c:v>
                </c:pt>
                <c:pt idx="380">
                  <c:v>940491.44623335451</c:v>
                </c:pt>
                <c:pt idx="381">
                  <c:v>902037.18096017838</c:v>
                </c:pt>
                <c:pt idx="382">
                  <c:v>868862.68204892986</c:v>
                </c:pt>
                <c:pt idx="383">
                  <c:v>833329.19438485987</c:v>
                </c:pt>
                <c:pt idx="384">
                  <c:v>1167562.2787838802</c:v>
                </c:pt>
                <c:pt idx="385">
                  <c:v>1178484.478717437</c:v>
                </c:pt>
                <c:pt idx="386">
                  <c:v>1257784.1763629112</c:v>
                </c:pt>
                <c:pt idx="387">
                  <c:v>1224792.2311699949</c:v>
                </c:pt>
                <c:pt idx="388">
                  <c:v>1287568.1921595242</c:v>
                </c:pt>
                <c:pt idx="389">
                  <c:v>1433105.5279215798</c:v>
                </c:pt>
                <c:pt idx="390">
                  <c:v>1383078.0479835812</c:v>
                </c:pt>
                <c:pt idx="391">
                  <c:v>1315236.2577244639</c:v>
                </c:pt>
                <c:pt idx="392">
                  <c:v>1329732.7400383074</c:v>
                </c:pt>
                <c:pt idx="393">
                  <c:v>1360863.3659803309</c:v>
                </c:pt>
                <c:pt idx="394">
                  <c:v>1325809.5074584708</c:v>
                </c:pt>
                <c:pt idx="395">
                  <c:v>1262024.8804078437</c:v>
                </c:pt>
                <c:pt idx="396">
                  <c:v>1176222.022526199</c:v>
                </c:pt>
                <c:pt idx="397">
                  <c:v>1109371.0802367423</c:v>
                </c:pt>
                <c:pt idx="398">
                  <c:v>1043769.5915997028</c:v>
                </c:pt>
                <c:pt idx="399">
                  <c:v>1019536.2060761545</c:v>
                </c:pt>
                <c:pt idx="400">
                  <c:v>1019536.2060761545</c:v>
                </c:pt>
                <c:pt idx="401">
                  <c:v>1029642.2995475587</c:v>
                </c:pt>
                <c:pt idx="402">
                  <c:v>1023502.8110072017</c:v>
                </c:pt>
                <c:pt idx="403">
                  <c:v>1017734.7636513878</c:v>
                </c:pt>
                <c:pt idx="404">
                  <c:v>1012336.2857033499</c:v>
                </c:pt>
                <c:pt idx="405">
                  <c:v>1008382.978226291</c:v>
                </c:pt>
                <c:pt idx="406">
                  <c:v>1006228.6174611654</c:v>
                </c:pt>
                <c:pt idx="407">
                  <c:v>1015934.2961153015</c:v>
                </c:pt>
                <c:pt idx="408">
                  <c:v>1018815.5121193267</c:v>
                </c:pt>
                <c:pt idx="409">
                  <c:v>1018815.5121193267</c:v>
                </c:pt>
                <c:pt idx="410">
                  <c:v>1021338.6233849451</c:v>
                </c:pt>
                <c:pt idx="411">
                  <c:v>1021338.6233849451</c:v>
                </c:pt>
                <c:pt idx="412">
                  <c:v>1026029.4708586298</c:v>
                </c:pt>
                <c:pt idx="413">
                  <c:v>1029280.8411980513</c:v>
                </c:pt>
                <c:pt idx="414">
                  <c:v>1030726.9085652661</c:v>
                </c:pt>
                <c:pt idx="415">
                  <c:v>1114184.1004963499</c:v>
                </c:pt>
                <c:pt idx="416">
                  <c:v>1092393.3099990245</c:v>
                </c:pt>
                <c:pt idx="417">
                  <c:v>1121601.6155574471</c:v>
                </c:pt>
                <c:pt idx="418">
                  <c:v>1121601.6155574471</c:v>
                </c:pt>
                <c:pt idx="419">
                  <c:v>1117890.9082547761</c:v>
                </c:pt>
                <c:pt idx="420">
                  <c:v>1118261.8035061751</c:v>
                </c:pt>
                <c:pt idx="421">
                  <c:v>1129778.8980265614</c:v>
                </c:pt>
                <c:pt idx="422">
                  <c:v>1130895.4443316907</c:v>
                </c:pt>
                <c:pt idx="423">
                  <c:v>1380692.0541636646</c:v>
                </c:pt>
                <c:pt idx="424">
                  <c:v>1332481.3230754808</c:v>
                </c:pt>
                <c:pt idx="425">
                  <c:v>1257398.8917842507</c:v>
                </c:pt>
                <c:pt idx="426">
                  <c:v>1225938.258045353</c:v>
                </c:pt>
                <c:pt idx="427">
                  <c:v>1167938.3604298346</c:v>
                </c:pt>
                <c:pt idx="428">
                  <c:v>1055769.7807182558</c:v>
                </c:pt>
                <c:pt idx="429">
                  <c:v>768172.77604015544</c:v>
                </c:pt>
                <c:pt idx="430">
                  <c:v>726313.69611248374</c:v>
                </c:pt>
                <c:pt idx="431">
                  <c:v>690566.10597879626</c:v>
                </c:pt>
                <c:pt idx="432">
                  <c:v>674473.18322840147</c:v>
                </c:pt>
                <c:pt idx="433">
                  <c:v>675757.02946749516</c:v>
                </c:pt>
                <c:pt idx="434">
                  <c:v>675757.02946749516</c:v>
                </c:pt>
                <c:pt idx="435">
                  <c:v>687984.68710039742</c:v>
                </c:pt>
                <c:pt idx="436">
                  <c:v>703510.63601323403</c:v>
                </c:pt>
                <c:pt idx="437">
                  <c:v>725659.52841658145</c:v>
                </c:pt>
                <c:pt idx="438">
                  <c:v>772160.48691188917</c:v>
                </c:pt>
                <c:pt idx="439">
                  <c:v>805273.36218045093</c:v>
                </c:pt>
                <c:pt idx="440">
                  <c:v>884368.48111799918</c:v>
                </c:pt>
                <c:pt idx="441">
                  <c:v>933464.66572256759</c:v>
                </c:pt>
                <c:pt idx="442">
                  <c:v>938030.29876202345</c:v>
                </c:pt>
                <c:pt idx="443">
                  <c:v>945419.47351419367</c:v>
                </c:pt>
                <c:pt idx="444">
                  <c:v>1008023.8206090871</c:v>
                </c:pt>
                <c:pt idx="445">
                  <c:v>1009460.6850447599</c:v>
                </c:pt>
                <c:pt idx="446">
                  <c:v>1013055.5758229457</c:v>
                </c:pt>
                <c:pt idx="447">
                  <c:v>1001565.6517422758</c:v>
                </c:pt>
                <c:pt idx="448">
                  <c:v>1001565.6517422758</c:v>
                </c:pt>
                <c:pt idx="449">
                  <c:v>998699.40999662504</c:v>
                </c:pt>
                <c:pt idx="450">
                  <c:v>1001565.6517422758</c:v>
                </c:pt>
                <c:pt idx="451">
                  <c:v>999773.95818568766</c:v>
                </c:pt>
                <c:pt idx="452">
                  <c:v>1002999.708505813</c:v>
                </c:pt>
                <c:pt idx="453">
                  <c:v>999773.95818568766</c:v>
                </c:pt>
                <c:pt idx="454">
                  <c:v>997983.23951428756</c:v>
                </c:pt>
                <c:pt idx="455">
                  <c:v>993689.49224357493</c:v>
                </c:pt>
                <c:pt idx="456">
                  <c:v>990472.8668613825</c:v>
                </c:pt>
                <c:pt idx="457">
                  <c:v>987616.2959903013</c:v>
                </c:pt>
                <c:pt idx="458">
                  <c:v>978349.67665723525</c:v>
                </c:pt>
                <c:pt idx="459">
                  <c:v>976214.9696063716</c:v>
                </c:pt>
                <c:pt idx="460">
                  <c:v>968399.72102083266</c:v>
                </c:pt>
                <c:pt idx="461">
                  <c:v>960603.34624140523</c:v>
                </c:pt>
                <c:pt idx="462">
                  <c:v>951766.73928042874</c:v>
                </c:pt>
                <c:pt idx="463">
                  <c:v>947886.35332020931</c:v>
                </c:pt>
                <c:pt idx="464">
                  <c:v>948944.17245639488</c:v>
                </c:pt>
                <c:pt idx="465">
                  <c:v>948944.17245639488</c:v>
                </c:pt>
                <c:pt idx="466">
                  <c:v>948944.17245639488</c:v>
                </c:pt>
                <c:pt idx="467">
                  <c:v>952119.73561439663</c:v>
                </c:pt>
                <c:pt idx="468">
                  <c:v>977282.14765083976</c:v>
                </c:pt>
                <c:pt idx="469">
                  <c:v>977282.14765083976</c:v>
                </c:pt>
                <c:pt idx="470">
                  <c:v>980129.67157410458</c:v>
                </c:pt>
                <c:pt idx="471">
                  <c:v>920156.75574890338</c:v>
                </c:pt>
                <c:pt idx="472">
                  <c:v>999773.95818568766</c:v>
                </c:pt>
                <c:pt idx="473">
                  <c:v>1167562.2787838802</c:v>
                </c:pt>
                <c:pt idx="474">
                  <c:v>1160424.1366218776</c:v>
                </c:pt>
                <c:pt idx="475">
                  <c:v>1120859.162134584</c:v>
                </c:pt>
                <c:pt idx="476">
                  <c:v>1120859.162134584</c:v>
                </c:pt>
                <c:pt idx="477">
                  <c:v>984405.63691430725</c:v>
                </c:pt>
                <c:pt idx="478">
                  <c:v>948944.17245639488</c:v>
                </c:pt>
                <c:pt idx="479">
                  <c:v>1031811.8685437366</c:v>
                </c:pt>
                <c:pt idx="480">
                  <c:v>1037241.9328172691</c:v>
                </c:pt>
                <c:pt idx="481">
                  <c:v>1044132.6097666752</c:v>
                </c:pt>
                <c:pt idx="482">
                  <c:v>1036155.2180454601</c:v>
                </c:pt>
                <c:pt idx="483">
                  <c:v>1056498.4297484625</c:v>
                </c:pt>
                <c:pt idx="484">
                  <c:v>1364029.4048539363</c:v>
                </c:pt>
                <c:pt idx="485">
                  <c:v>1861005.093693966</c:v>
                </c:pt>
                <c:pt idx="486">
                  <c:v>1861005.093693966</c:v>
                </c:pt>
                <c:pt idx="487">
                  <c:v>1935389.4959005993</c:v>
                </c:pt>
                <c:pt idx="488">
                  <c:v>1990417.6479403395</c:v>
                </c:pt>
                <c:pt idx="489">
                  <c:v>2248551.7061164137</c:v>
                </c:pt>
                <c:pt idx="490">
                  <c:v>2248551.7061164137</c:v>
                </c:pt>
                <c:pt idx="491">
                  <c:v>2252353.8389918394</c:v>
                </c:pt>
                <c:pt idx="492">
                  <c:v>2253780.2822468802</c:v>
                </c:pt>
                <c:pt idx="493">
                  <c:v>2248076.6149866395</c:v>
                </c:pt>
                <c:pt idx="494">
                  <c:v>2248076.6149866395</c:v>
                </c:pt>
                <c:pt idx="495">
                  <c:v>2232894.2884295247</c:v>
                </c:pt>
                <c:pt idx="496">
                  <c:v>2223898.6753404606</c:v>
                </c:pt>
                <c:pt idx="497">
                  <c:v>2223898.6753404606</c:v>
                </c:pt>
                <c:pt idx="498">
                  <c:v>2220588.0506848916</c:v>
                </c:pt>
                <c:pt idx="499">
                  <c:v>2214444.8171614204</c:v>
                </c:pt>
                <c:pt idx="500">
                  <c:v>2214444.8171614204</c:v>
                </c:pt>
                <c:pt idx="501">
                  <c:v>2214444.8171614204</c:v>
                </c:pt>
                <c:pt idx="502">
                  <c:v>2194642.4870775081</c:v>
                </c:pt>
                <c:pt idx="503">
                  <c:v>2194642.4870775081</c:v>
                </c:pt>
                <c:pt idx="504">
                  <c:v>2191348.7864518538</c:v>
                </c:pt>
                <c:pt idx="505">
                  <c:v>2158984.554966446</c:v>
                </c:pt>
                <c:pt idx="506">
                  <c:v>2137045.6554437988</c:v>
                </c:pt>
                <c:pt idx="507">
                  <c:v>2137045.6554437988</c:v>
                </c:pt>
                <c:pt idx="508">
                  <c:v>2117049.352528993</c:v>
                </c:pt>
                <c:pt idx="509">
                  <c:v>2096662.6566334162</c:v>
                </c:pt>
                <c:pt idx="510">
                  <c:v>2066684.0882133693</c:v>
                </c:pt>
                <c:pt idx="511">
                  <c:v>2066684.0882133693</c:v>
                </c:pt>
                <c:pt idx="512">
                  <c:v>2066684.0882133693</c:v>
                </c:pt>
                <c:pt idx="513">
                  <c:v>2014959.6774205565</c:v>
                </c:pt>
                <c:pt idx="514">
                  <c:v>1933146.6248247307</c:v>
                </c:pt>
                <c:pt idx="515">
                  <c:v>1933146.6248247307</c:v>
                </c:pt>
                <c:pt idx="516">
                  <c:v>1933146.6248247307</c:v>
                </c:pt>
                <c:pt idx="517">
                  <c:v>1868084.6364889294</c:v>
                </c:pt>
                <c:pt idx="518">
                  <c:v>1856585.4488604236</c:v>
                </c:pt>
                <c:pt idx="519">
                  <c:v>1856585.4488604236</c:v>
                </c:pt>
                <c:pt idx="520">
                  <c:v>1845994.2114062142</c:v>
                </c:pt>
                <c:pt idx="521">
                  <c:v>1822684.7989368252</c:v>
                </c:pt>
                <c:pt idx="522">
                  <c:v>1794247.331249062</c:v>
                </c:pt>
                <c:pt idx="523">
                  <c:v>1742611.8127407972</c:v>
                </c:pt>
                <c:pt idx="524">
                  <c:v>1727099.7809537221</c:v>
                </c:pt>
                <c:pt idx="525">
                  <c:v>1727099.7809537221</c:v>
                </c:pt>
                <c:pt idx="526">
                  <c:v>1710780.7972491719</c:v>
                </c:pt>
                <c:pt idx="527">
                  <c:v>1702214.4758258946</c:v>
                </c:pt>
                <c:pt idx="528">
                  <c:v>1635932.4984485283</c:v>
                </c:pt>
                <c:pt idx="529">
                  <c:v>1635932.4984485283</c:v>
                </c:pt>
                <c:pt idx="530">
                  <c:v>1635932.4984485283</c:v>
                </c:pt>
                <c:pt idx="531">
                  <c:v>1522222.5539071951</c:v>
                </c:pt>
                <c:pt idx="532">
                  <c:v>1522222.5539071951</c:v>
                </c:pt>
                <c:pt idx="533">
                  <c:v>1504167.6307620946</c:v>
                </c:pt>
                <c:pt idx="534">
                  <c:v>1429483.1937365234</c:v>
                </c:pt>
                <c:pt idx="535">
                  <c:v>1358490.474637365</c:v>
                </c:pt>
                <c:pt idx="536">
                  <c:v>1270907.0542757399</c:v>
                </c:pt>
                <c:pt idx="537">
                  <c:v>1305471.5587256942</c:v>
                </c:pt>
              </c:numCache>
            </c:numRef>
          </c:xVal>
          <c:yVal>
            <c:numRef>
              <c:f>Sheet4!$L$129:$L$666</c:f>
              <c:numCache>
                <c:formatCode>General</c:formatCode>
                <c:ptCount val="538"/>
                <c:pt idx="0">
                  <c:v>#N/A</c:v>
                </c:pt>
                <c:pt idx="1">
                  <c:v>1420744.6810302699</c:v>
                </c:pt>
                <c:pt idx="2">
                  <c:v>1225520.33062744</c:v>
                </c:pt>
                <c:pt idx="3">
                  <c:v>1964730.71942138</c:v>
                </c:pt>
                <c:pt idx="4">
                  <c:v>2294735.45605468</c:v>
                </c:pt>
                <c:pt idx="5">
                  <c:v>2553874.87890625</c:v>
                </c:pt>
                <c:pt idx="6">
                  <c:v>2779663.22735595</c:v>
                </c:pt>
                <c:pt idx="7">
                  <c:v>2820652.20745849</c:v>
                </c:pt>
                <c:pt idx="8">
                  <c:v>2757431.6482543899</c:v>
                </c:pt>
                <c:pt idx="9">
                  <c:v>2641411.5106201102</c:v>
                </c:pt>
                <c:pt idx="10">
                  <c:v>#N/A</c:v>
                </c:pt>
                <c:pt idx="11">
                  <c:v>#N/A</c:v>
                </c:pt>
                <c:pt idx="12">
                  <c:v>1360302.6525268501</c:v>
                </c:pt>
                <c:pt idx="13">
                  <c:v>1442280.6159057601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2118266.5098876902</c:v>
                </c:pt>
                <c:pt idx="21">
                  <c:v>1778537.6528320301</c:v>
                </c:pt>
                <c:pt idx="22">
                  <c:v>1424914.32849121</c:v>
                </c:pt>
                <c:pt idx="23">
                  <c:v>2085614.9402465799</c:v>
                </c:pt>
                <c:pt idx="24">
                  <c:v>2577495.5638427702</c:v>
                </c:pt>
                <c:pt idx="25">
                  <c:v>2758125.90698242</c:v>
                </c:pt>
                <c:pt idx="26">
                  <c:v>2806753.89849853</c:v>
                </c:pt>
                <c:pt idx="27">
                  <c:v>2826209.5014038002</c:v>
                </c:pt>
                <c:pt idx="28">
                  <c:v>2761598.0446166899</c:v>
                </c:pt>
                <c:pt idx="29">
                  <c:v>2676841.7190551702</c:v>
                </c:pt>
                <c:pt idx="30">
                  <c:v>2605977.48339843</c:v>
                </c:pt>
                <c:pt idx="31">
                  <c:v>2422566.0736694299</c:v>
                </c:pt>
                <c:pt idx="32">
                  <c:v>2361428.8123779199</c:v>
                </c:pt>
                <c:pt idx="33">
                  <c:v>2186351.91442871</c:v>
                </c:pt>
                <c:pt idx="34">
                  <c:v>2050878.01641845</c:v>
                </c:pt>
                <c:pt idx="35">
                  <c:v>1718791.6456909101</c:v>
                </c:pt>
                <c:pt idx="36">
                  <c:v>1570810.28228759</c:v>
                </c:pt>
                <c:pt idx="37">
                  <c:v>1399903.4586791899</c:v>
                </c:pt>
                <c:pt idx="38">
                  <c:v>1207458.28051757</c:v>
                </c:pt>
                <c:pt idx="39">
                  <c:v>1167162.63183593</c:v>
                </c:pt>
                <c:pt idx="40">
                  <c:v>1201205.97052001</c:v>
                </c:pt>
                <c:pt idx="41">
                  <c:v>1845237.04473876</c:v>
                </c:pt>
                <c:pt idx="42">
                  <c:v>2122436.7484130799</c:v>
                </c:pt>
                <c:pt idx="43">
                  <c:v>2740757.5929565402</c:v>
                </c:pt>
                <c:pt idx="44">
                  <c:v>#N/A</c:v>
                </c:pt>
                <c:pt idx="45">
                  <c:v>2669886.2712402302</c:v>
                </c:pt>
                <c:pt idx="46">
                  <c:v>2612232.73260498</c:v>
                </c:pt>
                <c:pt idx="47">
                  <c:v>2785218.4862670898</c:v>
                </c:pt>
                <c:pt idx="48">
                  <c:v>2860249.8020629799</c:v>
                </c:pt>
                <c:pt idx="49">
                  <c:v>2893600.1931762602</c:v>
                </c:pt>
                <c:pt idx="50">
                  <c:v>2616400.36932373</c:v>
                </c:pt>
                <c:pt idx="51">
                  <c:v>2647661.36083984</c:v>
                </c:pt>
                <c:pt idx="52">
                  <c:v>2624733.67620849</c:v>
                </c:pt>
                <c:pt idx="53">
                  <c:v>2550401.0655517499</c:v>
                </c:pt>
                <c:pt idx="54">
                  <c:v>2297514.3825683501</c:v>
                </c:pt>
                <c:pt idx="55">
                  <c:v>2168288.5101318299</c:v>
                </c:pt>
                <c:pt idx="56">
                  <c:v>2199551.5708007799</c:v>
                </c:pt>
                <c:pt idx="57">
                  <c:v>2056435.64495849</c:v>
                </c:pt>
                <c:pt idx="58">
                  <c:v>1950144.83135986</c:v>
                </c:pt>
                <c:pt idx="59">
                  <c:v>1849403.3510742099</c:v>
                </c:pt>
                <c:pt idx="60">
                  <c:v>1697948.7316894501</c:v>
                </c:pt>
                <c:pt idx="61">
                  <c:v>1611106.0943603499</c:v>
                </c:pt>
                <c:pt idx="62">
                  <c:v>1452703.2880249</c:v>
                </c:pt>
                <c:pt idx="63">
                  <c:v>1357523.7020874</c:v>
                </c:pt>
                <c:pt idx="64">
                  <c:v>1255395.0297241199</c:v>
                </c:pt>
                <c:pt idx="65">
                  <c:v>1130340.91296386</c:v>
                </c:pt>
                <c:pt idx="66">
                  <c:v>1116445.2558593701</c:v>
                </c:pt>
                <c:pt idx="67">
                  <c:v>1128953.18505859</c:v>
                </c:pt>
                <c:pt idx="68">
                  <c:v>1137288.9486083901</c:v>
                </c:pt>
                <c:pt idx="69">
                  <c:v>1115751.3720092699</c:v>
                </c:pt>
                <c:pt idx="70">
                  <c:v>1113666.69891357</c:v>
                </c:pt>
                <c:pt idx="71">
                  <c:v>1177584.19854736</c:v>
                </c:pt>
                <c:pt idx="72">
                  <c:v>1301941.90026855</c:v>
                </c:pt>
                <c:pt idx="73">
                  <c:v>1387397.19781494</c:v>
                </c:pt>
                <c:pt idx="74">
                  <c:v>1499249.86041259</c:v>
                </c:pt>
                <c:pt idx="75">
                  <c:v>1495777.3140869101</c:v>
                </c:pt>
                <c:pt idx="76">
                  <c:v>1508281.6112670801</c:v>
                </c:pt>
                <c:pt idx="77">
                  <c:v>1513145.36712646</c:v>
                </c:pt>
                <c:pt idx="78">
                  <c:v>1481185.9785156201</c:v>
                </c:pt>
                <c:pt idx="79">
                  <c:v>1413797.37103271</c:v>
                </c:pt>
                <c:pt idx="80">
                  <c:v>1356828.5009765599</c:v>
                </c:pt>
                <c:pt idx="81">
                  <c:v>1357522.87860107</c:v>
                </c:pt>
                <c:pt idx="82">
                  <c:v>1276931.8063354399</c:v>
                </c:pt>
                <c:pt idx="83">
                  <c:v>1235940.7516479399</c:v>
                </c:pt>
                <c:pt idx="84">
                  <c:v>1235247.1528320301</c:v>
                </c:pt>
                <c:pt idx="85">
                  <c:v>1158130.16271972</c:v>
                </c:pt>
                <c:pt idx="86">
                  <c:v>1150488.13000488</c:v>
                </c:pt>
                <c:pt idx="87">
                  <c:v>1073371.11157226</c:v>
                </c:pt>
                <c:pt idx="88">
                  <c:v>1032381.75634765</c:v>
                </c:pt>
                <c:pt idx="89">
                  <c:v>1046275.74542236</c:v>
                </c:pt>
                <c:pt idx="90">
                  <c:v>1037938.99450683</c:v>
                </c:pt>
                <c:pt idx="91">
                  <c:v>1023350.05310058</c:v>
                </c:pt>
                <c:pt idx="92">
                  <c:v>899685.16619873</c:v>
                </c:pt>
                <c:pt idx="93">
                  <c:v>998340.19653320301</c:v>
                </c:pt>
                <c:pt idx="94">
                  <c:v>1005980.9442749</c:v>
                </c:pt>
                <c:pt idx="95">
                  <c:v>1502028.11926269</c:v>
                </c:pt>
                <c:pt idx="96">
                  <c:v>1691000.3527832001</c:v>
                </c:pt>
                <c:pt idx="97">
                  <c:v>1750056.9015502899</c:v>
                </c:pt>
                <c:pt idx="98">
                  <c:v>#N/A</c:v>
                </c:pt>
                <c:pt idx="99">
                  <c:v>2233594.7058105399</c:v>
                </c:pt>
                <c:pt idx="100">
                  <c:v>2241931.4459838802</c:v>
                </c:pt>
                <c:pt idx="101">
                  <c:v>2346145.8916625902</c:v>
                </c:pt>
                <c:pt idx="102">
                  <c:v>2300289.7200317299</c:v>
                </c:pt>
                <c:pt idx="103">
                  <c:v>2382271.8133544899</c:v>
                </c:pt>
                <c:pt idx="104">
                  <c:v>2321133.8925170898</c:v>
                </c:pt>
                <c:pt idx="105">
                  <c:v>2341977.0148925702</c:v>
                </c:pt>
                <c:pt idx="106">
                  <c:v>2240543.3193969699</c:v>
                </c:pt>
                <c:pt idx="107">
                  <c:v>2294731.6212768499</c:v>
                </c:pt>
                <c:pt idx="108">
                  <c:v>2228037.1116332998</c:v>
                </c:pt>
                <c:pt idx="109">
                  <c:v>2114098.6067504799</c:v>
                </c:pt>
                <c:pt idx="110">
                  <c:v>2168981.3095092699</c:v>
                </c:pt>
                <c:pt idx="111">
                  <c:v>2018225.11120605</c:v>
                </c:pt>
                <c:pt idx="112">
                  <c:v>1965425.37103271</c:v>
                </c:pt>
                <c:pt idx="113">
                  <c:v>1845928.62994384</c:v>
                </c:pt>
                <c:pt idx="114">
                  <c:v>1734769.81433105</c:v>
                </c:pt>
                <c:pt idx="115">
                  <c:v>1628474.07849121</c:v>
                </c:pt>
                <c:pt idx="116">
                  <c:v>1411713.3627319301</c:v>
                </c:pt>
                <c:pt idx="117">
                  <c:v>1278322.74389648</c:v>
                </c:pt>
                <c:pt idx="118">
                  <c:v>1042803.17523193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1419356.8104858301</c:v>
                </c:pt>
                <c:pt idx="124">
                  <c:v>#N/A</c:v>
                </c:pt>
                <c:pt idx="125">
                  <c:v>1962646.0775756801</c:v>
                </c:pt>
                <c:pt idx="126">
                  <c:v>2243321.05828857</c:v>
                </c:pt>
                <c:pt idx="127">
                  <c:v>2258605.06890869</c:v>
                </c:pt>
                <c:pt idx="128">
                  <c:v>2674757.0776367099</c:v>
                </c:pt>
                <c:pt idx="129">
                  <c:v>2899852.4344482399</c:v>
                </c:pt>
                <c:pt idx="130">
                  <c:v>2869284.5906372</c:v>
                </c:pt>
                <c:pt idx="131">
                  <c:v>2756733.9036865202</c:v>
                </c:pt>
                <c:pt idx="132">
                  <c:v>2726862.3583374</c:v>
                </c:pt>
                <c:pt idx="133">
                  <c:v>2651830.70745849</c:v>
                </c:pt>
                <c:pt idx="134">
                  <c:v>2608759.57141113</c:v>
                </c:pt>
                <c:pt idx="135">
                  <c:v>2460779.3360595698</c:v>
                </c:pt>
                <c:pt idx="136">
                  <c:v>2387135.1519165002</c:v>
                </c:pt>
                <c:pt idx="137">
                  <c:v>1995299.5661621001</c:v>
                </c:pt>
                <c:pt idx="138">
                  <c:v>1777846.18896484</c:v>
                </c:pt>
                <c:pt idx="139">
                  <c:v>1647232.2374267499</c:v>
                </c:pt>
                <c:pt idx="140">
                  <c:v>1360307.5580444301</c:v>
                </c:pt>
                <c:pt idx="141">
                  <c:v>1118531.3177490199</c:v>
                </c:pt>
                <c:pt idx="142">
                  <c:v>1091435.6481933501</c:v>
                </c:pt>
                <c:pt idx="143">
                  <c:v>1160215.5332641599</c:v>
                </c:pt>
                <c:pt idx="144">
                  <c:v>1071287.1588745101</c:v>
                </c:pt>
                <c:pt idx="145">
                  <c:v>1126867.14447021</c:v>
                </c:pt>
                <c:pt idx="146">
                  <c:v>1169940.7218627899</c:v>
                </c:pt>
                <c:pt idx="147">
                  <c:v>1183141.33374023</c:v>
                </c:pt>
                <c:pt idx="148">
                  <c:v>1353353.7722778299</c:v>
                </c:pt>
                <c:pt idx="149">
                  <c:v>1376280.6203002899</c:v>
                </c:pt>
                <c:pt idx="150">
                  <c:v>1480493.35900878</c:v>
                </c:pt>
                <c:pt idx="151">
                  <c:v>1602074.91625976</c:v>
                </c:pt>
                <c:pt idx="152">
                  <c:v>1639587.2590332001</c:v>
                </c:pt>
                <c:pt idx="153">
                  <c:v>1770199.32922363</c:v>
                </c:pt>
                <c:pt idx="154">
                  <c:v>2012665.8379516599</c:v>
                </c:pt>
                <c:pt idx="155">
                  <c:v>2009193.27551269</c:v>
                </c:pt>
                <c:pt idx="156">
                  <c:v>1972369.8489379799</c:v>
                </c:pt>
                <c:pt idx="157">
                  <c:v>1975846.3755493099</c:v>
                </c:pt>
                <c:pt idx="158">
                  <c:v>1914012.17437744</c:v>
                </c:pt>
                <c:pt idx="159">
                  <c:v>1878581.3847656201</c:v>
                </c:pt>
                <c:pt idx="160">
                  <c:v>1796600.2785034101</c:v>
                </c:pt>
                <c:pt idx="161">
                  <c:v>1679189.6514892499</c:v>
                </c:pt>
                <c:pt idx="162">
                  <c:v>1456175.21453857</c:v>
                </c:pt>
                <c:pt idx="163">
                  <c:v>1128951.1369628899</c:v>
                </c:pt>
                <c:pt idx="164">
                  <c:v>962212.797058105</c:v>
                </c:pt>
                <c:pt idx="165">
                  <c:v>794780.27246093703</c:v>
                </c:pt>
                <c:pt idx="166">
                  <c:v>743370.63543701102</c:v>
                </c:pt>
                <c:pt idx="167">
                  <c:v>757264.77496337797</c:v>
                </c:pt>
                <c:pt idx="168">
                  <c:v>#N/A</c:v>
                </c:pt>
                <c:pt idx="169">
                  <c:v>650969.47711181606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2151613.8449096601</c:v>
                </c:pt>
                <c:pt idx="175">
                  <c:v>2621958.8873291002</c:v>
                </c:pt>
                <c:pt idx="176">
                  <c:v>2669197.25079345</c:v>
                </c:pt>
                <c:pt idx="177">
                  <c:v>2840099.75714111</c:v>
                </c:pt>
                <c:pt idx="178">
                  <c:v>2838020.3685913002</c:v>
                </c:pt>
                <c:pt idx="179">
                  <c:v>2881786.99291992</c:v>
                </c:pt>
                <c:pt idx="180">
                  <c:v>2873441.6766357399</c:v>
                </c:pt>
                <c:pt idx="181">
                  <c:v>2888736.3822631799</c:v>
                </c:pt>
                <c:pt idx="182">
                  <c:v>2736586.3331909101</c:v>
                </c:pt>
                <c:pt idx="183">
                  <c:v>2761593.19927978</c:v>
                </c:pt>
                <c:pt idx="184">
                  <c:v>2743537.0787353502</c:v>
                </c:pt>
                <c:pt idx="185">
                  <c:v>2646270.9408569299</c:v>
                </c:pt>
                <c:pt idx="186">
                  <c:v>2630293.7062988202</c:v>
                </c:pt>
                <c:pt idx="187">
                  <c:v>2621958.7000732399</c:v>
                </c:pt>
                <c:pt idx="188">
                  <c:v>2562903.4685058501</c:v>
                </c:pt>
                <c:pt idx="189">
                  <c:v>2551093.57214355</c:v>
                </c:pt>
                <c:pt idx="190">
                  <c:v>2518442.8307495099</c:v>
                </c:pt>
                <c:pt idx="191">
                  <c:v>2401723.5605468699</c:v>
                </c:pt>
                <c:pt idx="192">
                  <c:v>2396861.6945190402</c:v>
                </c:pt>
                <c:pt idx="193">
                  <c:v>2315576.6596679599</c:v>
                </c:pt>
                <c:pt idx="194">
                  <c:v>2148835.68615722</c:v>
                </c:pt>
                <c:pt idx="195">
                  <c:v>2176626.2320556599</c:v>
                </c:pt>
                <c:pt idx="196">
                  <c:v>2055046.60797119</c:v>
                </c:pt>
                <c:pt idx="197">
                  <c:v>1892476.4295654199</c:v>
                </c:pt>
                <c:pt idx="198">
                  <c:v>1904981.75848388</c:v>
                </c:pt>
                <c:pt idx="199">
                  <c:v>1447146.5513915999</c:v>
                </c:pt>
                <c:pt idx="200">
                  <c:v>1267206.6256103499</c:v>
                </c:pt>
                <c:pt idx="201">
                  <c:v>1261645.7557373</c:v>
                </c:pt>
                <c:pt idx="202">
                  <c:v>1143541.6490478499</c:v>
                </c:pt>
                <c:pt idx="203">
                  <c:v>1452706.04864501</c:v>
                </c:pt>
                <c:pt idx="204">
                  <c:v>1980013.2888793901</c:v>
                </c:pt>
                <c:pt idx="205">
                  <c:v>2182185.1650390602</c:v>
                </c:pt>
                <c:pt idx="206">
                  <c:v>2415618.2407226502</c:v>
                </c:pt>
                <c:pt idx="207">
                  <c:v>2430900.98156738</c:v>
                </c:pt>
                <c:pt idx="208">
                  <c:v>2669894.9397582998</c:v>
                </c:pt>
                <c:pt idx="209">
                  <c:v>2600420.0921630799</c:v>
                </c:pt>
                <c:pt idx="210">
                  <c:v>2880399.3677368099</c:v>
                </c:pt>
                <c:pt idx="211">
                  <c:v>2867892.37329101</c:v>
                </c:pt>
                <c:pt idx="212">
                  <c:v>2928336.2940063402</c:v>
                </c:pt>
                <c:pt idx="213">
                  <c:v>2863028.9397582998</c:v>
                </c:pt>
                <c:pt idx="214">
                  <c:v>2802583.2302246001</c:v>
                </c:pt>
                <c:pt idx="215">
                  <c:v>2801894.0644531199</c:v>
                </c:pt>
                <c:pt idx="216">
                  <c:v>2537198.6964721601</c:v>
                </c:pt>
                <c:pt idx="217">
                  <c:v>2483705.17871093</c:v>
                </c:pt>
                <c:pt idx="218">
                  <c:v>2419787.4528808501</c:v>
                </c:pt>
                <c:pt idx="219">
                  <c:v>2394776.5513305599</c:v>
                </c:pt>
                <c:pt idx="220">
                  <c:v>2266944.5459594699</c:v>
                </c:pt>
                <c:pt idx="221">
                  <c:v>2282922.08636474</c:v>
                </c:pt>
                <c:pt idx="222">
                  <c:v>2183572.7609252902</c:v>
                </c:pt>
                <c:pt idx="223">
                  <c:v>2058519.90917968</c:v>
                </c:pt>
                <c:pt idx="224">
                  <c:v>1916790.4728393501</c:v>
                </c:pt>
                <c:pt idx="225">
                  <c:v>1736159.11535644</c:v>
                </c:pt>
                <c:pt idx="226">
                  <c:v>1371418.1765747</c:v>
                </c:pt>
                <c:pt idx="227">
                  <c:v>1199121.40026855</c:v>
                </c:pt>
                <c:pt idx="228">
                  <c:v>1190783.3984375</c:v>
                </c:pt>
                <c:pt idx="229">
                  <c:v>1110890.0182495101</c:v>
                </c:pt>
                <c:pt idx="230">
                  <c:v>#N/A</c:v>
                </c:pt>
                <c:pt idx="231">
                  <c:v>1186616.29504394</c:v>
                </c:pt>
                <c:pt idx="232">
                  <c:v>#N/A</c:v>
                </c:pt>
                <c:pt idx="233">
                  <c:v>1186615.2999877899</c:v>
                </c:pt>
                <c:pt idx="234">
                  <c:v>1185919.57141113</c:v>
                </c:pt>
                <c:pt idx="235">
                  <c:v>1223436.81860351</c:v>
                </c:pt>
                <c:pt idx="236">
                  <c:v>1153266.71875</c:v>
                </c:pt>
                <c:pt idx="237">
                  <c:v>1157434.6401367099</c:v>
                </c:pt>
                <c:pt idx="238">
                  <c:v>1156046.5690917899</c:v>
                </c:pt>
                <c:pt idx="239">
                  <c:v>1697251.4462280199</c:v>
                </c:pt>
                <c:pt idx="240">
                  <c:v>1431166.28973388</c:v>
                </c:pt>
                <c:pt idx="241">
                  <c:v>1488830.08587646</c:v>
                </c:pt>
                <c:pt idx="242">
                  <c:v>1569420.0471191399</c:v>
                </c:pt>
                <c:pt idx="243">
                  <c:v>1682663.22479248</c:v>
                </c:pt>
                <c:pt idx="244">
                  <c:v>1843146.5469970701</c:v>
                </c:pt>
                <c:pt idx="245">
                  <c:v>1766032.56890869</c:v>
                </c:pt>
                <c:pt idx="246">
                  <c:v>1768116.55322265</c:v>
                </c:pt>
                <c:pt idx="247">
                  <c:v>1802854.45916748</c:v>
                </c:pt>
                <c:pt idx="248">
                  <c:v>1754221.9547729399</c:v>
                </c:pt>
                <c:pt idx="249">
                  <c:v>1638894.42010498</c:v>
                </c:pt>
                <c:pt idx="250">
                  <c:v>1657653.1414794901</c:v>
                </c:pt>
                <c:pt idx="251">
                  <c:v>1570114.45349121</c:v>
                </c:pt>
                <c:pt idx="252">
                  <c:v>1608325.00360107</c:v>
                </c:pt>
                <c:pt idx="253">
                  <c:v>1509671.49322509</c:v>
                </c:pt>
                <c:pt idx="254">
                  <c:v>1351963.50787353</c:v>
                </c:pt>
                <c:pt idx="255">
                  <c:v>1115056.0737914999</c:v>
                </c:pt>
                <c:pt idx="256">
                  <c:v>1059476.12786865</c:v>
                </c:pt>
                <c:pt idx="257">
                  <c:v>960129.435546875</c:v>
                </c:pt>
                <c:pt idx="258">
                  <c:v>1017096.57702636</c:v>
                </c:pt>
                <c:pt idx="259">
                  <c:v>870506.43817138602</c:v>
                </c:pt>
                <c:pt idx="260">
                  <c:v>1124781.8797607401</c:v>
                </c:pt>
                <c:pt idx="261">
                  <c:v>#N/A</c:v>
                </c:pt>
                <c:pt idx="262">
                  <c:v>1238719.8761596601</c:v>
                </c:pt>
                <c:pt idx="263">
                  <c:v>1317922.67114257</c:v>
                </c:pt>
                <c:pt idx="264">
                  <c:v>1536072.62963867</c:v>
                </c:pt>
                <c:pt idx="265">
                  <c:v>1878582.4060058501</c:v>
                </c:pt>
                <c:pt idx="266">
                  <c:v>1945277.6891479399</c:v>
                </c:pt>
                <c:pt idx="267">
                  <c:v>2304458.1769409101</c:v>
                </c:pt>
                <c:pt idx="268">
                  <c:v>2459387.6574096601</c:v>
                </c:pt>
                <c:pt idx="269">
                  <c:v>2373933.6139526302</c:v>
                </c:pt>
                <c:pt idx="270">
                  <c:v>2379492.4539794899</c:v>
                </c:pt>
                <c:pt idx="271">
                  <c:v>2328078.5447998</c:v>
                </c:pt>
                <c:pt idx="272">
                  <c:v>2362122.8861694299</c:v>
                </c:pt>
                <c:pt idx="273">
                  <c:v>2241931.8839721601</c:v>
                </c:pt>
                <c:pt idx="274">
                  <c:v>2244016.6580200102</c:v>
                </c:pt>
                <c:pt idx="275">
                  <c:v>2222477.3261718699</c:v>
                </c:pt>
                <c:pt idx="276">
                  <c:v>2228731.6921997</c:v>
                </c:pt>
                <c:pt idx="277">
                  <c:v>2133552.2384033198</c:v>
                </c:pt>
                <c:pt idx="278">
                  <c:v>2078666.90454101</c:v>
                </c:pt>
                <c:pt idx="279">
                  <c:v>1997381.4445190399</c:v>
                </c:pt>
                <c:pt idx="280">
                  <c:v>1920960.6217040999</c:v>
                </c:pt>
                <c:pt idx="281">
                  <c:v>1773674.86322021</c:v>
                </c:pt>
                <c:pt idx="282">
                  <c:v>1460344.7985229399</c:v>
                </c:pt>
                <c:pt idx="283">
                  <c:v>1222740.7257079999</c:v>
                </c:pt>
                <c:pt idx="284">
                  <c:v>1148404.4386596601</c:v>
                </c:pt>
                <c:pt idx="285">
                  <c:v>1507583.7108154199</c:v>
                </c:pt>
                <c:pt idx="286">
                  <c:v>#N/A</c:v>
                </c:pt>
                <c:pt idx="287">
                  <c:v>1276931.9146118099</c:v>
                </c:pt>
                <c:pt idx="288">
                  <c:v>1445060.96740722</c:v>
                </c:pt>
                <c:pt idx="289">
                  <c:v>2619179.2089233398</c:v>
                </c:pt>
                <c:pt idx="290">
                  <c:v>2812312.99755859</c:v>
                </c:pt>
                <c:pt idx="291">
                  <c:v>2969323.63037109</c:v>
                </c:pt>
                <c:pt idx="292">
                  <c:v>2803976.97766113</c:v>
                </c:pt>
                <c:pt idx="293">
                  <c:v>2717830.6892700102</c:v>
                </c:pt>
                <c:pt idx="294">
                  <c:v>2721306.69641113</c:v>
                </c:pt>
                <c:pt idx="295">
                  <c:v>2559431.7530517499</c:v>
                </c:pt>
                <c:pt idx="296">
                  <c:v>2467725.2947387602</c:v>
                </c:pt>
                <c:pt idx="297">
                  <c:v>2508713.1929321201</c:v>
                </c:pt>
                <c:pt idx="298">
                  <c:v>2386439.00640869</c:v>
                </c:pt>
                <c:pt idx="299">
                  <c:v>2139803.2335204999</c:v>
                </c:pt>
                <c:pt idx="300">
                  <c:v>1932770.39379882</c:v>
                </c:pt>
                <c:pt idx="301">
                  <c:v>#N/A</c:v>
                </c:pt>
                <c:pt idx="302">
                  <c:v>1565945.0122680599</c:v>
                </c:pt>
                <c:pt idx="303">
                  <c:v>1602768.11108398</c:v>
                </c:pt>
                <c:pt idx="304">
                  <c:v>1588872.8447265599</c:v>
                </c:pt>
                <c:pt idx="305">
                  <c:v>1390175.62286376</c:v>
                </c:pt>
                <c:pt idx="306">
                  <c:v>1133815.0272216699</c:v>
                </c:pt>
                <c:pt idx="307">
                  <c:v>1152574.1574707001</c:v>
                </c:pt>
                <c:pt idx="308">
                  <c:v>1148404.9586181601</c:v>
                </c:pt>
                <c:pt idx="309">
                  <c:v>1570115.29541015</c:v>
                </c:pt>
                <c:pt idx="310">
                  <c:v>1889697.4551391599</c:v>
                </c:pt>
                <c:pt idx="311">
                  <c:v>2620565.3617553702</c:v>
                </c:pt>
                <c:pt idx="312">
                  <c:v>2872756.1056518499</c:v>
                </c:pt>
                <c:pt idx="313">
                  <c:v>2846354.1425781199</c:v>
                </c:pt>
                <c:pt idx="314">
                  <c:v>2642798.76922607</c:v>
                </c:pt>
                <c:pt idx="315">
                  <c:v>2485786.51074218</c:v>
                </c:pt>
                <c:pt idx="316">
                  <c:v>2371850.52416992</c:v>
                </c:pt>
                <c:pt idx="317">
                  <c:v>2421871.4637451102</c:v>
                </c:pt>
                <c:pt idx="318">
                  <c:v>2370460.56610107</c:v>
                </c:pt>
                <c:pt idx="319">
                  <c:v>2376018.05474853</c:v>
                </c:pt>
                <c:pt idx="320">
                  <c:v>2256521.84417724</c:v>
                </c:pt>
                <c:pt idx="321">
                  <c:v>2235677.9750976502</c:v>
                </c:pt>
                <c:pt idx="322">
                  <c:v>1895950.3797607401</c:v>
                </c:pt>
                <c:pt idx="323">
                  <c:v>1745190.7633666899</c:v>
                </c:pt>
                <c:pt idx="324">
                  <c:v>1572894.5520019501</c:v>
                </c:pt>
                <c:pt idx="325">
                  <c:v>1441586.60266113</c:v>
                </c:pt>
                <c:pt idx="326">
                  <c:v>1299859.19317626</c:v>
                </c:pt>
                <c:pt idx="327">
                  <c:v>1603462.6203002899</c:v>
                </c:pt>
                <c:pt idx="328">
                  <c:v>1823000.04266357</c:v>
                </c:pt>
                <c:pt idx="329">
                  <c:v>1695171.2327270501</c:v>
                </c:pt>
                <c:pt idx="330">
                  <c:v>1857738.25177001</c:v>
                </c:pt>
                <c:pt idx="331">
                  <c:v>2181489.0642089802</c:v>
                </c:pt>
                <c:pt idx="332">
                  <c:v>2722692.57141113</c:v>
                </c:pt>
                <c:pt idx="333">
                  <c:v>2815786.3142089802</c:v>
                </c:pt>
                <c:pt idx="334">
                  <c:v>2936671.3901367099</c:v>
                </c:pt>
                <c:pt idx="335">
                  <c:v>2891514.5466918899</c:v>
                </c:pt>
                <c:pt idx="336">
                  <c:v>2934586.7352905199</c:v>
                </c:pt>
                <c:pt idx="337">
                  <c:v>2857473.05865478</c:v>
                </c:pt>
                <c:pt idx="338">
                  <c:v>2897072.6055908198</c:v>
                </c:pt>
                <c:pt idx="339">
                  <c:v>2803282.38922119</c:v>
                </c:pt>
                <c:pt idx="340">
                  <c:v>2808839.8915405199</c:v>
                </c:pt>
                <c:pt idx="341">
                  <c:v>2626126.4607543899</c:v>
                </c:pt>
                <c:pt idx="342">
                  <c:v>2283616.8623657199</c:v>
                </c:pt>
                <c:pt idx="343">
                  <c:v>2097424.1025390602</c:v>
                </c:pt>
                <c:pt idx="344">
                  <c:v>1720874.7881469701</c:v>
                </c:pt>
                <c:pt idx="345">
                  <c:v>1181751.4124755799</c:v>
                </c:pt>
                <c:pt idx="346">
                  <c:v>1142847.0158081001</c:v>
                </c:pt>
                <c:pt idx="347">
                  <c:v>1182447.5187377899</c:v>
                </c:pt>
                <c:pt idx="348">
                  <c:v>1189394.8762207001</c:v>
                </c:pt>
                <c:pt idx="349">
                  <c:v>1973066.2481079099</c:v>
                </c:pt>
                <c:pt idx="350">
                  <c:v>2291259.5231933501</c:v>
                </c:pt>
                <c:pt idx="351">
                  <c:v>2345448.6063232399</c:v>
                </c:pt>
                <c:pt idx="352">
                  <c:v>2237763.0915527302</c:v>
                </c:pt>
                <c:pt idx="353">
                  <c:v>2139109.4232788002</c:v>
                </c:pt>
                <c:pt idx="354">
                  <c:v>2016834.70166015</c:v>
                </c:pt>
                <c:pt idx="355">
                  <c:v>1409629.55535888</c:v>
                </c:pt>
                <c:pt idx="356">
                  <c:v>1174804.2399291899</c:v>
                </c:pt>
                <c:pt idx="357">
                  <c:v>1140762.8439331001</c:v>
                </c:pt>
                <c:pt idx="358">
                  <c:v>1296384.2900390599</c:v>
                </c:pt>
                <c:pt idx="359">
                  <c:v>1231078.9224853499</c:v>
                </c:pt>
                <c:pt idx="360">
                  <c:v>1265816.74145507</c:v>
                </c:pt>
                <c:pt idx="361">
                  <c:v>1396428.40478515</c:v>
                </c:pt>
                <c:pt idx="362">
                  <c:v>1459651.16552734</c:v>
                </c:pt>
                <c:pt idx="363">
                  <c:v>1536072.18365478</c:v>
                </c:pt>
                <c:pt idx="364">
                  <c:v>1463123.43469238</c:v>
                </c:pt>
                <c:pt idx="365">
                  <c:v>1492997.9942016599</c:v>
                </c:pt>
                <c:pt idx="366">
                  <c:v>1433944.52728271</c:v>
                </c:pt>
                <c:pt idx="367">
                  <c:v>1471461.6714477499</c:v>
                </c:pt>
                <c:pt idx="368">
                  <c:v>1463123.2050170801</c:v>
                </c:pt>
                <c:pt idx="369">
                  <c:v>1423524.0193481401</c:v>
                </c:pt>
                <c:pt idx="370">
                  <c:v>1410323.8478393501</c:v>
                </c:pt>
                <c:pt idx="371">
                  <c:v>1356133.07891845</c:v>
                </c:pt>
                <c:pt idx="372">
                  <c:v>1233857.3978271401</c:v>
                </c:pt>
                <c:pt idx="373">
                  <c:v>1188697.3603515599</c:v>
                </c:pt>
                <c:pt idx="374">
                  <c:v>1042109.10412597</c:v>
                </c:pt>
                <c:pt idx="375">
                  <c:v>1065728.35839843</c:v>
                </c:pt>
                <c:pt idx="376">
                  <c:v>1048360.00708007</c:v>
                </c:pt>
                <c:pt idx="377">
                  <c:v>1010844.04559326</c:v>
                </c:pt>
                <c:pt idx="378">
                  <c:v>1001118.71417236</c:v>
                </c:pt>
                <c:pt idx="379">
                  <c:v>948318.13519287098</c:v>
                </c:pt>
                <c:pt idx="380">
                  <c:v>937897.8828125</c:v>
                </c:pt>
                <c:pt idx="381">
                  <c:v>847581.14971923805</c:v>
                </c:pt>
                <c:pt idx="382">
                  <c:v>1142152.1578369101</c:v>
                </c:pt>
                <c:pt idx="383">
                  <c:v>788527.36645507801</c:v>
                </c:pt>
                <c:pt idx="384">
                  <c:v>1108804.4661254799</c:v>
                </c:pt>
                <c:pt idx="385">
                  <c:v>1137983.38385009</c:v>
                </c:pt>
                <c:pt idx="386">
                  <c:v>1204679.0105590799</c:v>
                </c:pt>
                <c:pt idx="387">
                  <c:v>1139373.26818847</c:v>
                </c:pt>
                <c:pt idx="388">
                  <c:v>1223437.5388793901</c:v>
                </c:pt>
                <c:pt idx="389">
                  <c:v>1412407.95385742</c:v>
                </c:pt>
                <c:pt idx="390">
                  <c:v>1397123.9515380799</c:v>
                </c:pt>
                <c:pt idx="391">
                  <c:v>1271374.69494628</c:v>
                </c:pt>
                <c:pt idx="392">
                  <c:v>1275539.44421386</c:v>
                </c:pt>
                <c:pt idx="393">
                  <c:v>1383228.51348876</c:v>
                </c:pt>
                <c:pt idx="394">
                  <c:v>1271373.7711791899</c:v>
                </c:pt>
                <c:pt idx="395">
                  <c:v>1234552.3108520501</c:v>
                </c:pt>
                <c:pt idx="396">
                  <c:v>1083097.0682983301</c:v>
                </c:pt>
                <c:pt idx="397">
                  <c:v>1047663.78765869</c:v>
                </c:pt>
                <c:pt idx="398">
                  <c:v>1010843.34094238</c:v>
                </c:pt>
                <c:pt idx="399">
                  <c:v>941369.45306396403</c:v>
                </c:pt>
                <c:pt idx="400">
                  <c:v>1008065.35650634</c:v>
                </c:pt>
                <c:pt idx="401">
                  <c:v>985831.50543212797</c:v>
                </c:pt>
                <c:pt idx="402">
                  <c:v>989307.65130615199</c:v>
                </c:pt>
                <c:pt idx="403">
                  <c:v>958738.61456298805</c:v>
                </c:pt>
                <c:pt idx="404">
                  <c:v>968465.08587646403</c:v>
                </c:pt>
                <c:pt idx="405">
                  <c:v>938590.08843994106</c:v>
                </c:pt>
                <c:pt idx="406">
                  <c:v>991391.38256835903</c:v>
                </c:pt>
                <c:pt idx="407">
                  <c:v>974718.36395263602</c:v>
                </c:pt>
                <c:pt idx="408">
                  <c:v>946233.32733154297</c:v>
                </c:pt>
                <c:pt idx="409">
                  <c:v>#N/A</c:v>
                </c:pt>
                <c:pt idx="410">
                  <c:v>1037937.99719238</c:v>
                </c:pt>
                <c:pt idx="411">
                  <c:v>1038634.49639892</c:v>
                </c:pt>
                <c:pt idx="412">
                  <c:v>970549.66931152297</c:v>
                </c:pt>
                <c:pt idx="413">
                  <c:v>1053917.4063720701</c:v>
                </c:pt>
                <c:pt idx="414">
                  <c:v>1226215.0004882801</c:v>
                </c:pt>
                <c:pt idx="415">
                  <c:v>1129642.1734619101</c:v>
                </c:pt>
                <c:pt idx="416">
                  <c:v>1101159.47473144</c:v>
                </c:pt>
                <c:pt idx="417">
                  <c:v>1092822.16729736</c:v>
                </c:pt>
                <c:pt idx="418">
                  <c:v>1099769.47198486</c:v>
                </c:pt>
                <c:pt idx="419">
                  <c:v>1104633.3145141599</c:v>
                </c:pt>
                <c:pt idx="420">
                  <c:v>1052530.32202148</c:v>
                </c:pt>
                <c:pt idx="421">
                  <c:v>1116445.5359497</c:v>
                </c:pt>
                <c:pt idx="422">
                  <c:v>1100465.5328369101</c:v>
                </c:pt>
                <c:pt idx="423">
                  <c:v>#N/A</c:v>
                </c:pt>
                <c:pt idx="424">
                  <c:v>1302638.5684204099</c:v>
                </c:pt>
                <c:pt idx="425">
                  <c:v>1273456.6791992099</c:v>
                </c:pt>
                <c:pt idx="426">
                  <c:v>1208847.1877441399</c:v>
                </c:pt>
                <c:pt idx="427">
                  <c:v>1176191.8706054599</c:v>
                </c:pt>
                <c:pt idx="428">
                  <c:v>1024044.62561035</c:v>
                </c:pt>
                <c:pt idx="429">
                  <c:v>944149.45349121001</c:v>
                </c:pt>
                <c:pt idx="430">
                  <c:v>726000.64813232399</c:v>
                </c:pt>
                <c:pt idx="431">
                  <c:v>822569.25610351504</c:v>
                </c:pt>
                <c:pt idx="432">
                  <c:v>766991.84802246001</c:v>
                </c:pt>
                <c:pt idx="433">
                  <c:v>869810.04772949195</c:v>
                </c:pt>
                <c:pt idx="434">
                  <c:v>#N/A</c:v>
                </c:pt>
                <c:pt idx="435">
                  <c:v>812844.09313964797</c:v>
                </c:pt>
                <c:pt idx="436">
                  <c:v>782276.10919189395</c:v>
                </c:pt>
                <c:pt idx="437">
                  <c:v>830211.26025390602</c:v>
                </c:pt>
                <c:pt idx="438">
                  <c:v>817706.983520507</c:v>
                </c:pt>
                <c:pt idx="439">
                  <c:v>#N/A</c:v>
                </c:pt>
                <c:pt idx="440">
                  <c:v>876065.75860595703</c:v>
                </c:pt>
                <c:pt idx="441">
                  <c:v>1036548.97302246</c:v>
                </c:pt>
                <c:pt idx="442">
                  <c:v>903854.21728515602</c:v>
                </c:pt>
                <c:pt idx="443">
                  <c:v>1028906.67370605</c:v>
                </c:pt>
                <c:pt idx="444">
                  <c:v>999727.65032958903</c:v>
                </c:pt>
                <c:pt idx="445">
                  <c:v>1060167.9430541899</c:v>
                </c:pt>
                <c:pt idx="446">
                  <c:v>#N/A</c:v>
                </c:pt>
                <c:pt idx="447">
                  <c:v>1024043.6809082</c:v>
                </c:pt>
                <c:pt idx="448">
                  <c:v>944843.10021972598</c:v>
                </c:pt>
                <c:pt idx="449">
                  <c:v>1044885.09857177</c:v>
                </c:pt>
                <c:pt idx="450">
                  <c:v>1119914.7654418901</c:v>
                </c:pt>
                <c:pt idx="451">
                  <c:v>987222.89117431606</c:v>
                </c:pt>
                <c:pt idx="452">
                  <c:v>1071284.6520996001</c:v>
                </c:pt>
                <c:pt idx="453">
                  <c:v>925391.12060546805</c:v>
                </c:pt>
                <c:pt idx="454">
                  <c:v>866338.07611083903</c:v>
                </c:pt>
                <c:pt idx="455">
                  <c:v>971938.93603515602</c:v>
                </c:pt>
                <c:pt idx="456">
                  <c:v>1093516.7189941399</c:v>
                </c:pt>
                <c:pt idx="457">
                  <c:v>932338.54943847598</c:v>
                </c:pt>
                <c:pt idx="458">
                  <c:v>961517.43817138602</c:v>
                </c:pt>
                <c:pt idx="459">
                  <c:v>893432.99102783203</c:v>
                </c:pt>
                <c:pt idx="460">
                  <c:v>#N/A</c:v>
                </c:pt>
                <c:pt idx="461">
                  <c:v>948317.95043945301</c:v>
                </c:pt>
                <c:pt idx="462">
                  <c:v>930254.36694335903</c:v>
                </c:pt>
                <c:pt idx="463">
                  <c:v>939980.88049316395</c:v>
                </c:pt>
                <c:pt idx="464">
                  <c:v>924001.43176269496</c:v>
                </c:pt>
                <c:pt idx="465">
                  <c:v>922612.15197753895</c:v>
                </c:pt>
                <c:pt idx="466">
                  <c:v>872591.94567871001</c:v>
                </c:pt>
                <c:pt idx="467">
                  <c:v>996254.79248046805</c:v>
                </c:pt>
                <c:pt idx="468">
                  <c:v>964296.82916259696</c:v>
                </c:pt>
                <c:pt idx="469">
                  <c:v>957349.45587158203</c:v>
                </c:pt>
                <c:pt idx="470">
                  <c:v>999032.65307617094</c:v>
                </c:pt>
                <c:pt idx="471">
                  <c:v>#N/A</c:v>
                </c:pt>
                <c:pt idx="472">
                  <c:v>1119224.45703125</c:v>
                </c:pt>
                <c:pt idx="473">
                  <c:v>1156737.9356079099</c:v>
                </c:pt>
                <c:pt idx="474">
                  <c:v>1124782.34729003</c:v>
                </c:pt>
                <c:pt idx="475">
                  <c:v>1053917.6226196201</c:v>
                </c:pt>
                <c:pt idx="476">
                  <c:v>1053222.7333374</c:v>
                </c:pt>
                <c:pt idx="477">
                  <c:v>1001813.03619384</c:v>
                </c:pt>
                <c:pt idx="478">
                  <c:v>1070590.94207763</c:v>
                </c:pt>
                <c:pt idx="479">
                  <c:v>1100462.9097289999</c:v>
                </c:pt>
                <c:pt idx="480">
                  <c:v>1026822.95318603</c:v>
                </c:pt>
                <c:pt idx="481">
                  <c:v>907328.36035156203</c:v>
                </c:pt>
                <c:pt idx="482">
                  <c:v>1100464.6304931601</c:v>
                </c:pt>
                <c:pt idx="483">
                  <c:v>1056695.2697143501</c:v>
                </c:pt>
                <c:pt idx="484">
                  <c:v>1274152.9588623</c:v>
                </c:pt>
                <c:pt idx="485">
                  <c:v>1998770.19396972</c:v>
                </c:pt>
                <c:pt idx="486">
                  <c:v>1967505.8531494101</c:v>
                </c:pt>
                <c:pt idx="487">
                  <c:v>1888998.6049194301</c:v>
                </c:pt>
                <c:pt idx="488">
                  <c:v>1939020.8719482401</c:v>
                </c:pt>
                <c:pt idx="489">
                  <c:v>2187045.7320556599</c:v>
                </c:pt>
                <c:pt idx="490">
                  <c:v>2186350.8162841699</c:v>
                </c:pt>
                <c:pt idx="491">
                  <c:v>2175930.98870849</c:v>
                </c:pt>
                <c:pt idx="492">
                  <c:v>2275973.2009277302</c:v>
                </c:pt>
                <c:pt idx="493">
                  <c:v>2304456.98937988</c:v>
                </c:pt>
                <c:pt idx="494">
                  <c:v>2328078.3944702102</c:v>
                </c:pt>
                <c:pt idx="495">
                  <c:v>2175930.43225097</c:v>
                </c:pt>
                <c:pt idx="496">
                  <c:v>2179404.1002807599</c:v>
                </c:pt>
                <c:pt idx="497">
                  <c:v>2169677.8690795898</c:v>
                </c:pt>
                <c:pt idx="498">
                  <c:v>2230120.3355712802</c:v>
                </c:pt>
                <c:pt idx="499">
                  <c:v>2162731.8922119099</c:v>
                </c:pt>
                <c:pt idx="500">
                  <c:v>2110621.94818115</c:v>
                </c:pt>
                <c:pt idx="501">
                  <c:v>2126601.3255615202</c:v>
                </c:pt>
                <c:pt idx="502">
                  <c:v>2143278.0943603502</c:v>
                </c:pt>
                <c:pt idx="503">
                  <c:v>2139109.6107788002</c:v>
                </c:pt>
                <c:pt idx="504">
                  <c:v>2168983.1671142499</c:v>
                </c:pt>
                <c:pt idx="505">
                  <c:v>2157172.67724609</c:v>
                </c:pt>
                <c:pt idx="506">
                  <c:v>2088391.7576293901</c:v>
                </c:pt>
                <c:pt idx="507">
                  <c:v>2087697.2007446201</c:v>
                </c:pt>
                <c:pt idx="508">
                  <c:v>2364901.7331542899</c:v>
                </c:pt>
                <c:pt idx="509">
                  <c:v>2123129.6135253902</c:v>
                </c:pt>
                <c:pt idx="510">
                  <c:v>2089780.1721191399</c:v>
                </c:pt>
                <c:pt idx="511">
                  <c:v>2021698.5573120101</c:v>
                </c:pt>
                <c:pt idx="512">
                  <c:v>2021003.8684692299</c:v>
                </c:pt>
                <c:pt idx="513">
                  <c:v>1993907.9296875</c:v>
                </c:pt>
                <c:pt idx="514">
                  <c:v>1957781.08166503</c:v>
                </c:pt>
                <c:pt idx="515">
                  <c:v>1904980.3942871001</c:v>
                </c:pt>
                <c:pt idx="516">
                  <c:v>1904285.5286865199</c:v>
                </c:pt>
                <c:pt idx="517">
                  <c:v>1975846.64703369</c:v>
                </c:pt>
                <c:pt idx="518">
                  <c:v>1828559.7693481401</c:v>
                </c:pt>
                <c:pt idx="519">
                  <c:v>1825085.8610229399</c:v>
                </c:pt>
                <c:pt idx="520">
                  <c:v>1821611.62573242</c:v>
                </c:pt>
                <c:pt idx="521">
                  <c:v>1891084.54504394</c:v>
                </c:pt>
                <c:pt idx="522">
                  <c:v>1797296.1468505799</c:v>
                </c:pt>
                <c:pt idx="523">
                  <c:v>1716011.84558105</c:v>
                </c:pt>
                <c:pt idx="524">
                  <c:v>1677105.29766845</c:v>
                </c:pt>
                <c:pt idx="525">
                  <c:v>1679884.3456420801</c:v>
                </c:pt>
                <c:pt idx="526">
                  <c:v>1707674.2714233301</c:v>
                </c:pt>
                <c:pt idx="527">
                  <c:v>1698640.6755981401</c:v>
                </c:pt>
                <c:pt idx="528">
                  <c:v>1606241.10870361</c:v>
                </c:pt>
                <c:pt idx="529">
                  <c:v>1624302.9873657201</c:v>
                </c:pt>
                <c:pt idx="530">
                  <c:v>1624997.4650268501</c:v>
                </c:pt>
                <c:pt idx="531">
                  <c:v>1481881.0339965799</c:v>
                </c:pt>
                <c:pt idx="532">
                  <c:v>1479102.0308227499</c:v>
                </c:pt>
                <c:pt idx="533">
                  <c:v>1515229.41479492</c:v>
                </c:pt>
                <c:pt idx="534">
                  <c:v>1391567.3016967699</c:v>
                </c:pt>
                <c:pt idx="535">
                  <c:v>1370025.86157226</c:v>
                </c:pt>
                <c:pt idx="536">
                  <c:v>1255394.68389892</c:v>
                </c:pt>
                <c:pt idx="537">
                  <c:v>1251226.2846679599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Sheet4!$G$129:$G$666</c:f>
              <c:numCache>
                <c:formatCode>General</c:formatCode>
                <c:ptCount val="538"/>
                <c:pt idx="0">
                  <c:v>1457335.1431172341</c:v>
                </c:pt>
                <c:pt idx="1">
                  <c:v>1212589.7819781676</c:v>
                </c:pt>
                <c:pt idx="2">
                  <c:v>1210686.7563724518</c:v>
                </c:pt>
                <c:pt idx="3">
                  <c:v>1939878.1627055723</c:v>
                </c:pt>
                <c:pt idx="4">
                  <c:v>2294342.0174764469</c:v>
                </c:pt>
                <c:pt idx="5">
                  <c:v>2516257.1929034311</c:v>
                </c:pt>
                <c:pt idx="6">
                  <c:v>2752420.2926678117</c:v>
                </c:pt>
                <c:pt idx="7">
                  <c:v>2810323.36932607</c:v>
                </c:pt>
                <c:pt idx="8">
                  <c:v>2810323.36932607</c:v>
                </c:pt>
                <c:pt idx="9">
                  <c:v>2810323.36932607</c:v>
                </c:pt>
                <c:pt idx="10">
                  <c:v>2810323.36932607</c:v>
                </c:pt>
                <c:pt idx="11">
                  <c:v>2810323.36932607</c:v>
                </c:pt>
                <c:pt idx="12">
                  <c:v>1365217.3128537834</c:v>
                </c:pt>
                <c:pt idx="13">
                  <c:v>1233204.5782974456</c:v>
                </c:pt>
                <c:pt idx="14">
                  <c:v>1233204.5782974456</c:v>
                </c:pt>
                <c:pt idx="15">
                  <c:v>1911218.0793087464</c:v>
                </c:pt>
                <c:pt idx="16">
                  <c:v>1911218.0793087464</c:v>
                </c:pt>
                <c:pt idx="17">
                  <c:v>1911218.0793087464</c:v>
                </c:pt>
                <c:pt idx="18">
                  <c:v>1911218.0793087464</c:v>
                </c:pt>
                <c:pt idx="19">
                  <c:v>1911218.0793087464</c:v>
                </c:pt>
                <c:pt idx="20">
                  <c:v>2098050.2604041249</c:v>
                </c:pt>
                <c:pt idx="21">
                  <c:v>1843790.5307742767</c:v>
                </c:pt>
                <c:pt idx="22">
                  <c:v>1431495.2116634231</c:v>
                </c:pt>
                <c:pt idx="23">
                  <c:v>2057952.2404412273</c:v>
                </c:pt>
                <c:pt idx="24">
                  <c:v>2472214.4900192507</c:v>
                </c:pt>
                <c:pt idx="25">
                  <c:v>2777175.9999170899</c:v>
                </c:pt>
                <c:pt idx="26">
                  <c:v>2833725.7498141844</c:v>
                </c:pt>
                <c:pt idx="27">
                  <c:v>2821754.667267669</c:v>
                </c:pt>
                <c:pt idx="28">
                  <c:v>2758600.7964599412</c:v>
                </c:pt>
                <c:pt idx="29">
                  <c:v>2690413.9897634741</c:v>
                </c:pt>
                <c:pt idx="30">
                  <c:v>2604765.7290520146</c:v>
                </c:pt>
                <c:pt idx="31">
                  <c:v>2412343.2573548052</c:v>
                </c:pt>
                <c:pt idx="32">
                  <c:v>2303447.2858114168</c:v>
                </c:pt>
                <c:pt idx="33">
                  <c:v>2182418.3737777639</c:v>
                </c:pt>
                <c:pt idx="34">
                  <c:v>2035040.9608450718</c:v>
                </c:pt>
                <c:pt idx="35">
                  <c:v>1733126.2324587442</c:v>
                </c:pt>
                <c:pt idx="36">
                  <c:v>1579339.0633480158</c:v>
                </c:pt>
                <c:pt idx="37">
                  <c:v>1411819.4730835967</c:v>
                </c:pt>
                <c:pt idx="38">
                  <c:v>1282523.4998459928</c:v>
                </c:pt>
                <c:pt idx="39">
                  <c:v>1233204.5782974456</c:v>
                </c:pt>
                <c:pt idx="40">
                  <c:v>1238567.7169635892</c:v>
                </c:pt>
                <c:pt idx="41">
                  <c:v>1835425.435337238</c:v>
                </c:pt>
                <c:pt idx="42">
                  <c:v>2142638.8875511475</c:v>
                </c:pt>
                <c:pt idx="43">
                  <c:v>2590683.0341636669</c:v>
                </c:pt>
                <c:pt idx="44">
                  <c:v>2590683.0341636669</c:v>
                </c:pt>
                <c:pt idx="45">
                  <c:v>2595206.2805532478</c:v>
                </c:pt>
                <c:pt idx="46">
                  <c:v>2625441.9770825189</c:v>
                </c:pt>
                <c:pt idx="47">
                  <c:v>2807727.97925747</c:v>
                </c:pt>
                <c:pt idx="48">
                  <c:v>2949274.1055320948</c:v>
                </c:pt>
                <c:pt idx="49">
                  <c:v>2942922.8016093839</c:v>
                </c:pt>
                <c:pt idx="50">
                  <c:v>2813439.1242545098</c:v>
                </c:pt>
                <c:pt idx="51">
                  <c:v>2643144.2966824397</c:v>
                </c:pt>
                <c:pt idx="52">
                  <c:v>2643144.2966824397</c:v>
                </c:pt>
                <c:pt idx="53">
                  <c:v>2540138.7778355274</c:v>
                </c:pt>
                <c:pt idx="54">
                  <c:v>2317852.6869521011</c:v>
                </c:pt>
                <c:pt idx="55">
                  <c:v>2199351.0882987175</c:v>
                </c:pt>
                <c:pt idx="56">
                  <c:v>2199351.0882987175</c:v>
                </c:pt>
                <c:pt idx="57">
                  <c:v>2080038.7861847412</c:v>
                </c:pt>
                <c:pt idx="58">
                  <c:v>1966892.0540157706</c:v>
                </c:pt>
                <c:pt idx="59">
                  <c:v>1849081.002100138</c:v>
                </c:pt>
                <c:pt idx="60">
                  <c:v>1727099.7809537221</c:v>
                </c:pt>
                <c:pt idx="61">
                  <c:v>1616568.9857373945</c:v>
                </c:pt>
                <c:pt idx="62">
                  <c:v>1473159.6737378277</c:v>
                </c:pt>
                <c:pt idx="63">
                  <c:v>1373542.4957249779</c:v>
                </c:pt>
                <c:pt idx="64">
                  <c:v>1291841.9253651518</c:v>
                </c:pt>
                <c:pt idx="65">
                  <c:v>1229378.4444208723</c:v>
                </c:pt>
                <c:pt idx="66">
                  <c:v>1229378.4444208723</c:v>
                </c:pt>
                <c:pt idx="67">
                  <c:v>1227466.839812696</c:v>
                </c:pt>
                <c:pt idx="68">
                  <c:v>1226702.4709389079</c:v>
                </c:pt>
                <c:pt idx="69">
                  <c:v>1200427.2641381249</c:v>
                </c:pt>
                <c:pt idx="70">
                  <c:v>1200427.2641381249</c:v>
                </c:pt>
                <c:pt idx="71">
                  <c:v>1241635.7992275152</c:v>
                </c:pt>
                <c:pt idx="72">
                  <c:v>1325809.5074584708</c:v>
                </c:pt>
                <c:pt idx="73">
                  <c:v>1389049.1743176244</c:v>
                </c:pt>
                <c:pt idx="74">
                  <c:v>1516880.2872102242</c:v>
                </c:pt>
                <c:pt idx="75">
                  <c:v>1495985.8046099544</c:v>
                </c:pt>
                <c:pt idx="76">
                  <c:v>1504986.6712780204</c:v>
                </c:pt>
                <c:pt idx="77">
                  <c:v>1492309.0717522427</c:v>
                </c:pt>
                <c:pt idx="78">
                  <c:v>1482519.8929966427</c:v>
                </c:pt>
                <c:pt idx="79">
                  <c:v>1432300.2918006387</c:v>
                </c:pt>
                <c:pt idx="80">
                  <c:v>1401017.7489265334</c:v>
                </c:pt>
                <c:pt idx="81">
                  <c:v>1361654.6417260543</c:v>
                </c:pt>
                <c:pt idx="82">
                  <c:v>1319540.4463866726</c:v>
                </c:pt>
                <c:pt idx="83">
                  <c:v>1282523.4998459928</c:v>
                </c:pt>
                <c:pt idx="84">
                  <c:v>1277098.1244230643</c:v>
                </c:pt>
                <c:pt idx="85">
                  <c:v>1231291.0239165649</c:v>
                </c:pt>
                <c:pt idx="86">
                  <c:v>1192088.6964304373</c:v>
                </c:pt>
                <c:pt idx="87">
                  <c:v>1141333.4671908524</c:v>
                </c:pt>
                <c:pt idx="88">
                  <c:v>1098658.090964891</c:v>
                </c:pt>
                <c:pt idx="89">
                  <c:v>1056134.085735539</c:v>
                </c:pt>
                <c:pt idx="90">
                  <c:v>1056134.085735539</c:v>
                </c:pt>
                <c:pt idx="91">
                  <c:v>1039053.9040172007</c:v>
                </c:pt>
                <c:pt idx="92">
                  <c:v>1032535.3701726999</c:v>
                </c:pt>
                <c:pt idx="93">
                  <c:v>1044858.763088705</c:v>
                </c:pt>
                <c:pt idx="94">
                  <c:v>1044858.763088705</c:v>
                </c:pt>
                <c:pt idx="95">
                  <c:v>1494759.8760330584</c:v>
                </c:pt>
                <c:pt idx="96">
                  <c:v>1699219.9483979493</c:v>
                </c:pt>
                <c:pt idx="97">
                  <c:v>1853935.5337410234</c:v>
                </c:pt>
                <c:pt idx="98">
                  <c:v>2039615.417671157</c:v>
                </c:pt>
                <c:pt idx="99">
                  <c:v>2269494.3213451188</c:v>
                </c:pt>
                <c:pt idx="100">
                  <c:v>2269494.3213451188</c:v>
                </c:pt>
                <c:pt idx="101">
                  <c:v>2352568.8410340808</c:v>
                </c:pt>
                <c:pt idx="102">
                  <c:v>2398196.9514698721</c:v>
                </c:pt>
                <c:pt idx="103">
                  <c:v>2389432.9808291513</c:v>
                </c:pt>
                <c:pt idx="104">
                  <c:v>2367093.5682940762</c:v>
                </c:pt>
                <c:pt idx="105">
                  <c:v>2323624.6742657386</c:v>
                </c:pt>
                <c:pt idx="106">
                  <c:v>2269017.5144164823</c:v>
                </c:pt>
                <c:pt idx="107">
                  <c:v>2269017.5144164823</c:v>
                </c:pt>
                <c:pt idx="108">
                  <c:v>2203592.1635117847</c:v>
                </c:pt>
                <c:pt idx="109">
                  <c:v>2143571.6388409492</c:v>
                </c:pt>
                <c:pt idx="110">
                  <c:v>2101289.3673800863</c:v>
                </c:pt>
                <c:pt idx="111">
                  <c:v>2049234.4700312242</c:v>
                </c:pt>
                <c:pt idx="112">
                  <c:v>1958773.1463368982</c:v>
                </c:pt>
                <c:pt idx="113">
                  <c:v>1857469.0658645704</c:v>
                </c:pt>
                <c:pt idx="114">
                  <c:v>1754711.6662864573</c:v>
                </c:pt>
                <c:pt idx="115">
                  <c:v>1648605.3311324213</c:v>
                </c:pt>
                <c:pt idx="116">
                  <c:v>1431897.7322347928</c:v>
                </c:pt>
                <c:pt idx="117">
                  <c:v>1310546.1605603341</c:v>
                </c:pt>
                <c:pt idx="118">
                  <c:v>1063063.2902041543</c:v>
                </c:pt>
                <c:pt idx="119">
                  <c:v>960249.4140167255</c:v>
                </c:pt>
                <c:pt idx="120">
                  <c:v>990115.65901804715</c:v>
                </c:pt>
                <c:pt idx="121">
                  <c:v>990115.65901804715</c:v>
                </c:pt>
                <c:pt idx="122">
                  <c:v>1006228.6174611654</c:v>
                </c:pt>
                <c:pt idx="123">
                  <c:v>1429885.5193285272</c:v>
                </c:pt>
                <c:pt idx="124">
                  <c:v>1676183.5337767843</c:v>
                </c:pt>
                <c:pt idx="125">
                  <c:v>1935838.1870994344</c:v>
                </c:pt>
                <c:pt idx="126">
                  <c:v>2249502.0053617191</c:v>
                </c:pt>
                <c:pt idx="127">
                  <c:v>2249502.0053617191</c:v>
                </c:pt>
                <c:pt idx="128">
                  <c:v>2686844.3182401825</c:v>
                </c:pt>
                <c:pt idx="129">
                  <c:v>2940278.0822815839</c:v>
                </c:pt>
                <c:pt idx="130">
                  <c:v>2831642.3405869864</c:v>
                </c:pt>
                <c:pt idx="131">
                  <c:v>2789587.5456219073</c:v>
                </c:pt>
                <c:pt idx="132">
                  <c:v>2719552.4427457713</c:v>
                </c:pt>
                <c:pt idx="133">
                  <c:v>2665974.6137168258</c:v>
                </c:pt>
                <c:pt idx="134">
                  <c:v>2570617.9324397817</c:v>
                </c:pt>
                <c:pt idx="135">
                  <c:v>2501872.2737755161</c:v>
                </c:pt>
                <c:pt idx="136">
                  <c:v>2368063.1312984042</c:v>
                </c:pt>
                <c:pt idx="137">
                  <c:v>2026360.2361257654</c:v>
                </c:pt>
                <c:pt idx="138">
                  <c:v>1841147.4008660298</c:v>
                </c:pt>
                <c:pt idx="139">
                  <c:v>1642686.9750546757</c:v>
                </c:pt>
                <c:pt idx="140">
                  <c:v>1428678.659532452</c:v>
                </c:pt>
                <c:pt idx="141">
                  <c:v>1225938.258045353</c:v>
                </c:pt>
                <c:pt idx="142">
                  <c:v>1225938.258045353</c:v>
                </c:pt>
                <c:pt idx="143">
                  <c:v>1220211.6332668811</c:v>
                </c:pt>
                <c:pt idx="144">
                  <c:v>1225174.2011331953</c:v>
                </c:pt>
                <c:pt idx="145">
                  <c:v>1173960.9701733571</c:v>
                </c:pt>
                <c:pt idx="146">
                  <c:v>1243554.6179965604</c:v>
                </c:pt>
                <c:pt idx="147">
                  <c:v>1243554.6179965604</c:v>
                </c:pt>
                <c:pt idx="148">
                  <c:v>1353354.0259976871</c:v>
                </c:pt>
                <c:pt idx="149">
                  <c:v>1383873.6912189052</c:v>
                </c:pt>
                <c:pt idx="150">
                  <c:v>1486188.2028344553</c:v>
                </c:pt>
                <c:pt idx="151">
                  <c:v>1654531.3303230796</c:v>
                </c:pt>
                <c:pt idx="152">
                  <c:v>1730542.5316374749</c:v>
                </c:pt>
                <c:pt idx="153">
                  <c:v>1826196.1816356052</c:v>
                </c:pt>
                <c:pt idx="154">
                  <c:v>2004492.688907776</c:v>
                </c:pt>
                <c:pt idx="155">
                  <c:v>2008586.0103077721</c:v>
                </c:pt>
                <c:pt idx="156">
                  <c:v>1986791.4625979029</c:v>
                </c:pt>
                <c:pt idx="157">
                  <c:v>1964184.3476193026</c:v>
                </c:pt>
                <c:pt idx="158">
                  <c:v>1920157.197364606</c:v>
                </c:pt>
                <c:pt idx="159">
                  <c:v>1861447.2726546228</c:v>
                </c:pt>
                <c:pt idx="160">
                  <c:v>1788579.608410364</c:v>
                </c:pt>
                <c:pt idx="161">
                  <c:v>1666830.9280276299</c:v>
                </c:pt>
                <c:pt idx="162">
                  <c:v>1538288.8953958172</c:v>
                </c:pt>
                <c:pt idx="163">
                  <c:v>1210686.7563724518</c:v>
                </c:pt>
                <c:pt idx="164">
                  <c:v>976926.38264037669</c:v>
                </c:pt>
                <c:pt idx="165">
                  <c:v>726640.83845098503</c:v>
                </c:pt>
                <c:pt idx="166">
                  <c:v>619229.75565539673</c:v>
                </c:pt>
                <c:pt idx="167">
                  <c:v>611389.48279549368</c:v>
                </c:pt>
                <c:pt idx="168">
                  <c:v>611389.48279549368</c:v>
                </c:pt>
                <c:pt idx="169">
                  <c:v>605447.17552489601</c:v>
                </c:pt>
                <c:pt idx="170">
                  <c:v>605447.17552489601</c:v>
                </c:pt>
                <c:pt idx="171">
                  <c:v>624889.84335912392</c:v>
                </c:pt>
                <c:pt idx="172">
                  <c:v>603573.58210138045</c:v>
                </c:pt>
                <c:pt idx="173">
                  <c:v>604197.957260767</c:v>
                </c:pt>
                <c:pt idx="174">
                  <c:v>2179601.1681191158</c:v>
                </c:pt>
                <c:pt idx="175">
                  <c:v>2603758.8083941955</c:v>
                </c:pt>
                <c:pt idx="176">
                  <c:v>2701645.3969606664</c:v>
                </c:pt>
                <c:pt idx="177">
                  <c:v>2848849.12603884</c:v>
                </c:pt>
                <c:pt idx="178">
                  <c:v>2867145.1515762601</c:v>
                </c:pt>
                <c:pt idx="179">
                  <c:v>2949274.1055320948</c:v>
                </c:pt>
                <c:pt idx="180">
                  <c:v>2900198.3765407931</c:v>
                </c:pt>
                <c:pt idx="181">
                  <c:v>2890213.6435115244</c:v>
                </c:pt>
                <c:pt idx="182">
                  <c:v>2805133.5640787147</c:v>
                </c:pt>
                <c:pt idx="183">
                  <c:v>2805133.5640787147</c:v>
                </c:pt>
                <c:pt idx="184">
                  <c:v>2703689.4987593405</c:v>
                </c:pt>
                <c:pt idx="185">
                  <c:v>2670550.1530237962</c:v>
                </c:pt>
                <c:pt idx="186">
                  <c:v>2670550.1530237962</c:v>
                </c:pt>
                <c:pt idx="187">
                  <c:v>2624936.8984403554</c:v>
                </c:pt>
                <c:pt idx="188">
                  <c:v>2565110.9676936176</c:v>
                </c:pt>
                <c:pt idx="189">
                  <c:v>2565110.9676936176</c:v>
                </c:pt>
                <c:pt idx="190">
                  <c:v>2500386.0504750628</c:v>
                </c:pt>
                <c:pt idx="191">
                  <c:v>2412343.2573548052</c:v>
                </c:pt>
                <c:pt idx="192">
                  <c:v>2412343.2573548052</c:v>
                </c:pt>
                <c:pt idx="193">
                  <c:v>2310645.5993908457</c:v>
                </c:pt>
                <c:pt idx="194">
                  <c:v>2191348.7864518538</c:v>
                </c:pt>
                <c:pt idx="195">
                  <c:v>2191348.7864518538</c:v>
                </c:pt>
                <c:pt idx="196">
                  <c:v>2055656.7254906986</c:v>
                </c:pt>
                <c:pt idx="197">
                  <c:v>1915685.6885633897</c:v>
                </c:pt>
                <c:pt idx="198">
                  <c:v>1915685.6885633897</c:v>
                </c:pt>
                <c:pt idx="199">
                  <c:v>1463820.0830772985</c:v>
                </c:pt>
                <c:pt idx="200">
                  <c:v>1315627.3526244331</c:v>
                </c:pt>
                <c:pt idx="201">
                  <c:v>1238951.090760529</c:v>
                </c:pt>
                <c:pt idx="202">
                  <c:v>1220974.6762970462</c:v>
                </c:pt>
                <c:pt idx="203">
                  <c:v>1471940.2963959146</c:v>
                </c:pt>
                <c:pt idx="204">
                  <c:v>1977736.9179669768</c:v>
                </c:pt>
                <c:pt idx="205">
                  <c:v>2167877.9219510034</c:v>
                </c:pt>
                <c:pt idx="206">
                  <c:v>2452029.0778949857</c:v>
                </c:pt>
                <c:pt idx="207">
                  <c:v>2452029.0778949857</c:v>
                </c:pt>
                <c:pt idx="208">
                  <c:v>2616860.9435553662</c:v>
                </c:pt>
                <c:pt idx="209">
                  <c:v>2603758.8083941955</c:v>
                </c:pt>
                <c:pt idx="210">
                  <c:v>2850415.4850193299</c:v>
                </c:pt>
                <c:pt idx="211">
                  <c:v>2981114.8553539533</c:v>
                </c:pt>
                <c:pt idx="212">
                  <c:v>3002420.0128263328</c:v>
                </c:pt>
                <c:pt idx="213">
                  <c:v>2986967.5538828596</c:v>
                </c:pt>
                <c:pt idx="214">
                  <c:v>2783378.9650956169</c:v>
                </c:pt>
                <c:pt idx="215">
                  <c:v>2747274.1623432375</c:v>
                </c:pt>
                <c:pt idx="216">
                  <c:v>2552113.262382336</c:v>
                </c:pt>
                <c:pt idx="217">
                  <c:v>2473694.0450943075</c:v>
                </c:pt>
                <c:pt idx="218">
                  <c:v>2438281.5880107228</c:v>
                </c:pt>
                <c:pt idx="219">
                  <c:v>2389919.5366259664</c:v>
                </c:pt>
                <c:pt idx="220">
                  <c:v>2332293.1840107776</c:v>
                </c:pt>
                <c:pt idx="221">
                  <c:v>2269971.1672705598</c:v>
                </c:pt>
                <c:pt idx="222">
                  <c:v>2186176.8317350652</c:v>
                </c:pt>
                <c:pt idx="223">
                  <c:v>2037785.166996764</c:v>
                </c:pt>
                <c:pt idx="224">
                  <c:v>1886271.5310940985</c:v>
                </c:pt>
                <c:pt idx="225">
                  <c:v>1731403.6092627794</c:v>
                </c:pt>
                <c:pt idx="226">
                  <c:v>1378704.7983566299</c:v>
                </c:pt>
                <c:pt idx="227">
                  <c:v>1255088.0032288842</c:v>
                </c:pt>
                <c:pt idx="228">
                  <c:v>1237417.8295372985</c:v>
                </c:pt>
                <c:pt idx="229">
                  <c:v>1237417.8295372985</c:v>
                </c:pt>
                <c:pt idx="230">
                  <c:v>1242786.9735041168</c:v>
                </c:pt>
                <c:pt idx="231">
                  <c:v>1242786.9735041168</c:v>
                </c:pt>
                <c:pt idx="232">
                  <c:v>1254318.0190084968</c:v>
                </c:pt>
                <c:pt idx="233">
                  <c:v>1228613.6855918448</c:v>
                </c:pt>
                <c:pt idx="234">
                  <c:v>1256628.4396185074</c:v>
                </c:pt>
                <c:pt idx="235">
                  <c:v>1263954.0329773445</c:v>
                </c:pt>
                <c:pt idx="236">
                  <c:v>1212970.5040855333</c:v>
                </c:pt>
                <c:pt idx="237">
                  <c:v>1206503.5316371359</c:v>
                </c:pt>
                <c:pt idx="238">
                  <c:v>1210686.7563724518</c:v>
                </c:pt>
                <c:pt idx="239">
                  <c:v>1439956.3327187207</c:v>
                </c:pt>
                <c:pt idx="240">
                  <c:v>1449647.2429053392</c:v>
                </c:pt>
                <c:pt idx="241">
                  <c:v>1534988.4001654573</c:v>
                </c:pt>
                <c:pt idx="242">
                  <c:v>1534988.4001654573</c:v>
                </c:pt>
                <c:pt idx="243">
                  <c:v>1635932.4984485283</c:v>
                </c:pt>
                <c:pt idx="244">
                  <c:v>1754279.002220137</c:v>
                </c:pt>
                <c:pt idx="245">
                  <c:v>1753846.3771494571</c:v>
                </c:pt>
                <c:pt idx="246">
                  <c:v>1781612.9964811262</c:v>
                </c:pt>
                <c:pt idx="247">
                  <c:v>1774221.9095327891</c:v>
                </c:pt>
                <c:pt idx="248">
                  <c:v>1725379.3415054679</c:v>
                </c:pt>
                <c:pt idx="249">
                  <c:v>1690674.6845273301</c:v>
                </c:pt>
                <c:pt idx="250">
                  <c:v>1654531.3303230796</c:v>
                </c:pt>
                <c:pt idx="251">
                  <c:v>1578922.5044089835</c:v>
                </c:pt>
                <c:pt idx="252">
                  <c:v>1496803.2853084151</c:v>
                </c:pt>
                <c:pt idx="253">
                  <c:v>1485372.7499046363</c:v>
                </c:pt>
                <c:pt idx="254">
                  <c:v>1388650.8262599818</c:v>
                </c:pt>
                <c:pt idx="255">
                  <c:v>1190196.1995998863</c:v>
                </c:pt>
                <c:pt idx="256">
                  <c:v>1082833.6787503213</c:v>
                </c:pt>
                <c:pt idx="257">
                  <c:v>938030.29876202345</c:v>
                </c:pt>
                <c:pt idx="258">
                  <c:v>897523.76284683123</c:v>
                </c:pt>
                <c:pt idx="259">
                  <c:v>904122.5197550375</c:v>
                </c:pt>
                <c:pt idx="260">
                  <c:v>889208.61262246035</c:v>
                </c:pt>
                <c:pt idx="261">
                  <c:v>910038.60328346491</c:v>
                </c:pt>
                <c:pt idx="262">
                  <c:v>1289121.7310260981</c:v>
                </c:pt>
                <c:pt idx="263">
                  <c:v>1344676.5877096914</c:v>
                </c:pt>
                <c:pt idx="264">
                  <c:v>1589348.1765198521</c:v>
                </c:pt>
                <c:pt idx="265">
                  <c:v>1879166.4072778076</c:v>
                </c:pt>
                <c:pt idx="266">
                  <c:v>2237634.4759762287</c:v>
                </c:pt>
                <c:pt idx="267">
                  <c:v>2323624.6742657386</c:v>
                </c:pt>
                <c:pt idx="268">
                  <c:v>2341939.6797800437</c:v>
                </c:pt>
                <c:pt idx="269">
                  <c:v>2340009.1327726841</c:v>
                </c:pt>
                <c:pt idx="270">
                  <c:v>2335185.4949328117</c:v>
                </c:pt>
                <c:pt idx="271">
                  <c:v>2326994.2600617651</c:v>
                </c:pt>
                <c:pt idx="272">
                  <c:v>2306805.4069404025</c:v>
                </c:pt>
                <c:pt idx="273">
                  <c:v>2279516.2748359144</c:v>
                </c:pt>
                <c:pt idx="274">
                  <c:v>2248076.6149866395</c:v>
                </c:pt>
                <c:pt idx="275">
                  <c:v>2215389.5010601263</c:v>
                </c:pt>
                <c:pt idx="276">
                  <c:v>2184297.2907924559</c:v>
                </c:pt>
                <c:pt idx="277">
                  <c:v>2147770.9499082994</c:v>
                </c:pt>
                <c:pt idx="278">
                  <c:v>2070825.1400606241</c:v>
                </c:pt>
                <c:pt idx="279">
                  <c:v>1979546.5790375602</c:v>
                </c:pt>
                <c:pt idx="280">
                  <c:v>1887160.3734907694</c:v>
                </c:pt>
                <c:pt idx="281">
                  <c:v>1779872.9033162817</c:v>
                </c:pt>
                <c:pt idx="282">
                  <c:v>1509494.1822870169</c:v>
                </c:pt>
                <c:pt idx="283">
                  <c:v>1259325.7046258077</c:v>
                </c:pt>
                <c:pt idx="284">
                  <c:v>1233970.2730195131</c:v>
                </c:pt>
                <c:pt idx="285">
                  <c:v>1218686.0151553992</c:v>
                </c:pt>
                <c:pt idx="286">
                  <c:v>1208404.412495438</c:v>
                </c:pt>
                <c:pt idx="287">
                  <c:v>1320715.1349249762</c:v>
                </c:pt>
                <c:pt idx="288">
                  <c:v>1522633.770465618</c:v>
                </c:pt>
                <c:pt idx="289">
                  <c:v>2595709.0584631078</c:v>
                </c:pt>
                <c:pt idx="290">
                  <c:v>2867145.1515762601</c:v>
                </c:pt>
                <c:pt idx="291">
                  <c:v>2951922.1394753549</c:v>
                </c:pt>
                <c:pt idx="292">
                  <c:v>2795283.6773637682</c:v>
                </c:pt>
                <c:pt idx="293">
                  <c:v>2676146.7683408409</c:v>
                </c:pt>
                <c:pt idx="294">
                  <c:v>2567613.5485561099</c:v>
                </c:pt>
                <c:pt idx="295">
                  <c:v>2537148.666291032</c:v>
                </c:pt>
                <c:pt idx="296">
                  <c:v>2505341.4929832797</c:v>
                </c:pt>
                <c:pt idx="297">
                  <c:v>2452029.0778949857</c:v>
                </c:pt>
                <c:pt idx="298">
                  <c:v>2331811.2686742097</c:v>
                </c:pt>
                <c:pt idx="299">
                  <c:v>2121693.2212817483</c:v>
                </c:pt>
                <c:pt idx="300">
                  <c:v>1892496.7034824658</c:v>
                </c:pt>
                <c:pt idx="301">
                  <c:v>1712924.8148214538</c:v>
                </c:pt>
                <c:pt idx="302">
                  <c:v>1624977.76548611</c:v>
                </c:pt>
                <c:pt idx="303">
                  <c:v>1609853.1926318537</c:v>
                </c:pt>
                <c:pt idx="304">
                  <c:v>1568521.2044627406</c:v>
                </c:pt>
                <c:pt idx="305">
                  <c:v>1361258.9843559545</c:v>
                </c:pt>
                <c:pt idx="306">
                  <c:v>1237417.8295372985</c:v>
                </c:pt>
                <c:pt idx="307">
                  <c:v>1229378.4444208723</c:v>
                </c:pt>
                <c:pt idx="308">
                  <c:v>1229378.4444208723</c:v>
                </c:pt>
                <c:pt idx="309">
                  <c:v>1615309.0141166467</c:v>
                </c:pt>
                <c:pt idx="310">
                  <c:v>1901403.0653482769</c:v>
                </c:pt>
                <c:pt idx="311">
                  <c:v>2641625.08321926</c:v>
                </c:pt>
                <c:pt idx="312">
                  <c:v>2873429.0713386144</c:v>
                </c:pt>
                <c:pt idx="313">
                  <c:v>2809285.0963119417</c:v>
                </c:pt>
                <c:pt idx="314">
                  <c:v>2659371.0777396336</c:v>
                </c:pt>
                <c:pt idx="315">
                  <c:v>2463344.5297088474</c:v>
                </c:pt>
                <c:pt idx="316">
                  <c:v>2434849.4924849365</c:v>
                </c:pt>
                <c:pt idx="317">
                  <c:v>2424075.3460978158</c:v>
                </c:pt>
                <c:pt idx="318">
                  <c:v>2391866.1497661378</c:v>
                </c:pt>
                <c:pt idx="319">
                  <c:v>2343387.9994903691</c:v>
                </c:pt>
                <c:pt idx="320">
                  <c:v>2296736.7758811451</c:v>
                </c:pt>
                <c:pt idx="321">
                  <c:v>2226737.8744389862</c:v>
                </c:pt>
                <c:pt idx="322">
                  <c:v>1884050.1075261272</c:v>
                </c:pt>
                <c:pt idx="323">
                  <c:v>1733556.9857468363</c:v>
                </c:pt>
                <c:pt idx="324">
                  <c:v>1580588.9741366263</c:v>
                </c:pt>
                <c:pt idx="325">
                  <c:v>1447222.4096034188</c:v>
                </c:pt>
                <c:pt idx="326">
                  <c:v>1323065.5648815446</c:v>
                </c:pt>
                <c:pt idx="327">
                  <c:v>1580588.9741366263</c:v>
                </c:pt>
                <c:pt idx="328">
                  <c:v>1763806.6196104046</c:v>
                </c:pt>
                <c:pt idx="329">
                  <c:v>1731834.2065694742</c:v>
                </c:pt>
                <c:pt idx="330">
                  <c:v>1843790.5307742767</c:v>
                </c:pt>
                <c:pt idx="331">
                  <c:v>2248076.6149866395</c:v>
                </c:pt>
                <c:pt idx="332">
                  <c:v>2706756.8213224877</c:v>
                </c:pt>
                <c:pt idx="333">
                  <c:v>2907038.1470397115</c:v>
                </c:pt>
                <c:pt idx="334">
                  <c:v>2967830.8157459833</c:v>
                </c:pt>
                <c:pt idx="335">
                  <c:v>2967299.9611031264</c:v>
                </c:pt>
                <c:pt idx="336">
                  <c:v>2974204.1131120641</c:v>
                </c:pt>
                <c:pt idx="337">
                  <c:v>2960402.3993283045</c:v>
                </c:pt>
                <c:pt idx="338">
                  <c:v>2928652.8988939244</c:v>
                </c:pt>
                <c:pt idx="339">
                  <c:v>2878669.9606431648</c:v>
                </c:pt>
                <c:pt idx="340">
                  <c:v>2769946.3043815922</c:v>
                </c:pt>
                <c:pt idx="341">
                  <c:v>2639093.8406914938</c:v>
                </c:pt>
                <c:pt idx="342">
                  <c:v>2293863.182781497</c:v>
                </c:pt>
                <c:pt idx="343">
                  <c:v>2093888.5019661393</c:v>
                </c:pt>
                <c:pt idx="344">
                  <c:v>1679163.3209190331</c:v>
                </c:pt>
                <c:pt idx="345">
                  <c:v>1230908.4300266113</c:v>
                </c:pt>
                <c:pt idx="346">
                  <c:v>1225938.258045353</c:v>
                </c:pt>
                <c:pt idx="347">
                  <c:v>1222501.2303027324</c:v>
                </c:pt>
                <c:pt idx="348">
                  <c:v>1234353.178871097</c:v>
                </c:pt>
                <c:pt idx="349">
                  <c:v>1958773.1463368982</c:v>
                </c:pt>
                <c:pt idx="350">
                  <c:v>2336149.910534732</c:v>
                </c:pt>
                <c:pt idx="351">
                  <c:v>2351601.7737367656</c:v>
                </c:pt>
                <c:pt idx="352">
                  <c:v>2289076.9805875607</c:v>
                </c:pt>
                <c:pt idx="353">
                  <c:v>2165067.9694488645</c:v>
                </c:pt>
                <c:pt idx="354">
                  <c:v>2024078.1746117864</c:v>
                </c:pt>
                <c:pt idx="355">
                  <c:v>1441569.9245990254</c:v>
                </c:pt>
                <c:pt idx="356">
                  <c:v>1242786.9735041168</c:v>
                </c:pt>
                <c:pt idx="357">
                  <c:v>1240101.4461310115</c:v>
                </c:pt>
                <c:pt idx="358">
                  <c:v>1240101.4461310115</c:v>
                </c:pt>
                <c:pt idx="359">
                  <c:v>1276323.6947183032</c:v>
                </c:pt>
                <c:pt idx="360">
                  <c:v>1303911.468621809</c:v>
                </c:pt>
                <c:pt idx="361">
                  <c:v>1413422.146232333</c:v>
                </c:pt>
                <c:pt idx="362">
                  <c:v>1485372.7499046363</c:v>
                </c:pt>
                <c:pt idx="363">
                  <c:v>1565613.2079695817</c:v>
                </c:pt>
                <c:pt idx="364">
                  <c:v>1487819.5766475983</c:v>
                </c:pt>
                <c:pt idx="365">
                  <c:v>1473972.7869408671</c:v>
                </c:pt>
                <c:pt idx="366">
                  <c:v>1471533.9152724482</c:v>
                </c:pt>
                <c:pt idx="367">
                  <c:v>1487819.5766475983</c:v>
                </c:pt>
                <c:pt idx="368">
                  <c:v>1455310.646641301</c:v>
                </c:pt>
                <c:pt idx="369">
                  <c:v>1433508.204476675</c:v>
                </c:pt>
                <c:pt idx="370">
                  <c:v>1397822.6974303834</c:v>
                </c:pt>
                <c:pt idx="371">
                  <c:v>1359281.2824377324</c:v>
                </c:pt>
                <c:pt idx="372">
                  <c:v>1272453.8859224413</c:v>
                </c:pt>
                <c:pt idx="373">
                  <c:v>1230143.3592324611</c:v>
                </c:pt>
                <c:pt idx="374">
                  <c:v>1186036.1381713301</c:v>
                </c:pt>
                <c:pt idx="375">
                  <c:v>1141333.4671908524</c:v>
                </c:pt>
                <c:pt idx="376">
                  <c:v>1099026.9584511407</c:v>
                </c:pt>
                <c:pt idx="377">
                  <c:v>1060144.0146274399</c:v>
                </c:pt>
                <c:pt idx="378">
                  <c:v>1020257.0560120512</c:v>
                </c:pt>
                <c:pt idx="379">
                  <c:v>979773.59459968284</c:v>
                </c:pt>
                <c:pt idx="380">
                  <c:v>940491.44623335451</c:v>
                </c:pt>
                <c:pt idx="381">
                  <c:v>902037.18096017838</c:v>
                </c:pt>
                <c:pt idx="382">
                  <c:v>868862.68204892986</c:v>
                </c:pt>
                <c:pt idx="383">
                  <c:v>833329.19438485987</c:v>
                </c:pt>
                <c:pt idx="384">
                  <c:v>1167562.2787838802</c:v>
                </c:pt>
                <c:pt idx="385">
                  <c:v>1178484.478717437</c:v>
                </c:pt>
                <c:pt idx="386">
                  <c:v>1257784.1763629112</c:v>
                </c:pt>
                <c:pt idx="387">
                  <c:v>1224792.2311699949</c:v>
                </c:pt>
                <c:pt idx="388">
                  <c:v>1287568.1921595242</c:v>
                </c:pt>
                <c:pt idx="389">
                  <c:v>1433105.5279215798</c:v>
                </c:pt>
                <c:pt idx="390">
                  <c:v>1383078.0479835812</c:v>
                </c:pt>
                <c:pt idx="391">
                  <c:v>1315236.2577244639</c:v>
                </c:pt>
                <c:pt idx="392">
                  <c:v>1329732.7400383074</c:v>
                </c:pt>
                <c:pt idx="393">
                  <c:v>1360863.3659803309</c:v>
                </c:pt>
                <c:pt idx="394">
                  <c:v>1325809.5074584708</c:v>
                </c:pt>
                <c:pt idx="395">
                  <c:v>1262024.8804078437</c:v>
                </c:pt>
                <c:pt idx="396">
                  <c:v>1176222.022526199</c:v>
                </c:pt>
                <c:pt idx="397">
                  <c:v>1109371.0802367423</c:v>
                </c:pt>
                <c:pt idx="398">
                  <c:v>1043769.5915997028</c:v>
                </c:pt>
                <c:pt idx="399">
                  <c:v>1019536.2060761545</c:v>
                </c:pt>
                <c:pt idx="400">
                  <c:v>1019536.2060761545</c:v>
                </c:pt>
                <c:pt idx="401">
                  <c:v>1029642.2995475587</c:v>
                </c:pt>
                <c:pt idx="402">
                  <c:v>1023502.8110072017</c:v>
                </c:pt>
                <c:pt idx="403">
                  <c:v>1017734.7636513878</c:v>
                </c:pt>
                <c:pt idx="404">
                  <c:v>1012336.2857033499</c:v>
                </c:pt>
                <c:pt idx="405">
                  <c:v>1008382.978226291</c:v>
                </c:pt>
                <c:pt idx="406">
                  <c:v>1006228.6174611654</c:v>
                </c:pt>
                <c:pt idx="407">
                  <c:v>1015934.2961153015</c:v>
                </c:pt>
                <c:pt idx="408">
                  <c:v>1018815.5121193267</c:v>
                </c:pt>
                <c:pt idx="409">
                  <c:v>1018815.5121193267</c:v>
                </c:pt>
                <c:pt idx="410">
                  <c:v>1021338.6233849451</c:v>
                </c:pt>
                <c:pt idx="411">
                  <c:v>1021338.6233849451</c:v>
                </c:pt>
                <c:pt idx="412">
                  <c:v>1026029.4708586298</c:v>
                </c:pt>
                <c:pt idx="413">
                  <c:v>1029280.8411980513</c:v>
                </c:pt>
                <c:pt idx="414">
                  <c:v>1030726.9085652661</c:v>
                </c:pt>
                <c:pt idx="415">
                  <c:v>1114184.1004963499</c:v>
                </c:pt>
                <c:pt idx="416">
                  <c:v>1092393.3099990245</c:v>
                </c:pt>
                <c:pt idx="417">
                  <c:v>1121601.6155574471</c:v>
                </c:pt>
                <c:pt idx="418">
                  <c:v>1121601.6155574471</c:v>
                </c:pt>
                <c:pt idx="419">
                  <c:v>1117890.9082547761</c:v>
                </c:pt>
                <c:pt idx="420">
                  <c:v>1118261.8035061751</c:v>
                </c:pt>
                <c:pt idx="421">
                  <c:v>1129778.8980265614</c:v>
                </c:pt>
                <c:pt idx="422">
                  <c:v>1130895.4443316907</c:v>
                </c:pt>
                <c:pt idx="423">
                  <c:v>1380692.0541636646</c:v>
                </c:pt>
                <c:pt idx="424">
                  <c:v>1332481.3230754808</c:v>
                </c:pt>
                <c:pt idx="425">
                  <c:v>1257398.8917842507</c:v>
                </c:pt>
                <c:pt idx="426">
                  <c:v>1225938.258045353</c:v>
                </c:pt>
                <c:pt idx="427">
                  <c:v>1167938.3604298346</c:v>
                </c:pt>
                <c:pt idx="428">
                  <c:v>1055769.7807182558</c:v>
                </c:pt>
                <c:pt idx="429">
                  <c:v>768172.77604015544</c:v>
                </c:pt>
                <c:pt idx="430">
                  <c:v>726313.69611248374</c:v>
                </c:pt>
                <c:pt idx="431">
                  <c:v>690566.10597879626</c:v>
                </c:pt>
                <c:pt idx="432">
                  <c:v>674473.18322840147</c:v>
                </c:pt>
                <c:pt idx="433">
                  <c:v>675757.02946749516</c:v>
                </c:pt>
                <c:pt idx="434">
                  <c:v>675757.02946749516</c:v>
                </c:pt>
                <c:pt idx="435">
                  <c:v>687984.68710039742</c:v>
                </c:pt>
                <c:pt idx="436">
                  <c:v>703510.63601323403</c:v>
                </c:pt>
                <c:pt idx="437">
                  <c:v>725659.52841658145</c:v>
                </c:pt>
                <c:pt idx="438">
                  <c:v>772160.48691188917</c:v>
                </c:pt>
                <c:pt idx="439">
                  <c:v>805273.36218045093</c:v>
                </c:pt>
                <c:pt idx="440">
                  <c:v>884368.48111799918</c:v>
                </c:pt>
                <c:pt idx="441">
                  <c:v>933464.66572256759</c:v>
                </c:pt>
                <c:pt idx="442">
                  <c:v>938030.29876202345</c:v>
                </c:pt>
                <c:pt idx="443">
                  <c:v>945419.47351419367</c:v>
                </c:pt>
                <c:pt idx="444">
                  <c:v>1008023.8206090871</c:v>
                </c:pt>
                <c:pt idx="445">
                  <c:v>1009460.6850447599</c:v>
                </c:pt>
                <c:pt idx="446">
                  <c:v>1013055.5758229457</c:v>
                </c:pt>
                <c:pt idx="447">
                  <c:v>1001565.6517422758</c:v>
                </c:pt>
                <c:pt idx="448">
                  <c:v>1001565.6517422758</c:v>
                </c:pt>
                <c:pt idx="449">
                  <c:v>998699.40999662504</c:v>
                </c:pt>
                <c:pt idx="450">
                  <c:v>1001565.6517422758</c:v>
                </c:pt>
                <c:pt idx="451">
                  <c:v>999773.95818568766</c:v>
                </c:pt>
                <c:pt idx="452">
                  <c:v>1002999.708505813</c:v>
                </c:pt>
                <c:pt idx="453">
                  <c:v>999773.95818568766</c:v>
                </c:pt>
                <c:pt idx="454">
                  <c:v>997983.23951428756</c:v>
                </c:pt>
                <c:pt idx="455">
                  <c:v>993689.49224357493</c:v>
                </c:pt>
                <c:pt idx="456">
                  <c:v>990472.8668613825</c:v>
                </c:pt>
                <c:pt idx="457">
                  <c:v>987616.2959903013</c:v>
                </c:pt>
                <c:pt idx="458">
                  <c:v>978349.67665723525</c:v>
                </c:pt>
                <c:pt idx="459">
                  <c:v>976214.9696063716</c:v>
                </c:pt>
                <c:pt idx="460">
                  <c:v>968399.72102083266</c:v>
                </c:pt>
                <c:pt idx="461">
                  <c:v>960603.34624140523</c:v>
                </c:pt>
                <c:pt idx="462">
                  <c:v>951766.73928042874</c:v>
                </c:pt>
                <c:pt idx="463">
                  <c:v>947886.35332020931</c:v>
                </c:pt>
                <c:pt idx="464">
                  <c:v>948944.17245639488</c:v>
                </c:pt>
                <c:pt idx="465">
                  <c:v>948944.17245639488</c:v>
                </c:pt>
                <c:pt idx="466">
                  <c:v>948944.17245639488</c:v>
                </c:pt>
                <c:pt idx="467">
                  <c:v>952119.73561439663</c:v>
                </c:pt>
                <c:pt idx="468">
                  <c:v>977282.14765083976</c:v>
                </c:pt>
                <c:pt idx="469">
                  <c:v>977282.14765083976</c:v>
                </c:pt>
                <c:pt idx="470">
                  <c:v>980129.67157410458</c:v>
                </c:pt>
                <c:pt idx="471">
                  <c:v>920156.75574890338</c:v>
                </c:pt>
                <c:pt idx="472">
                  <c:v>999773.95818568766</c:v>
                </c:pt>
                <c:pt idx="473">
                  <c:v>1167562.2787838802</c:v>
                </c:pt>
                <c:pt idx="474">
                  <c:v>1160424.1366218776</c:v>
                </c:pt>
                <c:pt idx="475">
                  <c:v>1120859.162134584</c:v>
                </c:pt>
                <c:pt idx="476">
                  <c:v>1120859.162134584</c:v>
                </c:pt>
                <c:pt idx="477">
                  <c:v>984405.63691430725</c:v>
                </c:pt>
                <c:pt idx="478">
                  <c:v>948944.17245639488</c:v>
                </c:pt>
                <c:pt idx="479">
                  <c:v>1031811.8685437366</c:v>
                </c:pt>
                <c:pt idx="480">
                  <c:v>1037241.9328172691</c:v>
                </c:pt>
                <c:pt idx="481">
                  <c:v>1044132.6097666752</c:v>
                </c:pt>
                <c:pt idx="482">
                  <c:v>1036155.2180454601</c:v>
                </c:pt>
                <c:pt idx="483">
                  <c:v>1056498.4297484625</c:v>
                </c:pt>
                <c:pt idx="484">
                  <c:v>1364029.4048539363</c:v>
                </c:pt>
                <c:pt idx="485">
                  <c:v>1861005.093693966</c:v>
                </c:pt>
                <c:pt idx="486">
                  <c:v>1861005.093693966</c:v>
                </c:pt>
                <c:pt idx="487">
                  <c:v>1935389.4959005993</c:v>
                </c:pt>
                <c:pt idx="488">
                  <c:v>1990417.6479403395</c:v>
                </c:pt>
                <c:pt idx="489">
                  <c:v>2248551.7061164137</c:v>
                </c:pt>
                <c:pt idx="490">
                  <c:v>2248551.7061164137</c:v>
                </c:pt>
                <c:pt idx="491">
                  <c:v>2252353.8389918394</c:v>
                </c:pt>
                <c:pt idx="492">
                  <c:v>2253780.2822468802</c:v>
                </c:pt>
                <c:pt idx="493">
                  <c:v>2248076.6149866395</c:v>
                </c:pt>
                <c:pt idx="494">
                  <c:v>2248076.6149866395</c:v>
                </c:pt>
                <c:pt idx="495">
                  <c:v>2232894.2884295247</c:v>
                </c:pt>
                <c:pt idx="496">
                  <c:v>2223898.6753404606</c:v>
                </c:pt>
                <c:pt idx="497">
                  <c:v>2223898.6753404606</c:v>
                </c:pt>
                <c:pt idx="498">
                  <c:v>2220588.0506848916</c:v>
                </c:pt>
                <c:pt idx="499">
                  <c:v>2214444.8171614204</c:v>
                </c:pt>
                <c:pt idx="500">
                  <c:v>2214444.8171614204</c:v>
                </c:pt>
                <c:pt idx="501">
                  <c:v>2214444.8171614204</c:v>
                </c:pt>
                <c:pt idx="502">
                  <c:v>2194642.4870775081</c:v>
                </c:pt>
                <c:pt idx="503">
                  <c:v>2194642.4870775081</c:v>
                </c:pt>
                <c:pt idx="504">
                  <c:v>2191348.7864518538</c:v>
                </c:pt>
                <c:pt idx="505">
                  <c:v>2158984.554966446</c:v>
                </c:pt>
                <c:pt idx="506">
                  <c:v>2137045.6554437988</c:v>
                </c:pt>
                <c:pt idx="507">
                  <c:v>2137045.6554437988</c:v>
                </c:pt>
                <c:pt idx="508">
                  <c:v>2117049.352528993</c:v>
                </c:pt>
                <c:pt idx="509">
                  <c:v>2096662.6566334162</c:v>
                </c:pt>
                <c:pt idx="510">
                  <c:v>2066684.0882133693</c:v>
                </c:pt>
                <c:pt idx="511">
                  <c:v>2066684.0882133693</c:v>
                </c:pt>
                <c:pt idx="512">
                  <c:v>2066684.0882133693</c:v>
                </c:pt>
                <c:pt idx="513">
                  <c:v>2014959.6774205565</c:v>
                </c:pt>
                <c:pt idx="514">
                  <c:v>1933146.6248247307</c:v>
                </c:pt>
                <c:pt idx="515">
                  <c:v>1933146.6248247307</c:v>
                </c:pt>
                <c:pt idx="516">
                  <c:v>1933146.6248247307</c:v>
                </c:pt>
                <c:pt idx="517">
                  <c:v>1868084.6364889294</c:v>
                </c:pt>
                <c:pt idx="518">
                  <c:v>1856585.4488604236</c:v>
                </c:pt>
                <c:pt idx="519">
                  <c:v>1856585.4488604236</c:v>
                </c:pt>
                <c:pt idx="520">
                  <c:v>1845994.2114062142</c:v>
                </c:pt>
                <c:pt idx="521">
                  <c:v>1822684.7989368252</c:v>
                </c:pt>
                <c:pt idx="522">
                  <c:v>1794247.331249062</c:v>
                </c:pt>
                <c:pt idx="523">
                  <c:v>1742611.8127407972</c:v>
                </c:pt>
                <c:pt idx="524">
                  <c:v>1727099.7809537221</c:v>
                </c:pt>
                <c:pt idx="525">
                  <c:v>1727099.7809537221</c:v>
                </c:pt>
                <c:pt idx="526">
                  <c:v>1710780.7972491719</c:v>
                </c:pt>
                <c:pt idx="527">
                  <c:v>1702214.4758258946</c:v>
                </c:pt>
                <c:pt idx="528">
                  <c:v>1635932.4984485283</c:v>
                </c:pt>
                <c:pt idx="529">
                  <c:v>1635932.4984485283</c:v>
                </c:pt>
                <c:pt idx="530">
                  <c:v>1635932.4984485283</c:v>
                </c:pt>
                <c:pt idx="531">
                  <c:v>1522222.5539071951</c:v>
                </c:pt>
                <c:pt idx="532">
                  <c:v>1522222.5539071951</c:v>
                </c:pt>
                <c:pt idx="533">
                  <c:v>1504167.6307620946</c:v>
                </c:pt>
                <c:pt idx="534">
                  <c:v>1429483.1937365234</c:v>
                </c:pt>
                <c:pt idx="535">
                  <c:v>1358490.474637365</c:v>
                </c:pt>
                <c:pt idx="536">
                  <c:v>1270907.0542757399</c:v>
                </c:pt>
                <c:pt idx="537">
                  <c:v>1305471.5587256942</c:v>
                </c:pt>
              </c:numCache>
            </c:numRef>
          </c:xVal>
          <c:yVal>
            <c:numRef>
              <c:f>Sheet4!$M$129:$M$666</c:f>
              <c:numCache>
                <c:formatCode>General</c:formatCode>
                <c:ptCount val="538"/>
                <c:pt idx="0">
                  <c:v>1099771.82562255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1839676.6343994101</c:v>
                </c:pt>
                <c:pt idx="11">
                  <c:v>1647929.60760498</c:v>
                </c:pt>
                <c:pt idx="12">
                  <c:v>#N/A</c:v>
                </c:pt>
                <c:pt idx="13">
                  <c:v>#N/A</c:v>
                </c:pt>
                <c:pt idx="14">
                  <c:v>2589998.8922119099</c:v>
                </c:pt>
                <c:pt idx="15">
                  <c:v>2506630.2374877902</c:v>
                </c:pt>
                <c:pt idx="16">
                  <c:v>2874146.4273681599</c:v>
                </c:pt>
                <c:pt idx="17">
                  <c:v>2842188.8045043899</c:v>
                </c:pt>
                <c:pt idx="18">
                  <c:v>2685179.4968872</c:v>
                </c:pt>
                <c:pt idx="19">
                  <c:v>2341282.87005615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2198856.4989624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1630559.3773803699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1741716.6649780199</c:v>
                </c:pt>
                <c:pt idx="120">
                  <c:v>1513840.3222656201</c:v>
                </c:pt>
                <c:pt idx="121">
                  <c:v>1375586.32214355</c:v>
                </c:pt>
                <c:pt idx="122">
                  <c:v>1799380.18402099</c:v>
                </c:pt>
                <c:pt idx="123">
                  <c:v>#N/A</c:v>
                </c:pt>
                <c:pt idx="124">
                  <c:v>574546.69018554594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948317.62847900297</c:v>
                </c:pt>
                <c:pt idx="169">
                  <c:v>#N/A</c:v>
                </c:pt>
                <c:pt idx="170">
                  <c:v>1096992.9625854399</c:v>
                </c:pt>
                <c:pt idx="171">
                  <c:v>1661821.7835083001</c:v>
                </c:pt>
                <c:pt idx="172">
                  <c:v>1939718.6298217699</c:v>
                </c:pt>
                <c:pt idx="173">
                  <c:v>1985572.3427124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1618052.9951782201</c:v>
                </c:pt>
                <c:pt idx="231">
                  <c:v>#N/A</c:v>
                </c:pt>
                <c:pt idx="232">
                  <c:v>2443408.48828125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599557.08990478504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1778538.67156982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2141890.8681030199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3113134.76245117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2183574.2205200102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3118691.8322143499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3070062.1912841699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3138839.81683349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609977.55371093703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1247752.35009765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1122816"/>
        <c:axId val="-1841127712"/>
      </c:scatterChart>
      <c:valAx>
        <c:axId val="-1841122816"/>
        <c:scaling>
          <c:orientation val="minMax"/>
          <c:max val="6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27712"/>
        <c:crosses val="autoZero"/>
        <c:crossBetween val="midCat"/>
        <c:majorUnit val="1000000"/>
        <c:minorUnit val="200000"/>
      </c:valAx>
      <c:valAx>
        <c:axId val="-184112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22816"/>
        <c:crosses val="autoZero"/>
        <c:crossBetween val="midCat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34002314911007"/>
          <c:y val="3.3382650034171214E-2"/>
          <c:w val="0.77834253246792695"/>
          <c:h val="0.88499658287834293"/>
        </c:manualLayout>
      </c:layout>
      <c:scatterChart>
        <c:scatterStyle val="lineMarker"/>
        <c:varyColors val="0"/>
        <c:ser>
          <c:idx val="2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 w="6350">
                <a:noFill/>
              </a:ln>
              <a:effectLst/>
            </c:spPr>
          </c:marker>
          <c:xVal>
            <c:numRef>
              <c:f>Sheet3!$M$171:$M$941</c:f>
              <c:numCache>
                <c:formatCode>General</c:formatCode>
                <c:ptCount val="771"/>
                <c:pt idx="0">
                  <c:v>799702.95352966303</c:v>
                </c:pt>
                <c:pt idx="1">
                  <c:v>1506810.88515221</c:v>
                </c:pt>
                <c:pt idx="2">
                  <c:v>2278.5914404852101</c:v>
                </c:pt>
                <c:pt idx="3">
                  <c:v>75286.541342550394</c:v>
                </c:pt>
                <c:pt idx="4">
                  <c:v>111835.89456929301</c:v>
                </c:pt>
                <c:pt idx="5">
                  <c:v>1888440.496906</c:v>
                </c:pt>
                <c:pt idx="6">
                  <c:v>498293.72328020207</c:v>
                </c:pt>
                <c:pt idx="7">
                  <c:v>2042295.7607269799</c:v>
                </c:pt>
                <c:pt idx="8">
                  <c:v>2377072.9172673202</c:v>
                </c:pt>
                <c:pt idx="9">
                  <c:v>2591266.1644180901</c:v>
                </c:pt>
                <c:pt idx="10">
                  <c:v>2819222.8311906201</c:v>
                </c:pt>
                <c:pt idx="11">
                  <c:v>2870264.6214982001</c:v>
                </c:pt>
                <c:pt idx="12">
                  <c:v>2799079.64483211</c:v>
                </c:pt>
                <c:pt idx="13">
                  <c:v>2702282.0370923299</c:v>
                </c:pt>
                <c:pt idx="14">
                  <c:v>81027.164444226597</c:v>
                </c:pt>
                <c:pt idx="15">
                  <c:v>342158.10092503502</c:v>
                </c:pt>
                <c:pt idx="16">
                  <c:v>1964363.9602039601</c:v>
                </c:pt>
                <c:pt idx="17">
                  <c:v>1781251.1319827402</c:v>
                </c:pt>
                <c:pt idx="18">
                  <c:v>1525131.4756610901</c:v>
                </c:pt>
                <c:pt idx="19">
                  <c:v>1072958.9475245303</c:v>
                </c:pt>
                <c:pt idx="20">
                  <c:v>70820.363633707297</c:v>
                </c:pt>
                <c:pt idx="21">
                  <c:v>55143.073785091401</c:v>
                </c:pt>
                <c:pt idx="22">
                  <c:v>5195.1853245207703</c:v>
                </c:pt>
                <c:pt idx="23">
                  <c:v>27343.6101777289</c:v>
                </c:pt>
                <c:pt idx="24">
                  <c:v>85859.531329394711</c:v>
                </c:pt>
                <c:pt idx="25">
                  <c:v>1594767.6759500101</c:v>
                </c:pt>
                <c:pt idx="26">
                  <c:v>2706930.2838520501</c:v>
                </c:pt>
                <c:pt idx="27">
                  <c:v>2549521.1964227706</c:v>
                </c:pt>
                <c:pt idx="28">
                  <c:v>2871267.2289418704</c:v>
                </c:pt>
                <c:pt idx="29">
                  <c:v>2840004.3889221102</c:v>
                </c:pt>
                <c:pt idx="30">
                  <c:v>2700277.0701899799</c:v>
                </c:pt>
                <c:pt idx="31">
                  <c:v>2450901.16192766</c:v>
                </c:pt>
                <c:pt idx="32">
                  <c:v>2296317.05912149</c:v>
                </c:pt>
                <c:pt idx="33">
                  <c:v>1841773.8238015901</c:v>
                </c:pt>
                <c:pt idx="34">
                  <c:v>1562683.7639276299</c:v>
                </c:pt>
                <c:pt idx="35">
                  <c:v>1540260.74307414</c:v>
                </c:pt>
                <c:pt idx="36">
                  <c:v>865965.90360977815</c:v>
                </c:pt>
                <c:pt idx="37">
                  <c:v>476230.587501375</c:v>
                </c:pt>
                <c:pt idx="38">
                  <c:v>438041.06092907098</c:v>
                </c:pt>
                <c:pt idx="39">
                  <c:v>31536.528328975204</c:v>
                </c:pt>
                <c:pt idx="40">
                  <c:v>26432.257581584505</c:v>
                </c:pt>
                <c:pt idx="41">
                  <c:v>20143.300112747605</c:v>
                </c:pt>
                <c:pt idx="42">
                  <c:v>1293532.8198479102</c:v>
                </c:pt>
                <c:pt idx="43">
                  <c:v>2209728.49077352</c:v>
                </c:pt>
                <c:pt idx="44">
                  <c:v>2507320.7200041399</c:v>
                </c:pt>
                <c:pt idx="45">
                  <c:v>2785043.0754648801</c:v>
                </c:pt>
                <c:pt idx="46">
                  <c:v>2819222.6865224303</c:v>
                </c:pt>
                <c:pt idx="47">
                  <c:v>2836996.2478107</c:v>
                </c:pt>
                <c:pt idx="48">
                  <c:v>2757061.02339911</c:v>
                </c:pt>
                <c:pt idx="49">
                  <c:v>2723793.03683346</c:v>
                </c:pt>
                <c:pt idx="50">
                  <c:v>2644768.8843327803</c:v>
                </c:pt>
                <c:pt idx="51">
                  <c:v>2457828.2677679504</c:v>
                </c:pt>
                <c:pt idx="52">
                  <c:v>2429025.8880373798</c:v>
                </c:pt>
                <c:pt idx="53">
                  <c:v>2279090.7161445501</c:v>
                </c:pt>
                <c:pt idx="54">
                  <c:v>2177462.71306419</c:v>
                </c:pt>
                <c:pt idx="55">
                  <c:v>1890444.1305678603</c:v>
                </c:pt>
                <c:pt idx="56">
                  <c:v>1695300.9184528701</c:v>
                </c:pt>
                <c:pt idx="57">
                  <c:v>1531694.2899229901</c:v>
                </c:pt>
                <c:pt idx="58">
                  <c:v>1304559.88409728</c:v>
                </c:pt>
                <c:pt idx="59">
                  <c:v>1317774.6514957503</c:v>
                </c:pt>
                <c:pt idx="60">
                  <c:v>1382761.3155549401</c:v>
                </c:pt>
                <c:pt idx="61">
                  <c:v>7747.2306657164199</c:v>
                </c:pt>
                <c:pt idx="62">
                  <c:v>1436445.7944833501</c:v>
                </c:pt>
                <c:pt idx="63">
                  <c:v>1454128.0950436799</c:v>
                </c:pt>
                <c:pt idx="64">
                  <c:v>958482.07405442512</c:v>
                </c:pt>
                <c:pt idx="65">
                  <c:v>243994.77318014303</c:v>
                </c:pt>
                <c:pt idx="66">
                  <c:v>42747.544992093499</c:v>
                </c:pt>
                <c:pt idx="67">
                  <c:v>381862.24575334002</c:v>
                </c:pt>
                <c:pt idx="68">
                  <c:v>296407.31502108002</c:v>
                </c:pt>
                <c:pt idx="69">
                  <c:v>1361615.8425499902</c:v>
                </c:pt>
                <c:pt idx="70">
                  <c:v>3645.7759403252198</c:v>
                </c:pt>
                <c:pt idx="71">
                  <c:v>1904936.7829815701</c:v>
                </c:pt>
                <c:pt idx="72">
                  <c:v>2238166.2831374998</c:v>
                </c:pt>
                <c:pt idx="73">
                  <c:v>947628.69041051099</c:v>
                </c:pt>
                <c:pt idx="74">
                  <c:v>5267953.0344275897</c:v>
                </c:pt>
                <c:pt idx="75">
                  <c:v>5031505.1541285599</c:v>
                </c:pt>
                <c:pt idx="76">
                  <c:v>2688245.9780847002</c:v>
                </c:pt>
                <c:pt idx="77">
                  <c:v>2783949.1285496606</c:v>
                </c:pt>
                <c:pt idx="78">
                  <c:v>2879743.5695754602</c:v>
                </c:pt>
                <c:pt idx="79">
                  <c:v>2918116.5046285898</c:v>
                </c:pt>
                <c:pt idx="80">
                  <c:v>1847602.7462563701</c:v>
                </c:pt>
                <c:pt idx="81">
                  <c:v>2670563.0651945299</c:v>
                </c:pt>
                <c:pt idx="82">
                  <c:v>4731727.1332478002</c:v>
                </c:pt>
                <c:pt idx="83">
                  <c:v>2600563.1306668404</c:v>
                </c:pt>
                <c:pt idx="84">
                  <c:v>1640.6296611284399</c:v>
                </c:pt>
                <c:pt idx="85">
                  <c:v>2403049.7117518899</c:v>
                </c:pt>
                <c:pt idx="86">
                  <c:v>2263778.2015905599</c:v>
                </c:pt>
                <c:pt idx="87">
                  <c:v>4824317.65703151</c:v>
                </c:pt>
                <c:pt idx="88">
                  <c:v>2199338.2078273701</c:v>
                </c:pt>
                <c:pt idx="89">
                  <c:v>1973842.5690331701</c:v>
                </c:pt>
                <c:pt idx="90">
                  <c:v>1976212.89391663</c:v>
                </c:pt>
                <c:pt idx="91">
                  <c:v>1838673.4047421203</c:v>
                </c:pt>
                <c:pt idx="92">
                  <c:v>1729025.0957725199</c:v>
                </c:pt>
                <c:pt idx="93">
                  <c:v>1569702.0532767903</c:v>
                </c:pt>
                <c:pt idx="94">
                  <c:v>1502983.0830858103</c:v>
                </c:pt>
                <c:pt idx="95">
                  <c:v>1368907.7234763899</c:v>
                </c:pt>
                <c:pt idx="96">
                  <c:v>66626.966621813102</c:v>
                </c:pt>
                <c:pt idx="97">
                  <c:v>1276303.4014707601</c:v>
                </c:pt>
                <c:pt idx="98">
                  <c:v>5044539.1319642803</c:v>
                </c:pt>
                <c:pt idx="99">
                  <c:v>89595.38108614432</c:v>
                </c:pt>
                <c:pt idx="100">
                  <c:v>1301733.2990834303</c:v>
                </c:pt>
                <c:pt idx="101">
                  <c:v>19049.4162928441</c:v>
                </c:pt>
                <c:pt idx="102">
                  <c:v>1361980.10114624</c:v>
                </c:pt>
                <c:pt idx="103">
                  <c:v>1054728.7610438401</c:v>
                </c:pt>
                <c:pt idx="104">
                  <c:v>1435352.11364232</c:v>
                </c:pt>
                <c:pt idx="105">
                  <c:v>76197.731219388093</c:v>
                </c:pt>
                <c:pt idx="106">
                  <c:v>1640.58597566342</c:v>
                </c:pt>
                <c:pt idx="107">
                  <c:v>231964.250421723</c:v>
                </c:pt>
                <c:pt idx="108">
                  <c:v>26523.230794381805</c:v>
                </c:pt>
                <c:pt idx="109">
                  <c:v>51114.342883061399</c:v>
                </c:pt>
                <c:pt idx="110">
                  <c:v>1397800.3297445399</c:v>
                </c:pt>
                <c:pt idx="111">
                  <c:v>1272384.23304607</c:v>
                </c:pt>
                <c:pt idx="112">
                  <c:v>1194363.8106362501</c:v>
                </c:pt>
                <c:pt idx="113">
                  <c:v>5173692.5627606204</c:v>
                </c:pt>
                <c:pt idx="114">
                  <c:v>1296902.6238865701</c:v>
                </c:pt>
                <c:pt idx="115">
                  <c:v>1367723.1295213003</c:v>
                </c:pt>
                <c:pt idx="116">
                  <c:v>1460691.96213145</c:v>
                </c:pt>
                <c:pt idx="117">
                  <c:v>1563686.9496162203</c:v>
                </c:pt>
                <c:pt idx="118">
                  <c:v>1559311.84396143</c:v>
                </c:pt>
                <c:pt idx="119">
                  <c:v>1538439.5240507999</c:v>
                </c:pt>
                <c:pt idx="120">
                  <c:v>1544819.6323230702</c:v>
                </c:pt>
                <c:pt idx="121">
                  <c:v>1512645.1705159403</c:v>
                </c:pt>
                <c:pt idx="122">
                  <c:v>1489311.7996978599</c:v>
                </c:pt>
                <c:pt idx="123">
                  <c:v>1455587.0728381502</c:v>
                </c:pt>
                <c:pt idx="124">
                  <c:v>1437540.8860218001</c:v>
                </c:pt>
                <c:pt idx="125">
                  <c:v>1369090.2567570703</c:v>
                </c:pt>
                <c:pt idx="126">
                  <c:v>5058940.0917188097</c:v>
                </c:pt>
                <c:pt idx="127">
                  <c:v>1324702.3068377899</c:v>
                </c:pt>
                <c:pt idx="128">
                  <c:v>1226355.96453517</c:v>
                </c:pt>
                <c:pt idx="129">
                  <c:v>1231733.1882160101</c:v>
                </c:pt>
                <c:pt idx="130">
                  <c:v>1158270.13293329</c:v>
                </c:pt>
                <c:pt idx="131">
                  <c:v>1120262.58200282</c:v>
                </c:pt>
                <c:pt idx="132">
                  <c:v>1204571.3602978899</c:v>
                </c:pt>
                <c:pt idx="133">
                  <c:v>5277429.2297876608</c:v>
                </c:pt>
                <c:pt idx="134">
                  <c:v>1103491.81623216</c:v>
                </c:pt>
                <c:pt idx="135">
                  <c:v>1033492.54983085</c:v>
                </c:pt>
                <c:pt idx="136">
                  <c:v>82122.442487197506</c:v>
                </c:pt>
                <c:pt idx="137">
                  <c:v>364.46556176062302</c:v>
                </c:pt>
                <c:pt idx="138">
                  <c:v>1085171.78448925</c:v>
                </c:pt>
                <c:pt idx="139">
                  <c:v>5244420.6290307101</c:v>
                </c:pt>
                <c:pt idx="140">
                  <c:v>900424.57273591496</c:v>
                </c:pt>
                <c:pt idx="141">
                  <c:v>952919.23852969904</c:v>
                </c:pt>
                <c:pt idx="142">
                  <c:v>331496.06954458298</c:v>
                </c:pt>
                <c:pt idx="143">
                  <c:v>979807.10584366205</c:v>
                </c:pt>
                <c:pt idx="144">
                  <c:v>1434147.8589234101</c:v>
                </c:pt>
                <c:pt idx="145">
                  <c:v>23971.444800822104</c:v>
                </c:pt>
                <c:pt idx="146">
                  <c:v>31718.782469592705</c:v>
                </c:pt>
                <c:pt idx="147">
                  <c:v>30989.397704965002</c:v>
                </c:pt>
                <c:pt idx="148">
                  <c:v>3554.6976992313203</c:v>
                </c:pt>
                <c:pt idx="149">
                  <c:v>1360157.5854364899</c:v>
                </c:pt>
                <c:pt idx="150">
                  <c:v>1611449.83772165</c:v>
                </c:pt>
                <c:pt idx="151">
                  <c:v>1768309.0603109102</c:v>
                </c:pt>
                <c:pt idx="152">
                  <c:v>1243405.5989377999</c:v>
                </c:pt>
                <c:pt idx="153">
                  <c:v>781484.19375461899</c:v>
                </c:pt>
                <c:pt idx="154">
                  <c:v>2324572.6413669498</c:v>
                </c:pt>
                <c:pt idx="155">
                  <c:v>4846205.5203443598</c:v>
                </c:pt>
                <c:pt idx="156">
                  <c:v>2420823.0214827298</c:v>
                </c:pt>
                <c:pt idx="157">
                  <c:v>1850158.1384349302</c:v>
                </c:pt>
                <c:pt idx="158">
                  <c:v>3886187.5690170405</c:v>
                </c:pt>
                <c:pt idx="159">
                  <c:v>2456916.9377811798</c:v>
                </c:pt>
                <c:pt idx="160">
                  <c:v>2375341.1724069905</c:v>
                </c:pt>
                <c:pt idx="161">
                  <c:v>2382541.7065440598</c:v>
                </c:pt>
                <c:pt idx="162">
                  <c:v>2296135.2156104199</c:v>
                </c:pt>
                <c:pt idx="163">
                  <c:v>4717781.0580393001</c:v>
                </c:pt>
                <c:pt idx="164">
                  <c:v>2290575.4874007599</c:v>
                </c:pt>
                <c:pt idx="165">
                  <c:v>2198608.7887950698</c:v>
                </c:pt>
                <c:pt idx="166">
                  <c:v>1054920.48288391</c:v>
                </c:pt>
                <c:pt idx="167">
                  <c:v>2106187.0610765801</c:v>
                </c:pt>
                <c:pt idx="168">
                  <c:v>2064442.1075053203</c:v>
                </c:pt>
                <c:pt idx="169">
                  <c:v>1940665.93477681</c:v>
                </c:pt>
                <c:pt idx="170">
                  <c:v>1863191.84623355</c:v>
                </c:pt>
                <c:pt idx="171">
                  <c:v>1716993.9089999001</c:v>
                </c:pt>
                <c:pt idx="172">
                  <c:v>112747.11688429202</c:v>
                </c:pt>
                <c:pt idx="173">
                  <c:v>1507996.3772667802</c:v>
                </c:pt>
                <c:pt idx="174">
                  <c:v>1448386.4013314301</c:v>
                </c:pt>
                <c:pt idx="175">
                  <c:v>535839.52780296199</c:v>
                </c:pt>
                <c:pt idx="176">
                  <c:v>1163829.84770871</c:v>
                </c:pt>
                <c:pt idx="177">
                  <c:v>1225717.6017873799</c:v>
                </c:pt>
                <c:pt idx="178">
                  <c:v>1189168.56860346</c:v>
                </c:pt>
                <c:pt idx="179">
                  <c:v>5015828.9467664603</c:v>
                </c:pt>
                <c:pt idx="180">
                  <c:v>1276759.15174527</c:v>
                </c:pt>
                <c:pt idx="181">
                  <c:v>714204.71229993214</c:v>
                </c:pt>
                <c:pt idx="182">
                  <c:v>85039.188036344203</c:v>
                </c:pt>
                <c:pt idx="183">
                  <c:v>93424.19258101382</c:v>
                </c:pt>
                <c:pt idx="184">
                  <c:v>73828.163654119999</c:v>
                </c:pt>
                <c:pt idx="185">
                  <c:v>34361.960718242299</c:v>
                </c:pt>
                <c:pt idx="186">
                  <c:v>1286786.4392499102</c:v>
                </c:pt>
                <c:pt idx="187">
                  <c:v>1472905.1906018599</c:v>
                </c:pt>
                <c:pt idx="188">
                  <c:v>1577175.7479457902</c:v>
                </c:pt>
                <c:pt idx="189">
                  <c:v>412525.32101111807</c:v>
                </c:pt>
                <c:pt idx="190">
                  <c:v>674196.29750853404</c:v>
                </c:pt>
                <c:pt idx="191">
                  <c:v>19687.421818852799</c:v>
                </c:pt>
                <c:pt idx="192">
                  <c:v>306153.47085018602</c:v>
                </c:pt>
                <c:pt idx="193">
                  <c:v>2060431.6194932901</c:v>
                </c:pt>
                <c:pt idx="194">
                  <c:v>2307801.8846570998</c:v>
                </c:pt>
                <c:pt idx="195">
                  <c:v>5096036.1244880296</c:v>
                </c:pt>
                <c:pt idx="196">
                  <c:v>2720146.9912154898</c:v>
                </c:pt>
                <c:pt idx="197">
                  <c:v>2922582.5627187998</c:v>
                </c:pt>
                <c:pt idx="198">
                  <c:v>2829613.3461634703</c:v>
                </c:pt>
                <c:pt idx="199">
                  <c:v>2541137.1868784898</c:v>
                </c:pt>
                <c:pt idx="200">
                  <c:v>2623166.94513147</c:v>
                </c:pt>
                <c:pt idx="201">
                  <c:v>2361488.8944540401</c:v>
                </c:pt>
                <c:pt idx="202">
                  <c:v>2648870.4734871807</c:v>
                </c:pt>
                <c:pt idx="203">
                  <c:v>2490823.5465121102</c:v>
                </c:pt>
                <c:pt idx="204">
                  <c:v>2484989.5545767099</c:v>
                </c:pt>
                <c:pt idx="205">
                  <c:v>2135353.3842143998</c:v>
                </c:pt>
                <c:pt idx="206">
                  <c:v>1648183.01356289</c:v>
                </c:pt>
                <c:pt idx="207">
                  <c:v>1780886.7279650499</c:v>
                </c:pt>
                <c:pt idx="208">
                  <c:v>1112516.0206367001</c:v>
                </c:pt>
                <c:pt idx="209">
                  <c:v>1173310.9720009</c:v>
                </c:pt>
                <c:pt idx="210">
                  <c:v>450712.34421264398</c:v>
                </c:pt>
                <c:pt idx="211">
                  <c:v>1413386.7297346101</c:v>
                </c:pt>
                <c:pt idx="212">
                  <c:v>1081984.6667181901</c:v>
                </c:pt>
                <c:pt idx="213">
                  <c:v>9296.7300240390796</c:v>
                </c:pt>
                <c:pt idx="214">
                  <c:v>1687102.46730443</c:v>
                </c:pt>
                <c:pt idx="215">
                  <c:v>51497.619443722309</c:v>
                </c:pt>
                <c:pt idx="216">
                  <c:v>150298.62809219401</c:v>
                </c:pt>
                <c:pt idx="217">
                  <c:v>57239.599544790006</c:v>
                </c:pt>
                <c:pt idx="218">
                  <c:v>18046.8542842549</c:v>
                </c:pt>
                <c:pt idx="219">
                  <c:v>18502.671423186599</c:v>
                </c:pt>
                <c:pt idx="220">
                  <c:v>11028.498745635599</c:v>
                </c:pt>
                <c:pt idx="221">
                  <c:v>4192.7323979691901</c:v>
                </c:pt>
                <c:pt idx="222">
                  <c:v>250558.29837833304</c:v>
                </c:pt>
                <c:pt idx="223">
                  <c:v>748027.85417734797</c:v>
                </c:pt>
                <c:pt idx="224">
                  <c:v>360385.72396978404</c:v>
                </c:pt>
                <c:pt idx="225">
                  <c:v>1248322.26951459</c:v>
                </c:pt>
                <c:pt idx="226">
                  <c:v>1265639.6042790201</c:v>
                </c:pt>
                <c:pt idx="227">
                  <c:v>1100484.7715834701</c:v>
                </c:pt>
                <c:pt idx="228">
                  <c:v>5221211.0400361409</c:v>
                </c:pt>
                <c:pt idx="229">
                  <c:v>1417761.90986735</c:v>
                </c:pt>
                <c:pt idx="230">
                  <c:v>1360796.9291620599</c:v>
                </c:pt>
                <c:pt idx="231">
                  <c:v>1558309.1090021401</c:v>
                </c:pt>
                <c:pt idx="232">
                  <c:v>1593583.92991577</c:v>
                </c:pt>
                <c:pt idx="233">
                  <c:v>1278311.2724299401</c:v>
                </c:pt>
                <c:pt idx="234">
                  <c:v>1398440.1856536299</c:v>
                </c:pt>
                <c:pt idx="235">
                  <c:v>1793011.21829137</c:v>
                </c:pt>
                <c:pt idx="236">
                  <c:v>2094976.16893366</c:v>
                </c:pt>
                <c:pt idx="237">
                  <c:v>1761018.7491144</c:v>
                </c:pt>
                <c:pt idx="238">
                  <c:v>2051681.7597911702</c:v>
                </c:pt>
                <c:pt idx="239">
                  <c:v>1740237.5353146503</c:v>
                </c:pt>
                <c:pt idx="240">
                  <c:v>1971017.58640349</c:v>
                </c:pt>
                <c:pt idx="241">
                  <c:v>1805952.90328283</c:v>
                </c:pt>
                <c:pt idx="242">
                  <c:v>1753816.8984610899</c:v>
                </c:pt>
                <c:pt idx="243">
                  <c:v>1368451.0578167399</c:v>
                </c:pt>
                <c:pt idx="244">
                  <c:v>1404091.8543380101</c:v>
                </c:pt>
                <c:pt idx="245">
                  <c:v>1190445.0671376199</c:v>
                </c:pt>
                <c:pt idx="246">
                  <c:v>1062202.8537634399</c:v>
                </c:pt>
                <c:pt idx="247">
                  <c:v>849925.62470054114</c:v>
                </c:pt>
                <c:pt idx="248">
                  <c:v>823128.69813323498</c:v>
                </c:pt>
                <c:pt idx="249">
                  <c:v>773454.53215662902</c:v>
                </c:pt>
                <c:pt idx="250">
                  <c:v>5049641.9882542798</c:v>
                </c:pt>
                <c:pt idx="251">
                  <c:v>2460566.9804373002</c:v>
                </c:pt>
                <c:pt idx="252">
                  <c:v>792962.18645457306</c:v>
                </c:pt>
                <c:pt idx="253">
                  <c:v>56145.700181494605</c:v>
                </c:pt>
                <c:pt idx="254">
                  <c:v>183018.06434798703</c:v>
                </c:pt>
                <c:pt idx="255">
                  <c:v>792960.28789161611</c:v>
                </c:pt>
                <c:pt idx="256">
                  <c:v>4848391.2768330602</c:v>
                </c:pt>
                <c:pt idx="257">
                  <c:v>1127283.1875020503</c:v>
                </c:pt>
                <c:pt idx="258">
                  <c:v>771996.81273818912</c:v>
                </c:pt>
                <c:pt idx="259">
                  <c:v>1299272.9961049603</c:v>
                </c:pt>
                <c:pt idx="260">
                  <c:v>72825.419375982194</c:v>
                </c:pt>
                <c:pt idx="261">
                  <c:v>177731.803644139</c:v>
                </c:pt>
                <c:pt idx="262">
                  <c:v>46848.990918332303</c:v>
                </c:pt>
                <c:pt idx="263">
                  <c:v>44661.571525783198</c:v>
                </c:pt>
                <c:pt idx="264">
                  <c:v>22968.7572253984</c:v>
                </c:pt>
                <c:pt idx="265">
                  <c:v>91964.753992916405</c:v>
                </c:pt>
                <c:pt idx="266">
                  <c:v>26340.978980747601</c:v>
                </c:pt>
                <c:pt idx="267">
                  <c:v>9114.5899414815594</c:v>
                </c:pt>
                <c:pt idx="268">
                  <c:v>666909.8013694681</c:v>
                </c:pt>
                <c:pt idx="269">
                  <c:v>18775.717685874701</c:v>
                </c:pt>
                <c:pt idx="270">
                  <c:v>2190861.9251649599</c:v>
                </c:pt>
                <c:pt idx="271">
                  <c:v>2689612.6890626801</c:v>
                </c:pt>
                <c:pt idx="272">
                  <c:v>2394483.2353683501</c:v>
                </c:pt>
                <c:pt idx="273">
                  <c:v>4976726.78750131</c:v>
                </c:pt>
                <c:pt idx="274">
                  <c:v>2179025.2970609399</c:v>
                </c:pt>
                <c:pt idx="275">
                  <c:v>2278.6361443323999</c:v>
                </c:pt>
                <c:pt idx="276">
                  <c:v>2881293.2831550199</c:v>
                </c:pt>
                <c:pt idx="277">
                  <c:v>2445798.7787500499</c:v>
                </c:pt>
                <c:pt idx="278">
                  <c:v>4662365.8970076302</c:v>
                </c:pt>
                <c:pt idx="279">
                  <c:v>2748311.01069682</c:v>
                </c:pt>
                <c:pt idx="280">
                  <c:v>2377530.1883866899</c:v>
                </c:pt>
                <c:pt idx="281">
                  <c:v>4737393.8998632999</c:v>
                </c:pt>
                <c:pt idx="282">
                  <c:v>2672659.7553061401</c:v>
                </c:pt>
                <c:pt idx="283">
                  <c:v>2261319.0317820902</c:v>
                </c:pt>
                <c:pt idx="284">
                  <c:v>4539586.2900183396</c:v>
                </c:pt>
                <c:pt idx="285">
                  <c:v>2563831.2123523606</c:v>
                </c:pt>
                <c:pt idx="286">
                  <c:v>2395575.9090936999</c:v>
                </c:pt>
                <c:pt idx="287">
                  <c:v>4756437.5913990298</c:v>
                </c:pt>
                <c:pt idx="288">
                  <c:v>2398583.3643016</c:v>
                </c:pt>
                <c:pt idx="289">
                  <c:v>2102177.3741620998</c:v>
                </c:pt>
                <c:pt idx="290">
                  <c:v>4752793.3757573403</c:v>
                </c:pt>
                <c:pt idx="291">
                  <c:v>2182567.1017501201</c:v>
                </c:pt>
                <c:pt idx="292">
                  <c:v>1518389.11037547</c:v>
                </c:pt>
                <c:pt idx="293">
                  <c:v>4945499.3162627602</c:v>
                </c:pt>
                <c:pt idx="294">
                  <c:v>1577813.8818553302</c:v>
                </c:pt>
                <c:pt idx="295">
                  <c:v>1384220.41965075</c:v>
                </c:pt>
                <c:pt idx="296">
                  <c:v>1215600.8125906801</c:v>
                </c:pt>
                <c:pt idx="297">
                  <c:v>1246773.19021481</c:v>
                </c:pt>
                <c:pt idx="298">
                  <c:v>308251.64347039798</c:v>
                </c:pt>
                <c:pt idx="299">
                  <c:v>1761019.5975937203</c:v>
                </c:pt>
                <c:pt idx="300">
                  <c:v>215740.63374955903</c:v>
                </c:pt>
                <c:pt idx="301">
                  <c:v>957025.72342364409</c:v>
                </c:pt>
                <c:pt idx="302">
                  <c:v>37552.125521416201</c:v>
                </c:pt>
                <c:pt idx="303">
                  <c:v>498305.12072669499</c:v>
                </c:pt>
                <c:pt idx="304">
                  <c:v>204530.53615182001</c:v>
                </c:pt>
                <c:pt idx="305">
                  <c:v>2104015.7508203201</c:v>
                </c:pt>
                <c:pt idx="306">
                  <c:v>2552.0220929543498</c:v>
                </c:pt>
                <c:pt idx="307">
                  <c:v>175820.06632328604</c:v>
                </c:pt>
                <c:pt idx="308">
                  <c:v>258490.27162781003</c:v>
                </c:pt>
                <c:pt idx="309">
                  <c:v>1877776.1072327499</c:v>
                </c:pt>
                <c:pt idx="310">
                  <c:v>2311538.8494166201</c:v>
                </c:pt>
                <c:pt idx="311">
                  <c:v>2290211.83578648</c:v>
                </c:pt>
                <c:pt idx="312">
                  <c:v>5154241.7343217097</c:v>
                </c:pt>
                <c:pt idx="313">
                  <c:v>2705198.66473785</c:v>
                </c:pt>
                <c:pt idx="314">
                  <c:v>2551709.35466363</c:v>
                </c:pt>
                <c:pt idx="315">
                  <c:v>2858871.3479113802</c:v>
                </c:pt>
                <c:pt idx="316">
                  <c:v>2807009.6986969607</c:v>
                </c:pt>
                <c:pt idx="317">
                  <c:v>2928962.7810708098</c:v>
                </c:pt>
                <c:pt idx="318">
                  <c:v>2609224.0002311398</c:v>
                </c:pt>
                <c:pt idx="319">
                  <c:v>4748862.2457462102</c:v>
                </c:pt>
                <c:pt idx="320">
                  <c:v>2783128.8041681899</c:v>
                </c:pt>
                <c:pt idx="321">
                  <c:v>2467855.3138913601</c:v>
                </c:pt>
                <c:pt idx="322">
                  <c:v>2540771.4316615998</c:v>
                </c:pt>
                <c:pt idx="323">
                  <c:v>2271618.31392325</c:v>
                </c:pt>
                <c:pt idx="324">
                  <c:v>2467672.1349005899</c:v>
                </c:pt>
                <c:pt idx="325">
                  <c:v>2293765.3744575498</c:v>
                </c:pt>
                <c:pt idx="326">
                  <c:v>2368869.6968024205</c:v>
                </c:pt>
                <c:pt idx="327">
                  <c:v>2067541.72757865</c:v>
                </c:pt>
                <c:pt idx="328">
                  <c:v>2167345.8559601898</c:v>
                </c:pt>
                <c:pt idx="329">
                  <c:v>1813244.8758006</c:v>
                </c:pt>
                <c:pt idx="330">
                  <c:v>1862918.3929736903</c:v>
                </c:pt>
                <c:pt idx="331">
                  <c:v>715218.46381568594</c:v>
                </c:pt>
                <c:pt idx="332">
                  <c:v>1188168.3445809199</c:v>
                </c:pt>
                <c:pt idx="333">
                  <c:v>1107868.04279766</c:v>
                </c:pt>
                <c:pt idx="334">
                  <c:v>4970255.9534984296</c:v>
                </c:pt>
                <c:pt idx="335">
                  <c:v>604477.44305610296</c:v>
                </c:pt>
                <c:pt idx="336">
                  <c:v>1444648.92088526</c:v>
                </c:pt>
                <c:pt idx="337">
                  <c:v>847823.98299013113</c:v>
                </c:pt>
                <c:pt idx="338">
                  <c:v>1376745.6517546601</c:v>
                </c:pt>
                <c:pt idx="339">
                  <c:v>1367266.6994839802</c:v>
                </c:pt>
                <c:pt idx="340">
                  <c:v>1928626.1269432802</c:v>
                </c:pt>
                <c:pt idx="341">
                  <c:v>701450.85552035912</c:v>
                </c:pt>
                <c:pt idx="342">
                  <c:v>123137.16453926402</c:v>
                </c:pt>
                <c:pt idx="343">
                  <c:v>17955.3422622861</c:v>
                </c:pt>
                <c:pt idx="344">
                  <c:v>77108.987110357193</c:v>
                </c:pt>
                <c:pt idx="345">
                  <c:v>62343.476570373699</c:v>
                </c:pt>
                <c:pt idx="346">
                  <c:v>23059.679253029502</c:v>
                </c:pt>
                <c:pt idx="347">
                  <c:v>491544.27255953709</c:v>
                </c:pt>
                <c:pt idx="348">
                  <c:v>467124.57750395103</c:v>
                </c:pt>
                <c:pt idx="349">
                  <c:v>163604.86706321299</c:v>
                </c:pt>
                <c:pt idx="350">
                  <c:v>2516708.1754286401</c:v>
                </c:pt>
                <c:pt idx="351">
                  <c:v>975250.91690353304</c:v>
                </c:pt>
                <c:pt idx="352">
                  <c:v>5185632.4392864499</c:v>
                </c:pt>
                <c:pt idx="353">
                  <c:v>1314220.42404418</c:v>
                </c:pt>
                <c:pt idx="354">
                  <c:v>834522.09446454502</c:v>
                </c:pt>
                <c:pt idx="355">
                  <c:v>4335327.8278872203</c:v>
                </c:pt>
                <c:pt idx="356">
                  <c:v>60429.303320191706</c:v>
                </c:pt>
                <c:pt idx="357">
                  <c:v>1181968.2634803501</c:v>
                </c:pt>
                <c:pt idx="358">
                  <c:v>79388.2842495839</c:v>
                </c:pt>
                <c:pt idx="359">
                  <c:v>5088288.8237735899</c:v>
                </c:pt>
                <c:pt idx="360">
                  <c:v>1508543.5290568799</c:v>
                </c:pt>
                <c:pt idx="361">
                  <c:v>1341656.3477255201</c:v>
                </c:pt>
                <c:pt idx="362">
                  <c:v>4969644.2143373704</c:v>
                </c:pt>
                <c:pt idx="363">
                  <c:v>1626122.0441262501</c:v>
                </c:pt>
                <c:pt idx="364">
                  <c:v>908348.41781470715</c:v>
                </c:pt>
                <c:pt idx="365">
                  <c:v>1839949.9300277701</c:v>
                </c:pt>
                <c:pt idx="366">
                  <c:v>1806772.8910519099</c:v>
                </c:pt>
                <c:pt idx="367">
                  <c:v>1861824.9104136203</c:v>
                </c:pt>
                <c:pt idx="368">
                  <c:v>1827645.1734430902</c:v>
                </c:pt>
                <c:pt idx="369">
                  <c:v>1612905.76085444</c:v>
                </c:pt>
                <c:pt idx="370">
                  <c:v>1746434.1924332399</c:v>
                </c:pt>
                <c:pt idx="371">
                  <c:v>1609806.8205590299</c:v>
                </c:pt>
                <c:pt idx="372">
                  <c:v>4931427.7368284697</c:v>
                </c:pt>
                <c:pt idx="373">
                  <c:v>1549559.1875478602</c:v>
                </c:pt>
                <c:pt idx="374">
                  <c:v>1271656.2459607301</c:v>
                </c:pt>
                <c:pt idx="375">
                  <c:v>1187710.07493523</c:v>
                </c:pt>
                <c:pt idx="376">
                  <c:v>1126825.0521235301</c:v>
                </c:pt>
                <c:pt idx="377">
                  <c:v>1852712.60065504</c:v>
                </c:pt>
                <c:pt idx="378">
                  <c:v>1065210.5061097699</c:v>
                </c:pt>
                <c:pt idx="379">
                  <c:v>1088001.67337856</c:v>
                </c:pt>
                <c:pt idx="380">
                  <c:v>948362.37881460204</c:v>
                </c:pt>
                <c:pt idx="381">
                  <c:v>5050464.7231654711</c:v>
                </c:pt>
                <c:pt idx="382">
                  <c:v>69360.888224925002</c:v>
                </c:pt>
                <c:pt idx="383">
                  <c:v>1101211.25314777</c:v>
                </c:pt>
                <c:pt idx="384">
                  <c:v>875628.39645279397</c:v>
                </c:pt>
                <c:pt idx="385">
                  <c:v>16497.439861958203</c:v>
                </c:pt>
                <c:pt idx="386">
                  <c:v>2187.5093096772798</c:v>
                </c:pt>
                <c:pt idx="387">
                  <c:v>12577.8281029264</c:v>
                </c:pt>
                <c:pt idx="388">
                  <c:v>104087.96911060801</c:v>
                </c:pt>
                <c:pt idx="389">
                  <c:v>547599.02132542199</c:v>
                </c:pt>
                <c:pt idx="390">
                  <c:v>1260079.68281103</c:v>
                </c:pt>
                <c:pt idx="391">
                  <c:v>1284415.8582257803</c:v>
                </c:pt>
                <c:pt idx="392">
                  <c:v>1421499.01263395</c:v>
                </c:pt>
                <c:pt idx="393">
                  <c:v>1607527.9176611602</c:v>
                </c:pt>
                <c:pt idx="394">
                  <c:v>1956525.6913753699</c:v>
                </c:pt>
                <c:pt idx="395">
                  <c:v>740282.3004496611</c:v>
                </c:pt>
                <c:pt idx="396">
                  <c:v>229502.48967336302</c:v>
                </c:pt>
                <c:pt idx="397">
                  <c:v>2317554.6881667101</c:v>
                </c:pt>
                <c:pt idx="398">
                  <c:v>2378075.8316838299</c:v>
                </c:pt>
                <c:pt idx="399">
                  <c:v>2249103.8708158205</c:v>
                </c:pt>
                <c:pt idx="400">
                  <c:v>2402138.3031822699</c:v>
                </c:pt>
                <c:pt idx="401">
                  <c:v>2112477.1111455499</c:v>
                </c:pt>
                <c:pt idx="402">
                  <c:v>2362489.7251639199</c:v>
                </c:pt>
                <c:pt idx="403">
                  <c:v>2227138.34910974</c:v>
                </c:pt>
                <c:pt idx="404">
                  <c:v>2329130.22526397</c:v>
                </c:pt>
                <c:pt idx="405">
                  <c:v>2036643.6214638003</c:v>
                </c:pt>
                <c:pt idx="406">
                  <c:v>2293674.3224561499</c:v>
                </c:pt>
                <c:pt idx="407">
                  <c:v>2212189.66812731</c:v>
                </c:pt>
                <c:pt idx="408">
                  <c:v>2181655.9885163498</c:v>
                </c:pt>
                <c:pt idx="409">
                  <c:v>2063804.0868661802</c:v>
                </c:pt>
                <c:pt idx="410">
                  <c:v>2019142.5615821599</c:v>
                </c:pt>
                <c:pt idx="411">
                  <c:v>1877592.9156724601</c:v>
                </c:pt>
                <c:pt idx="412">
                  <c:v>1331630.5293598501</c:v>
                </c:pt>
                <c:pt idx="413">
                  <c:v>1285782.97410163</c:v>
                </c:pt>
                <c:pt idx="414">
                  <c:v>1256980.7879989699</c:v>
                </c:pt>
                <c:pt idx="415">
                  <c:v>1096929.7072677703</c:v>
                </c:pt>
                <c:pt idx="416">
                  <c:v>1154351.4467839401</c:v>
                </c:pt>
                <c:pt idx="417">
                  <c:v>312261.84337122302</c:v>
                </c:pt>
                <c:pt idx="418">
                  <c:v>605110.22563034797</c:v>
                </c:pt>
                <c:pt idx="419">
                  <c:v>549146.91292479297</c:v>
                </c:pt>
                <c:pt idx="420">
                  <c:v>203529.12514943304</c:v>
                </c:pt>
                <c:pt idx="421">
                  <c:v>34088.5640640868</c:v>
                </c:pt>
                <c:pt idx="422">
                  <c:v>990232.02718991495</c:v>
                </c:pt>
                <c:pt idx="423">
                  <c:v>961121.92353089317</c:v>
                </c:pt>
                <c:pt idx="424">
                  <c:v>68699.949134489609</c:v>
                </c:pt>
                <c:pt idx="425">
                  <c:v>8385.3408407678307</c:v>
                </c:pt>
                <c:pt idx="426">
                  <c:v>1358972.8887889399</c:v>
                </c:pt>
                <c:pt idx="427">
                  <c:v>1370183.71950503</c:v>
                </c:pt>
                <c:pt idx="428">
                  <c:v>1405274.6538796502</c:v>
                </c:pt>
                <c:pt idx="429">
                  <c:v>1555848.0446451402</c:v>
                </c:pt>
                <c:pt idx="430">
                  <c:v>2552894.3368069599</c:v>
                </c:pt>
                <c:pt idx="431">
                  <c:v>2779393.3218122404</c:v>
                </c:pt>
                <c:pt idx="432">
                  <c:v>1313128.29686749</c:v>
                </c:pt>
                <c:pt idx="433">
                  <c:v>260130.40328261504</c:v>
                </c:pt>
                <c:pt idx="434">
                  <c:v>84583.416740974804</c:v>
                </c:pt>
                <c:pt idx="435">
                  <c:v>2658167.3175976998</c:v>
                </c:pt>
                <c:pt idx="436">
                  <c:v>3699888.2582464698</c:v>
                </c:pt>
                <c:pt idx="437">
                  <c:v>2718597.3863406107</c:v>
                </c:pt>
                <c:pt idx="438">
                  <c:v>1049906.32990321</c:v>
                </c:pt>
                <c:pt idx="439">
                  <c:v>2603297.6747787907</c:v>
                </c:pt>
                <c:pt idx="440">
                  <c:v>2268702.0756683</c:v>
                </c:pt>
                <c:pt idx="441">
                  <c:v>525635.81098602305</c:v>
                </c:pt>
                <c:pt idx="442">
                  <c:v>2510692.85536882</c:v>
                </c:pt>
                <c:pt idx="443">
                  <c:v>2250745.33378421</c:v>
                </c:pt>
                <c:pt idx="444">
                  <c:v>2233244.2634153701</c:v>
                </c:pt>
                <c:pt idx="445">
                  <c:v>1630224.56874833</c:v>
                </c:pt>
                <c:pt idx="446">
                  <c:v>5275880.3048353503</c:v>
                </c:pt>
                <c:pt idx="447">
                  <c:v>95245.969790363219</c:v>
                </c:pt>
                <c:pt idx="448">
                  <c:v>1278219.3770299901</c:v>
                </c:pt>
                <c:pt idx="449">
                  <c:v>4328300.3676053798</c:v>
                </c:pt>
                <c:pt idx="450">
                  <c:v>1699858.2959020201</c:v>
                </c:pt>
                <c:pt idx="451">
                  <c:v>4489734.2937631896</c:v>
                </c:pt>
                <c:pt idx="452">
                  <c:v>1676524.8758510901</c:v>
                </c:pt>
                <c:pt idx="453">
                  <c:v>11939.8568415754</c:v>
                </c:pt>
                <c:pt idx="454">
                  <c:v>5205957.6106547704</c:v>
                </c:pt>
                <c:pt idx="455">
                  <c:v>1520391.5819305403</c:v>
                </c:pt>
                <c:pt idx="456">
                  <c:v>1227450.0655557702</c:v>
                </c:pt>
                <c:pt idx="457">
                  <c:v>4929371.2272578301</c:v>
                </c:pt>
                <c:pt idx="458">
                  <c:v>5061766.2553631896</c:v>
                </c:pt>
                <c:pt idx="459">
                  <c:v>1037412.3787891601</c:v>
                </c:pt>
                <c:pt idx="460">
                  <c:v>1267827.9889571301</c:v>
                </c:pt>
                <c:pt idx="461">
                  <c:v>3496238.8246483402</c:v>
                </c:pt>
                <c:pt idx="462">
                  <c:v>1385951.5631446803</c:v>
                </c:pt>
                <c:pt idx="463">
                  <c:v>1349128.92997581</c:v>
                </c:pt>
                <c:pt idx="464">
                  <c:v>344982.993501199</c:v>
                </c:pt>
                <c:pt idx="465">
                  <c:v>635101.11702597397</c:v>
                </c:pt>
                <c:pt idx="466">
                  <c:v>7929.7315565804001</c:v>
                </c:pt>
                <c:pt idx="467">
                  <c:v>15859.455714872</c:v>
                </c:pt>
                <c:pt idx="468">
                  <c:v>42382.054453801808</c:v>
                </c:pt>
                <c:pt idx="469">
                  <c:v>9296.9016447860304</c:v>
                </c:pt>
                <c:pt idx="470">
                  <c:v>20143.008697103105</c:v>
                </c:pt>
                <c:pt idx="471">
                  <c:v>13398.481729916301</c:v>
                </c:pt>
                <c:pt idx="472">
                  <c:v>3521487.1594129</c:v>
                </c:pt>
                <c:pt idx="473">
                  <c:v>820.29693186380109</c:v>
                </c:pt>
                <c:pt idx="474">
                  <c:v>1587111.07236113</c:v>
                </c:pt>
                <c:pt idx="475">
                  <c:v>5158470.2741719699</c:v>
                </c:pt>
                <c:pt idx="476">
                  <c:v>1996721.0482577202</c:v>
                </c:pt>
                <c:pt idx="477">
                  <c:v>1822.8887458859899</c:v>
                </c:pt>
                <c:pt idx="478">
                  <c:v>2066901.85248945</c:v>
                </c:pt>
                <c:pt idx="479">
                  <c:v>3251135.4279439002</c:v>
                </c:pt>
                <c:pt idx="480">
                  <c:v>282372.76232726697</c:v>
                </c:pt>
                <c:pt idx="481">
                  <c:v>2709210.0294640507</c:v>
                </c:pt>
                <c:pt idx="482">
                  <c:v>2818311.0273516099</c:v>
                </c:pt>
                <c:pt idx="483">
                  <c:v>2599743.11071744</c:v>
                </c:pt>
                <c:pt idx="484">
                  <c:v>2524091.3518344699</c:v>
                </c:pt>
                <c:pt idx="485">
                  <c:v>2195511.1618040102</c:v>
                </c:pt>
                <c:pt idx="486">
                  <c:v>2467125.1377197602</c:v>
                </c:pt>
                <c:pt idx="487">
                  <c:v>2135537.4050540598</c:v>
                </c:pt>
                <c:pt idx="488">
                  <c:v>2400679.7276852201</c:v>
                </c:pt>
                <c:pt idx="489">
                  <c:v>2279911.8002598402</c:v>
                </c:pt>
                <c:pt idx="490">
                  <c:v>2303335.6116950698</c:v>
                </c:pt>
                <c:pt idx="491">
                  <c:v>146107.17721947099</c:v>
                </c:pt>
                <c:pt idx="492">
                  <c:v>1820536.78078563</c:v>
                </c:pt>
                <c:pt idx="493">
                  <c:v>1840496.3058061302</c:v>
                </c:pt>
                <c:pt idx="494">
                  <c:v>1625119.1130685899</c:v>
                </c:pt>
                <c:pt idx="495">
                  <c:v>1566329.0679627201</c:v>
                </c:pt>
                <c:pt idx="496">
                  <c:v>1303557.3100897302</c:v>
                </c:pt>
                <c:pt idx="497">
                  <c:v>1344206.6588115699</c:v>
                </c:pt>
                <c:pt idx="498">
                  <c:v>316638.01349423197</c:v>
                </c:pt>
                <c:pt idx="499">
                  <c:v>1068037.39691645</c:v>
                </c:pt>
                <c:pt idx="500">
                  <c:v>3039417.79225598</c:v>
                </c:pt>
                <c:pt idx="501">
                  <c:v>635369.19636964402</c:v>
                </c:pt>
                <c:pt idx="502">
                  <c:v>57786.6711412976</c:v>
                </c:pt>
                <c:pt idx="503">
                  <c:v>20780.866686451998</c:v>
                </c:pt>
                <c:pt idx="504">
                  <c:v>28255.124449418501</c:v>
                </c:pt>
                <c:pt idx="505">
                  <c:v>12031.2349183602</c:v>
                </c:pt>
                <c:pt idx="506">
                  <c:v>1702857.5488192101</c:v>
                </c:pt>
                <c:pt idx="507">
                  <c:v>2278.5891080690999</c:v>
                </c:pt>
                <c:pt idx="508">
                  <c:v>9934.8350940251094</c:v>
                </c:pt>
                <c:pt idx="509">
                  <c:v>5013.0383156419402</c:v>
                </c:pt>
                <c:pt idx="510">
                  <c:v>111744.85268957302</c:v>
                </c:pt>
                <c:pt idx="511">
                  <c:v>1089734.1983785401</c:v>
                </c:pt>
                <c:pt idx="512">
                  <c:v>1591212.1203463802</c:v>
                </c:pt>
                <c:pt idx="513">
                  <c:v>1520848.6225952299</c:v>
                </c:pt>
                <c:pt idx="514">
                  <c:v>1515197.4705598301</c:v>
                </c:pt>
                <c:pt idx="515">
                  <c:v>1133845.6763452201</c:v>
                </c:pt>
                <c:pt idx="516">
                  <c:v>1986147.33938592</c:v>
                </c:pt>
                <c:pt idx="517">
                  <c:v>2220484.36556848</c:v>
                </c:pt>
                <c:pt idx="518">
                  <c:v>2701461.6266153399</c:v>
                </c:pt>
                <c:pt idx="519">
                  <c:v>2511423.7863848698</c:v>
                </c:pt>
                <c:pt idx="520">
                  <c:v>2884847.8443227899</c:v>
                </c:pt>
                <c:pt idx="521">
                  <c:v>2738923.4198704003</c:v>
                </c:pt>
                <c:pt idx="522">
                  <c:v>2884209.7485622005</c:v>
                </c:pt>
                <c:pt idx="523">
                  <c:v>2734912.9216267006</c:v>
                </c:pt>
                <c:pt idx="524">
                  <c:v>2884118.4857353303</c:v>
                </c:pt>
                <c:pt idx="525">
                  <c:v>2744847.74395695</c:v>
                </c:pt>
                <c:pt idx="526">
                  <c:v>2803818.7344820206</c:v>
                </c:pt>
                <c:pt idx="527">
                  <c:v>2416449.5132832206</c:v>
                </c:pt>
                <c:pt idx="528">
                  <c:v>2251747.9441782003</c:v>
                </c:pt>
                <c:pt idx="529">
                  <c:v>2225770.0646464704</c:v>
                </c:pt>
                <c:pt idx="530">
                  <c:v>1118990.7603229999</c:v>
                </c:pt>
                <c:pt idx="531">
                  <c:v>1827097.6592494301</c:v>
                </c:pt>
                <c:pt idx="532">
                  <c:v>4779034.6176833697</c:v>
                </c:pt>
                <c:pt idx="533">
                  <c:v>1334636.6736118</c:v>
                </c:pt>
                <c:pt idx="534">
                  <c:v>1261447.2121681799</c:v>
                </c:pt>
                <c:pt idx="535">
                  <c:v>1052542.4457103801</c:v>
                </c:pt>
                <c:pt idx="536">
                  <c:v>1351590.3041151501</c:v>
                </c:pt>
                <c:pt idx="537">
                  <c:v>1220796.4278548099</c:v>
                </c:pt>
                <c:pt idx="538">
                  <c:v>5169772.9080302706</c:v>
                </c:pt>
                <c:pt idx="539">
                  <c:v>1344116.1724409503</c:v>
                </c:pt>
                <c:pt idx="540">
                  <c:v>3098.9121971569107</c:v>
                </c:pt>
                <c:pt idx="541">
                  <c:v>322470.62132428703</c:v>
                </c:pt>
                <c:pt idx="542">
                  <c:v>1190818.1194251401</c:v>
                </c:pt>
                <c:pt idx="543">
                  <c:v>431023.66238874703</c:v>
                </c:pt>
                <c:pt idx="544">
                  <c:v>1801301.9226520502</c:v>
                </c:pt>
                <c:pt idx="545">
                  <c:v>465476.48316577001</c:v>
                </c:pt>
                <c:pt idx="546">
                  <c:v>477413.58716857701</c:v>
                </c:pt>
                <c:pt idx="547">
                  <c:v>1391051.7706639101</c:v>
                </c:pt>
                <c:pt idx="548">
                  <c:v>1318412.64844032</c:v>
                </c:pt>
                <c:pt idx="549">
                  <c:v>4857213.1461369507</c:v>
                </c:pt>
                <c:pt idx="550">
                  <c:v>1957983.9497822202</c:v>
                </c:pt>
                <c:pt idx="551">
                  <c:v>5120802.7051875209</c:v>
                </c:pt>
                <c:pt idx="552">
                  <c:v>4928643.0926007396</c:v>
                </c:pt>
                <c:pt idx="553">
                  <c:v>2323023.7910008999</c:v>
                </c:pt>
                <c:pt idx="554">
                  <c:v>2332047.2783407802</c:v>
                </c:pt>
                <c:pt idx="555">
                  <c:v>2038102.8653154899</c:v>
                </c:pt>
                <c:pt idx="556">
                  <c:v>1913870.77990775</c:v>
                </c:pt>
                <c:pt idx="557">
                  <c:v>2061799.43048644</c:v>
                </c:pt>
                <c:pt idx="558">
                  <c:v>1266005.82870897</c:v>
                </c:pt>
                <c:pt idx="559">
                  <c:v>4935020.7732581403</c:v>
                </c:pt>
                <c:pt idx="560">
                  <c:v>1002.2658174069201</c:v>
                </c:pt>
                <c:pt idx="561">
                  <c:v>5002613.04320106</c:v>
                </c:pt>
                <c:pt idx="562">
                  <c:v>1094378.0623733299</c:v>
                </c:pt>
                <c:pt idx="563">
                  <c:v>5199707.9940083399</c:v>
                </c:pt>
                <c:pt idx="564">
                  <c:v>1313218.5509200899</c:v>
                </c:pt>
                <c:pt idx="565">
                  <c:v>4969916.5510393502</c:v>
                </c:pt>
                <c:pt idx="566">
                  <c:v>1229637.5816734999</c:v>
                </c:pt>
                <c:pt idx="567">
                  <c:v>163240.784447479</c:v>
                </c:pt>
                <c:pt idx="568">
                  <c:v>16679.701735185499</c:v>
                </c:pt>
                <c:pt idx="569">
                  <c:v>12213.398238459202</c:v>
                </c:pt>
                <c:pt idx="570">
                  <c:v>947816.54101607716</c:v>
                </c:pt>
                <c:pt idx="571">
                  <c:v>1290796.28515132</c:v>
                </c:pt>
                <c:pt idx="572">
                  <c:v>4930060.46719414</c:v>
                </c:pt>
                <c:pt idx="573">
                  <c:v>1345483.4090136299</c:v>
                </c:pt>
                <c:pt idx="574">
                  <c:v>1429429.18409587</c:v>
                </c:pt>
                <c:pt idx="575">
                  <c:v>1564688.9761913</c:v>
                </c:pt>
                <c:pt idx="576">
                  <c:v>1572619.54468237</c:v>
                </c:pt>
                <c:pt idx="577">
                  <c:v>1503713.3011769601</c:v>
                </c:pt>
                <c:pt idx="578">
                  <c:v>1545912.9873694701</c:v>
                </c:pt>
                <c:pt idx="579">
                  <c:v>1432346.2922121501</c:v>
                </c:pt>
                <c:pt idx="580">
                  <c:v>1580821.7950663101</c:v>
                </c:pt>
                <c:pt idx="581">
                  <c:v>1447111.7076709501</c:v>
                </c:pt>
                <c:pt idx="582">
                  <c:v>1509637.0362205002</c:v>
                </c:pt>
                <c:pt idx="583">
                  <c:v>478510.94198451802</c:v>
                </c:pt>
                <c:pt idx="584">
                  <c:v>1427605.7713848301</c:v>
                </c:pt>
                <c:pt idx="585">
                  <c:v>1314858.3711166</c:v>
                </c:pt>
                <c:pt idx="586">
                  <c:v>1004235.25073129</c:v>
                </c:pt>
                <c:pt idx="587">
                  <c:v>844003.099092377</c:v>
                </c:pt>
                <c:pt idx="588">
                  <c:v>1130106.14098026</c:v>
                </c:pt>
                <c:pt idx="589">
                  <c:v>1130014.9434585699</c:v>
                </c:pt>
                <c:pt idx="590">
                  <c:v>1071043.8775652901</c:v>
                </c:pt>
                <c:pt idx="591">
                  <c:v>1089272.72325057</c:v>
                </c:pt>
                <c:pt idx="592">
                  <c:v>899417.67187372607</c:v>
                </c:pt>
                <c:pt idx="593">
                  <c:v>1030848.68376847</c:v>
                </c:pt>
                <c:pt idx="594">
                  <c:v>817934.27816792997</c:v>
                </c:pt>
                <c:pt idx="595">
                  <c:v>1025015.3599153</c:v>
                </c:pt>
                <c:pt idx="596">
                  <c:v>793598.70653541409</c:v>
                </c:pt>
                <c:pt idx="597">
                  <c:v>47121.464264966904</c:v>
                </c:pt>
                <c:pt idx="598">
                  <c:v>927494.00469734299</c:v>
                </c:pt>
                <c:pt idx="599">
                  <c:v>932593.6402247831</c:v>
                </c:pt>
                <c:pt idx="600">
                  <c:v>64348.984100652699</c:v>
                </c:pt>
                <c:pt idx="601">
                  <c:v>137629.61244220001</c:v>
                </c:pt>
                <c:pt idx="602">
                  <c:v>9023.4680405439703</c:v>
                </c:pt>
                <c:pt idx="603">
                  <c:v>879820.95555002103</c:v>
                </c:pt>
                <c:pt idx="604">
                  <c:v>1008791.2371506201</c:v>
                </c:pt>
                <c:pt idx="605">
                  <c:v>1083075.3339972401</c:v>
                </c:pt>
                <c:pt idx="606">
                  <c:v>1291250.9774403702</c:v>
                </c:pt>
                <c:pt idx="607">
                  <c:v>1373464.4769512899</c:v>
                </c:pt>
                <c:pt idx="608">
                  <c:v>1217879.30790167</c:v>
                </c:pt>
                <c:pt idx="609">
                  <c:v>384818.25113036699</c:v>
                </c:pt>
                <c:pt idx="610">
                  <c:v>1330808.8075592301</c:v>
                </c:pt>
                <c:pt idx="611">
                  <c:v>1316317.65890189</c:v>
                </c:pt>
                <c:pt idx="612">
                  <c:v>1441460.02827227</c:v>
                </c:pt>
                <c:pt idx="613">
                  <c:v>1362254.2460400399</c:v>
                </c:pt>
                <c:pt idx="614">
                  <c:v>1186162.1214242801</c:v>
                </c:pt>
                <c:pt idx="615">
                  <c:v>4631192.1229737597</c:v>
                </c:pt>
                <c:pt idx="616">
                  <c:v>1373647.7568282601</c:v>
                </c:pt>
                <c:pt idx="617">
                  <c:v>1114977.3191502199</c:v>
                </c:pt>
                <c:pt idx="618">
                  <c:v>1283322.1093041701</c:v>
                </c:pt>
                <c:pt idx="619">
                  <c:v>1064482.14983216</c:v>
                </c:pt>
                <c:pt idx="620">
                  <c:v>1031213.59251558</c:v>
                </c:pt>
                <c:pt idx="621">
                  <c:v>914639.07952969114</c:v>
                </c:pt>
                <c:pt idx="622">
                  <c:v>52316.856334228498</c:v>
                </c:pt>
                <c:pt idx="623">
                  <c:v>1008336.14920198</c:v>
                </c:pt>
                <c:pt idx="624">
                  <c:v>1100028.25025966</c:v>
                </c:pt>
                <c:pt idx="625">
                  <c:v>997945.89788965113</c:v>
                </c:pt>
                <c:pt idx="626">
                  <c:v>1071408.3745731099</c:v>
                </c:pt>
                <c:pt idx="627">
                  <c:v>868701.74935960094</c:v>
                </c:pt>
                <c:pt idx="628">
                  <c:v>1060835.4894759301</c:v>
                </c:pt>
                <c:pt idx="629">
                  <c:v>958661.6573920931</c:v>
                </c:pt>
                <c:pt idx="630">
                  <c:v>3034235.4890848999</c:v>
                </c:pt>
                <c:pt idx="631">
                  <c:v>1063569.78642433</c:v>
                </c:pt>
                <c:pt idx="632">
                  <c:v>1075783.3071391</c:v>
                </c:pt>
                <c:pt idx="633">
                  <c:v>1014169.4517446901</c:v>
                </c:pt>
                <c:pt idx="634">
                  <c:v>5272417.67144843</c:v>
                </c:pt>
                <c:pt idx="635">
                  <c:v>1090822.1390603201</c:v>
                </c:pt>
                <c:pt idx="636">
                  <c:v>896409.79644063907</c:v>
                </c:pt>
                <c:pt idx="637">
                  <c:v>5247908.51556201</c:v>
                </c:pt>
                <c:pt idx="638">
                  <c:v>5221088.024072241</c:v>
                </c:pt>
                <c:pt idx="639">
                  <c:v>955745.71846673114</c:v>
                </c:pt>
                <c:pt idx="640">
                  <c:v>114296.417376482</c:v>
                </c:pt>
                <c:pt idx="641">
                  <c:v>17408.8413678086</c:v>
                </c:pt>
                <c:pt idx="642">
                  <c:v>1244345.9929879999</c:v>
                </c:pt>
                <c:pt idx="643">
                  <c:v>721594.34724499902</c:v>
                </c:pt>
                <c:pt idx="644">
                  <c:v>4616579.9233103096</c:v>
                </c:pt>
                <c:pt idx="645">
                  <c:v>1666962.8372373902</c:v>
                </c:pt>
                <c:pt idx="646">
                  <c:v>5279342.5056226114</c:v>
                </c:pt>
                <c:pt idx="647">
                  <c:v>1337370.6354980303</c:v>
                </c:pt>
                <c:pt idx="648">
                  <c:v>1413296.12376444</c:v>
                </c:pt>
                <c:pt idx="649">
                  <c:v>5055928.9448883804</c:v>
                </c:pt>
                <c:pt idx="650">
                  <c:v>1301915.37304483</c:v>
                </c:pt>
                <c:pt idx="651">
                  <c:v>989833.74433082307</c:v>
                </c:pt>
                <c:pt idx="652">
                  <c:v>5143581.6375237899</c:v>
                </c:pt>
                <c:pt idx="653">
                  <c:v>953015.06404860108</c:v>
                </c:pt>
                <c:pt idx="654">
                  <c:v>2932781.06466978</c:v>
                </c:pt>
                <c:pt idx="655">
                  <c:v>874443.00569243112</c:v>
                </c:pt>
                <c:pt idx="656">
                  <c:v>862685.65068568604</c:v>
                </c:pt>
                <c:pt idx="657">
                  <c:v>866513.87501424213</c:v>
                </c:pt>
                <c:pt idx="658">
                  <c:v>5077249.97306237</c:v>
                </c:pt>
                <c:pt idx="659">
                  <c:v>956200.73071218398</c:v>
                </c:pt>
                <c:pt idx="660">
                  <c:v>816293.42593115498</c:v>
                </c:pt>
                <c:pt idx="661">
                  <c:v>4964723.7677423405</c:v>
                </c:pt>
                <c:pt idx="662">
                  <c:v>4956219.1986838598</c:v>
                </c:pt>
                <c:pt idx="663">
                  <c:v>1047072.73672385</c:v>
                </c:pt>
                <c:pt idx="664">
                  <c:v>1034585.85285065</c:v>
                </c:pt>
                <c:pt idx="665">
                  <c:v>912816.46471065597</c:v>
                </c:pt>
                <c:pt idx="666">
                  <c:v>4680319.5039881803</c:v>
                </c:pt>
                <c:pt idx="667">
                  <c:v>1035041.5320980301</c:v>
                </c:pt>
                <c:pt idx="668">
                  <c:v>840264.56711548602</c:v>
                </c:pt>
                <c:pt idx="669">
                  <c:v>4364316.9546689298</c:v>
                </c:pt>
                <c:pt idx="670">
                  <c:v>1031942.53923706</c:v>
                </c:pt>
                <c:pt idx="671">
                  <c:v>932594.55233744998</c:v>
                </c:pt>
                <c:pt idx="672">
                  <c:v>4724526.05326882</c:v>
                </c:pt>
                <c:pt idx="673">
                  <c:v>1033583.1322416899</c:v>
                </c:pt>
                <c:pt idx="674">
                  <c:v>282182.893983535</c:v>
                </c:pt>
                <c:pt idx="675">
                  <c:v>376978.64411151299</c:v>
                </c:pt>
                <c:pt idx="676">
                  <c:v>1017268.0980108501</c:v>
                </c:pt>
                <c:pt idx="677">
                  <c:v>1090274.0734679601</c:v>
                </c:pt>
                <c:pt idx="678">
                  <c:v>5281802.6093174499</c:v>
                </c:pt>
                <c:pt idx="679">
                  <c:v>1036955.38102965</c:v>
                </c:pt>
                <c:pt idx="680">
                  <c:v>967958.61302289611</c:v>
                </c:pt>
                <c:pt idx="681">
                  <c:v>967914.13299568102</c:v>
                </c:pt>
                <c:pt idx="682">
                  <c:v>896319.33645925496</c:v>
                </c:pt>
                <c:pt idx="683">
                  <c:v>49947.526710213009</c:v>
                </c:pt>
                <c:pt idx="684">
                  <c:v>1061108.98180366</c:v>
                </c:pt>
                <c:pt idx="685">
                  <c:v>1057388.76422573</c:v>
                </c:pt>
                <c:pt idx="686">
                  <c:v>19407.633687375899</c:v>
                </c:pt>
                <c:pt idx="687">
                  <c:v>1090549.4678266</c:v>
                </c:pt>
                <c:pt idx="688">
                  <c:v>2329620.3556866902</c:v>
                </c:pt>
                <c:pt idx="689">
                  <c:v>1804242.37224459</c:v>
                </c:pt>
                <c:pt idx="690">
                  <c:v>79752.579305767504</c:v>
                </c:pt>
                <c:pt idx="691">
                  <c:v>4700310.0860905396</c:v>
                </c:pt>
                <c:pt idx="692">
                  <c:v>1914.03186442519</c:v>
                </c:pt>
                <c:pt idx="693">
                  <c:v>2551.2300562997598</c:v>
                </c:pt>
                <c:pt idx="694">
                  <c:v>15768.239145475</c:v>
                </c:pt>
                <c:pt idx="695">
                  <c:v>455.71783221583604</c:v>
                </c:pt>
                <c:pt idx="696">
                  <c:v>182.23284018532703</c:v>
                </c:pt>
                <c:pt idx="697">
                  <c:v>1170939.60177354</c:v>
                </c:pt>
                <c:pt idx="698">
                  <c:v>934874.88635730813</c:v>
                </c:pt>
                <c:pt idx="699">
                  <c:v>1388412.50483256</c:v>
                </c:pt>
                <c:pt idx="700">
                  <c:v>1001136.2625558201</c:v>
                </c:pt>
                <c:pt idx="701">
                  <c:v>5075886.079046471</c:v>
                </c:pt>
                <c:pt idx="702">
                  <c:v>1136395.54894052</c:v>
                </c:pt>
                <c:pt idx="703">
                  <c:v>1135564.3182415999</c:v>
                </c:pt>
                <c:pt idx="704">
                  <c:v>1110145.0664998</c:v>
                </c:pt>
                <c:pt idx="705">
                  <c:v>82122.688181765596</c:v>
                </c:pt>
                <c:pt idx="706">
                  <c:v>81273.218896624399</c:v>
                </c:pt>
                <c:pt idx="707">
                  <c:v>1101121.8960555501</c:v>
                </c:pt>
                <c:pt idx="708">
                  <c:v>652009.25216469297</c:v>
                </c:pt>
                <c:pt idx="709">
                  <c:v>1241669.90766536</c:v>
                </c:pt>
                <c:pt idx="710">
                  <c:v>404956.54577265802</c:v>
                </c:pt>
                <c:pt idx="711">
                  <c:v>404368.40344518097</c:v>
                </c:pt>
                <c:pt idx="712">
                  <c:v>1834845.98910187</c:v>
                </c:pt>
                <c:pt idx="713">
                  <c:v>1835957.14285042</c:v>
                </c:pt>
                <c:pt idx="714">
                  <c:v>1536708.6292515299</c:v>
                </c:pt>
                <c:pt idx="715">
                  <c:v>815107.71317390015</c:v>
                </c:pt>
                <c:pt idx="716">
                  <c:v>815298.20353992109</c:v>
                </c:pt>
                <c:pt idx="717">
                  <c:v>2198791.5368106798</c:v>
                </c:pt>
                <c:pt idx="718">
                  <c:v>2200048.0733160898</c:v>
                </c:pt>
                <c:pt idx="719">
                  <c:v>1994717.29580343</c:v>
                </c:pt>
                <c:pt idx="720">
                  <c:v>4747677.6026452901</c:v>
                </c:pt>
                <c:pt idx="721">
                  <c:v>2281916.5447427002</c:v>
                </c:pt>
                <c:pt idx="722">
                  <c:v>1885977.9187668201</c:v>
                </c:pt>
                <c:pt idx="723">
                  <c:v>1881788.3582176401</c:v>
                </c:pt>
                <c:pt idx="724">
                  <c:v>2150666.7602739199</c:v>
                </c:pt>
                <c:pt idx="725">
                  <c:v>4510241.8822167004</c:v>
                </c:pt>
                <c:pt idx="726">
                  <c:v>2199520.8125457098</c:v>
                </c:pt>
                <c:pt idx="727">
                  <c:v>2199592.47842988</c:v>
                </c:pt>
                <c:pt idx="728">
                  <c:v>2257033.6652491</c:v>
                </c:pt>
                <c:pt idx="729">
                  <c:v>2113661.8610409899</c:v>
                </c:pt>
                <c:pt idx="730">
                  <c:v>4497572.37279265</c:v>
                </c:pt>
                <c:pt idx="731">
                  <c:v>2179924.3594175</c:v>
                </c:pt>
                <c:pt idx="732">
                  <c:v>2178909.6021611299</c:v>
                </c:pt>
                <c:pt idx="733">
                  <c:v>2174182.08860105</c:v>
                </c:pt>
                <c:pt idx="734">
                  <c:v>2174354.0983486101</c:v>
                </c:pt>
                <c:pt idx="735">
                  <c:v>2243908.5811767001</c:v>
                </c:pt>
                <c:pt idx="736">
                  <c:v>2103271.4185635699</c:v>
                </c:pt>
                <c:pt idx="737">
                  <c:v>2129247.2079463801</c:v>
                </c:pt>
                <c:pt idx="738">
                  <c:v>2128523.6711388701</c:v>
                </c:pt>
                <c:pt idx="739">
                  <c:v>2179194.8810993</c:v>
                </c:pt>
                <c:pt idx="740">
                  <c:v>2065900.7326591103</c:v>
                </c:pt>
                <c:pt idx="741">
                  <c:v>2065290.8727322603</c:v>
                </c:pt>
                <c:pt idx="742">
                  <c:v>2025796.7681606503</c:v>
                </c:pt>
                <c:pt idx="743">
                  <c:v>4740128.9009590503</c:v>
                </c:pt>
                <c:pt idx="744">
                  <c:v>2033999.2943657401</c:v>
                </c:pt>
                <c:pt idx="745">
                  <c:v>1943309.39556353</c:v>
                </c:pt>
                <c:pt idx="746">
                  <c:v>1942742.69925254</c:v>
                </c:pt>
                <c:pt idx="747">
                  <c:v>1867567.22331001</c:v>
                </c:pt>
                <c:pt idx="748">
                  <c:v>1870216.11138112</c:v>
                </c:pt>
                <c:pt idx="749">
                  <c:v>1773869.7879530003</c:v>
                </c:pt>
                <c:pt idx="750">
                  <c:v>4848919.0071612904</c:v>
                </c:pt>
                <c:pt idx="751">
                  <c:v>1894181.4205904901</c:v>
                </c:pt>
                <c:pt idx="752">
                  <c:v>1249597.4049477102</c:v>
                </c:pt>
                <c:pt idx="753">
                  <c:v>1253831.2075304701</c:v>
                </c:pt>
                <c:pt idx="754">
                  <c:v>1560497.52839905</c:v>
                </c:pt>
                <c:pt idx="755">
                  <c:v>4762725.3913942799</c:v>
                </c:pt>
                <c:pt idx="756">
                  <c:v>1739233.69227838</c:v>
                </c:pt>
                <c:pt idx="757">
                  <c:v>1739103.4803144899</c:v>
                </c:pt>
                <c:pt idx="758">
                  <c:v>1809142.2535908199</c:v>
                </c:pt>
                <c:pt idx="759">
                  <c:v>1639976.1648450899</c:v>
                </c:pt>
                <c:pt idx="760">
                  <c:v>4905409.5204234803</c:v>
                </c:pt>
                <c:pt idx="761">
                  <c:v>2049306.8919561401</c:v>
                </c:pt>
                <c:pt idx="762">
                  <c:v>2049442.28378838</c:v>
                </c:pt>
                <c:pt idx="763">
                  <c:v>1542358.6304088</c:v>
                </c:pt>
                <c:pt idx="764">
                  <c:v>1542479.6692688602</c:v>
                </c:pt>
                <c:pt idx="765">
                  <c:v>1696575.56152994</c:v>
                </c:pt>
                <c:pt idx="766">
                  <c:v>4608550.57960789</c:v>
                </c:pt>
                <c:pt idx="767">
                  <c:v>104818.061769757</c:v>
                </c:pt>
                <c:pt idx="768">
                  <c:v>106056.06092813</c:v>
                </c:pt>
                <c:pt idx="769">
                  <c:v>1379753.9486857201</c:v>
                </c:pt>
                <c:pt idx="770">
                  <c:v>1385040.47338986</c:v>
                </c:pt>
              </c:numCache>
            </c:numRef>
          </c:xVal>
          <c:yVal>
            <c:numRef>
              <c:f>Sheet3!$N$171:$N$941</c:f>
              <c:numCache>
                <c:formatCode>General</c:formatCode>
                <c:ptCount val="771"/>
                <c:pt idx="0">
                  <c:v>1457335.1431172341</c:v>
                </c:pt>
                <c:pt idx="1">
                  <c:v>1212589.7819781676</c:v>
                </c:pt>
                <c:pt idx="2">
                  <c:v>2929180.9068690054</c:v>
                </c:pt>
                <c:pt idx="3">
                  <c:v>1219448.7462216057</c:v>
                </c:pt>
                <c:pt idx="4">
                  <c:v>1228231.3646702096</c:v>
                </c:pt>
                <c:pt idx="5">
                  <c:v>1369972.4544526543</c:v>
                </c:pt>
                <c:pt idx="6">
                  <c:v>1210686.7563724518</c:v>
                </c:pt>
                <c:pt idx="7">
                  <c:v>1939878.1627055723</c:v>
                </c:pt>
                <c:pt idx="8">
                  <c:v>2294342.0174764469</c:v>
                </c:pt>
                <c:pt idx="9">
                  <c:v>2516257.1929034311</c:v>
                </c:pt>
                <c:pt idx="10">
                  <c:v>2752420.2926678117</c:v>
                </c:pt>
                <c:pt idx="11">
                  <c:v>2810323.36932607</c:v>
                </c:pt>
                <c:pt idx="12">
                  <c:v>2810323.36932607</c:v>
                </c:pt>
                <c:pt idx="13">
                  <c:v>2810323.36932607</c:v>
                </c:pt>
                <c:pt idx="14">
                  <c:v>2810323.36932607</c:v>
                </c:pt>
                <c:pt idx="15">
                  <c:v>2810323.36932607</c:v>
                </c:pt>
                <c:pt idx="16">
                  <c:v>2810323.36932607</c:v>
                </c:pt>
                <c:pt idx="17">
                  <c:v>2810323.36932607</c:v>
                </c:pt>
                <c:pt idx="18">
                  <c:v>1365217.3128537834</c:v>
                </c:pt>
                <c:pt idx="19">
                  <c:v>1241635.7992275152</c:v>
                </c:pt>
                <c:pt idx="20">
                  <c:v>1233970.2730195131</c:v>
                </c:pt>
                <c:pt idx="21">
                  <c:v>1206503.5316371359</c:v>
                </c:pt>
                <c:pt idx="22">
                  <c:v>1227084.6358791459</c:v>
                </c:pt>
                <c:pt idx="23">
                  <c:v>1233204.5782974456</c:v>
                </c:pt>
                <c:pt idx="24">
                  <c:v>1233204.5782974456</c:v>
                </c:pt>
                <c:pt idx="25">
                  <c:v>1233204.5782974456</c:v>
                </c:pt>
                <c:pt idx="26">
                  <c:v>1233204.5782974456</c:v>
                </c:pt>
                <c:pt idx="27">
                  <c:v>1911218.0793087464</c:v>
                </c:pt>
                <c:pt idx="28">
                  <c:v>1911218.0793087464</c:v>
                </c:pt>
                <c:pt idx="29">
                  <c:v>1911218.0793087464</c:v>
                </c:pt>
                <c:pt idx="30">
                  <c:v>1911218.0793087464</c:v>
                </c:pt>
                <c:pt idx="31">
                  <c:v>1911218.0793087464</c:v>
                </c:pt>
                <c:pt idx="32">
                  <c:v>2098050.2604041249</c:v>
                </c:pt>
                <c:pt idx="33">
                  <c:v>1843790.5307742767</c:v>
                </c:pt>
                <c:pt idx="34">
                  <c:v>1431495.2116634231</c:v>
                </c:pt>
                <c:pt idx="35">
                  <c:v>1270133.8724279776</c:v>
                </c:pt>
                <c:pt idx="36">
                  <c:v>1230525.8751311339</c:v>
                </c:pt>
                <c:pt idx="37">
                  <c:v>1222119.5333078504</c:v>
                </c:pt>
                <c:pt idx="38">
                  <c:v>1237801.0863508098</c:v>
                </c:pt>
                <c:pt idx="39">
                  <c:v>1219830.1702470053</c:v>
                </c:pt>
                <c:pt idx="40">
                  <c:v>1268201.600224711</c:v>
                </c:pt>
                <c:pt idx="41">
                  <c:v>1220974.6762970462</c:v>
                </c:pt>
                <c:pt idx="42">
                  <c:v>1381487.2294559609</c:v>
                </c:pt>
                <c:pt idx="43">
                  <c:v>2057952.2404412273</c:v>
                </c:pt>
                <c:pt idx="44">
                  <c:v>2472214.4900192507</c:v>
                </c:pt>
                <c:pt idx="45">
                  <c:v>2777175.9999170899</c:v>
                </c:pt>
                <c:pt idx="46">
                  <c:v>2833725.7498141844</c:v>
                </c:pt>
                <c:pt idx="47">
                  <c:v>2821754.667267669</c:v>
                </c:pt>
                <c:pt idx="48">
                  <c:v>2758600.7964599412</c:v>
                </c:pt>
                <c:pt idx="49">
                  <c:v>2690413.9897634741</c:v>
                </c:pt>
                <c:pt idx="50">
                  <c:v>2604765.7290520146</c:v>
                </c:pt>
                <c:pt idx="51">
                  <c:v>2412343.2573548052</c:v>
                </c:pt>
                <c:pt idx="52">
                  <c:v>2303447.2858114168</c:v>
                </c:pt>
                <c:pt idx="53">
                  <c:v>2182418.3737777639</c:v>
                </c:pt>
                <c:pt idx="54">
                  <c:v>2035040.9608450718</c:v>
                </c:pt>
                <c:pt idx="55">
                  <c:v>1733126.2324587442</c:v>
                </c:pt>
                <c:pt idx="56">
                  <c:v>1579339.0633480158</c:v>
                </c:pt>
                <c:pt idx="57">
                  <c:v>1411819.4730835967</c:v>
                </c:pt>
                <c:pt idx="58">
                  <c:v>1282523.4998459928</c:v>
                </c:pt>
                <c:pt idx="59">
                  <c:v>1233204.5782974456</c:v>
                </c:pt>
                <c:pt idx="60">
                  <c:v>1238567.7169635892</c:v>
                </c:pt>
                <c:pt idx="61">
                  <c:v>1229760.8823282644</c:v>
                </c:pt>
                <c:pt idx="62">
                  <c:v>1248548.1092648115</c:v>
                </c:pt>
                <c:pt idx="63">
                  <c:v>1249316.9236241374</c:v>
                </c:pt>
                <c:pt idx="64">
                  <c:v>1241635.7992275152</c:v>
                </c:pt>
                <c:pt idx="65">
                  <c:v>1240484.975912841</c:v>
                </c:pt>
                <c:pt idx="66">
                  <c:v>1246626.755790785</c:v>
                </c:pt>
                <c:pt idx="67">
                  <c:v>1246626.755790785</c:v>
                </c:pt>
                <c:pt idx="68">
                  <c:v>1253548.1907671783</c:v>
                </c:pt>
                <c:pt idx="69">
                  <c:v>1260482.2602728382</c:v>
                </c:pt>
                <c:pt idx="70">
                  <c:v>1489451.5743851662</c:v>
                </c:pt>
                <c:pt idx="71">
                  <c:v>1835425.435337238</c:v>
                </c:pt>
                <c:pt idx="72">
                  <c:v>2142638.8875511475</c:v>
                </c:pt>
                <c:pt idx="73">
                  <c:v>2590683.0341636669</c:v>
                </c:pt>
                <c:pt idx="74">
                  <c:v>2590683.0341636669</c:v>
                </c:pt>
                <c:pt idx="75">
                  <c:v>2595206.2805532478</c:v>
                </c:pt>
                <c:pt idx="76">
                  <c:v>2625441.9770825189</c:v>
                </c:pt>
                <c:pt idx="77">
                  <c:v>2807727.97925747</c:v>
                </c:pt>
                <c:pt idx="78">
                  <c:v>2949274.1055320948</c:v>
                </c:pt>
                <c:pt idx="79">
                  <c:v>2942922.8016093839</c:v>
                </c:pt>
                <c:pt idx="80">
                  <c:v>2813439.1242545098</c:v>
                </c:pt>
                <c:pt idx="81">
                  <c:v>2643144.2966824397</c:v>
                </c:pt>
                <c:pt idx="82">
                  <c:v>2643144.2966824397</c:v>
                </c:pt>
                <c:pt idx="83">
                  <c:v>2540138.7778355274</c:v>
                </c:pt>
                <c:pt idx="84">
                  <c:v>2445151.5113969799</c:v>
                </c:pt>
                <c:pt idx="85">
                  <c:v>2317852.6869521011</c:v>
                </c:pt>
                <c:pt idx="86">
                  <c:v>2199351.0882987175</c:v>
                </c:pt>
                <c:pt idx="87">
                  <c:v>2199351.0882987175</c:v>
                </c:pt>
                <c:pt idx="88">
                  <c:v>2080038.7861847412</c:v>
                </c:pt>
                <c:pt idx="89">
                  <c:v>1966892.0540157706</c:v>
                </c:pt>
                <c:pt idx="90">
                  <c:v>1849081.002100138</c:v>
                </c:pt>
                <c:pt idx="91">
                  <c:v>1727099.7809537221</c:v>
                </c:pt>
                <c:pt idx="92">
                  <c:v>1616568.9857373945</c:v>
                </c:pt>
                <c:pt idx="93">
                  <c:v>1473159.6737378277</c:v>
                </c:pt>
                <c:pt idx="94">
                  <c:v>1373542.4957249779</c:v>
                </c:pt>
                <c:pt idx="95">
                  <c:v>1291841.9253651518</c:v>
                </c:pt>
                <c:pt idx="96">
                  <c:v>1250085.8939613681</c:v>
                </c:pt>
                <c:pt idx="97">
                  <c:v>1229378.4444208723</c:v>
                </c:pt>
                <c:pt idx="98">
                  <c:v>1229378.4444208723</c:v>
                </c:pt>
                <c:pt idx="99">
                  <c:v>1219448.7462216057</c:v>
                </c:pt>
                <c:pt idx="100">
                  <c:v>1227466.839812696</c:v>
                </c:pt>
                <c:pt idx="101">
                  <c:v>1243170.7762531005</c:v>
                </c:pt>
                <c:pt idx="102">
                  <c:v>1219067.3611895181</c:v>
                </c:pt>
                <c:pt idx="103">
                  <c:v>1232821.7894304544</c:v>
                </c:pt>
                <c:pt idx="104">
                  <c:v>1242786.9735041168</c:v>
                </c:pt>
                <c:pt idx="105">
                  <c:v>1237034.6117194276</c:v>
                </c:pt>
                <c:pt idx="106">
                  <c:v>1236268.2930706069</c:v>
                </c:pt>
                <c:pt idx="107">
                  <c:v>1236268.2930706069</c:v>
                </c:pt>
                <c:pt idx="108">
                  <c:v>1233970.2730195131</c:v>
                </c:pt>
                <c:pt idx="109">
                  <c:v>1246242.6020833664</c:v>
                </c:pt>
                <c:pt idx="110">
                  <c:v>1243170.7762531005</c:v>
                </c:pt>
                <c:pt idx="111">
                  <c:v>1226702.4709389079</c:v>
                </c:pt>
                <c:pt idx="112">
                  <c:v>1200427.2641381249</c:v>
                </c:pt>
                <c:pt idx="113">
                  <c:v>1200427.2641381249</c:v>
                </c:pt>
                <c:pt idx="114">
                  <c:v>1241635.7992275152</c:v>
                </c:pt>
                <c:pt idx="115">
                  <c:v>1325809.5074584708</c:v>
                </c:pt>
                <c:pt idx="116">
                  <c:v>1389049.1743176244</c:v>
                </c:pt>
                <c:pt idx="117">
                  <c:v>1516880.2872102242</c:v>
                </c:pt>
                <c:pt idx="118">
                  <c:v>1495985.8046099544</c:v>
                </c:pt>
                <c:pt idx="119">
                  <c:v>1504986.6712780204</c:v>
                </c:pt>
                <c:pt idx="120">
                  <c:v>1492309.0717522427</c:v>
                </c:pt>
                <c:pt idx="121">
                  <c:v>1482519.8929966427</c:v>
                </c:pt>
                <c:pt idx="122">
                  <c:v>1432300.2918006387</c:v>
                </c:pt>
                <c:pt idx="123">
                  <c:v>1401017.7489265334</c:v>
                </c:pt>
                <c:pt idx="124">
                  <c:v>1361654.6417260543</c:v>
                </c:pt>
                <c:pt idx="125">
                  <c:v>1319540.4463866726</c:v>
                </c:pt>
                <c:pt idx="126">
                  <c:v>1282523.4998459928</c:v>
                </c:pt>
                <c:pt idx="127">
                  <c:v>1277098.1244230643</c:v>
                </c:pt>
                <c:pt idx="128">
                  <c:v>1231291.0239165649</c:v>
                </c:pt>
                <c:pt idx="129">
                  <c:v>1192088.6964304373</c:v>
                </c:pt>
                <c:pt idx="130">
                  <c:v>1141333.4671908524</c:v>
                </c:pt>
                <c:pt idx="131">
                  <c:v>1098658.090964891</c:v>
                </c:pt>
                <c:pt idx="132">
                  <c:v>1056134.085735539</c:v>
                </c:pt>
                <c:pt idx="133">
                  <c:v>1056134.085735539</c:v>
                </c:pt>
                <c:pt idx="134">
                  <c:v>1039053.9040172007</c:v>
                </c:pt>
                <c:pt idx="135">
                  <c:v>1032535.3701726999</c:v>
                </c:pt>
                <c:pt idx="136">
                  <c:v>1038691.4317857008</c:v>
                </c:pt>
                <c:pt idx="137">
                  <c:v>1043043.6722538434</c:v>
                </c:pt>
                <c:pt idx="138">
                  <c:v>1044858.763088705</c:v>
                </c:pt>
                <c:pt idx="139">
                  <c:v>1044858.763088705</c:v>
                </c:pt>
                <c:pt idx="140">
                  <c:v>1097920.4729793128</c:v>
                </c:pt>
                <c:pt idx="141">
                  <c:v>1105303.672029404</c:v>
                </c:pt>
                <c:pt idx="142">
                  <c:v>1028196.7001280282</c:v>
                </c:pt>
                <c:pt idx="143">
                  <c:v>1151802.0624970086</c:v>
                </c:pt>
                <c:pt idx="144">
                  <c:v>1151802.0624970086</c:v>
                </c:pt>
                <c:pt idx="145">
                  <c:v>1058320.7347453572</c:v>
                </c:pt>
                <c:pt idx="146">
                  <c:v>1054677.09963792</c:v>
                </c:pt>
                <c:pt idx="147">
                  <c:v>1100871.8808169942</c:v>
                </c:pt>
                <c:pt idx="148">
                  <c:v>1128290.7155598514</c:v>
                </c:pt>
                <c:pt idx="149">
                  <c:v>1238184.3821587972</c:v>
                </c:pt>
                <c:pt idx="150">
                  <c:v>1494759.8760330584</c:v>
                </c:pt>
                <c:pt idx="151">
                  <c:v>1699219.9483979493</c:v>
                </c:pt>
                <c:pt idx="152">
                  <c:v>1853935.5337410234</c:v>
                </c:pt>
                <c:pt idx="153">
                  <c:v>2039615.417671157</c:v>
                </c:pt>
                <c:pt idx="154">
                  <c:v>2269494.3213451188</c:v>
                </c:pt>
                <c:pt idx="155">
                  <c:v>2269494.3213451188</c:v>
                </c:pt>
                <c:pt idx="156">
                  <c:v>2352568.8410340808</c:v>
                </c:pt>
                <c:pt idx="157">
                  <c:v>2398196.9514698721</c:v>
                </c:pt>
                <c:pt idx="158">
                  <c:v>2398196.9514698721</c:v>
                </c:pt>
                <c:pt idx="159">
                  <c:v>2389432.9808291513</c:v>
                </c:pt>
                <c:pt idx="160">
                  <c:v>2367093.5682940762</c:v>
                </c:pt>
                <c:pt idx="161">
                  <c:v>2323624.6742657386</c:v>
                </c:pt>
                <c:pt idx="162">
                  <c:v>2269017.5144164823</c:v>
                </c:pt>
                <c:pt idx="163">
                  <c:v>2269017.5144164823</c:v>
                </c:pt>
                <c:pt idx="164">
                  <c:v>2203592.1635117847</c:v>
                </c:pt>
                <c:pt idx="165">
                  <c:v>2143571.6388409492</c:v>
                </c:pt>
                <c:pt idx="166">
                  <c:v>2101289.3673800863</c:v>
                </c:pt>
                <c:pt idx="167">
                  <c:v>2049234.4700312242</c:v>
                </c:pt>
                <c:pt idx="168">
                  <c:v>1958773.1463368982</c:v>
                </c:pt>
                <c:pt idx="169">
                  <c:v>1857469.0658645704</c:v>
                </c:pt>
                <c:pt idx="170">
                  <c:v>1754711.6662864573</c:v>
                </c:pt>
                <c:pt idx="171">
                  <c:v>1648605.3311324213</c:v>
                </c:pt>
                <c:pt idx="172">
                  <c:v>1541178.8759857882</c:v>
                </c:pt>
                <c:pt idx="173">
                  <c:v>1431897.7322347928</c:v>
                </c:pt>
                <c:pt idx="174">
                  <c:v>1310546.1605603341</c:v>
                </c:pt>
                <c:pt idx="175">
                  <c:v>1182258.3586710971</c:v>
                </c:pt>
                <c:pt idx="176">
                  <c:v>1063063.2902041543</c:v>
                </c:pt>
                <c:pt idx="177">
                  <c:v>960249.4140167255</c:v>
                </c:pt>
                <c:pt idx="178">
                  <c:v>990115.65901804715</c:v>
                </c:pt>
                <c:pt idx="179">
                  <c:v>990115.65901804715</c:v>
                </c:pt>
                <c:pt idx="180">
                  <c:v>1006228.6174611654</c:v>
                </c:pt>
                <c:pt idx="181">
                  <c:v>1021338.6233849451</c:v>
                </c:pt>
                <c:pt idx="182">
                  <c:v>1090184.9015208427</c:v>
                </c:pt>
                <c:pt idx="183">
                  <c:v>953178.95858548582</c:v>
                </c:pt>
                <c:pt idx="184">
                  <c:v>1139467.2922976315</c:v>
                </c:pt>
                <c:pt idx="185">
                  <c:v>1158172.9111238383</c:v>
                </c:pt>
                <c:pt idx="186">
                  <c:v>1195118.7191228382</c:v>
                </c:pt>
                <c:pt idx="187">
                  <c:v>1370368.9697233494</c:v>
                </c:pt>
                <c:pt idx="188">
                  <c:v>1429885.5193285272</c:v>
                </c:pt>
                <c:pt idx="189">
                  <c:v>1414223.7167805433</c:v>
                </c:pt>
                <c:pt idx="190">
                  <c:v>1475599.4812969584</c:v>
                </c:pt>
                <c:pt idx="191">
                  <c:v>1573094.7737884708</c:v>
                </c:pt>
                <c:pt idx="192">
                  <c:v>1676183.5337767843</c:v>
                </c:pt>
                <c:pt idx="193">
                  <c:v>1935838.1870994344</c:v>
                </c:pt>
                <c:pt idx="194">
                  <c:v>2249502.0053617191</c:v>
                </c:pt>
                <c:pt idx="195">
                  <c:v>2249502.0053617191</c:v>
                </c:pt>
                <c:pt idx="196">
                  <c:v>2686844.3182401825</c:v>
                </c:pt>
                <c:pt idx="197">
                  <c:v>2940278.0822815839</c:v>
                </c:pt>
                <c:pt idx="198">
                  <c:v>2831642.3405869864</c:v>
                </c:pt>
                <c:pt idx="199">
                  <c:v>2789587.5456219073</c:v>
                </c:pt>
                <c:pt idx="200">
                  <c:v>2719552.4427457713</c:v>
                </c:pt>
                <c:pt idx="201">
                  <c:v>2665974.6137168258</c:v>
                </c:pt>
                <c:pt idx="202">
                  <c:v>2570617.9324397817</c:v>
                </c:pt>
                <c:pt idx="203">
                  <c:v>2501872.2737755161</c:v>
                </c:pt>
                <c:pt idx="204">
                  <c:v>2368063.1312984042</c:v>
                </c:pt>
                <c:pt idx="205">
                  <c:v>2026360.2361257654</c:v>
                </c:pt>
                <c:pt idx="206">
                  <c:v>1841147.4008660298</c:v>
                </c:pt>
                <c:pt idx="207">
                  <c:v>1642686.9750546757</c:v>
                </c:pt>
                <c:pt idx="208">
                  <c:v>1428678.659532452</c:v>
                </c:pt>
                <c:pt idx="209">
                  <c:v>1225938.258045353</c:v>
                </c:pt>
                <c:pt idx="210">
                  <c:v>1225938.258045353</c:v>
                </c:pt>
                <c:pt idx="211">
                  <c:v>1220211.6332668811</c:v>
                </c:pt>
                <c:pt idx="212">
                  <c:v>1225174.2011331953</c:v>
                </c:pt>
                <c:pt idx="213">
                  <c:v>1232439.0395579394</c:v>
                </c:pt>
                <c:pt idx="214">
                  <c:v>1253933.0853894353</c:v>
                </c:pt>
                <c:pt idx="215">
                  <c:v>1232056.3286810648</c:v>
                </c:pt>
                <c:pt idx="216">
                  <c:v>1214874.6995558031</c:v>
                </c:pt>
                <c:pt idx="217">
                  <c:v>1214493.7824702356</c:v>
                </c:pt>
                <c:pt idx="218">
                  <c:v>1213351.2651873752</c:v>
                </c:pt>
                <c:pt idx="219">
                  <c:v>1212970.5040855333</c:v>
                </c:pt>
                <c:pt idx="220">
                  <c:v>1227084.6358791459</c:v>
                </c:pt>
                <c:pt idx="221">
                  <c:v>1222119.5333078504</c:v>
                </c:pt>
                <c:pt idx="222">
                  <c:v>1222119.5333078504</c:v>
                </c:pt>
                <c:pt idx="223">
                  <c:v>1244322.4184727296</c:v>
                </c:pt>
                <c:pt idx="224">
                  <c:v>1252778.5185084213</c:v>
                </c:pt>
                <c:pt idx="225">
                  <c:v>1304301.4326540288</c:v>
                </c:pt>
                <c:pt idx="226">
                  <c:v>1173960.9701733571</c:v>
                </c:pt>
                <c:pt idx="227">
                  <c:v>1243554.6179965604</c:v>
                </c:pt>
                <c:pt idx="228">
                  <c:v>1243554.6179965604</c:v>
                </c:pt>
                <c:pt idx="229">
                  <c:v>1353354.0259976871</c:v>
                </c:pt>
                <c:pt idx="230">
                  <c:v>1383873.6912189052</c:v>
                </c:pt>
                <c:pt idx="231">
                  <c:v>1486188.2028344553</c:v>
                </c:pt>
                <c:pt idx="232">
                  <c:v>1654531.3303230796</c:v>
                </c:pt>
                <c:pt idx="233">
                  <c:v>1730542.5316374749</c:v>
                </c:pt>
                <c:pt idx="234">
                  <c:v>1826196.1816356052</c:v>
                </c:pt>
                <c:pt idx="235">
                  <c:v>2004492.688907776</c:v>
                </c:pt>
                <c:pt idx="236">
                  <c:v>2008586.0103077721</c:v>
                </c:pt>
                <c:pt idx="237">
                  <c:v>1986791.4625979029</c:v>
                </c:pt>
                <c:pt idx="238">
                  <c:v>1964184.3476193026</c:v>
                </c:pt>
                <c:pt idx="239">
                  <c:v>1920157.197364606</c:v>
                </c:pt>
                <c:pt idx="240">
                  <c:v>1861447.2726546228</c:v>
                </c:pt>
                <c:pt idx="241">
                  <c:v>1788579.608410364</c:v>
                </c:pt>
                <c:pt idx="242">
                  <c:v>1666830.9280276299</c:v>
                </c:pt>
                <c:pt idx="243">
                  <c:v>1538288.8953958172</c:v>
                </c:pt>
                <c:pt idx="244">
                  <c:v>1538288.8953958172</c:v>
                </c:pt>
                <c:pt idx="245">
                  <c:v>1210686.7563724518</c:v>
                </c:pt>
                <c:pt idx="246">
                  <c:v>976926.38264037669</c:v>
                </c:pt>
                <c:pt idx="247">
                  <c:v>726640.83845098503</c:v>
                </c:pt>
                <c:pt idx="248">
                  <c:v>619229.75565539673</c:v>
                </c:pt>
                <c:pt idx="249">
                  <c:v>611389.48279549368</c:v>
                </c:pt>
                <c:pt idx="250">
                  <c:v>611389.48279549368</c:v>
                </c:pt>
                <c:pt idx="251">
                  <c:v>605447.17552489601</c:v>
                </c:pt>
                <c:pt idx="252">
                  <c:v>602637.31182669289</c:v>
                </c:pt>
                <c:pt idx="253">
                  <c:v>612329.02868883684</c:v>
                </c:pt>
                <c:pt idx="254">
                  <c:v>612642.28864572942</c:v>
                </c:pt>
                <c:pt idx="255">
                  <c:v>605447.17552489601</c:v>
                </c:pt>
                <c:pt idx="256">
                  <c:v>605447.17552489601</c:v>
                </c:pt>
                <c:pt idx="257">
                  <c:v>624889.84335912392</c:v>
                </c:pt>
                <c:pt idx="258">
                  <c:v>603573.58210138045</c:v>
                </c:pt>
                <c:pt idx="259">
                  <c:v>604197.957260767</c:v>
                </c:pt>
                <c:pt idx="260">
                  <c:v>607947.48383923434</c:v>
                </c:pt>
                <c:pt idx="261">
                  <c:v>622687.19681538641</c:v>
                </c:pt>
                <c:pt idx="262">
                  <c:v>599207.32347411104</c:v>
                </c:pt>
                <c:pt idx="263">
                  <c:v>612642.28864572942</c:v>
                </c:pt>
                <c:pt idx="264">
                  <c:v>601077.64128013514</c:v>
                </c:pt>
                <c:pt idx="265">
                  <c:v>608260.19785832614</c:v>
                </c:pt>
                <c:pt idx="266">
                  <c:v>633719.53731286339</c:v>
                </c:pt>
                <c:pt idx="267">
                  <c:v>1072568.1718206033</c:v>
                </c:pt>
                <c:pt idx="268">
                  <c:v>1405815.0056260638</c:v>
                </c:pt>
                <c:pt idx="269">
                  <c:v>1596033.3971807268</c:v>
                </c:pt>
                <c:pt idx="270">
                  <c:v>2179601.1681191158</c:v>
                </c:pt>
                <c:pt idx="271">
                  <c:v>2603758.8083941955</c:v>
                </c:pt>
                <c:pt idx="272">
                  <c:v>2701645.3969606664</c:v>
                </c:pt>
                <c:pt idx="273">
                  <c:v>2848849.12603884</c:v>
                </c:pt>
                <c:pt idx="274">
                  <c:v>2867145.1515762601</c:v>
                </c:pt>
                <c:pt idx="275">
                  <c:v>2900198.3765407931</c:v>
                </c:pt>
                <c:pt idx="276">
                  <c:v>2890213.6435115244</c:v>
                </c:pt>
                <c:pt idx="277">
                  <c:v>2805133.5640787147</c:v>
                </c:pt>
                <c:pt idx="278">
                  <c:v>2805133.5640787147</c:v>
                </c:pt>
                <c:pt idx="279">
                  <c:v>2703689.4987593405</c:v>
                </c:pt>
                <c:pt idx="280">
                  <c:v>2670550.1530237962</c:v>
                </c:pt>
                <c:pt idx="281">
                  <c:v>2670550.1530237962</c:v>
                </c:pt>
                <c:pt idx="282">
                  <c:v>2624936.8984403554</c:v>
                </c:pt>
                <c:pt idx="283">
                  <c:v>2565110.9676936176</c:v>
                </c:pt>
                <c:pt idx="284">
                  <c:v>2565110.9676936176</c:v>
                </c:pt>
                <c:pt idx="285">
                  <c:v>2500386.0504750628</c:v>
                </c:pt>
                <c:pt idx="286">
                  <c:v>2412343.2573548052</c:v>
                </c:pt>
                <c:pt idx="287">
                  <c:v>2412343.2573548052</c:v>
                </c:pt>
                <c:pt idx="288">
                  <c:v>2310645.5993908457</c:v>
                </c:pt>
                <c:pt idx="289">
                  <c:v>2191348.7864518538</c:v>
                </c:pt>
                <c:pt idx="290">
                  <c:v>2191348.7864518538</c:v>
                </c:pt>
                <c:pt idx="291">
                  <c:v>2055656.7254906986</c:v>
                </c:pt>
                <c:pt idx="292">
                  <c:v>1915685.6885633897</c:v>
                </c:pt>
                <c:pt idx="293">
                  <c:v>1915685.6885633897</c:v>
                </c:pt>
                <c:pt idx="294">
                  <c:v>1463820.0830772985</c:v>
                </c:pt>
                <c:pt idx="295">
                  <c:v>1315627.3526244331</c:v>
                </c:pt>
                <c:pt idx="296">
                  <c:v>1238951.090760529</c:v>
                </c:pt>
                <c:pt idx="297">
                  <c:v>1220974.6762970462</c:v>
                </c:pt>
                <c:pt idx="298">
                  <c:v>1319931.9702351931</c:v>
                </c:pt>
                <c:pt idx="299">
                  <c:v>1471940.2963959146</c:v>
                </c:pt>
                <c:pt idx="300">
                  <c:v>1262410.632930696</c:v>
                </c:pt>
                <c:pt idx="301">
                  <c:v>1193982.1681473404</c:v>
                </c:pt>
                <c:pt idx="302">
                  <c:v>1170195.669218665</c:v>
                </c:pt>
                <c:pt idx="303">
                  <c:v>1170195.669218665</c:v>
                </c:pt>
                <c:pt idx="304">
                  <c:v>1234353.178871097</c:v>
                </c:pt>
                <c:pt idx="305">
                  <c:v>1234353.178871097</c:v>
                </c:pt>
                <c:pt idx="306">
                  <c:v>1212209.0988652781</c:v>
                </c:pt>
                <c:pt idx="307">
                  <c:v>1213732.0652860217</c:v>
                </c:pt>
                <c:pt idx="308">
                  <c:v>1404615.1650126558</c:v>
                </c:pt>
                <c:pt idx="309">
                  <c:v>1977736.9179669768</c:v>
                </c:pt>
                <c:pt idx="310">
                  <c:v>2167877.9219510034</c:v>
                </c:pt>
                <c:pt idx="311">
                  <c:v>2452029.0778949857</c:v>
                </c:pt>
                <c:pt idx="312">
                  <c:v>2452029.0778949857</c:v>
                </c:pt>
                <c:pt idx="313">
                  <c:v>2616860.9435553662</c:v>
                </c:pt>
                <c:pt idx="314">
                  <c:v>2603758.8083941955</c:v>
                </c:pt>
                <c:pt idx="315">
                  <c:v>2850415.4850193299</c:v>
                </c:pt>
                <c:pt idx="316">
                  <c:v>2981114.8553539533</c:v>
                </c:pt>
                <c:pt idx="317">
                  <c:v>3002420.0128263328</c:v>
                </c:pt>
                <c:pt idx="318">
                  <c:v>2986967.5538828596</c:v>
                </c:pt>
                <c:pt idx="319">
                  <c:v>2783378.9650956169</c:v>
                </c:pt>
                <c:pt idx="320">
                  <c:v>2747274.1623432375</c:v>
                </c:pt>
                <c:pt idx="321">
                  <c:v>2552113.262382336</c:v>
                </c:pt>
                <c:pt idx="322">
                  <c:v>2473694.0450943075</c:v>
                </c:pt>
                <c:pt idx="323">
                  <c:v>2438281.5880107228</c:v>
                </c:pt>
                <c:pt idx="324">
                  <c:v>2389919.5366259664</c:v>
                </c:pt>
                <c:pt idx="325">
                  <c:v>2332293.1840107776</c:v>
                </c:pt>
                <c:pt idx="326">
                  <c:v>2269971.1672705598</c:v>
                </c:pt>
                <c:pt idx="327">
                  <c:v>2186176.8317350652</c:v>
                </c:pt>
                <c:pt idx="328">
                  <c:v>2037785.166996764</c:v>
                </c:pt>
                <c:pt idx="329">
                  <c:v>1886271.5310940985</c:v>
                </c:pt>
                <c:pt idx="330">
                  <c:v>1731403.6092627794</c:v>
                </c:pt>
                <c:pt idx="331">
                  <c:v>1551929.8186537344</c:v>
                </c:pt>
                <c:pt idx="332">
                  <c:v>1378704.7983566299</c:v>
                </c:pt>
                <c:pt idx="333">
                  <c:v>1255088.0032288842</c:v>
                </c:pt>
                <c:pt idx="334">
                  <c:v>1237417.8295372985</c:v>
                </c:pt>
                <c:pt idx="335">
                  <c:v>1237417.8295372985</c:v>
                </c:pt>
                <c:pt idx="336">
                  <c:v>1242786.9735041168</c:v>
                </c:pt>
                <c:pt idx="337">
                  <c:v>1242786.9735041168</c:v>
                </c:pt>
                <c:pt idx="338">
                  <c:v>1232056.3286810648</c:v>
                </c:pt>
                <c:pt idx="339">
                  <c:v>1214874.6995558031</c:v>
                </c:pt>
                <c:pt idx="340">
                  <c:v>1220211.6332668811</c:v>
                </c:pt>
                <c:pt idx="341">
                  <c:v>1254702.9916208703</c:v>
                </c:pt>
                <c:pt idx="342">
                  <c:v>1220974.6762970462</c:v>
                </c:pt>
                <c:pt idx="343">
                  <c:v>1232821.7894304544</c:v>
                </c:pt>
                <c:pt idx="344">
                  <c:v>1218686.0151553992</c:v>
                </c:pt>
                <c:pt idx="345">
                  <c:v>1228231.3646702096</c:v>
                </c:pt>
                <c:pt idx="346">
                  <c:v>1245090.3749302961</c:v>
                </c:pt>
                <c:pt idx="347">
                  <c:v>1242019.4849907421</c:v>
                </c:pt>
                <c:pt idx="348">
                  <c:v>1208784.7056507599</c:v>
                </c:pt>
                <c:pt idx="349">
                  <c:v>1254318.0190084968</c:v>
                </c:pt>
                <c:pt idx="350">
                  <c:v>1254318.0190084968</c:v>
                </c:pt>
                <c:pt idx="351">
                  <c:v>1228613.6855918448</c:v>
                </c:pt>
                <c:pt idx="352">
                  <c:v>1256628.4396185074</c:v>
                </c:pt>
                <c:pt idx="353">
                  <c:v>1263954.0329773445</c:v>
                </c:pt>
                <c:pt idx="354">
                  <c:v>1212970.5040855333</c:v>
                </c:pt>
                <c:pt idx="355">
                  <c:v>1212970.5040855333</c:v>
                </c:pt>
                <c:pt idx="356">
                  <c:v>1206503.5316371359</c:v>
                </c:pt>
                <c:pt idx="357">
                  <c:v>1210686.7563724518</c:v>
                </c:pt>
                <c:pt idx="358">
                  <c:v>1367594.1817346029</c:v>
                </c:pt>
                <c:pt idx="359">
                  <c:v>1439956.3327187207</c:v>
                </c:pt>
                <c:pt idx="360">
                  <c:v>1449647.2429053392</c:v>
                </c:pt>
                <c:pt idx="361">
                  <c:v>1534988.4001654573</c:v>
                </c:pt>
                <c:pt idx="362">
                  <c:v>1534988.4001654573</c:v>
                </c:pt>
                <c:pt idx="363">
                  <c:v>1635932.4984485283</c:v>
                </c:pt>
                <c:pt idx="364">
                  <c:v>1754279.002220137</c:v>
                </c:pt>
                <c:pt idx="365">
                  <c:v>1753846.3771494571</c:v>
                </c:pt>
                <c:pt idx="366">
                  <c:v>1781612.9964811262</c:v>
                </c:pt>
                <c:pt idx="367">
                  <c:v>1774221.9095327891</c:v>
                </c:pt>
                <c:pt idx="368">
                  <c:v>1725379.3415054679</c:v>
                </c:pt>
                <c:pt idx="369">
                  <c:v>1690674.6845273301</c:v>
                </c:pt>
                <c:pt idx="370">
                  <c:v>1654531.3303230796</c:v>
                </c:pt>
                <c:pt idx="371">
                  <c:v>1578922.5044089835</c:v>
                </c:pt>
                <c:pt idx="372">
                  <c:v>1496803.2853084151</c:v>
                </c:pt>
                <c:pt idx="373">
                  <c:v>1485372.7499046363</c:v>
                </c:pt>
                <c:pt idx="374">
                  <c:v>1388650.8262599818</c:v>
                </c:pt>
                <c:pt idx="375">
                  <c:v>1190196.1995998863</c:v>
                </c:pt>
                <c:pt idx="376">
                  <c:v>1082833.6787503213</c:v>
                </c:pt>
                <c:pt idx="377">
                  <c:v>995120.1174070593</c:v>
                </c:pt>
                <c:pt idx="378">
                  <c:v>938030.29876202345</c:v>
                </c:pt>
                <c:pt idx="379">
                  <c:v>897523.76284683123</c:v>
                </c:pt>
                <c:pt idx="380">
                  <c:v>904122.5197550375</c:v>
                </c:pt>
                <c:pt idx="381">
                  <c:v>889208.61262246035</c:v>
                </c:pt>
                <c:pt idx="382">
                  <c:v>894749.55039448105</c:v>
                </c:pt>
                <c:pt idx="383">
                  <c:v>910038.60328346491</c:v>
                </c:pt>
                <c:pt idx="384">
                  <c:v>922953.74155160971</c:v>
                </c:pt>
                <c:pt idx="385">
                  <c:v>899258.912979858</c:v>
                </c:pt>
                <c:pt idx="386">
                  <c:v>937678.86224784888</c:v>
                </c:pt>
                <c:pt idx="387">
                  <c:v>914570.27127500623</c:v>
                </c:pt>
                <c:pt idx="388">
                  <c:v>1036517.4173074774</c:v>
                </c:pt>
                <c:pt idx="389">
                  <c:v>1126431.3648734242</c:v>
                </c:pt>
                <c:pt idx="390">
                  <c:v>1156672.8740348481</c:v>
                </c:pt>
                <c:pt idx="391">
                  <c:v>1289121.7310260981</c:v>
                </c:pt>
                <c:pt idx="392">
                  <c:v>1344676.5877096914</c:v>
                </c:pt>
                <c:pt idx="393">
                  <c:v>1589348.1765198521</c:v>
                </c:pt>
                <c:pt idx="394">
                  <c:v>1879166.4072778076</c:v>
                </c:pt>
                <c:pt idx="395">
                  <c:v>2237634.4759762287</c:v>
                </c:pt>
                <c:pt idx="396">
                  <c:v>2269017.5144164823</c:v>
                </c:pt>
                <c:pt idx="397">
                  <c:v>2323624.6742657386</c:v>
                </c:pt>
                <c:pt idx="398">
                  <c:v>2341939.6797800437</c:v>
                </c:pt>
                <c:pt idx="399">
                  <c:v>2340009.1327726841</c:v>
                </c:pt>
                <c:pt idx="400">
                  <c:v>2335185.4949328117</c:v>
                </c:pt>
                <c:pt idx="401">
                  <c:v>2326994.2600617651</c:v>
                </c:pt>
                <c:pt idx="402">
                  <c:v>2306805.4069404025</c:v>
                </c:pt>
                <c:pt idx="403">
                  <c:v>2279516.2748359144</c:v>
                </c:pt>
                <c:pt idx="404">
                  <c:v>2248076.6149866395</c:v>
                </c:pt>
                <c:pt idx="405">
                  <c:v>2215389.5010601263</c:v>
                </c:pt>
                <c:pt idx="406">
                  <c:v>2184297.2907924559</c:v>
                </c:pt>
                <c:pt idx="407">
                  <c:v>2147770.9499082994</c:v>
                </c:pt>
                <c:pt idx="408">
                  <c:v>2070825.1400606241</c:v>
                </c:pt>
                <c:pt idx="409">
                  <c:v>1979546.5790375602</c:v>
                </c:pt>
                <c:pt idx="410">
                  <c:v>1887160.3734907694</c:v>
                </c:pt>
                <c:pt idx="411">
                  <c:v>1779872.9033162817</c:v>
                </c:pt>
                <c:pt idx="412">
                  <c:v>1509494.1822870169</c:v>
                </c:pt>
                <c:pt idx="413">
                  <c:v>1259325.7046258077</c:v>
                </c:pt>
                <c:pt idx="414">
                  <c:v>1233970.2730195131</c:v>
                </c:pt>
                <c:pt idx="415">
                  <c:v>1218686.0151553992</c:v>
                </c:pt>
                <c:pt idx="416">
                  <c:v>1208404.412495438</c:v>
                </c:pt>
                <c:pt idx="417">
                  <c:v>1241635.7992275152</c:v>
                </c:pt>
                <c:pt idx="418">
                  <c:v>1236651.4328971971</c:v>
                </c:pt>
                <c:pt idx="419">
                  <c:v>1224410.3002047632</c:v>
                </c:pt>
                <c:pt idx="420">
                  <c:v>1226702.4709389079</c:v>
                </c:pt>
                <c:pt idx="421">
                  <c:v>1236268.2930706069</c:v>
                </c:pt>
                <c:pt idx="422">
                  <c:v>1236268.2930706069</c:v>
                </c:pt>
                <c:pt idx="423">
                  <c:v>1298845.4847852699</c:v>
                </c:pt>
                <c:pt idx="424">
                  <c:v>1267428.9643100929</c:v>
                </c:pt>
                <c:pt idx="425">
                  <c:v>1229760.8823282644</c:v>
                </c:pt>
                <c:pt idx="426">
                  <c:v>1272453.8859224413</c:v>
                </c:pt>
                <c:pt idx="427">
                  <c:v>1298066.6875897441</c:v>
                </c:pt>
                <c:pt idx="428">
                  <c:v>1320715.1349249762</c:v>
                </c:pt>
                <c:pt idx="429">
                  <c:v>1522633.770465618</c:v>
                </c:pt>
                <c:pt idx="430">
                  <c:v>2595709.0584631078</c:v>
                </c:pt>
                <c:pt idx="431">
                  <c:v>2867145.1515762601</c:v>
                </c:pt>
                <c:pt idx="432">
                  <c:v>2951922.1394753549</c:v>
                </c:pt>
                <c:pt idx="433">
                  <c:v>2901776.2001836672</c:v>
                </c:pt>
                <c:pt idx="434">
                  <c:v>2891789.2444157042</c:v>
                </c:pt>
                <c:pt idx="435">
                  <c:v>2795283.6773637682</c:v>
                </c:pt>
                <c:pt idx="436">
                  <c:v>2690924.0988211241</c:v>
                </c:pt>
                <c:pt idx="437">
                  <c:v>2676146.7683408409</c:v>
                </c:pt>
                <c:pt idx="438">
                  <c:v>2567613.5485561099</c:v>
                </c:pt>
                <c:pt idx="439">
                  <c:v>2537148.666291032</c:v>
                </c:pt>
                <c:pt idx="440">
                  <c:v>2505341.4929832797</c:v>
                </c:pt>
                <c:pt idx="441">
                  <c:v>2460882.8940836247</c:v>
                </c:pt>
                <c:pt idx="442">
                  <c:v>2452029.0778949857</c:v>
                </c:pt>
                <c:pt idx="443">
                  <c:v>2331811.2686742097</c:v>
                </c:pt>
                <c:pt idx="444">
                  <c:v>2121693.2212817483</c:v>
                </c:pt>
                <c:pt idx="445">
                  <c:v>1892496.7034824658</c:v>
                </c:pt>
                <c:pt idx="446">
                  <c:v>1892496.7034824658</c:v>
                </c:pt>
                <c:pt idx="447">
                  <c:v>1712924.8148214538</c:v>
                </c:pt>
                <c:pt idx="448">
                  <c:v>1624977.76548611</c:v>
                </c:pt>
                <c:pt idx="449">
                  <c:v>1624977.76548611</c:v>
                </c:pt>
                <c:pt idx="450">
                  <c:v>1609853.1926318537</c:v>
                </c:pt>
                <c:pt idx="451">
                  <c:v>1580588.9741366263</c:v>
                </c:pt>
                <c:pt idx="452">
                  <c:v>1568521.2044627406</c:v>
                </c:pt>
                <c:pt idx="453">
                  <c:v>1502530.0176779274</c:v>
                </c:pt>
                <c:pt idx="454">
                  <c:v>1383078.0479835812</c:v>
                </c:pt>
                <c:pt idx="455">
                  <c:v>1361258.9843559545</c:v>
                </c:pt>
                <c:pt idx="456">
                  <c:v>1237417.8295372985</c:v>
                </c:pt>
                <c:pt idx="457">
                  <c:v>1237417.8295372985</c:v>
                </c:pt>
                <c:pt idx="458">
                  <c:v>1229378.4444208723</c:v>
                </c:pt>
                <c:pt idx="459">
                  <c:v>1229378.4444208723</c:v>
                </c:pt>
                <c:pt idx="460">
                  <c:v>1229378.4444208723</c:v>
                </c:pt>
                <c:pt idx="461">
                  <c:v>1233970.2730195131</c:v>
                </c:pt>
                <c:pt idx="462">
                  <c:v>1234736.1237206496</c:v>
                </c:pt>
                <c:pt idx="463">
                  <c:v>1238184.3821587972</c:v>
                </c:pt>
                <c:pt idx="464">
                  <c:v>1259325.7046258077</c:v>
                </c:pt>
                <c:pt idx="465">
                  <c:v>1250855.0202834886</c:v>
                </c:pt>
                <c:pt idx="466">
                  <c:v>1198530.4778069258</c:v>
                </c:pt>
                <c:pt idx="467">
                  <c:v>1234353.178871097</c:v>
                </c:pt>
                <c:pt idx="468">
                  <c:v>1237034.6117194276</c:v>
                </c:pt>
                <c:pt idx="469">
                  <c:v>1265884.1604297049</c:v>
                </c:pt>
                <c:pt idx="470">
                  <c:v>1236651.4328971971</c:v>
                </c:pt>
                <c:pt idx="471">
                  <c:v>1255858.143431833</c:v>
                </c:pt>
                <c:pt idx="472">
                  <c:v>1343494.7630017996</c:v>
                </c:pt>
                <c:pt idx="473">
                  <c:v>1360467.7866015118</c:v>
                </c:pt>
                <c:pt idx="474">
                  <c:v>1615309.0141166467</c:v>
                </c:pt>
                <c:pt idx="475">
                  <c:v>1869413.1621322595</c:v>
                </c:pt>
                <c:pt idx="476">
                  <c:v>1901403.0653482769</c:v>
                </c:pt>
                <c:pt idx="477">
                  <c:v>2213028.0837765895</c:v>
                </c:pt>
                <c:pt idx="478">
                  <c:v>2641625.08321926</c:v>
                </c:pt>
                <c:pt idx="479">
                  <c:v>2641625.08321926</c:v>
                </c:pt>
                <c:pt idx="480">
                  <c:v>2743160.0657547824</c:v>
                </c:pt>
                <c:pt idx="481">
                  <c:v>2873429.0713386144</c:v>
                </c:pt>
                <c:pt idx="482">
                  <c:v>2809285.0963119417</c:v>
                </c:pt>
                <c:pt idx="483">
                  <c:v>2659371.0777396336</c:v>
                </c:pt>
                <c:pt idx="484">
                  <c:v>2463344.5297088474</c:v>
                </c:pt>
                <c:pt idx="485">
                  <c:v>2434849.4924849365</c:v>
                </c:pt>
                <c:pt idx="486">
                  <c:v>2424075.3460978158</c:v>
                </c:pt>
                <c:pt idx="487">
                  <c:v>2391866.1497661378</c:v>
                </c:pt>
                <c:pt idx="488">
                  <c:v>2343387.9994903691</c:v>
                </c:pt>
                <c:pt idx="489">
                  <c:v>2296736.7758811451</c:v>
                </c:pt>
                <c:pt idx="490">
                  <c:v>2226737.8744389862</c:v>
                </c:pt>
                <c:pt idx="491">
                  <c:v>2029556.7600557115</c:v>
                </c:pt>
                <c:pt idx="492">
                  <c:v>1884050.1075261272</c:v>
                </c:pt>
                <c:pt idx="493">
                  <c:v>1733556.9857468363</c:v>
                </c:pt>
                <c:pt idx="494">
                  <c:v>1580588.9741366263</c:v>
                </c:pt>
                <c:pt idx="495">
                  <c:v>1447222.4096034188</c:v>
                </c:pt>
                <c:pt idx="496">
                  <c:v>1323065.5648815446</c:v>
                </c:pt>
                <c:pt idx="497">
                  <c:v>1251239.6419385914</c:v>
                </c:pt>
                <c:pt idx="498">
                  <c:v>1229760.8823282644</c:v>
                </c:pt>
                <c:pt idx="499">
                  <c:v>1235119.1075658426</c:v>
                </c:pt>
                <c:pt idx="500">
                  <c:v>1284075.0109485816</c:v>
                </c:pt>
                <c:pt idx="501">
                  <c:v>1279034.8811051808</c:v>
                </c:pt>
                <c:pt idx="502">
                  <c:v>1147311.7780883331</c:v>
                </c:pt>
                <c:pt idx="503">
                  <c:v>1169819.3536011968</c:v>
                </c:pt>
                <c:pt idx="504">
                  <c:v>1219067.3611895181</c:v>
                </c:pt>
                <c:pt idx="505">
                  <c:v>1201945.395123912</c:v>
                </c:pt>
                <c:pt idx="506">
                  <c:v>1210306.268237764</c:v>
                </c:pt>
                <c:pt idx="507">
                  <c:v>1230525.8751311339</c:v>
                </c:pt>
                <c:pt idx="508">
                  <c:v>1221356.2563061714</c:v>
                </c:pt>
                <c:pt idx="509">
                  <c:v>1268201.600224711</c:v>
                </c:pt>
                <c:pt idx="510">
                  <c:v>1326593.8420116436</c:v>
                </c:pt>
                <c:pt idx="511">
                  <c:v>1472346.7165138572</c:v>
                </c:pt>
                <c:pt idx="512">
                  <c:v>1477226.7995798029</c:v>
                </c:pt>
                <c:pt idx="513">
                  <c:v>1580588.9741366263</c:v>
                </c:pt>
                <c:pt idx="514">
                  <c:v>1763806.6196104046</c:v>
                </c:pt>
                <c:pt idx="515">
                  <c:v>1731834.2065694742</c:v>
                </c:pt>
                <c:pt idx="516">
                  <c:v>1843790.5307742767</c:v>
                </c:pt>
                <c:pt idx="517">
                  <c:v>2248076.6149866395</c:v>
                </c:pt>
                <c:pt idx="518">
                  <c:v>2706756.8213224877</c:v>
                </c:pt>
                <c:pt idx="519">
                  <c:v>2907038.1470397115</c:v>
                </c:pt>
                <c:pt idx="520">
                  <c:v>2967830.8157459833</c:v>
                </c:pt>
                <c:pt idx="521">
                  <c:v>2967299.9611031264</c:v>
                </c:pt>
                <c:pt idx="522">
                  <c:v>2974204.1131120641</c:v>
                </c:pt>
                <c:pt idx="523">
                  <c:v>2960402.3993283045</c:v>
                </c:pt>
                <c:pt idx="524">
                  <c:v>2928652.8988939244</c:v>
                </c:pt>
                <c:pt idx="525">
                  <c:v>2878669.9606431648</c:v>
                </c:pt>
                <c:pt idx="526">
                  <c:v>2769946.3043815922</c:v>
                </c:pt>
                <c:pt idx="527">
                  <c:v>2639093.8406914938</c:v>
                </c:pt>
                <c:pt idx="528">
                  <c:v>2293863.182781497</c:v>
                </c:pt>
                <c:pt idx="529">
                  <c:v>2093888.5019661393</c:v>
                </c:pt>
                <c:pt idx="530">
                  <c:v>1706924.0223325323</c:v>
                </c:pt>
                <c:pt idx="531">
                  <c:v>1679163.3209190331</c:v>
                </c:pt>
                <c:pt idx="532">
                  <c:v>1429080.9071366675</c:v>
                </c:pt>
                <c:pt idx="533">
                  <c:v>1230908.4300266113</c:v>
                </c:pt>
                <c:pt idx="534">
                  <c:v>1206883.6298189126</c:v>
                </c:pt>
                <c:pt idx="535">
                  <c:v>1217542.2110233922</c:v>
                </c:pt>
                <c:pt idx="536">
                  <c:v>1225938.258045353</c:v>
                </c:pt>
                <c:pt idx="537">
                  <c:v>1222501.2303027324</c:v>
                </c:pt>
                <c:pt idx="538">
                  <c:v>1220593.1352847256</c:v>
                </c:pt>
                <c:pt idx="539">
                  <c:v>1234353.178871097</c:v>
                </c:pt>
                <c:pt idx="540">
                  <c:v>1221356.2563061714</c:v>
                </c:pt>
                <c:pt idx="541">
                  <c:v>1292619.474704843</c:v>
                </c:pt>
                <c:pt idx="542">
                  <c:v>1250470.4376251902</c:v>
                </c:pt>
                <c:pt idx="543">
                  <c:v>1235502.1304055117</c:v>
                </c:pt>
                <c:pt idx="544">
                  <c:v>1240868.5446879826</c:v>
                </c:pt>
                <c:pt idx="545">
                  <c:v>1250085.8939613681</c:v>
                </c:pt>
                <c:pt idx="546">
                  <c:v>1224410.3002047632</c:v>
                </c:pt>
                <c:pt idx="547">
                  <c:v>1224410.3002047632</c:v>
                </c:pt>
                <c:pt idx="548">
                  <c:v>1252778.5185084213</c:v>
                </c:pt>
                <c:pt idx="549">
                  <c:v>1252778.5185084213</c:v>
                </c:pt>
                <c:pt idx="550">
                  <c:v>1958773.1463368982</c:v>
                </c:pt>
                <c:pt idx="551">
                  <c:v>1958773.1463368982</c:v>
                </c:pt>
                <c:pt idx="552">
                  <c:v>2266634.0646939352</c:v>
                </c:pt>
                <c:pt idx="553">
                  <c:v>2336149.910534732</c:v>
                </c:pt>
                <c:pt idx="554">
                  <c:v>2351601.7737367656</c:v>
                </c:pt>
                <c:pt idx="555">
                  <c:v>2289076.9805875607</c:v>
                </c:pt>
                <c:pt idx="556">
                  <c:v>2165067.9694488645</c:v>
                </c:pt>
                <c:pt idx="557">
                  <c:v>2024078.1746117864</c:v>
                </c:pt>
                <c:pt idx="558">
                  <c:v>1441569.9245990254</c:v>
                </c:pt>
                <c:pt idx="559">
                  <c:v>1441569.9245990254</c:v>
                </c:pt>
                <c:pt idx="560">
                  <c:v>1244322.4184727296</c:v>
                </c:pt>
                <c:pt idx="561">
                  <c:v>1233204.5782974456</c:v>
                </c:pt>
                <c:pt idx="562">
                  <c:v>1242786.9735041168</c:v>
                </c:pt>
                <c:pt idx="563">
                  <c:v>1242786.9735041168</c:v>
                </c:pt>
                <c:pt idx="564">
                  <c:v>1240101.4461310115</c:v>
                </c:pt>
                <c:pt idx="565">
                  <c:v>1240101.4461310115</c:v>
                </c:pt>
                <c:pt idx="566">
                  <c:v>1240101.4461310115</c:v>
                </c:pt>
                <c:pt idx="567">
                  <c:v>1162676.7659548204</c:v>
                </c:pt>
                <c:pt idx="568">
                  <c:v>1152925.5109955557</c:v>
                </c:pt>
                <c:pt idx="569">
                  <c:v>1123086.9903508574</c:v>
                </c:pt>
                <c:pt idx="570">
                  <c:v>1205743.4522651602</c:v>
                </c:pt>
                <c:pt idx="571">
                  <c:v>1276323.6947183032</c:v>
                </c:pt>
                <c:pt idx="572">
                  <c:v>1276323.6947183032</c:v>
                </c:pt>
                <c:pt idx="573">
                  <c:v>1303911.468621809</c:v>
                </c:pt>
                <c:pt idx="574">
                  <c:v>1413422.146232333</c:v>
                </c:pt>
                <c:pt idx="575">
                  <c:v>1485372.7499046363</c:v>
                </c:pt>
                <c:pt idx="576">
                  <c:v>1565613.2079695817</c:v>
                </c:pt>
                <c:pt idx="577">
                  <c:v>1487819.5766475983</c:v>
                </c:pt>
                <c:pt idx="578">
                  <c:v>1473972.7869408671</c:v>
                </c:pt>
                <c:pt idx="579">
                  <c:v>1471533.9152724482</c:v>
                </c:pt>
                <c:pt idx="580">
                  <c:v>1487819.5766475983</c:v>
                </c:pt>
                <c:pt idx="581">
                  <c:v>1455310.646641301</c:v>
                </c:pt>
                <c:pt idx="582">
                  <c:v>1433508.204476675</c:v>
                </c:pt>
                <c:pt idx="583">
                  <c:v>1397822.6974303834</c:v>
                </c:pt>
                <c:pt idx="584">
                  <c:v>1359281.2824377324</c:v>
                </c:pt>
                <c:pt idx="585">
                  <c:v>1272453.8859224413</c:v>
                </c:pt>
                <c:pt idx="586">
                  <c:v>1230143.3592324611</c:v>
                </c:pt>
                <c:pt idx="587">
                  <c:v>1186036.1381713301</c:v>
                </c:pt>
                <c:pt idx="588">
                  <c:v>1141333.4671908524</c:v>
                </c:pt>
                <c:pt idx="589">
                  <c:v>1099026.9584511407</c:v>
                </c:pt>
                <c:pt idx="590">
                  <c:v>1060144.0146274399</c:v>
                </c:pt>
                <c:pt idx="591">
                  <c:v>1020257.0560120512</c:v>
                </c:pt>
                <c:pt idx="592">
                  <c:v>979773.59459968284</c:v>
                </c:pt>
                <c:pt idx="593">
                  <c:v>940491.44623335451</c:v>
                </c:pt>
                <c:pt idx="594">
                  <c:v>902037.18096017838</c:v>
                </c:pt>
                <c:pt idx="595">
                  <c:v>868862.68204892986</c:v>
                </c:pt>
                <c:pt idx="596">
                  <c:v>833329.19438485987</c:v>
                </c:pt>
                <c:pt idx="597">
                  <c:v>830274.01022263803</c:v>
                </c:pt>
                <c:pt idx="598">
                  <c:v>833668.85426919907</c:v>
                </c:pt>
                <c:pt idx="599">
                  <c:v>833668.85426919907</c:v>
                </c:pt>
                <c:pt idx="600">
                  <c:v>836047.56533168256</c:v>
                </c:pt>
                <c:pt idx="601">
                  <c:v>838428.18717239425</c:v>
                </c:pt>
                <c:pt idx="602">
                  <c:v>839789.40040920861</c:v>
                </c:pt>
                <c:pt idx="603">
                  <c:v>845922.58107964881</c:v>
                </c:pt>
                <c:pt idx="604">
                  <c:v>847969.78231053799</c:v>
                </c:pt>
                <c:pt idx="605">
                  <c:v>1167562.2787838802</c:v>
                </c:pt>
                <c:pt idx="606">
                  <c:v>1178484.478717437</c:v>
                </c:pt>
                <c:pt idx="607">
                  <c:v>1257784.1763629112</c:v>
                </c:pt>
                <c:pt idx="608">
                  <c:v>1224792.2311699949</c:v>
                </c:pt>
                <c:pt idx="609">
                  <c:v>1215255.6556358468</c:v>
                </c:pt>
                <c:pt idx="610">
                  <c:v>1287568.1921595242</c:v>
                </c:pt>
                <c:pt idx="611">
                  <c:v>1433105.5279215798</c:v>
                </c:pt>
                <c:pt idx="612">
                  <c:v>1383078.0479835812</c:v>
                </c:pt>
                <c:pt idx="613">
                  <c:v>1315236.2577244639</c:v>
                </c:pt>
                <c:pt idx="614">
                  <c:v>1329732.7400383074</c:v>
                </c:pt>
                <c:pt idx="615">
                  <c:v>1329732.7400383074</c:v>
                </c:pt>
                <c:pt idx="616">
                  <c:v>1360863.3659803309</c:v>
                </c:pt>
                <c:pt idx="617">
                  <c:v>1325809.5074584708</c:v>
                </c:pt>
                <c:pt idx="618">
                  <c:v>1262024.8804078437</c:v>
                </c:pt>
                <c:pt idx="619">
                  <c:v>1176222.022526199</c:v>
                </c:pt>
                <c:pt idx="620">
                  <c:v>1109371.0802367423</c:v>
                </c:pt>
                <c:pt idx="621">
                  <c:v>1043769.5915997028</c:v>
                </c:pt>
                <c:pt idx="622">
                  <c:v>1025668.402465526</c:v>
                </c:pt>
                <c:pt idx="623">
                  <c:v>1019536.2060761545</c:v>
                </c:pt>
                <c:pt idx="624">
                  <c:v>1019536.2060761545</c:v>
                </c:pt>
                <c:pt idx="625">
                  <c:v>1029642.2995475587</c:v>
                </c:pt>
                <c:pt idx="626">
                  <c:v>1023502.8110072017</c:v>
                </c:pt>
                <c:pt idx="627">
                  <c:v>1017734.7636513878</c:v>
                </c:pt>
                <c:pt idx="628">
                  <c:v>1012336.2857033499</c:v>
                </c:pt>
                <c:pt idx="629">
                  <c:v>1008382.978226291</c:v>
                </c:pt>
                <c:pt idx="630">
                  <c:v>1006228.6174611654</c:v>
                </c:pt>
                <c:pt idx="631">
                  <c:v>1006228.6174611654</c:v>
                </c:pt>
                <c:pt idx="632">
                  <c:v>1015934.2961153015</c:v>
                </c:pt>
                <c:pt idx="633">
                  <c:v>1018815.5121193267</c:v>
                </c:pt>
                <c:pt idx="634">
                  <c:v>1018815.5121193267</c:v>
                </c:pt>
                <c:pt idx="635">
                  <c:v>1021338.6233849451</c:v>
                </c:pt>
                <c:pt idx="636">
                  <c:v>1026029.4708586298</c:v>
                </c:pt>
                <c:pt idx="637">
                  <c:v>1026029.4708586298</c:v>
                </c:pt>
                <c:pt idx="638">
                  <c:v>1027474.1343886126</c:v>
                </c:pt>
                <c:pt idx="639">
                  <c:v>1030726.9085652661</c:v>
                </c:pt>
                <c:pt idx="640">
                  <c:v>1041955.0856971182</c:v>
                </c:pt>
                <c:pt idx="641">
                  <c:v>1088713.4091125336</c:v>
                </c:pt>
                <c:pt idx="642">
                  <c:v>1088713.4091125336</c:v>
                </c:pt>
                <c:pt idx="643">
                  <c:v>1120859.162134584</c:v>
                </c:pt>
                <c:pt idx="644">
                  <c:v>1120859.162134584</c:v>
                </c:pt>
                <c:pt idx="645">
                  <c:v>1118261.8035061751</c:v>
                </c:pt>
                <c:pt idx="646">
                  <c:v>1118261.8035061751</c:v>
                </c:pt>
                <c:pt idx="647">
                  <c:v>1129778.8980265614</c:v>
                </c:pt>
                <c:pt idx="648">
                  <c:v>1332481.3230754808</c:v>
                </c:pt>
                <c:pt idx="649">
                  <c:v>1332481.3230754808</c:v>
                </c:pt>
                <c:pt idx="650">
                  <c:v>1225938.258045353</c:v>
                </c:pt>
                <c:pt idx="651">
                  <c:v>1055769.7807182558</c:v>
                </c:pt>
                <c:pt idx="652">
                  <c:v>1055769.7807182558</c:v>
                </c:pt>
                <c:pt idx="653">
                  <c:v>726313.69611248374</c:v>
                </c:pt>
                <c:pt idx="654">
                  <c:v>726313.69611248374</c:v>
                </c:pt>
                <c:pt idx="655">
                  <c:v>674473.18322840147</c:v>
                </c:pt>
                <c:pt idx="656">
                  <c:v>703510.63601323403</c:v>
                </c:pt>
                <c:pt idx="657">
                  <c:v>772160.48691188917</c:v>
                </c:pt>
                <c:pt idx="658">
                  <c:v>772160.48691188917</c:v>
                </c:pt>
                <c:pt idx="659">
                  <c:v>884368.48111799918</c:v>
                </c:pt>
                <c:pt idx="660">
                  <c:v>938030.29876202345</c:v>
                </c:pt>
                <c:pt idx="661">
                  <c:v>938030.29876202345</c:v>
                </c:pt>
                <c:pt idx="662">
                  <c:v>1006587.5801001675</c:v>
                </c:pt>
                <c:pt idx="663">
                  <c:v>1008023.8206090871</c:v>
                </c:pt>
                <c:pt idx="664">
                  <c:v>1001565.6517422758</c:v>
                </c:pt>
                <c:pt idx="665">
                  <c:v>1001565.6517422758</c:v>
                </c:pt>
                <c:pt idx="666">
                  <c:v>1001565.6517422758</c:v>
                </c:pt>
                <c:pt idx="667">
                  <c:v>999773.95818568766</c:v>
                </c:pt>
                <c:pt idx="668">
                  <c:v>999773.95818568766</c:v>
                </c:pt>
                <c:pt idx="669">
                  <c:v>999773.95818568766</c:v>
                </c:pt>
                <c:pt idx="670">
                  <c:v>993689.49224357493</c:v>
                </c:pt>
                <c:pt idx="671">
                  <c:v>987616.2959903013</c:v>
                </c:pt>
                <c:pt idx="672">
                  <c:v>987616.2959903013</c:v>
                </c:pt>
                <c:pt idx="673">
                  <c:v>978349.67665723525</c:v>
                </c:pt>
                <c:pt idx="674">
                  <c:v>968399.72102083266</c:v>
                </c:pt>
                <c:pt idx="675">
                  <c:v>968399.72102083266</c:v>
                </c:pt>
                <c:pt idx="676">
                  <c:v>960603.34624140523</c:v>
                </c:pt>
                <c:pt idx="677">
                  <c:v>951766.73928042874</c:v>
                </c:pt>
                <c:pt idx="678">
                  <c:v>951766.73928042874</c:v>
                </c:pt>
                <c:pt idx="679">
                  <c:v>947886.35332020931</c:v>
                </c:pt>
                <c:pt idx="680">
                  <c:v>948944.17245639488</c:v>
                </c:pt>
                <c:pt idx="681">
                  <c:v>948944.17245639488</c:v>
                </c:pt>
                <c:pt idx="682">
                  <c:v>948944.17245639488</c:v>
                </c:pt>
                <c:pt idx="683">
                  <c:v>973015.54122241214</c:v>
                </c:pt>
                <c:pt idx="684">
                  <c:v>977282.14765083976</c:v>
                </c:pt>
                <c:pt idx="685">
                  <c:v>977282.14765083976</c:v>
                </c:pt>
                <c:pt idx="686">
                  <c:v>980129.67157410458</c:v>
                </c:pt>
                <c:pt idx="687">
                  <c:v>961311.32767652161</c:v>
                </c:pt>
                <c:pt idx="688">
                  <c:v>961311.32767652161</c:v>
                </c:pt>
                <c:pt idx="689">
                  <c:v>957419.36006350443</c:v>
                </c:pt>
                <c:pt idx="690">
                  <c:v>874711.14744315855</c:v>
                </c:pt>
                <c:pt idx="691">
                  <c:v>868519.00563226081</c:v>
                </c:pt>
                <c:pt idx="692">
                  <c:v>888170.79816013575</c:v>
                </c:pt>
                <c:pt idx="693">
                  <c:v>888170.79816013575</c:v>
                </c:pt>
                <c:pt idx="694">
                  <c:v>1220211.6332668811</c:v>
                </c:pt>
                <c:pt idx="695">
                  <c:v>1132012.3415917624</c:v>
                </c:pt>
                <c:pt idx="696">
                  <c:v>1132012.3415917624</c:v>
                </c:pt>
                <c:pt idx="697">
                  <c:v>1120487.9939148668</c:v>
                </c:pt>
                <c:pt idx="698">
                  <c:v>996193.49573156796</c:v>
                </c:pt>
                <c:pt idx="699">
                  <c:v>1231291.0239165649</c:v>
                </c:pt>
                <c:pt idx="700">
                  <c:v>1160424.1366218776</c:v>
                </c:pt>
                <c:pt idx="701">
                  <c:v>1160424.1366218776</c:v>
                </c:pt>
                <c:pt idx="702">
                  <c:v>1120859.162134584</c:v>
                </c:pt>
                <c:pt idx="703">
                  <c:v>1120859.162134584</c:v>
                </c:pt>
                <c:pt idx="704">
                  <c:v>984405.63691430725</c:v>
                </c:pt>
                <c:pt idx="705">
                  <c:v>1031811.8685437366</c:v>
                </c:pt>
                <c:pt idx="706">
                  <c:v>1031811.8685437366</c:v>
                </c:pt>
                <c:pt idx="707">
                  <c:v>1037241.9328172691</c:v>
                </c:pt>
                <c:pt idx="708">
                  <c:v>1114184.1004963499</c:v>
                </c:pt>
                <c:pt idx="709">
                  <c:v>1364029.4048539363</c:v>
                </c:pt>
                <c:pt idx="710">
                  <c:v>1585174.9830134213</c:v>
                </c:pt>
                <c:pt idx="711">
                  <c:v>1585174.9830134213</c:v>
                </c:pt>
                <c:pt idx="712">
                  <c:v>1861005.093693966</c:v>
                </c:pt>
                <c:pt idx="713">
                  <c:v>1861005.093693966</c:v>
                </c:pt>
                <c:pt idx="714">
                  <c:v>1935389.4959005993</c:v>
                </c:pt>
                <c:pt idx="715">
                  <c:v>2113337.0652026497</c:v>
                </c:pt>
                <c:pt idx="716">
                  <c:v>2113337.0652026497</c:v>
                </c:pt>
                <c:pt idx="717">
                  <c:v>2248551.7061164137</c:v>
                </c:pt>
                <c:pt idx="718">
                  <c:v>2248551.7061164137</c:v>
                </c:pt>
                <c:pt idx="719">
                  <c:v>2252353.8389918394</c:v>
                </c:pt>
                <c:pt idx="720">
                  <c:v>2252353.8389918394</c:v>
                </c:pt>
                <c:pt idx="721">
                  <c:v>2253780.2822468802</c:v>
                </c:pt>
                <c:pt idx="722">
                  <c:v>2248076.6149866395</c:v>
                </c:pt>
                <c:pt idx="723">
                  <c:v>2248076.6149866395</c:v>
                </c:pt>
                <c:pt idx="724">
                  <c:v>2232894.2884295247</c:v>
                </c:pt>
                <c:pt idx="725">
                  <c:v>2232894.2884295247</c:v>
                </c:pt>
                <c:pt idx="726">
                  <c:v>2223898.6753404606</c:v>
                </c:pt>
                <c:pt idx="727">
                  <c:v>2223898.6753404606</c:v>
                </c:pt>
                <c:pt idx="728">
                  <c:v>2220588.0506848916</c:v>
                </c:pt>
                <c:pt idx="729">
                  <c:v>2214444.8171614204</c:v>
                </c:pt>
                <c:pt idx="730">
                  <c:v>2214444.8171614204</c:v>
                </c:pt>
                <c:pt idx="731">
                  <c:v>2214444.8171614204</c:v>
                </c:pt>
                <c:pt idx="732">
                  <c:v>2214444.8171614204</c:v>
                </c:pt>
                <c:pt idx="733">
                  <c:v>2194642.4870775081</c:v>
                </c:pt>
                <c:pt idx="734">
                  <c:v>2194642.4870775081</c:v>
                </c:pt>
                <c:pt idx="735">
                  <c:v>2191348.7864518538</c:v>
                </c:pt>
                <c:pt idx="736">
                  <c:v>2158984.554966446</c:v>
                </c:pt>
                <c:pt idx="737">
                  <c:v>2137045.6554437988</c:v>
                </c:pt>
                <c:pt idx="738">
                  <c:v>2137045.6554437988</c:v>
                </c:pt>
                <c:pt idx="739">
                  <c:v>2096662.6566334162</c:v>
                </c:pt>
                <c:pt idx="740">
                  <c:v>2066684.0882133693</c:v>
                </c:pt>
                <c:pt idx="741">
                  <c:v>2066684.0882133693</c:v>
                </c:pt>
                <c:pt idx="742">
                  <c:v>2014959.6774205565</c:v>
                </c:pt>
                <c:pt idx="743">
                  <c:v>2014959.6774205565</c:v>
                </c:pt>
                <c:pt idx="744">
                  <c:v>1933146.6248247307</c:v>
                </c:pt>
                <c:pt idx="745">
                  <c:v>1933146.6248247307</c:v>
                </c:pt>
                <c:pt idx="746">
                  <c:v>1933146.6248247307</c:v>
                </c:pt>
                <c:pt idx="747">
                  <c:v>1856585.4488604236</c:v>
                </c:pt>
                <c:pt idx="748">
                  <c:v>1856585.4488604236</c:v>
                </c:pt>
                <c:pt idx="749">
                  <c:v>1845994.2114062142</c:v>
                </c:pt>
                <c:pt idx="750">
                  <c:v>1845994.2114062142</c:v>
                </c:pt>
                <c:pt idx="751">
                  <c:v>1794247.331249062</c:v>
                </c:pt>
                <c:pt idx="752">
                  <c:v>1757741.4066169877</c:v>
                </c:pt>
                <c:pt idx="753">
                  <c:v>1757741.4066169877</c:v>
                </c:pt>
                <c:pt idx="754">
                  <c:v>1742611.8127407972</c:v>
                </c:pt>
                <c:pt idx="755">
                  <c:v>1742611.8127407972</c:v>
                </c:pt>
                <c:pt idx="756">
                  <c:v>1727099.7809537221</c:v>
                </c:pt>
                <c:pt idx="757">
                  <c:v>1727099.7809537221</c:v>
                </c:pt>
                <c:pt idx="758">
                  <c:v>1710780.7972491719</c:v>
                </c:pt>
                <c:pt idx="759">
                  <c:v>1635932.4984485283</c:v>
                </c:pt>
                <c:pt idx="760">
                  <c:v>1635932.4984485283</c:v>
                </c:pt>
                <c:pt idx="761">
                  <c:v>1635932.4984485283</c:v>
                </c:pt>
                <c:pt idx="762">
                  <c:v>1635932.4984485283</c:v>
                </c:pt>
                <c:pt idx="763">
                  <c:v>1522222.5539071951</c:v>
                </c:pt>
                <c:pt idx="764">
                  <c:v>1522222.5539071951</c:v>
                </c:pt>
                <c:pt idx="765">
                  <c:v>1429483.1937365234</c:v>
                </c:pt>
                <c:pt idx="766">
                  <c:v>1429483.1937365234</c:v>
                </c:pt>
                <c:pt idx="767">
                  <c:v>1340738.5368528776</c:v>
                </c:pt>
                <c:pt idx="768">
                  <c:v>1340738.5368528776</c:v>
                </c:pt>
                <c:pt idx="769">
                  <c:v>1270907.0542757399</c:v>
                </c:pt>
                <c:pt idx="770">
                  <c:v>1305471.5587256942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1126080"/>
        <c:axId val="-1841121184"/>
      </c:scatterChart>
      <c:valAx>
        <c:axId val="-184112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21184"/>
        <c:crosses val="autoZero"/>
        <c:crossBetween val="midCat"/>
      </c:valAx>
      <c:valAx>
        <c:axId val="-18411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26080"/>
        <c:crosses val="autoZero"/>
        <c:crossBetween val="midCat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627391269244724E-2"/>
          <c:y val="2.4366171424557E-2"/>
          <c:w val="0.93232347468397858"/>
          <c:h val="0.89596055701370658"/>
        </c:manualLayout>
      </c:layout>
      <c:scatterChart>
        <c:scatterStyle val="lineMarker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y, ft</c:v>
                </c:pt>
              </c:strCache>
            </c:strRef>
          </c:tx>
          <c:spPr>
            <a:ln w="31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Sheet1!$A$2:$A$6882</c:f>
              <c:numCache>
                <c:formatCode>m/d/yyyy</c:formatCode>
                <c:ptCount val="6881"/>
                <c:pt idx="0">
                  <c:v>35356</c:v>
                </c:pt>
                <c:pt idx="1">
                  <c:v>35357</c:v>
                </c:pt>
                <c:pt idx="2">
                  <c:v>35358</c:v>
                </c:pt>
                <c:pt idx="3">
                  <c:v>35359</c:v>
                </c:pt>
                <c:pt idx="4">
                  <c:v>35360</c:v>
                </c:pt>
                <c:pt idx="5">
                  <c:v>35361</c:v>
                </c:pt>
                <c:pt idx="6">
                  <c:v>35362</c:v>
                </c:pt>
                <c:pt idx="7">
                  <c:v>35363</c:v>
                </c:pt>
                <c:pt idx="8">
                  <c:v>35364</c:v>
                </c:pt>
                <c:pt idx="9">
                  <c:v>35366</c:v>
                </c:pt>
                <c:pt idx="10">
                  <c:v>35367</c:v>
                </c:pt>
                <c:pt idx="11">
                  <c:v>35368</c:v>
                </c:pt>
                <c:pt idx="12">
                  <c:v>35369</c:v>
                </c:pt>
                <c:pt idx="13">
                  <c:v>35370</c:v>
                </c:pt>
                <c:pt idx="14">
                  <c:v>35372</c:v>
                </c:pt>
                <c:pt idx="15">
                  <c:v>35373</c:v>
                </c:pt>
                <c:pt idx="16">
                  <c:v>35374</c:v>
                </c:pt>
                <c:pt idx="17">
                  <c:v>35375</c:v>
                </c:pt>
                <c:pt idx="18">
                  <c:v>35376</c:v>
                </c:pt>
                <c:pt idx="19">
                  <c:v>35377</c:v>
                </c:pt>
                <c:pt idx="20">
                  <c:v>35379</c:v>
                </c:pt>
                <c:pt idx="21">
                  <c:v>35380</c:v>
                </c:pt>
                <c:pt idx="22">
                  <c:v>35381</c:v>
                </c:pt>
                <c:pt idx="23">
                  <c:v>35382</c:v>
                </c:pt>
                <c:pt idx="24">
                  <c:v>35383</c:v>
                </c:pt>
                <c:pt idx="25">
                  <c:v>35384</c:v>
                </c:pt>
                <c:pt idx="26">
                  <c:v>35385</c:v>
                </c:pt>
                <c:pt idx="27">
                  <c:v>35386</c:v>
                </c:pt>
                <c:pt idx="28">
                  <c:v>35387</c:v>
                </c:pt>
                <c:pt idx="29">
                  <c:v>35388</c:v>
                </c:pt>
                <c:pt idx="30">
                  <c:v>35389</c:v>
                </c:pt>
                <c:pt idx="31">
                  <c:v>35390</c:v>
                </c:pt>
                <c:pt idx="32">
                  <c:v>35391</c:v>
                </c:pt>
                <c:pt idx="33">
                  <c:v>35392</c:v>
                </c:pt>
                <c:pt idx="34">
                  <c:v>35393</c:v>
                </c:pt>
                <c:pt idx="35">
                  <c:v>35397</c:v>
                </c:pt>
                <c:pt idx="36">
                  <c:v>35400</c:v>
                </c:pt>
                <c:pt idx="37">
                  <c:v>35401</c:v>
                </c:pt>
                <c:pt idx="38">
                  <c:v>35402</c:v>
                </c:pt>
                <c:pt idx="39">
                  <c:v>35409</c:v>
                </c:pt>
                <c:pt idx="40">
                  <c:v>35422</c:v>
                </c:pt>
                <c:pt idx="41">
                  <c:v>35423</c:v>
                </c:pt>
                <c:pt idx="42">
                  <c:v>35424</c:v>
                </c:pt>
                <c:pt idx="43">
                  <c:v>35425</c:v>
                </c:pt>
                <c:pt idx="44">
                  <c:v>35430</c:v>
                </c:pt>
                <c:pt idx="45">
                  <c:v>35431</c:v>
                </c:pt>
                <c:pt idx="46">
                  <c:v>35434</c:v>
                </c:pt>
                <c:pt idx="47">
                  <c:v>35435</c:v>
                </c:pt>
                <c:pt idx="48">
                  <c:v>35440</c:v>
                </c:pt>
                <c:pt idx="49">
                  <c:v>35450</c:v>
                </c:pt>
                <c:pt idx="50">
                  <c:v>35451</c:v>
                </c:pt>
                <c:pt idx="51">
                  <c:v>35457</c:v>
                </c:pt>
                <c:pt idx="52">
                  <c:v>35458</c:v>
                </c:pt>
                <c:pt idx="53">
                  <c:v>35462</c:v>
                </c:pt>
                <c:pt idx="54">
                  <c:v>35466</c:v>
                </c:pt>
                <c:pt idx="55">
                  <c:v>35467</c:v>
                </c:pt>
                <c:pt idx="56">
                  <c:v>35468</c:v>
                </c:pt>
                <c:pt idx="57">
                  <c:v>35469</c:v>
                </c:pt>
                <c:pt idx="58">
                  <c:v>35472</c:v>
                </c:pt>
                <c:pt idx="59">
                  <c:v>35476</c:v>
                </c:pt>
                <c:pt idx="60">
                  <c:v>35477</c:v>
                </c:pt>
                <c:pt idx="61">
                  <c:v>35478</c:v>
                </c:pt>
                <c:pt idx="62">
                  <c:v>35479</c:v>
                </c:pt>
                <c:pt idx="63">
                  <c:v>35480</c:v>
                </c:pt>
                <c:pt idx="64">
                  <c:v>35481</c:v>
                </c:pt>
                <c:pt idx="65">
                  <c:v>35482</c:v>
                </c:pt>
                <c:pt idx="66">
                  <c:v>35483</c:v>
                </c:pt>
                <c:pt idx="67">
                  <c:v>35484</c:v>
                </c:pt>
                <c:pt idx="68">
                  <c:v>35485</c:v>
                </c:pt>
                <c:pt idx="69">
                  <c:v>35487</c:v>
                </c:pt>
                <c:pt idx="70">
                  <c:v>35488</c:v>
                </c:pt>
                <c:pt idx="71">
                  <c:v>35490</c:v>
                </c:pt>
                <c:pt idx="72">
                  <c:v>35492</c:v>
                </c:pt>
                <c:pt idx="73">
                  <c:v>35494</c:v>
                </c:pt>
                <c:pt idx="74">
                  <c:v>35495</c:v>
                </c:pt>
                <c:pt idx="75">
                  <c:v>35499</c:v>
                </c:pt>
                <c:pt idx="76">
                  <c:v>35502</c:v>
                </c:pt>
                <c:pt idx="77">
                  <c:v>35503</c:v>
                </c:pt>
                <c:pt idx="78">
                  <c:v>35508</c:v>
                </c:pt>
                <c:pt idx="79">
                  <c:v>35513</c:v>
                </c:pt>
                <c:pt idx="80">
                  <c:v>35516</c:v>
                </c:pt>
                <c:pt idx="81">
                  <c:v>35517</c:v>
                </c:pt>
                <c:pt idx="82">
                  <c:v>35518</c:v>
                </c:pt>
                <c:pt idx="83">
                  <c:v>35519</c:v>
                </c:pt>
                <c:pt idx="84">
                  <c:v>35525</c:v>
                </c:pt>
                <c:pt idx="85">
                  <c:v>35526</c:v>
                </c:pt>
                <c:pt idx="86">
                  <c:v>35538</c:v>
                </c:pt>
                <c:pt idx="87">
                  <c:v>35540</c:v>
                </c:pt>
                <c:pt idx="88">
                  <c:v>35541</c:v>
                </c:pt>
                <c:pt idx="89">
                  <c:v>35546</c:v>
                </c:pt>
                <c:pt idx="90">
                  <c:v>35547</c:v>
                </c:pt>
                <c:pt idx="91">
                  <c:v>35549</c:v>
                </c:pt>
                <c:pt idx="92">
                  <c:v>35550</c:v>
                </c:pt>
                <c:pt idx="93">
                  <c:v>35551</c:v>
                </c:pt>
                <c:pt idx="94">
                  <c:v>35552</c:v>
                </c:pt>
                <c:pt idx="95">
                  <c:v>35553</c:v>
                </c:pt>
                <c:pt idx="96">
                  <c:v>35555</c:v>
                </c:pt>
                <c:pt idx="97">
                  <c:v>35556</c:v>
                </c:pt>
                <c:pt idx="98">
                  <c:v>35558</c:v>
                </c:pt>
                <c:pt idx="99">
                  <c:v>35559</c:v>
                </c:pt>
                <c:pt idx="100">
                  <c:v>35560</c:v>
                </c:pt>
                <c:pt idx="101">
                  <c:v>35561</c:v>
                </c:pt>
                <c:pt idx="102">
                  <c:v>35562</c:v>
                </c:pt>
                <c:pt idx="103">
                  <c:v>35563</c:v>
                </c:pt>
                <c:pt idx="104">
                  <c:v>35564</c:v>
                </c:pt>
                <c:pt idx="105">
                  <c:v>35565</c:v>
                </c:pt>
                <c:pt idx="106">
                  <c:v>35566</c:v>
                </c:pt>
                <c:pt idx="107">
                  <c:v>35567</c:v>
                </c:pt>
                <c:pt idx="108">
                  <c:v>35568</c:v>
                </c:pt>
                <c:pt idx="109">
                  <c:v>35569</c:v>
                </c:pt>
                <c:pt idx="110">
                  <c:v>35571</c:v>
                </c:pt>
                <c:pt idx="111">
                  <c:v>35572</c:v>
                </c:pt>
                <c:pt idx="112">
                  <c:v>35573</c:v>
                </c:pt>
                <c:pt idx="113">
                  <c:v>35574</c:v>
                </c:pt>
                <c:pt idx="114">
                  <c:v>35575</c:v>
                </c:pt>
                <c:pt idx="115">
                  <c:v>35576</c:v>
                </c:pt>
                <c:pt idx="116">
                  <c:v>35577</c:v>
                </c:pt>
                <c:pt idx="117">
                  <c:v>35578</c:v>
                </c:pt>
                <c:pt idx="118">
                  <c:v>35579</c:v>
                </c:pt>
                <c:pt idx="119">
                  <c:v>35580</c:v>
                </c:pt>
                <c:pt idx="120">
                  <c:v>35581</c:v>
                </c:pt>
                <c:pt idx="121">
                  <c:v>35582</c:v>
                </c:pt>
                <c:pt idx="122">
                  <c:v>35583</c:v>
                </c:pt>
                <c:pt idx="123">
                  <c:v>35584</c:v>
                </c:pt>
                <c:pt idx="124">
                  <c:v>35585</c:v>
                </c:pt>
                <c:pt idx="125">
                  <c:v>35586</c:v>
                </c:pt>
                <c:pt idx="126">
                  <c:v>35587</c:v>
                </c:pt>
                <c:pt idx="127">
                  <c:v>35588</c:v>
                </c:pt>
                <c:pt idx="128">
                  <c:v>35589</c:v>
                </c:pt>
                <c:pt idx="129">
                  <c:v>35590</c:v>
                </c:pt>
                <c:pt idx="130">
                  <c:v>35592</c:v>
                </c:pt>
                <c:pt idx="131">
                  <c:v>35593</c:v>
                </c:pt>
                <c:pt idx="132">
                  <c:v>35594</c:v>
                </c:pt>
                <c:pt idx="133">
                  <c:v>35595</c:v>
                </c:pt>
                <c:pt idx="134">
                  <c:v>35596</c:v>
                </c:pt>
                <c:pt idx="135">
                  <c:v>35597</c:v>
                </c:pt>
                <c:pt idx="136">
                  <c:v>35598</c:v>
                </c:pt>
                <c:pt idx="137">
                  <c:v>35599</c:v>
                </c:pt>
                <c:pt idx="138">
                  <c:v>35600</c:v>
                </c:pt>
                <c:pt idx="139">
                  <c:v>35601</c:v>
                </c:pt>
                <c:pt idx="140">
                  <c:v>35602</c:v>
                </c:pt>
                <c:pt idx="141">
                  <c:v>35603</c:v>
                </c:pt>
                <c:pt idx="142">
                  <c:v>35604</c:v>
                </c:pt>
                <c:pt idx="143">
                  <c:v>35605</c:v>
                </c:pt>
                <c:pt idx="144">
                  <c:v>35606</c:v>
                </c:pt>
                <c:pt idx="145">
                  <c:v>35607</c:v>
                </c:pt>
                <c:pt idx="146">
                  <c:v>35609</c:v>
                </c:pt>
                <c:pt idx="147">
                  <c:v>35610</c:v>
                </c:pt>
                <c:pt idx="148">
                  <c:v>35611</c:v>
                </c:pt>
                <c:pt idx="149">
                  <c:v>35612</c:v>
                </c:pt>
                <c:pt idx="150">
                  <c:v>35615</c:v>
                </c:pt>
                <c:pt idx="151">
                  <c:v>35616</c:v>
                </c:pt>
                <c:pt idx="152">
                  <c:v>35617</c:v>
                </c:pt>
                <c:pt idx="153">
                  <c:v>35621</c:v>
                </c:pt>
                <c:pt idx="154">
                  <c:v>35622</c:v>
                </c:pt>
                <c:pt idx="155">
                  <c:v>35623</c:v>
                </c:pt>
                <c:pt idx="156">
                  <c:v>35624</c:v>
                </c:pt>
                <c:pt idx="157">
                  <c:v>35625</c:v>
                </c:pt>
                <c:pt idx="158">
                  <c:v>35626</c:v>
                </c:pt>
                <c:pt idx="159">
                  <c:v>35627</c:v>
                </c:pt>
                <c:pt idx="160">
                  <c:v>35628</c:v>
                </c:pt>
                <c:pt idx="161">
                  <c:v>35629</c:v>
                </c:pt>
                <c:pt idx="162">
                  <c:v>35631</c:v>
                </c:pt>
                <c:pt idx="163">
                  <c:v>35632</c:v>
                </c:pt>
                <c:pt idx="164">
                  <c:v>35634</c:v>
                </c:pt>
                <c:pt idx="165">
                  <c:v>35635</c:v>
                </c:pt>
                <c:pt idx="166">
                  <c:v>35636</c:v>
                </c:pt>
                <c:pt idx="167">
                  <c:v>35637</c:v>
                </c:pt>
                <c:pt idx="168">
                  <c:v>35638</c:v>
                </c:pt>
                <c:pt idx="169">
                  <c:v>35639</c:v>
                </c:pt>
                <c:pt idx="170">
                  <c:v>35641</c:v>
                </c:pt>
                <c:pt idx="171">
                  <c:v>35642</c:v>
                </c:pt>
                <c:pt idx="172">
                  <c:v>35643</c:v>
                </c:pt>
                <c:pt idx="173">
                  <c:v>35644</c:v>
                </c:pt>
                <c:pt idx="174">
                  <c:v>35646</c:v>
                </c:pt>
                <c:pt idx="175">
                  <c:v>35647</c:v>
                </c:pt>
                <c:pt idx="176">
                  <c:v>35649</c:v>
                </c:pt>
                <c:pt idx="177">
                  <c:v>35651</c:v>
                </c:pt>
                <c:pt idx="178">
                  <c:v>35652</c:v>
                </c:pt>
                <c:pt idx="179">
                  <c:v>35653</c:v>
                </c:pt>
                <c:pt idx="180">
                  <c:v>35654</c:v>
                </c:pt>
                <c:pt idx="181">
                  <c:v>35655</c:v>
                </c:pt>
                <c:pt idx="182">
                  <c:v>35656</c:v>
                </c:pt>
                <c:pt idx="183">
                  <c:v>35657</c:v>
                </c:pt>
                <c:pt idx="184">
                  <c:v>35658</c:v>
                </c:pt>
                <c:pt idx="185">
                  <c:v>35659</c:v>
                </c:pt>
                <c:pt idx="186">
                  <c:v>35660</c:v>
                </c:pt>
                <c:pt idx="187">
                  <c:v>35662</c:v>
                </c:pt>
                <c:pt idx="188">
                  <c:v>35663</c:v>
                </c:pt>
                <c:pt idx="189">
                  <c:v>35664</c:v>
                </c:pt>
                <c:pt idx="190">
                  <c:v>35665</c:v>
                </c:pt>
                <c:pt idx="191">
                  <c:v>35666</c:v>
                </c:pt>
                <c:pt idx="192">
                  <c:v>35667</c:v>
                </c:pt>
                <c:pt idx="193">
                  <c:v>35669</c:v>
                </c:pt>
                <c:pt idx="194">
                  <c:v>35670</c:v>
                </c:pt>
                <c:pt idx="195">
                  <c:v>35671</c:v>
                </c:pt>
                <c:pt idx="196">
                  <c:v>35672</c:v>
                </c:pt>
                <c:pt idx="197">
                  <c:v>35673</c:v>
                </c:pt>
                <c:pt idx="198">
                  <c:v>35677</c:v>
                </c:pt>
                <c:pt idx="199">
                  <c:v>35678</c:v>
                </c:pt>
                <c:pt idx="200">
                  <c:v>35679</c:v>
                </c:pt>
                <c:pt idx="201">
                  <c:v>35682</c:v>
                </c:pt>
                <c:pt idx="202">
                  <c:v>35684</c:v>
                </c:pt>
                <c:pt idx="203">
                  <c:v>35685</c:v>
                </c:pt>
                <c:pt idx="204">
                  <c:v>35686</c:v>
                </c:pt>
                <c:pt idx="205">
                  <c:v>35687</c:v>
                </c:pt>
                <c:pt idx="206">
                  <c:v>35688</c:v>
                </c:pt>
                <c:pt idx="207">
                  <c:v>35689</c:v>
                </c:pt>
                <c:pt idx="208">
                  <c:v>35690</c:v>
                </c:pt>
                <c:pt idx="209">
                  <c:v>35692</c:v>
                </c:pt>
                <c:pt idx="210">
                  <c:v>35693</c:v>
                </c:pt>
                <c:pt idx="211">
                  <c:v>35694</c:v>
                </c:pt>
                <c:pt idx="212">
                  <c:v>35695</c:v>
                </c:pt>
                <c:pt idx="213">
                  <c:v>35696</c:v>
                </c:pt>
                <c:pt idx="214">
                  <c:v>35697</c:v>
                </c:pt>
                <c:pt idx="215">
                  <c:v>35699</c:v>
                </c:pt>
                <c:pt idx="216">
                  <c:v>35700</c:v>
                </c:pt>
                <c:pt idx="217">
                  <c:v>35701</c:v>
                </c:pt>
                <c:pt idx="218">
                  <c:v>35702</c:v>
                </c:pt>
                <c:pt idx="219">
                  <c:v>35703</c:v>
                </c:pt>
                <c:pt idx="220">
                  <c:v>35721</c:v>
                </c:pt>
                <c:pt idx="221">
                  <c:v>35722</c:v>
                </c:pt>
                <c:pt idx="222">
                  <c:v>35723</c:v>
                </c:pt>
                <c:pt idx="223">
                  <c:v>35724</c:v>
                </c:pt>
                <c:pt idx="224">
                  <c:v>35725</c:v>
                </c:pt>
                <c:pt idx="225">
                  <c:v>35726</c:v>
                </c:pt>
                <c:pt idx="226">
                  <c:v>35727</c:v>
                </c:pt>
                <c:pt idx="227">
                  <c:v>35730</c:v>
                </c:pt>
                <c:pt idx="228">
                  <c:v>35731</c:v>
                </c:pt>
                <c:pt idx="229">
                  <c:v>35736</c:v>
                </c:pt>
                <c:pt idx="230">
                  <c:v>35737</c:v>
                </c:pt>
                <c:pt idx="231">
                  <c:v>35740</c:v>
                </c:pt>
                <c:pt idx="232">
                  <c:v>35741</c:v>
                </c:pt>
                <c:pt idx="233">
                  <c:v>35742</c:v>
                </c:pt>
                <c:pt idx="234">
                  <c:v>35743</c:v>
                </c:pt>
                <c:pt idx="235">
                  <c:v>35744</c:v>
                </c:pt>
                <c:pt idx="236">
                  <c:v>35746</c:v>
                </c:pt>
                <c:pt idx="237">
                  <c:v>35747</c:v>
                </c:pt>
                <c:pt idx="238">
                  <c:v>35748</c:v>
                </c:pt>
                <c:pt idx="239">
                  <c:v>35749</c:v>
                </c:pt>
                <c:pt idx="240">
                  <c:v>35750</c:v>
                </c:pt>
                <c:pt idx="241">
                  <c:v>35752</c:v>
                </c:pt>
                <c:pt idx="242">
                  <c:v>35753</c:v>
                </c:pt>
                <c:pt idx="243">
                  <c:v>35754</c:v>
                </c:pt>
                <c:pt idx="244">
                  <c:v>35755</c:v>
                </c:pt>
                <c:pt idx="245">
                  <c:v>35756</c:v>
                </c:pt>
                <c:pt idx="246">
                  <c:v>35757</c:v>
                </c:pt>
                <c:pt idx="247">
                  <c:v>35758</c:v>
                </c:pt>
                <c:pt idx="248">
                  <c:v>35759</c:v>
                </c:pt>
                <c:pt idx="249">
                  <c:v>35760</c:v>
                </c:pt>
                <c:pt idx="250">
                  <c:v>35761</c:v>
                </c:pt>
                <c:pt idx="251">
                  <c:v>35762</c:v>
                </c:pt>
                <c:pt idx="252">
                  <c:v>35763</c:v>
                </c:pt>
                <c:pt idx="253">
                  <c:v>35764</c:v>
                </c:pt>
                <c:pt idx="254">
                  <c:v>35765</c:v>
                </c:pt>
                <c:pt idx="255">
                  <c:v>35766</c:v>
                </c:pt>
                <c:pt idx="256">
                  <c:v>35767</c:v>
                </c:pt>
                <c:pt idx="257">
                  <c:v>35768</c:v>
                </c:pt>
                <c:pt idx="258">
                  <c:v>35769</c:v>
                </c:pt>
                <c:pt idx="259">
                  <c:v>35773</c:v>
                </c:pt>
                <c:pt idx="260">
                  <c:v>35775</c:v>
                </c:pt>
                <c:pt idx="261">
                  <c:v>35776</c:v>
                </c:pt>
                <c:pt idx="262">
                  <c:v>35777</c:v>
                </c:pt>
                <c:pt idx="263">
                  <c:v>35778</c:v>
                </c:pt>
                <c:pt idx="264">
                  <c:v>35779</c:v>
                </c:pt>
                <c:pt idx="265">
                  <c:v>35780</c:v>
                </c:pt>
                <c:pt idx="266">
                  <c:v>35781</c:v>
                </c:pt>
                <c:pt idx="267">
                  <c:v>35782</c:v>
                </c:pt>
                <c:pt idx="268">
                  <c:v>35783</c:v>
                </c:pt>
                <c:pt idx="269">
                  <c:v>35784</c:v>
                </c:pt>
                <c:pt idx="270">
                  <c:v>35785</c:v>
                </c:pt>
                <c:pt idx="271">
                  <c:v>35786</c:v>
                </c:pt>
                <c:pt idx="272">
                  <c:v>35787</c:v>
                </c:pt>
                <c:pt idx="273">
                  <c:v>35788</c:v>
                </c:pt>
                <c:pt idx="274">
                  <c:v>35789</c:v>
                </c:pt>
                <c:pt idx="275">
                  <c:v>35790</c:v>
                </c:pt>
                <c:pt idx="276">
                  <c:v>35791</c:v>
                </c:pt>
                <c:pt idx="277">
                  <c:v>35792</c:v>
                </c:pt>
                <c:pt idx="278">
                  <c:v>35793</c:v>
                </c:pt>
                <c:pt idx="279">
                  <c:v>35794</c:v>
                </c:pt>
                <c:pt idx="280">
                  <c:v>35795</c:v>
                </c:pt>
                <c:pt idx="281">
                  <c:v>35796</c:v>
                </c:pt>
                <c:pt idx="282">
                  <c:v>35798</c:v>
                </c:pt>
                <c:pt idx="283">
                  <c:v>35799</c:v>
                </c:pt>
                <c:pt idx="284">
                  <c:v>35800</c:v>
                </c:pt>
                <c:pt idx="285">
                  <c:v>35801</c:v>
                </c:pt>
                <c:pt idx="286">
                  <c:v>35802</c:v>
                </c:pt>
                <c:pt idx="287">
                  <c:v>35803</c:v>
                </c:pt>
                <c:pt idx="288">
                  <c:v>35804</c:v>
                </c:pt>
                <c:pt idx="289">
                  <c:v>35805</c:v>
                </c:pt>
                <c:pt idx="290">
                  <c:v>35806</c:v>
                </c:pt>
                <c:pt idx="291">
                  <c:v>35807</c:v>
                </c:pt>
                <c:pt idx="292">
                  <c:v>35808</c:v>
                </c:pt>
                <c:pt idx="293">
                  <c:v>35810</c:v>
                </c:pt>
                <c:pt idx="294">
                  <c:v>35811</c:v>
                </c:pt>
                <c:pt idx="295">
                  <c:v>35812</c:v>
                </c:pt>
                <c:pt idx="296">
                  <c:v>35813</c:v>
                </c:pt>
                <c:pt idx="297">
                  <c:v>35816</c:v>
                </c:pt>
                <c:pt idx="298">
                  <c:v>35818</c:v>
                </c:pt>
                <c:pt idx="299">
                  <c:v>35819</c:v>
                </c:pt>
                <c:pt idx="300">
                  <c:v>35820</c:v>
                </c:pt>
                <c:pt idx="301">
                  <c:v>35821</c:v>
                </c:pt>
                <c:pt idx="302">
                  <c:v>35824</c:v>
                </c:pt>
                <c:pt idx="303">
                  <c:v>35826</c:v>
                </c:pt>
                <c:pt idx="304">
                  <c:v>35830</c:v>
                </c:pt>
                <c:pt idx="305">
                  <c:v>35831</c:v>
                </c:pt>
                <c:pt idx="306">
                  <c:v>35832</c:v>
                </c:pt>
                <c:pt idx="307">
                  <c:v>35833</c:v>
                </c:pt>
                <c:pt idx="308">
                  <c:v>35834</c:v>
                </c:pt>
                <c:pt idx="309">
                  <c:v>35835</c:v>
                </c:pt>
                <c:pt idx="310">
                  <c:v>35837</c:v>
                </c:pt>
                <c:pt idx="311">
                  <c:v>35839</c:v>
                </c:pt>
                <c:pt idx="312">
                  <c:v>35840</c:v>
                </c:pt>
                <c:pt idx="313">
                  <c:v>35841</c:v>
                </c:pt>
                <c:pt idx="314">
                  <c:v>35843</c:v>
                </c:pt>
                <c:pt idx="315">
                  <c:v>35844</c:v>
                </c:pt>
                <c:pt idx="316">
                  <c:v>35845</c:v>
                </c:pt>
                <c:pt idx="317">
                  <c:v>35846</c:v>
                </c:pt>
                <c:pt idx="318">
                  <c:v>35847</c:v>
                </c:pt>
                <c:pt idx="319">
                  <c:v>35848</c:v>
                </c:pt>
                <c:pt idx="320">
                  <c:v>35849</c:v>
                </c:pt>
                <c:pt idx="321">
                  <c:v>35850</c:v>
                </c:pt>
                <c:pt idx="322">
                  <c:v>35852</c:v>
                </c:pt>
                <c:pt idx="323">
                  <c:v>35853</c:v>
                </c:pt>
                <c:pt idx="324">
                  <c:v>35854</c:v>
                </c:pt>
                <c:pt idx="325">
                  <c:v>35855</c:v>
                </c:pt>
                <c:pt idx="326">
                  <c:v>35857</c:v>
                </c:pt>
                <c:pt idx="327">
                  <c:v>35858</c:v>
                </c:pt>
                <c:pt idx="328">
                  <c:v>35859</c:v>
                </c:pt>
                <c:pt idx="329">
                  <c:v>35860</c:v>
                </c:pt>
                <c:pt idx="330">
                  <c:v>35861</c:v>
                </c:pt>
                <c:pt idx="331">
                  <c:v>35863</c:v>
                </c:pt>
                <c:pt idx="332">
                  <c:v>35864</c:v>
                </c:pt>
                <c:pt idx="333">
                  <c:v>35865</c:v>
                </c:pt>
                <c:pt idx="334">
                  <c:v>35866</c:v>
                </c:pt>
                <c:pt idx="335">
                  <c:v>35867</c:v>
                </c:pt>
                <c:pt idx="336">
                  <c:v>35868</c:v>
                </c:pt>
                <c:pt idx="337">
                  <c:v>35869</c:v>
                </c:pt>
                <c:pt idx="338">
                  <c:v>35870</c:v>
                </c:pt>
                <c:pt idx="339">
                  <c:v>35871</c:v>
                </c:pt>
                <c:pt idx="340">
                  <c:v>35872</c:v>
                </c:pt>
                <c:pt idx="341">
                  <c:v>35873</c:v>
                </c:pt>
                <c:pt idx="342">
                  <c:v>35874</c:v>
                </c:pt>
                <c:pt idx="343">
                  <c:v>35875</c:v>
                </c:pt>
                <c:pt idx="344">
                  <c:v>35876</c:v>
                </c:pt>
                <c:pt idx="345">
                  <c:v>35877</c:v>
                </c:pt>
                <c:pt idx="346">
                  <c:v>35880</c:v>
                </c:pt>
                <c:pt idx="347">
                  <c:v>35881</c:v>
                </c:pt>
                <c:pt idx="348">
                  <c:v>35882</c:v>
                </c:pt>
                <c:pt idx="349">
                  <c:v>35885</c:v>
                </c:pt>
                <c:pt idx="350">
                  <c:v>35886</c:v>
                </c:pt>
                <c:pt idx="351">
                  <c:v>35887</c:v>
                </c:pt>
                <c:pt idx="352">
                  <c:v>35890</c:v>
                </c:pt>
                <c:pt idx="353">
                  <c:v>35891</c:v>
                </c:pt>
                <c:pt idx="354">
                  <c:v>35892</c:v>
                </c:pt>
                <c:pt idx="355">
                  <c:v>35893</c:v>
                </c:pt>
                <c:pt idx="356">
                  <c:v>35894</c:v>
                </c:pt>
                <c:pt idx="357">
                  <c:v>35896</c:v>
                </c:pt>
                <c:pt idx="358">
                  <c:v>35897</c:v>
                </c:pt>
                <c:pt idx="359">
                  <c:v>35898</c:v>
                </c:pt>
                <c:pt idx="360">
                  <c:v>35900</c:v>
                </c:pt>
                <c:pt idx="361">
                  <c:v>35901</c:v>
                </c:pt>
                <c:pt idx="362">
                  <c:v>35902</c:v>
                </c:pt>
                <c:pt idx="363">
                  <c:v>35903</c:v>
                </c:pt>
                <c:pt idx="364">
                  <c:v>35905</c:v>
                </c:pt>
                <c:pt idx="365">
                  <c:v>35906</c:v>
                </c:pt>
                <c:pt idx="366">
                  <c:v>35907</c:v>
                </c:pt>
                <c:pt idx="367">
                  <c:v>35908</c:v>
                </c:pt>
                <c:pt idx="368">
                  <c:v>35910</c:v>
                </c:pt>
                <c:pt idx="369">
                  <c:v>35913</c:v>
                </c:pt>
                <c:pt idx="370">
                  <c:v>35914</c:v>
                </c:pt>
                <c:pt idx="371">
                  <c:v>35915</c:v>
                </c:pt>
                <c:pt idx="372">
                  <c:v>35916</c:v>
                </c:pt>
                <c:pt idx="373">
                  <c:v>35917</c:v>
                </c:pt>
                <c:pt idx="374">
                  <c:v>35918</c:v>
                </c:pt>
                <c:pt idx="375">
                  <c:v>35920</c:v>
                </c:pt>
                <c:pt idx="376">
                  <c:v>35923</c:v>
                </c:pt>
                <c:pt idx="377">
                  <c:v>35926</c:v>
                </c:pt>
                <c:pt idx="378">
                  <c:v>35927</c:v>
                </c:pt>
                <c:pt idx="379">
                  <c:v>35928</c:v>
                </c:pt>
                <c:pt idx="380">
                  <c:v>35929</c:v>
                </c:pt>
                <c:pt idx="381">
                  <c:v>35930</c:v>
                </c:pt>
                <c:pt idx="382">
                  <c:v>35931</c:v>
                </c:pt>
                <c:pt idx="383">
                  <c:v>35932</c:v>
                </c:pt>
                <c:pt idx="384">
                  <c:v>35933</c:v>
                </c:pt>
                <c:pt idx="385">
                  <c:v>35934</c:v>
                </c:pt>
                <c:pt idx="386">
                  <c:v>35935</c:v>
                </c:pt>
                <c:pt idx="387">
                  <c:v>35937</c:v>
                </c:pt>
                <c:pt idx="388">
                  <c:v>35938</c:v>
                </c:pt>
                <c:pt idx="389">
                  <c:v>35940</c:v>
                </c:pt>
                <c:pt idx="390">
                  <c:v>35941</c:v>
                </c:pt>
                <c:pt idx="391">
                  <c:v>35942</c:v>
                </c:pt>
                <c:pt idx="392">
                  <c:v>35943</c:v>
                </c:pt>
                <c:pt idx="393">
                  <c:v>35944</c:v>
                </c:pt>
                <c:pt idx="394">
                  <c:v>35945</c:v>
                </c:pt>
                <c:pt idx="395">
                  <c:v>35946</c:v>
                </c:pt>
                <c:pt idx="396">
                  <c:v>35947</c:v>
                </c:pt>
                <c:pt idx="397">
                  <c:v>35948</c:v>
                </c:pt>
                <c:pt idx="398">
                  <c:v>35949</c:v>
                </c:pt>
                <c:pt idx="399">
                  <c:v>35950</c:v>
                </c:pt>
                <c:pt idx="400">
                  <c:v>35951</c:v>
                </c:pt>
                <c:pt idx="401">
                  <c:v>35952</c:v>
                </c:pt>
                <c:pt idx="402">
                  <c:v>35953</c:v>
                </c:pt>
                <c:pt idx="403">
                  <c:v>35954</c:v>
                </c:pt>
                <c:pt idx="404">
                  <c:v>35955</c:v>
                </c:pt>
                <c:pt idx="405">
                  <c:v>35956</c:v>
                </c:pt>
                <c:pt idx="406">
                  <c:v>35957</c:v>
                </c:pt>
                <c:pt idx="407">
                  <c:v>35958</c:v>
                </c:pt>
                <c:pt idx="408">
                  <c:v>35959</c:v>
                </c:pt>
                <c:pt idx="409">
                  <c:v>35960</c:v>
                </c:pt>
                <c:pt idx="410">
                  <c:v>35961</c:v>
                </c:pt>
                <c:pt idx="411">
                  <c:v>35962</c:v>
                </c:pt>
                <c:pt idx="412">
                  <c:v>35963</c:v>
                </c:pt>
                <c:pt idx="413">
                  <c:v>35964</c:v>
                </c:pt>
                <c:pt idx="414">
                  <c:v>35965</c:v>
                </c:pt>
                <c:pt idx="415">
                  <c:v>35966</c:v>
                </c:pt>
                <c:pt idx="416">
                  <c:v>35967</c:v>
                </c:pt>
                <c:pt idx="417">
                  <c:v>35969</c:v>
                </c:pt>
                <c:pt idx="418">
                  <c:v>35970</c:v>
                </c:pt>
                <c:pt idx="419">
                  <c:v>35971</c:v>
                </c:pt>
                <c:pt idx="420">
                  <c:v>35973</c:v>
                </c:pt>
                <c:pt idx="421">
                  <c:v>35974</c:v>
                </c:pt>
                <c:pt idx="422">
                  <c:v>35975</c:v>
                </c:pt>
                <c:pt idx="423">
                  <c:v>35976</c:v>
                </c:pt>
                <c:pt idx="424">
                  <c:v>35978</c:v>
                </c:pt>
                <c:pt idx="425">
                  <c:v>35979</c:v>
                </c:pt>
                <c:pt idx="426">
                  <c:v>35980</c:v>
                </c:pt>
                <c:pt idx="427">
                  <c:v>35981</c:v>
                </c:pt>
                <c:pt idx="428">
                  <c:v>35982</c:v>
                </c:pt>
                <c:pt idx="429">
                  <c:v>35983</c:v>
                </c:pt>
                <c:pt idx="430">
                  <c:v>35984</c:v>
                </c:pt>
                <c:pt idx="431">
                  <c:v>35985</c:v>
                </c:pt>
                <c:pt idx="432">
                  <c:v>35988</c:v>
                </c:pt>
                <c:pt idx="433">
                  <c:v>35989</c:v>
                </c:pt>
                <c:pt idx="434">
                  <c:v>35990</c:v>
                </c:pt>
                <c:pt idx="435">
                  <c:v>35991</c:v>
                </c:pt>
                <c:pt idx="436">
                  <c:v>35992</c:v>
                </c:pt>
                <c:pt idx="437">
                  <c:v>35993</c:v>
                </c:pt>
                <c:pt idx="438">
                  <c:v>35994</c:v>
                </c:pt>
                <c:pt idx="439">
                  <c:v>35995</c:v>
                </c:pt>
                <c:pt idx="440">
                  <c:v>35996</c:v>
                </c:pt>
                <c:pt idx="441">
                  <c:v>35998</c:v>
                </c:pt>
                <c:pt idx="442">
                  <c:v>35999</c:v>
                </c:pt>
                <c:pt idx="443">
                  <c:v>36032</c:v>
                </c:pt>
                <c:pt idx="444">
                  <c:v>36033</c:v>
                </c:pt>
                <c:pt idx="445">
                  <c:v>36036</c:v>
                </c:pt>
                <c:pt idx="446">
                  <c:v>36037</c:v>
                </c:pt>
                <c:pt idx="447">
                  <c:v>36038</c:v>
                </c:pt>
                <c:pt idx="448">
                  <c:v>36039</c:v>
                </c:pt>
                <c:pt idx="449">
                  <c:v>36040</c:v>
                </c:pt>
                <c:pt idx="450">
                  <c:v>36041</c:v>
                </c:pt>
                <c:pt idx="451">
                  <c:v>36043</c:v>
                </c:pt>
                <c:pt idx="452">
                  <c:v>36044</c:v>
                </c:pt>
                <c:pt idx="453">
                  <c:v>36046</c:v>
                </c:pt>
                <c:pt idx="454">
                  <c:v>36047</c:v>
                </c:pt>
                <c:pt idx="455">
                  <c:v>36056</c:v>
                </c:pt>
                <c:pt idx="456">
                  <c:v>36058</c:v>
                </c:pt>
                <c:pt idx="457">
                  <c:v>36065</c:v>
                </c:pt>
                <c:pt idx="458">
                  <c:v>36067</c:v>
                </c:pt>
                <c:pt idx="459">
                  <c:v>36070</c:v>
                </c:pt>
                <c:pt idx="460">
                  <c:v>36073</c:v>
                </c:pt>
                <c:pt idx="461">
                  <c:v>36076</c:v>
                </c:pt>
                <c:pt idx="462">
                  <c:v>36077</c:v>
                </c:pt>
                <c:pt idx="463">
                  <c:v>36078</c:v>
                </c:pt>
                <c:pt idx="464">
                  <c:v>36079</c:v>
                </c:pt>
                <c:pt idx="465">
                  <c:v>36081</c:v>
                </c:pt>
                <c:pt idx="466">
                  <c:v>36082</c:v>
                </c:pt>
                <c:pt idx="467">
                  <c:v>36083</c:v>
                </c:pt>
                <c:pt idx="468">
                  <c:v>36084</c:v>
                </c:pt>
                <c:pt idx="469">
                  <c:v>36085</c:v>
                </c:pt>
                <c:pt idx="470">
                  <c:v>36086</c:v>
                </c:pt>
                <c:pt idx="471">
                  <c:v>36087</c:v>
                </c:pt>
                <c:pt idx="472">
                  <c:v>36088</c:v>
                </c:pt>
                <c:pt idx="473">
                  <c:v>36089</c:v>
                </c:pt>
                <c:pt idx="474">
                  <c:v>36090</c:v>
                </c:pt>
                <c:pt idx="475">
                  <c:v>36091</c:v>
                </c:pt>
                <c:pt idx="476">
                  <c:v>36092</c:v>
                </c:pt>
                <c:pt idx="477">
                  <c:v>36093</c:v>
                </c:pt>
                <c:pt idx="478">
                  <c:v>36094</c:v>
                </c:pt>
                <c:pt idx="479">
                  <c:v>36095</c:v>
                </c:pt>
                <c:pt idx="480">
                  <c:v>36096</c:v>
                </c:pt>
                <c:pt idx="481">
                  <c:v>36097</c:v>
                </c:pt>
                <c:pt idx="482">
                  <c:v>36098</c:v>
                </c:pt>
                <c:pt idx="483">
                  <c:v>36099</c:v>
                </c:pt>
                <c:pt idx="484">
                  <c:v>36101</c:v>
                </c:pt>
                <c:pt idx="485">
                  <c:v>36102</c:v>
                </c:pt>
                <c:pt idx="486">
                  <c:v>36103</c:v>
                </c:pt>
                <c:pt idx="487">
                  <c:v>36104</c:v>
                </c:pt>
                <c:pt idx="488">
                  <c:v>36105</c:v>
                </c:pt>
                <c:pt idx="489">
                  <c:v>36106</c:v>
                </c:pt>
                <c:pt idx="490">
                  <c:v>36107</c:v>
                </c:pt>
                <c:pt idx="491">
                  <c:v>36108</c:v>
                </c:pt>
                <c:pt idx="492">
                  <c:v>36109</c:v>
                </c:pt>
                <c:pt idx="493">
                  <c:v>36110</c:v>
                </c:pt>
                <c:pt idx="494">
                  <c:v>36111</c:v>
                </c:pt>
                <c:pt idx="495">
                  <c:v>36112</c:v>
                </c:pt>
                <c:pt idx="496">
                  <c:v>36113</c:v>
                </c:pt>
                <c:pt idx="497">
                  <c:v>36114</c:v>
                </c:pt>
                <c:pt idx="498">
                  <c:v>36115</c:v>
                </c:pt>
                <c:pt idx="499">
                  <c:v>36116</c:v>
                </c:pt>
                <c:pt idx="500">
                  <c:v>36117</c:v>
                </c:pt>
                <c:pt idx="501">
                  <c:v>36118</c:v>
                </c:pt>
                <c:pt idx="502">
                  <c:v>36119</c:v>
                </c:pt>
                <c:pt idx="503">
                  <c:v>36120</c:v>
                </c:pt>
                <c:pt idx="504">
                  <c:v>36121</c:v>
                </c:pt>
                <c:pt idx="505">
                  <c:v>36122</c:v>
                </c:pt>
                <c:pt idx="506">
                  <c:v>36123</c:v>
                </c:pt>
                <c:pt idx="507">
                  <c:v>36124</c:v>
                </c:pt>
                <c:pt idx="508">
                  <c:v>36125</c:v>
                </c:pt>
                <c:pt idx="509">
                  <c:v>36127</c:v>
                </c:pt>
                <c:pt idx="510">
                  <c:v>36131</c:v>
                </c:pt>
                <c:pt idx="511">
                  <c:v>36134</c:v>
                </c:pt>
                <c:pt idx="512">
                  <c:v>36135</c:v>
                </c:pt>
                <c:pt idx="513">
                  <c:v>36142</c:v>
                </c:pt>
                <c:pt idx="514">
                  <c:v>36143</c:v>
                </c:pt>
                <c:pt idx="515">
                  <c:v>36146</c:v>
                </c:pt>
                <c:pt idx="516">
                  <c:v>36147</c:v>
                </c:pt>
                <c:pt idx="517">
                  <c:v>36148</c:v>
                </c:pt>
                <c:pt idx="518">
                  <c:v>36149</c:v>
                </c:pt>
                <c:pt idx="519">
                  <c:v>36150</c:v>
                </c:pt>
                <c:pt idx="520">
                  <c:v>36151</c:v>
                </c:pt>
                <c:pt idx="521">
                  <c:v>36154</c:v>
                </c:pt>
                <c:pt idx="522">
                  <c:v>36155</c:v>
                </c:pt>
                <c:pt idx="523">
                  <c:v>36156</c:v>
                </c:pt>
                <c:pt idx="524">
                  <c:v>36158</c:v>
                </c:pt>
                <c:pt idx="525">
                  <c:v>36159</c:v>
                </c:pt>
                <c:pt idx="526">
                  <c:v>36161</c:v>
                </c:pt>
                <c:pt idx="527">
                  <c:v>36162</c:v>
                </c:pt>
                <c:pt idx="528">
                  <c:v>36163</c:v>
                </c:pt>
                <c:pt idx="529">
                  <c:v>36164</c:v>
                </c:pt>
                <c:pt idx="530">
                  <c:v>36165</c:v>
                </c:pt>
                <c:pt idx="531">
                  <c:v>36166</c:v>
                </c:pt>
                <c:pt idx="532">
                  <c:v>36167</c:v>
                </c:pt>
                <c:pt idx="533">
                  <c:v>36168</c:v>
                </c:pt>
                <c:pt idx="534">
                  <c:v>36169</c:v>
                </c:pt>
                <c:pt idx="535">
                  <c:v>36170</c:v>
                </c:pt>
                <c:pt idx="536">
                  <c:v>36171</c:v>
                </c:pt>
                <c:pt idx="537">
                  <c:v>36172</c:v>
                </c:pt>
                <c:pt idx="538">
                  <c:v>36173</c:v>
                </c:pt>
                <c:pt idx="539">
                  <c:v>36174</c:v>
                </c:pt>
                <c:pt idx="540">
                  <c:v>36176</c:v>
                </c:pt>
                <c:pt idx="541">
                  <c:v>36177</c:v>
                </c:pt>
                <c:pt idx="542">
                  <c:v>36178</c:v>
                </c:pt>
                <c:pt idx="543">
                  <c:v>36180</c:v>
                </c:pt>
                <c:pt idx="544">
                  <c:v>36181</c:v>
                </c:pt>
                <c:pt idx="545">
                  <c:v>36182</c:v>
                </c:pt>
                <c:pt idx="546">
                  <c:v>36186</c:v>
                </c:pt>
                <c:pt idx="547">
                  <c:v>36187</c:v>
                </c:pt>
                <c:pt idx="548">
                  <c:v>36188</c:v>
                </c:pt>
                <c:pt idx="549">
                  <c:v>36189</c:v>
                </c:pt>
                <c:pt idx="550">
                  <c:v>36190</c:v>
                </c:pt>
                <c:pt idx="551">
                  <c:v>36191</c:v>
                </c:pt>
                <c:pt idx="552">
                  <c:v>36192</c:v>
                </c:pt>
                <c:pt idx="553">
                  <c:v>36193</c:v>
                </c:pt>
                <c:pt idx="554">
                  <c:v>36194</c:v>
                </c:pt>
                <c:pt idx="555">
                  <c:v>36195</c:v>
                </c:pt>
                <c:pt idx="556">
                  <c:v>36196</c:v>
                </c:pt>
                <c:pt idx="557">
                  <c:v>36197</c:v>
                </c:pt>
                <c:pt idx="558">
                  <c:v>36198</c:v>
                </c:pt>
                <c:pt idx="559">
                  <c:v>36200</c:v>
                </c:pt>
                <c:pt idx="560">
                  <c:v>36201</c:v>
                </c:pt>
                <c:pt idx="561">
                  <c:v>36202</c:v>
                </c:pt>
                <c:pt idx="562">
                  <c:v>36203</c:v>
                </c:pt>
                <c:pt idx="563">
                  <c:v>36204</c:v>
                </c:pt>
                <c:pt idx="564">
                  <c:v>36205</c:v>
                </c:pt>
                <c:pt idx="565">
                  <c:v>36206</c:v>
                </c:pt>
                <c:pt idx="566">
                  <c:v>36207</c:v>
                </c:pt>
                <c:pt idx="567">
                  <c:v>36208</c:v>
                </c:pt>
                <c:pt idx="568">
                  <c:v>36209</c:v>
                </c:pt>
                <c:pt idx="569">
                  <c:v>36210</c:v>
                </c:pt>
                <c:pt idx="570">
                  <c:v>36211</c:v>
                </c:pt>
                <c:pt idx="571">
                  <c:v>36212</c:v>
                </c:pt>
                <c:pt idx="572">
                  <c:v>36214</c:v>
                </c:pt>
                <c:pt idx="573">
                  <c:v>36215</c:v>
                </c:pt>
                <c:pt idx="574">
                  <c:v>36216</c:v>
                </c:pt>
                <c:pt idx="575">
                  <c:v>36217</c:v>
                </c:pt>
                <c:pt idx="576">
                  <c:v>36218</c:v>
                </c:pt>
                <c:pt idx="577">
                  <c:v>36219</c:v>
                </c:pt>
                <c:pt idx="578">
                  <c:v>36220</c:v>
                </c:pt>
                <c:pt idx="579">
                  <c:v>36221</c:v>
                </c:pt>
                <c:pt idx="580">
                  <c:v>36222</c:v>
                </c:pt>
                <c:pt idx="581">
                  <c:v>36223</c:v>
                </c:pt>
                <c:pt idx="582">
                  <c:v>36224</c:v>
                </c:pt>
                <c:pt idx="583">
                  <c:v>36225</c:v>
                </c:pt>
                <c:pt idx="584">
                  <c:v>36226</c:v>
                </c:pt>
                <c:pt idx="585">
                  <c:v>36227</c:v>
                </c:pt>
                <c:pt idx="586">
                  <c:v>36228</c:v>
                </c:pt>
                <c:pt idx="587">
                  <c:v>36229</c:v>
                </c:pt>
                <c:pt idx="588">
                  <c:v>36230</c:v>
                </c:pt>
                <c:pt idx="589">
                  <c:v>36231</c:v>
                </c:pt>
                <c:pt idx="590">
                  <c:v>36232</c:v>
                </c:pt>
                <c:pt idx="591">
                  <c:v>36233</c:v>
                </c:pt>
                <c:pt idx="592">
                  <c:v>36234</c:v>
                </c:pt>
                <c:pt idx="593">
                  <c:v>36235</c:v>
                </c:pt>
                <c:pt idx="594">
                  <c:v>36236</c:v>
                </c:pt>
                <c:pt idx="595">
                  <c:v>36237</c:v>
                </c:pt>
                <c:pt idx="596">
                  <c:v>36238</c:v>
                </c:pt>
                <c:pt idx="597">
                  <c:v>36239</c:v>
                </c:pt>
                <c:pt idx="598">
                  <c:v>36240</c:v>
                </c:pt>
                <c:pt idx="599">
                  <c:v>36241</c:v>
                </c:pt>
                <c:pt idx="600">
                  <c:v>36242</c:v>
                </c:pt>
                <c:pt idx="601">
                  <c:v>36243</c:v>
                </c:pt>
                <c:pt idx="602">
                  <c:v>36244</c:v>
                </c:pt>
                <c:pt idx="603">
                  <c:v>36245</c:v>
                </c:pt>
                <c:pt idx="604">
                  <c:v>36246</c:v>
                </c:pt>
                <c:pt idx="605">
                  <c:v>36247</c:v>
                </c:pt>
                <c:pt idx="606">
                  <c:v>36248</c:v>
                </c:pt>
                <c:pt idx="607">
                  <c:v>36249</c:v>
                </c:pt>
                <c:pt idx="608">
                  <c:v>36250</c:v>
                </c:pt>
                <c:pt idx="609">
                  <c:v>36251</c:v>
                </c:pt>
                <c:pt idx="610">
                  <c:v>36252</c:v>
                </c:pt>
                <c:pt idx="611">
                  <c:v>36255</c:v>
                </c:pt>
                <c:pt idx="612">
                  <c:v>36256</c:v>
                </c:pt>
                <c:pt idx="613">
                  <c:v>36257</c:v>
                </c:pt>
                <c:pt idx="614">
                  <c:v>36258</c:v>
                </c:pt>
                <c:pt idx="615">
                  <c:v>36260</c:v>
                </c:pt>
                <c:pt idx="616">
                  <c:v>36261</c:v>
                </c:pt>
                <c:pt idx="617">
                  <c:v>36262</c:v>
                </c:pt>
                <c:pt idx="618">
                  <c:v>36263</c:v>
                </c:pt>
                <c:pt idx="619">
                  <c:v>36264</c:v>
                </c:pt>
                <c:pt idx="620">
                  <c:v>36265</c:v>
                </c:pt>
                <c:pt idx="621">
                  <c:v>36266</c:v>
                </c:pt>
                <c:pt idx="622">
                  <c:v>36267</c:v>
                </c:pt>
                <c:pt idx="623">
                  <c:v>36268</c:v>
                </c:pt>
                <c:pt idx="624">
                  <c:v>36269</c:v>
                </c:pt>
                <c:pt idx="625">
                  <c:v>36270</c:v>
                </c:pt>
                <c:pt idx="626">
                  <c:v>36271</c:v>
                </c:pt>
                <c:pt idx="627">
                  <c:v>36275</c:v>
                </c:pt>
                <c:pt idx="628">
                  <c:v>36276</c:v>
                </c:pt>
                <c:pt idx="629">
                  <c:v>36277</c:v>
                </c:pt>
                <c:pt idx="630">
                  <c:v>36278</c:v>
                </c:pt>
                <c:pt idx="631">
                  <c:v>36279</c:v>
                </c:pt>
                <c:pt idx="632">
                  <c:v>36280</c:v>
                </c:pt>
                <c:pt idx="633">
                  <c:v>36281</c:v>
                </c:pt>
                <c:pt idx="634">
                  <c:v>36282</c:v>
                </c:pt>
                <c:pt idx="635">
                  <c:v>36283</c:v>
                </c:pt>
                <c:pt idx="636">
                  <c:v>36284</c:v>
                </c:pt>
                <c:pt idx="637">
                  <c:v>36285</c:v>
                </c:pt>
                <c:pt idx="638">
                  <c:v>36286</c:v>
                </c:pt>
                <c:pt idx="639">
                  <c:v>36287</c:v>
                </c:pt>
                <c:pt idx="640">
                  <c:v>36288</c:v>
                </c:pt>
                <c:pt idx="641">
                  <c:v>36289</c:v>
                </c:pt>
                <c:pt idx="642">
                  <c:v>36290</c:v>
                </c:pt>
                <c:pt idx="643">
                  <c:v>36291</c:v>
                </c:pt>
                <c:pt idx="644">
                  <c:v>36292</c:v>
                </c:pt>
                <c:pt idx="645">
                  <c:v>36293</c:v>
                </c:pt>
                <c:pt idx="646">
                  <c:v>36294</c:v>
                </c:pt>
                <c:pt idx="647">
                  <c:v>36295</c:v>
                </c:pt>
                <c:pt idx="648">
                  <c:v>36296</c:v>
                </c:pt>
                <c:pt idx="649">
                  <c:v>36297</c:v>
                </c:pt>
                <c:pt idx="650">
                  <c:v>36298</c:v>
                </c:pt>
                <c:pt idx="651">
                  <c:v>36300</c:v>
                </c:pt>
                <c:pt idx="652">
                  <c:v>36301</c:v>
                </c:pt>
                <c:pt idx="653">
                  <c:v>36302</c:v>
                </c:pt>
                <c:pt idx="654">
                  <c:v>36303</c:v>
                </c:pt>
                <c:pt idx="655">
                  <c:v>36304</c:v>
                </c:pt>
                <c:pt idx="656">
                  <c:v>36305</c:v>
                </c:pt>
                <c:pt idx="657">
                  <c:v>36307</c:v>
                </c:pt>
                <c:pt idx="658">
                  <c:v>36309</c:v>
                </c:pt>
                <c:pt idx="659">
                  <c:v>36310</c:v>
                </c:pt>
                <c:pt idx="660">
                  <c:v>36311</c:v>
                </c:pt>
                <c:pt idx="661">
                  <c:v>36312</c:v>
                </c:pt>
                <c:pt idx="662">
                  <c:v>36313</c:v>
                </c:pt>
                <c:pt idx="663">
                  <c:v>36314</c:v>
                </c:pt>
                <c:pt idx="664">
                  <c:v>36315</c:v>
                </c:pt>
                <c:pt idx="665">
                  <c:v>36316</c:v>
                </c:pt>
                <c:pt idx="666">
                  <c:v>36317</c:v>
                </c:pt>
                <c:pt idx="667">
                  <c:v>36318</c:v>
                </c:pt>
                <c:pt idx="668">
                  <c:v>36319</c:v>
                </c:pt>
                <c:pt idx="669">
                  <c:v>36320</c:v>
                </c:pt>
                <c:pt idx="670">
                  <c:v>36322</c:v>
                </c:pt>
                <c:pt idx="671">
                  <c:v>36323</c:v>
                </c:pt>
                <c:pt idx="672">
                  <c:v>36324</c:v>
                </c:pt>
                <c:pt idx="673">
                  <c:v>36325</c:v>
                </c:pt>
                <c:pt idx="674">
                  <c:v>36326</c:v>
                </c:pt>
                <c:pt idx="675">
                  <c:v>36327</c:v>
                </c:pt>
                <c:pt idx="676">
                  <c:v>36328</c:v>
                </c:pt>
                <c:pt idx="677">
                  <c:v>36329</c:v>
                </c:pt>
                <c:pt idx="678">
                  <c:v>36330</c:v>
                </c:pt>
                <c:pt idx="679">
                  <c:v>36331</c:v>
                </c:pt>
                <c:pt idx="680">
                  <c:v>36332</c:v>
                </c:pt>
                <c:pt idx="681">
                  <c:v>36333</c:v>
                </c:pt>
                <c:pt idx="682">
                  <c:v>36334</c:v>
                </c:pt>
                <c:pt idx="683">
                  <c:v>36335</c:v>
                </c:pt>
                <c:pt idx="684">
                  <c:v>36336</c:v>
                </c:pt>
                <c:pt idx="685">
                  <c:v>36337</c:v>
                </c:pt>
                <c:pt idx="686">
                  <c:v>36338</c:v>
                </c:pt>
                <c:pt idx="687">
                  <c:v>36339</c:v>
                </c:pt>
                <c:pt idx="688">
                  <c:v>36340</c:v>
                </c:pt>
                <c:pt idx="689">
                  <c:v>36341</c:v>
                </c:pt>
                <c:pt idx="690">
                  <c:v>36342</c:v>
                </c:pt>
                <c:pt idx="691">
                  <c:v>36343</c:v>
                </c:pt>
                <c:pt idx="692">
                  <c:v>36344</c:v>
                </c:pt>
                <c:pt idx="693">
                  <c:v>36345</c:v>
                </c:pt>
                <c:pt idx="694">
                  <c:v>36346</c:v>
                </c:pt>
                <c:pt idx="695">
                  <c:v>36347</c:v>
                </c:pt>
                <c:pt idx="696">
                  <c:v>36348</c:v>
                </c:pt>
                <c:pt idx="697">
                  <c:v>36349</c:v>
                </c:pt>
                <c:pt idx="698">
                  <c:v>36350</c:v>
                </c:pt>
                <c:pt idx="699">
                  <c:v>36351</c:v>
                </c:pt>
                <c:pt idx="700">
                  <c:v>36352</c:v>
                </c:pt>
                <c:pt idx="701">
                  <c:v>36353</c:v>
                </c:pt>
                <c:pt idx="702">
                  <c:v>36354</c:v>
                </c:pt>
                <c:pt idx="703">
                  <c:v>36355</c:v>
                </c:pt>
                <c:pt idx="704">
                  <c:v>36356</c:v>
                </c:pt>
                <c:pt idx="705">
                  <c:v>36357</c:v>
                </c:pt>
                <c:pt idx="706">
                  <c:v>36358</c:v>
                </c:pt>
                <c:pt idx="707">
                  <c:v>36359</c:v>
                </c:pt>
                <c:pt idx="708">
                  <c:v>36360</c:v>
                </c:pt>
                <c:pt idx="709">
                  <c:v>36362</c:v>
                </c:pt>
                <c:pt idx="710">
                  <c:v>36363</c:v>
                </c:pt>
                <c:pt idx="711">
                  <c:v>36364</c:v>
                </c:pt>
                <c:pt idx="712">
                  <c:v>36365</c:v>
                </c:pt>
                <c:pt idx="713">
                  <c:v>36366</c:v>
                </c:pt>
                <c:pt idx="714">
                  <c:v>36367</c:v>
                </c:pt>
                <c:pt idx="715">
                  <c:v>36368</c:v>
                </c:pt>
                <c:pt idx="716">
                  <c:v>36369</c:v>
                </c:pt>
                <c:pt idx="717">
                  <c:v>36370</c:v>
                </c:pt>
                <c:pt idx="718">
                  <c:v>36371</c:v>
                </c:pt>
                <c:pt idx="719">
                  <c:v>36372</c:v>
                </c:pt>
                <c:pt idx="720">
                  <c:v>36373</c:v>
                </c:pt>
                <c:pt idx="721">
                  <c:v>36374</c:v>
                </c:pt>
                <c:pt idx="722">
                  <c:v>36375</c:v>
                </c:pt>
                <c:pt idx="723">
                  <c:v>36376</c:v>
                </c:pt>
                <c:pt idx="724">
                  <c:v>36377</c:v>
                </c:pt>
                <c:pt idx="725">
                  <c:v>36378</c:v>
                </c:pt>
                <c:pt idx="726">
                  <c:v>36379</c:v>
                </c:pt>
                <c:pt idx="727">
                  <c:v>36380</c:v>
                </c:pt>
                <c:pt idx="728">
                  <c:v>36381</c:v>
                </c:pt>
                <c:pt idx="729">
                  <c:v>36382</c:v>
                </c:pt>
                <c:pt idx="730">
                  <c:v>36383</c:v>
                </c:pt>
                <c:pt idx="731">
                  <c:v>36384</c:v>
                </c:pt>
                <c:pt idx="732">
                  <c:v>36385</c:v>
                </c:pt>
                <c:pt idx="733">
                  <c:v>36386</c:v>
                </c:pt>
                <c:pt idx="734">
                  <c:v>36387</c:v>
                </c:pt>
                <c:pt idx="735">
                  <c:v>36388</c:v>
                </c:pt>
                <c:pt idx="736">
                  <c:v>36389</c:v>
                </c:pt>
                <c:pt idx="737">
                  <c:v>36391</c:v>
                </c:pt>
                <c:pt idx="738">
                  <c:v>36392</c:v>
                </c:pt>
                <c:pt idx="739">
                  <c:v>36393</c:v>
                </c:pt>
                <c:pt idx="740">
                  <c:v>36395</c:v>
                </c:pt>
                <c:pt idx="741">
                  <c:v>36396</c:v>
                </c:pt>
                <c:pt idx="742">
                  <c:v>36397</c:v>
                </c:pt>
                <c:pt idx="743">
                  <c:v>36398</c:v>
                </c:pt>
                <c:pt idx="744">
                  <c:v>36399</c:v>
                </c:pt>
                <c:pt idx="745">
                  <c:v>36400</c:v>
                </c:pt>
                <c:pt idx="746">
                  <c:v>36401</c:v>
                </c:pt>
                <c:pt idx="747">
                  <c:v>36402</c:v>
                </c:pt>
                <c:pt idx="748">
                  <c:v>36403</c:v>
                </c:pt>
                <c:pt idx="749">
                  <c:v>36404</c:v>
                </c:pt>
                <c:pt idx="750">
                  <c:v>36405</c:v>
                </c:pt>
                <c:pt idx="751">
                  <c:v>36406</c:v>
                </c:pt>
                <c:pt idx="752">
                  <c:v>36407</c:v>
                </c:pt>
                <c:pt idx="753">
                  <c:v>36408</c:v>
                </c:pt>
                <c:pt idx="754">
                  <c:v>36409</c:v>
                </c:pt>
                <c:pt idx="755">
                  <c:v>36410</c:v>
                </c:pt>
                <c:pt idx="756">
                  <c:v>36411</c:v>
                </c:pt>
                <c:pt idx="757">
                  <c:v>36412</c:v>
                </c:pt>
                <c:pt idx="758">
                  <c:v>36413</c:v>
                </c:pt>
                <c:pt idx="759">
                  <c:v>36414</c:v>
                </c:pt>
                <c:pt idx="760">
                  <c:v>36415</c:v>
                </c:pt>
                <c:pt idx="761">
                  <c:v>36416</c:v>
                </c:pt>
                <c:pt idx="762">
                  <c:v>36417</c:v>
                </c:pt>
                <c:pt idx="763">
                  <c:v>36420</c:v>
                </c:pt>
                <c:pt idx="764">
                  <c:v>36421</c:v>
                </c:pt>
                <c:pt idx="765">
                  <c:v>36422</c:v>
                </c:pt>
                <c:pt idx="766">
                  <c:v>36423</c:v>
                </c:pt>
                <c:pt idx="767">
                  <c:v>36424</c:v>
                </c:pt>
                <c:pt idx="768">
                  <c:v>36425</c:v>
                </c:pt>
                <c:pt idx="769">
                  <c:v>36426</c:v>
                </c:pt>
                <c:pt idx="770">
                  <c:v>36427</c:v>
                </c:pt>
                <c:pt idx="771">
                  <c:v>36428</c:v>
                </c:pt>
                <c:pt idx="772">
                  <c:v>36429</c:v>
                </c:pt>
                <c:pt idx="773">
                  <c:v>36430</c:v>
                </c:pt>
                <c:pt idx="774">
                  <c:v>36431</c:v>
                </c:pt>
                <c:pt idx="775">
                  <c:v>36433</c:v>
                </c:pt>
                <c:pt idx="776">
                  <c:v>36434</c:v>
                </c:pt>
                <c:pt idx="777">
                  <c:v>36435</c:v>
                </c:pt>
                <c:pt idx="778">
                  <c:v>36436</c:v>
                </c:pt>
                <c:pt idx="779">
                  <c:v>36437</c:v>
                </c:pt>
                <c:pt idx="780">
                  <c:v>36439</c:v>
                </c:pt>
                <c:pt idx="781">
                  <c:v>36442</c:v>
                </c:pt>
                <c:pt idx="782">
                  <c:v>36443</c:v>
                </c:pt>
                <c:pt idx="783">
                  <c:v>36444</c:v>
                </c:pt>
                <c:pt idx="784">
                  <c:v>36445</c:v>
                </c:pt>
                <c:pt idx="785">
                  <c:v>36446</c:v>
                </c:pt>
                <c:pt idx="786">
                  <c:v>36447</c:v>
                </c:pt>
                <c:pt idx="787">
                  <c:v>36448</c:v>
                </c:pt>
                <c:pt idx="788">
                  <c:v>36449</c:v>
                </c:pt>
                <c:pt idx="789">
                  <c:v>36450</c:v>
                </c:pt>
                <c:pt idx="790">
                  <c:v>36451</c:v>
                </c:pt>
                <c:pt idx="791">
                  <c:v>36453</c:v>
                </c:pt>
                <c:pt idx="792">
                  <c:v>36454</c:v>
                </c:pt>
                <c:pt idx="793">
                  <c:v>36455</c:v>
                </c:pt>
                <c:pt idx="794">
                  <c:v>36456</c:v>
                </c:pt>
                <c:pt idx="795">
                  <c:v>36457</c:v>
                </c:pt>
                <c:pt idx="796">
                  <c:v>36458</c:v>
                </c:pt>
                <c:pt idx="797">
                  <c:v>36460</c:v>
                </c:pt>
                <c:pt idx="798">
                  <c:v>36463</c:v>
                </c:pt>
                <c:pt idx="799">
                  <c:v>36464</c:v>
                </c:pt>
                <c:pt idx="800">
                  <c:v>36467</c:v>
                </c:pt>
                <c:pt idx="801">
                  <c:v>36468</c:v>
                </c:pt>
                <c:pt idx="802">
                  <c:v>36469</c:v>
                </c:pt>
                <c:pt idx="803">
                  <c:v>36470</c:v>
                </c:pt>
                <c:pt idx="804">
                  <c:v>36471</c:v>
                </c:pt>
                <c:pt idx="805">
                  <c:v>36472</c:v>
                </c:pt>
                <c:pt idx="806">
                  <c:v>36473</c:v>
                </c:pt>
                <c:pt idx="807">
                  <c:v>36474</c:v>
                </c:pt>
                <c:pt idx="808">
                  <c:v>36475</c:v>
                </c:pt>
                <c:pt idx="809">
                  <c:v>36477</c:v>
                </c:pt>
                <c:pt idx="810">
                  <c:v>36478</c:v>
                </c:pt>
                <c:pt idx="811">
                  <c:v>36479</c:v>
                </c:pt>
                <c:pt idx="812">
                  <c:v>36480</c:v>
                </c:pt>
                <c:pt idx="813">
                  <c:v>36481</c:v>
                </c:pt>
                <c:pt idx="814">
                  <c:v>36482</c:v>
                </c:pt>
                <c:pt idx="815">
                  <c:v>36483</c:v>
                </c:pt>
                <c:pt idx="816">
                  <c:v>36484</c:v>
                </c:pt>
                <c:pt idx="817">
                  <c:v>36485</c:v>
                </c:pt>
                <c:pt idx="818">
                  <c:v>36486</c:v>
                </c:pt>
                <c:pt idx="819">
                  <c:v>36487</c:v>
                </c:pt>
                <c:pt idx="820">
                  <c:v>36488</c:v>
                </c:pt>
                <c:pt idx="821">
                  <c:v>36489</c:v>
                </c:pt>
                <c:pt idx="822">
                  <c:v>36490</c:v>
                </c:pt>
                <c:pt idx="823">
                  <c:v>36491</c:v>
                </c:pt>
                <c:pt idx="824">
                  <c:v>36492</c:v>
                </c:pt>
                <c:pt idx="825">
                  <c:v>36493</c:v>
                </c:pt>
                <c:pt idx="826">
                  <c:v>36494</c:v>
                </c:pt>
                <c:pt idx="827">
                  <c:v>36495</c:v>
                </c:pt>
                <c:pt idx="828">
                  <c:v>36496</c:v>
                </c:pt>
                <c:pt idx="829">
                  <c:v>36497</c:v>
                </c:pt>
                <c:pt idx="830">
                  <c:v>36498</c:v>
                </c:pt>
                <c:pt idx="831">
                  <c:v>36499</c:v>
                </c:pt>
                <c:pt idx="832">
                  <c:v>36500</c:v>
                </c:pt>
                <c:pt idx="833">
                  <c:v>36501</c:v>
                </c:pt>
                <c:pt idx="834">
                  <c:v>36502</c:v>
                </c:pt>
                <c:pt idx="835">
                  <c:v>36503</c:v>
                </c:pt>
                <c:pt idx="836">
                  <c:v>36504</c:v>
                </c:pt>
                <c:pt idx="837">
                  <c:v>36505</c:v>
                </c:pt>
                <c:pt idx="838">
                  <c:v>36506</c:v>
                </c:pt>
                <c:pt idx="839">
                  <c:v>36507</c:v>
                </c:pt>
                <c:pt idx="840">
                  <c:v>36508</c:v>
                </c:pt>
                <c:pt idx="841">
                  <c:v>36509</c:v>
                </c:pt>
                <c:pt idx="842">
                  <c:v>36511</c:v>
                </c:pt>
                <c:pt idx="843">
                  <c:v>36512</c:v>
                </c:pt>
                <c:pt idx="844">
                  <c:v>36513</c:v>
                </c:pt>
                <c:pt idx="845">
                  <c:v>36514</c:v>
                </c:pt>
                <c:pt idx="846">
                  <c:v>36515</c:v>
                </c:pt>
                <c:pt idx="847">
                  <c:v>36516</c:v>
                </c:pt>
                <c:pt idx="848">
                  <c:v>36517</c:v>
                </c:pt>
                <c:pt idx="849">
                  <c:v>36518</c:v>
                </c:pt>
                <c:pt idx="850">
                  <c:v>36519</c:v>
                </c:pt>
                <c:pt idx="851">
                  <c:v>36520</c:v>
                </c:pt>
                <c:pt idx="852">
                  <c:v>36521</c:v>
                </c:pt>
                <c:pt idx="853">
                  <c:v>36522</c:v>
                </c:pt>
                <c:pt idx="854">
                  <c:v>36523</c:v>
                </c:pt>
                <c:pt idx="855">
                  <c:v>36524</c:v>
                </c:pt>
                <c:pt idx="856">
                  <c:v>36525</c:v>
                </c:pt>
                <c:pt idx="857">
                  <c:v>36526</c:v>
                </c:pt>
                <c:pt idx="858">
                  <c:v>36527</c:v>
                </c:pt>
                <c:pt idx="859">
                  <c:v>36528</c:v>
                </c:pt>
                <c:pt idx="860">
                  <c:v>36529</c:v>
                </c:pt>
                <c:pt idx="861">
                  <c:v>36530</c:v>
                </c:pt>
                <c:pt idx="862">
                  <c:v>36531</c:v>
                </c:pt>
                <c:pt idx="863">
                  <c:v>36532</c:v>
                </c:pt>
                <c:pt idx="864">
                  <c:v>36533</c:v>
                </c:pt>
                <c:pt idx="865">
                  <c:v>36534</c:v>
                </c:pt>
                <c:pt idx="866">
                  <c:v>36535</c:v>
                </c:pt>
                <c:pt idx="867">
                  <c:v>36536</c:v>
                </c:pt>
                <c:pt idx="868">
                  <c:v>36537</c:v>
                </c:pt>
                <c:pt idx="869">
                  <c:v>36538</c:v>
                </c:pt>
                <c:pt idx="870">
                  <c:v>36539</c:v>
                </c:pt>
                <c:pt idx="871">
                  <c:v>36543</c:v>
                </c:pt>
                <c:pt idx="872">
                  <c:v>36544</c:v>
                </c:pt>
                <c:pt idx="873">
                  <c:v>36546</c:v>
                </c:pt>
                <c:pt idx="874">
                  <c:v>36547</c:v>
                </c:pt>
                <c:pt idx="875">
                  <c:v>36550</c:v>
                </c:pt>
                <c:pt idx="876">
                  <c:v>36551</c:v>
                </c:pt>
                <c:pt idx="877">
                  <c:v>36552</c:v>
                </c:pt>
                <c:pt idx="878">
                  <c:v>36553</c:v>
                </c:pt>
                <c:pt idx="879">
                  <c:v>36555</c:v>
                </c:pt>
                <c:pt idx="880">
                  <c:v>36556</c:v>
                </c:pt>
                <c:pt idx="881">
                  <c:v>36557</c:v>
                </c:pt>
                <c:pt idx="882">
                  <c:v>36558</c:v>
                </c:pt>
                <c:pt idx="883">
                  <c:v>36559</c:v>
                </c:pt>
                <c:pt idx="884">
                  <c:v>36562</c:v>
                </c:pt>
                <c:pt idx="885">
                  <c:v>36563</c:v>
                </c:pt>
                <c:pt idx="886">
                  <c:v>36564</c:v>
                </c:pt>
                <c:pt idx="887">
                  <c:v>36565</c:v>
                </c:pt>
                <c:pt idx="888">
                  <c:v>36566</c:v>
                </c:pt>
                <c:pt idx="889">
                  <c:v>36568</c:v>
                </c:pt>
                <c:pt idx="890">
                  <c:v>36570</c:v>
                </c:pt>
                <c:pt idx="891">
                  <c:v>36571</c:v>
                </c:pt>
                <c:pt idx="892">
                  <c:v>36572</c:v>
                </c:pt>
                <c:pt idx="893">
                  <c:v>36573</c:v>
                </c:pt>
                <c:pt idx="894">
                  <c:v>36579</c:v>
                </c:pt>
                <c:pt idx="895">
                  <c:v>36580</c:v>
                </c:pt>
                <c:pt idx="896">
                  <c:v>36581</c:v>
                </c:pt>
                <c:pt idx="897">
                  <c:v>36582</c:v>
                </c:pt>
                <c:pt idx="898">
                  <c:v>36584</c:v>
                </c:pt>
                <c:pt idx="899">
                  <c:v>36585</c:v>
                </c:pt>
                <c:pt idx="900">
                  <c:v>36586</c:v>
                </c:pt>
                <c:pt idx="901">
                  <c:v>36587</c:v>
                </c:pt>
                <c:pt idx="902">
                  <c:v>36590</c:v>
                </c:pt>
                <c:pt idx="903">
                  <c:v>36591</c:v>
                </c:pt>
                <c:pt idx="904">
                  <c:v>36592</c:v>
                </c:pt>
                <c:pt idx="905">
                  <c:v>36594</c:v>
                </c:pt>
                <c:pt idx="906">
                  <c:v>36595</c:v>
                </c:pt>
                <c:pt idx="907">
                  <c:v>36596</c:v>
                </c:pt>
                <c:pt idx="908">
                  <c:v>36597</c:v>
                </c:pt>
                <c:pt idx="909">
                  <c:v>36598</c:v>
                </c:pt>
                <c:pt idx="910">
                  <c:v>36600</c:v>
                </c:pt>
                <c:pt idx="911">
                  <c:v>36602</c:v>
                </c:pt>
                <c:pt idx="912">
                  <c:v>36603</c:v>
                </c:pt>
                <c:pt idx="913">
                  <c:v>36604</c:v>
                </c:pt>
                <c:pt idx="914">
                  <c:v>36605</c:v>
                </c:pt>
                <c:pt idx="915">
                  <c:v>36606</c:v>
                </c:pt>
                <c:pt idx="916">
                  <c:v>36607</c:v>
                </c:pt>
                <c:pt idx="917">
                  <c:v>36608</c:v>
                </c:pt>
                <c:pt idx="918">
                  <c:v>36609</c:v>
                </c:pt>
                <c:pt idx="919">
                  <c:v>36611</c:v>
                </c:pt>
                <c:pt idx="920">
                  <c:v>36613</c:v>
                </c:pt>
                <c:pt idx="921">
                  <c:v>36614</c:v>
                </c:pt>
                <c:pt idx="922">
                  <c:v>36615</c:v>
                </c:pt>
                <c:pt idx="923">
                  <c:v>36616</c:v>
                </c:pt>
                <c:pt idx="924">
                  <c:v>36617</c:v>
                </c:pt>
                <c:pt idx="925">
                  <c:v>36618</c:v>
                </c:pt>
                <c:pt idx="926">
                  <c:v>36622</c:v>
                </c:pt>
                <c:pt idx="927">
                  <c:v>36623</c:v>
                </c:pt>
                <c:pt idx="928">
                  <c:v>36625</c:v>
                </c:pt>
                <c:pt idx="929">
                  <c:v>36626</c:v>
                </c:pt>
                <c:pt idx="930">
                  <c:v>36627</c:v>
                </c:pt>
                <c:pt idx="931">
                  <c:v>36629</c:v>
                </c:pt>
                <c:pt idx="932">
                  <c:v>36631</c:v>
                </c:pt>
                <c:pt idx="933">
                  <c:v>36632</c:v>
                </c:pt>
                <c:pt idx="934">
                  <c:v>36633</c:v>
                </c:pt>
                <c:pt idx="935">
                  <c:v>36634</c:v>
                </c:pt>
                <c:pt idx="936">
                  <c:v>36636</c:v>
                </c:pt>
                <c:pt idx="937">
                  <c:v>36637</c:v>
                </c:pt>
                <c:pt idx="938">
                  <c:v>36638</c:v>
                </c:pt>
                <c:pt idx="939">
                  <c:v>36640</c:v>
                </c:pt>
                <c:pt idx="940">
                  <c:v>36641</c:v>
                </c:pt>
                <c:pt idx="941">
                  <c:v>36642</c:v>
                </c:pt>
                <c:pt idx="942">
                  <c:v>36644</c:v>
                </c:pt>
                <c:pt idx="943">
                  <c:v>36645</c:v>
                </c:pt>
                <c:pt idx="944">
                  <c:v>36646</c:v>
                </c:pt>
                <c:pt idx="945">
                  <c:v>36647</c:v>
                </c:pt>
                <c:pt idx="946">
                  <c:v>36648</c:v>
                </c:pt>
                <c:pt idx="947">
                  <c:v>36649</c:v>
                </c:pt>
                <c:pt idx="948">
                  <c:v>36650</c:v>
                </c:pt>
                <c:pt idx="949">
                  <c:v>36651</c:v>
                </c:pt>
                <c:pt idx="950">
                  <c:v>36652</c:v>
                </c:pt>
                <c:pt idx="951">
                  <c:v>36653</c:v>
                </c:pt>
                <c:pt idx="952">
                  <c:v>36654</c:v>
                </c:pt>
                <c:pt idx="953">
                  <c:v>36655</c:v>
                </c:pt>
                <c:pt idx="954">
                  <c:v>36656</c:v>
                </c:pt>
                <c:pt idx="955">
                  <c:v>36657</c:v>
                </c:pt>
                <c:pt idx="956">
                  <c:v>36658</c:v>
                </c:pt>
                <c:pt idx="957">
                  <c:v>36661</c:v>
                </c:pt>
                <c:pt idx="958">
                  <c:v>36663</c:v>
                </c:pt>
                <c:pt idx="959">
                  <c:v>36664</c:v>
                </c:pt>
                <c:pt idx="960">
                  <c:v>36665</c:v>
                </c:pt>
                <c:pt idx="961">
                  <c:v>36666</c:v>
                </c:pt>
                <c:pt idx="962">
                  <c:v>36667</c:v>
                </c:pt>
                <c:pt idx="963">
                  <c:v>36669</c:v>
                </c:pt>
                <c:pt idx="964">
                  <c:v>36670</c:v>
                </c:pt>
                <c:pt idx="965">
                  <c:v>36671</c:v>
                </c:pt>
                <c:pt idx="966">
                  <c:v>36673</c:v>
                </c:pt>
                <c:pt idx="967">
                  <c:v>36674</c:v>
                </c:pt>
                <c:pt idx="968">
                  <c:v>36675</c:v>
                </c:pt>
                <c:pt idx="969">
                  <c:v>36676</c:v>
                </c:pt>
                <c:pt idx="970">
                  <c:v>36677</c:v>
                </c:pt>
                <c:pt idx="971">
                  <c:v>36678</c:v>
                </c:pt>
                <c:pt idx="972">
                  <c:v>36679</c:v>
                </c:pt>
                <c:pt idx="973">
                  <c:v>36680</c:v>
                </c:pt>
                <c:pt idx="974">
                  <c:v>36681</c:v>
                </c:pt>
                <c:pt idx="975">
                  <c:v>36682</c:v>
                </c:pt>
                <c:pt idx="976">
                  <c:v>36684</c:v>
                </c:pt>
                <c:pt idx="977">
                  <c:v>36685</c:v>
                </c:pt>
                <c:pt idx="978">
                  <c:v>36686</c:v>
                </c:pt>
                <c:pt idx="979">
                  <c:v>36687</c:v>
                </c:pt>
                <c:pt idx="980">
                  <c:v>36689</c:v>
                </c:pt>
                <c:pt idx="981">
                  <c:v>36691</c:v>
                </c:pt>
                <c:pt idx="982">
                  <c:v>36692</c:v>
                </c:pt>
                <c:pt idx="983">
                  <c:v>36693</c:v>
                </c:pt>
                <c:pt idx="984">
                  <c:v>36694</c:v>
                </c:pt>
                <c:pt idx="985">
                  <c:v>36695</c:v>
                </c:pt>
                <c:pt idx="986">
                  <c:v>36696</c:v>
                </c:pt>
                <c:pt idx="987">
                  <c:v>36698</c:v>
                </c:pt>
                <c:pt idx="988">
                  <c:v>36699</c:v>
                </c:pt>
                <c:pt idx="989">
                  <c:v>36700</c:v>
                </c:pt>
                <c:pt idx="990">
                  <c:v>36702</c:v>
                </c:pt>
                <c:pt idx="991">
                  <c:v>36703</c:v>
                </c:pt>
                <c:pt idx="992">
                  <c:v>36704</c:v>
                </c:pt>
                <c:pt idx="993">
                  <c:v>36705</c:v>
                </c:pt>
                <c:pt idx="994">
                  <c:v>36706</c:v>
                </c:pt>
                <c:pt idx="995">
                  <c:v>36707</c:v>
                </c:pt>
                <c:pt idx="996">
                  <c:v>36708</c:v>
                </c:pt>
                <c:pt idx="997">
                  <c:v>36709</c:v>
                </c:pt>
                <c:pt idx="998">
                  <c:v>36710</c:v>
                </c:pt>
                <c:pt idx="999">
                  <c:v>36712</c:v>
                </c:pt>
                <c:pt idx="1000">
                  <c:v>36713</c:v>
                </c:pt>
                <c:pt idx="1001">
                  <c:v>36714</c:v>
                </c:pt>
                <c:pt idx="1002">
                  <c:v>36715</c:v>
                </c:pt>
                <c:pt idx="1003">
                  <c:v>36716</c:v>
                </c:pt>
                <c:pt idx="1004">
                  <c:v>36717</c:v>
                </c:pt>
                <c:pt idx="1005">
                  <c:v>36718</c:v>
                </c:pt>
                <c:pt idx="1006">
                  <c:v>36719</c:v>
                </c:pt>
                <c:pt idx="1007">
                  <c:v>36720</c:v>
                </c:pt>
                <c:pt idx="1008">
                  <c:v>36722</c:v>
                </c:pt>
                <c:pt idx="1009">
                  <c:v>36723</c:v>
                </c:pt>
                <c:pt idx="1010">
                  <c:v>36724</c:v>
                </c:pt>
                <c:pt idx="1011">
                  <c:v>36725</c:v>
                </c:pt>
                <c:pt idx="1012">
                  <c:v>36726</c:v>
                </c:pt>
                <c:pt idx="1013">
                  <c:v>36727</c:v>
                </c:pt>
                <c:pt idx="1014">
                  <c:v>36728</c:v>
                </c:pt>
                <c:pt idx="1015">
                  <c:v>36729</c:v>
                </c:pt>
                <c:pt idx="1016">
                  <c:v>36730</c:v>
                </c:pt>
                <c:pt idx="1017">
                  <c:v>36732</c:v>
                </c:pt>
                <c:pt idx="1018">
                  <c:v>36733</c:v>
                </c:pt>
                <c:pt idx="1019">
                  <c:v>36735</c:v>
                </c:pt>
                <c:pt idx="1020">
                  <c:v>36737</c:v>
                </c:pt>
                <c:pt idx="1021">
                  <c:v>36738</c:v>
                </c:pt>
                <c:pt idx="1022">
                  <c:v>36739</c:v>
                </c:pt>
                <c:pt idx="1023">
                  <c:v>36740</c:v>
                </c:pt>
                <c:pt idx="1024">
                  <c:v>36742</c:v>
                </c:pt>
                <c:pt idx="1025">
                  <c:v>36743</c:v>
                </c:pt>
                <c:pt idx="1026">
                  <c:v>36744</c:v>
                </c:pt>
                <c:pt idx="1027">
                  <c:v>36745</c:v>
                </c:pt>
                <c:pt idx="1028">
                  <c:v>36746</c:v>
                </c:pt>
                <c:pt idx="1029">
                  <c:v>36747</c:v>
                </c:pt>
                <c:pt idx="1030">
                  <c:v>36748</c:v>
                </c:pt>
                <c:pt idx="1031">
                  <c:v>36749</c:v>
                </c:pt>
                <c:pt idx="1032">
                  <c:v>36750</c:v>
                </c:pt>
                <c:pt idx="1033">
                  <c:v>36751</c:v>
                </c:pt>
                <c:pt idx="1034">
                  <c:v>36752</c:v>
                </c:pt>
                <c:pt idx="1035">
                  <c:v>36753</c:v>
                </c:pt>
                <c:pt idx="1036">
                  <c:v>36754</c:v>
                </c:pt>
                <c:pt idx="1037">
                  <c:v>36755</c:v>
                </c:pt>
                <c:pt idx="1038">
                  <c:v>36756</c:v>
                </c:pt>
                <c:pt idx="1039">
                  <c:v>36757</c:v>
                </c:pt>
                <c:pt idx="1040">
                  <c:v>36758</c:v>
                </c:pt>
                <c:pt idx="1041">
                  <c:v>36759</c:v>
                </c:pt>
                <c:pt idx="1042">
                  <c:v>36760</c:v>
                </c:pt>
                <c:pt idx="1043">
                  <c:v>36762</c:v>
                </c:pt>
                <c:pt idx="1044">
                  <c:v>36763</c:v>
                </c:pt>
                <c:pt idx="1045">
                  <c:v>36764</c:v>
                </c:pt>
                <c:pt idx="1046">
                  <c:v>36765</c:v>
                </c:pt>
                <c:pt idx="1047">
                  <c:v>36766</c:v>
                </c:pt>
                <c:pt idx="1048">
                  <c:v>36767</c:v>
                </c:pt>
                <c:pt idx="1049">
                  <c:v>36768</c:v>
                </c:pt>
                <c:pt idx="1050">
                  <c:v>36769</c:v>
                </c:pt>
                <c:pt idx="1051">
                  <c:v>36770</c:v>
                </c:pt>
                <c:pt idx="1052">
                  <c:v>36771</c:v>
                </c:pt>
                <c:pt idx="1053">
                  <c:v>36772</c:v>
                </c:pt>
                <c:pt idx="1054">
                  <c:v>36773</c:v>
                </c:pt>
                <c:pt idx="1055">
                  <c:v>36774</c:v>
                </c:pt>
                <c:pt idx="1056">
                  <c:v>36775</c:v>
                </c:pt>
                <c:pt idx="1057">
                  <c:v>36778</c:v>
                </c:pt>
                <c:pt idx="1058">
                  <c:v>36779</c:v>
                </c:pt>
                <c:pt idx="1059">
                  <c:v>36780</c:v>
                </c:pt>
                <c:pt idx="1060">
                  <c:v>36781</c:v>
                </c:pt>
                <c:pt idx="1061">
                  <c:v>36782</c:v>
                </c:pt>
                <c:pt idx="1062">
                  <c:v>36783</c:v>
                </c:pt>
                <c:pt idx="1063">
                  <c:v>36784</c:v>
                </c:pt>
                <c:pt idx="1064">
                  <c:v>36787</c:v>
                </c:pt>
                <c:pt idx="1065">
                  <c:v>36788</c:v>
                </c:pt>
                <c:pt idx="1066">
                  <c:v>36789</c:v>
                </c:pt>
                <c:pt idx="1067">
                  <c:v>36790</c:v>
                </c:pt>
                <c:pt idx="1068">
                  <c:v>36791</c:v>
                </c:pt>
                <c:pt idx="1069">
                  <c:v>36792</c:v>
                </c:pt>
                <c:pt idx="1070">
                  <c:v>36793</c:v>
                </c:pt>
                <c:pt idx="1071">
                  <c:v>36794</c:v>
                </c:pt>
                <c:pt idx="1072">
                  <c:v>36795</c:v>
                </c:pt>
                <c:pt idx="1073">
                  <c:v>36796</c:v>
                </c:pt>
                <c:pt idx="1074">
                  <c:v>36798</c:v>
                </c:pt>
                <c:pt idx="1075">
                  <c:v>36799</c:v>
                </c:pt>
                <c:pt idx="1076">
                  <c:v>36800</c:v>
                </c:pt>
                <c:pt idx="1077">
                  <c:v>36801</c:v>
                </c:pt>
                <c:pt idx="1078">
                  <c:v>36802</c:v>
                </c:pt>
                <c:pt idx="1079">
                  <c:v>36805</c:v>
                </c:pt>
                <c:pt idx="1080">
                  <c:v>36806</c:v>
                </c:pt>
                <c:pt idx="1081">
                  <c:v>36807</c:v>
                </c:pt>
                <c:pt idx="1082">
                  <c:v>36808</c:v>
                </c:pt>
                <c:pt idx="1083">
                  <c:v>36810</c:v>
                </c:pt>
                <c:pt idx="1084">
                  <c:v>36811</c:v>
                </c:pt>
                <c:pt idx="1085">
                  <c:v>36812</c:v>
                </c:pt>
                <c:pt idx="1086">
                  <c:v>36813</c:v>
                </c:pt>
                <c:pt idx="1087">
                  <c:v>36814</c:v>
                </c:pt>
                <c:pt idx="1088">
                  <c:v>36815</c:v>
                </c:pt>
                <c:pt idx="1089">
                  <c:v>36816</c:v>
                </c:pt>
                <c:pt idx="1090">
                  <c:v>36817</c:v>
                </c:pt>
                <c:pt idx="1091">
                  <c:v>36818</c:v>
                </c:pt>
                <c:pt idx="1092">
                  <c:v>36819</c:v>
                </c:pt>
                <c:pt idx="1093">
                  <c:v>36820</c:v>
                </c:pt>
                <c:pt idx="1094">
                  <c:v>36821</c:v>
                </c:pt>
                <c:pt idx="1095">
                  <c:v>36822</c:v>
                </c:pt>
                <c:pt idx="1096">
                  <c:v>36823</c:v>
                </c:pt>
                <c:pt idx="1097">
                  <c:v>36824</c:v>
                </c:pt>
                <c:pt idx="1098">
                  <c:v>36825</c:v>
                </c:pt>
                <c:pt idx="1099">
                  <c:v>36826</c:v>
                </c:pt>
                <c:pt idx="1100">
                  <c:v>36827</c:v>
                </c:pt>
                <c:pt idx="1101">
                  <c:v>36828</c:v>
                </c:pt>
                <c:pt idx="1102">
                  <c:v>36829</c:v>
                </c:pt>
                <c:pt idx="1103">
                  <c:v>36830</c:v>
                </c:pt>
                <c:pt idx="1104">
                  <c:v>36831</c:v>
                </c:pt>
                <c:pt idx="1105">
                  <c:v>36832</c:v>
                </c:pt>
                <c:pt idx="1106">
                  <c:v>36833</c:v>
                </c:pt>
                <c:pt idx="1107">
                  <c:v>36834</c:v>
                </c:pt>
                <c:pt idx="1108">
                  <c:v>36835</c:v>
                </c:pt>
                <c:pt idx="1109">
                  <c:v>36836</c:v>
                </c:pt>
                <c:pt idx="1110">
                  <c:v>36837</c:v>
                </c:pt>
                <c:pt idx="1111">
                  <c:v>36838</c:v>
                </c:pt>
                <c:pt idx="1112">
                  <c:v>36839</c:v>
                </c:pt>
                <c:pt idx="1113">
                  <c:v>36840</c:v>
                </c:pt>
                <c:pt idx="1114">
                  <c:v>36841</c:v>
                </c:pt>
                <c:pt idx="1115">
                  <c:v>36842</c:v>
                </c:pt>
                <c:pt idx="1116">
                  <c:v>36843</c:v>
                </c:pt>
                <c:pt idx="1117">
                  <c:v>36844</c:v>
                </c:pt>
                <c:pt idx="1118">
                  <c:v>36845</c:v>
                </c:pt>
                <c:pt idx="1119">
                  <c:v>36846</c:v>
                </c:pt>
                <c:pt idx="1120">
                  <c:v>36847</c:v>
                </c:pt>
                <c:pt idx="1121">
                  <c:v>36848</c:v>
                </c:pt>
                <c:pt idx="1122">
                  <c:v>36849</c:v>
                </c:pt>
                <c:pt idx="1123">
                  <c:v>36850</c:v>
                </c:pt>
                <c:pt idx="1124">
                  <c:v>36851</c:v>
                </c:pt>
                <c:pt idx="1125">
                  <c:v>36852</c:v>
                </c:pt>
                <c:pt idx="1126">
                  <c:v>36853</c:v>
                </c:pt>
                <c:pt idx="1127">
                  <c:v>36854</c:v>
                </c:pt>
                <c:pt idx="1128">
                  <c:v>36855</c:v>
                </c:pt>
                <c:pt idx="1129">
                  <c:v>36856</c:v>
                </c:pt>
                <c:pt idx="1130">
                  <c:v>36857</c:v>
                </c:pt>
                <c:pt idx="1131">
                  <c:v>36858</c:v>
                </c:pt>
                <c:pt idx="1132">
                  <c:v>36859</c:v>
                </c:pt>
                <c:pt idx="1133">
                  <c:v>36860</c:v>
                </c:pt>
                <c:pt idx="1134">
                  <c:v>36861</c:v>
                </c:pt>
                <c:pt idx="1135">
                  <c:v>36862</c:v>
                </c:pt>
                <c:pt idx="1136">
                  <c:v>36863</c:v>
                </c:pt>
                <c:pt idx="1137">
                  <c:v>36864</c:v>
                </c:pt>
                <c:pt idx="1138">
                  <c:v>36865</c:v>
                </c:pt>
                <c:pt idx="1139">
                  <c:v>36866</c:v>
                </c:pt>
                <c:pt idx="1140">
                  <c:v>36867</c:v>
                </c:pt>
                <c:pt idx="1141">
                  <c:v>36868</c:v>
                </c:pt>
                <c:pt idx="1142">
                  <c:v>36869</c:v>
                </c:pt>
                <c:pt idx="1143">
                  <c:v>36870</c:v>
                </c:pt>
                <c:pt idx="1144">
                  <c:v>36871</c:v>
                </c:pt>
                <c:pt idx="1145">
                  <c:v>36872</c:v>
                </c:pt>
                <c:pt idx="1146">
                  <c:v>36873</c:v>
                </c:pt>
                <c:pt idx="1147">
                  <c:v>36874</c:v>
                </c:pt>
                <c:pt idx="1148">
                  <c:v>36875</c:v>
                </c:pt>
                <c:pt idx="1149">
                  <c:v>36876</c:v>
                </c:pt>
                <c:pt idx="1150">
                  <c:v>36877</c:v>
                </c:pt>
                <c:pt idx="1151">
                  <c:v>36878</c:v>
                </c:pt>
                <c:pt idx="1152">
                  <c:v>36879</c:v>
                </c:pt>
                <c:pt idx="1153">
                  <c:v>36880</c:v>
                </c:pt>
                <c:pt idx="1154">
                  <c:v>36881</c:v>
                </c:pt>
                <c:pt idx="1155">
                  <c:v>36882</c:v>
                </c:pt>
                <c:pt idx="1156">
                  <c:v>36883</c:v>
                </c:pt>
                <c:pt idx="1157">
                  <c:v>36884</c:v>
                </c:pt>
                <c:pt idx="1158">
                  <c:v>36885</c:v>
                </c:pt>
                <c:pt idx="1159">
                  <c:v>36886</c:v>
                </c:pt>
                <c:pt idx="1160">
                  <c:v>36887</c:v>
                </c:pt>
                <c:pt idx="1161">
                  <c:v>36888</c:v>
                </c:pt>
                <c:pt idx="1162">
                  <c:v>36889</c:v>
                </c:pt>
                <c:pt idx="1163">
                  <c:v>36890</c:v>
                </c:pt>
                <c:pt idx="1164">
                  <c:v>36891</c:v>
                </c:pt>
                <c:pt idx="1165">
                  <c:v>36892</c:v>
                </c:pt>
                <c:pt idx="1166">
                  <c:v>36893</c:v>
                </c:pt>
                <c:pt idx="1167">
                  <c:v>36894</c:v>
                </c:pt>
                <c:pt idx="1168">
                  <c:v>36895</c:v>
                </c:pt>
                <c:pt idx="1169">
                  <c:v>36896</c:v>
                </c:pt>
                <c:pt idx="1170">
                  <c:v>36897</c:v>
                </c:pt>
                <c:pt idx="1171">
                  <c:v>36898</c:v>
                </c:pt>
                <c:pt idx="1172">
                  <c:v>36899</c:v>
                </c:pt>
                <c:pt idx="1173">
                  <c:v>36900</c:v>
                </c:pt>
                <c:pt idx="1174">
                  <c:v>36901</c:v>
                </c:pt>
                <c:pt idx="1175">
                  <c:v>36902</c:v>
                </c:pt>
                <c:pt idx="1176">
                  <c:v>36903</c:v>
                </c:pt>
                <c:pt idx="1177">
                  <c:v>36904</c:v>
                </c:pt>
                <c:pt idx="1178">
                  <c:v>36905</c:v>
                </c:pt>
                <c:pt idx="1179">
                  <c:v>36906</c:v>
                </c:pt>
                <c:pt idx="1180">
                  <c:v>36907</c:v>
                </c:pt>
                <c:pt idx="1181">
                  <c:v>36908</c:v>
                </c:pt>
                <c:pt idx="1182">
                  <c:v>36909</c:v>
                </c:pt>
                <c:pt idx="1183">
                  <c:v>36910</c:v>
                </c:pt>
                <c:pt idx="1184">
                  <c:v>36911</c:v>
                </c:pt>
                <c:pt idx="1185">
                  <c:v>36912</c:v>
                </c:pt>
                <c:pt idx="1186">
                  <c:v>36913</c:v>
                </c:pt>
                <c:pt idx="1187">
                  <c:v>36914</c:v>
                </c:pt>
                <c:pt idx="1188">
                  <c:v>36915</c:v>
                </c:pt>
                <c:pt idx="1189">
                  <c:v>36916</c:v>
                </c:pt>
                <c:pt idx="1190">
                  <c:v>36917</c:v>
                </c:pt>
                <c:pt idx="1191">
                  <c:v>36918</c:v>
                </c:pt>
                <c:pt idx="1192">
                  <c:v>36919</c:v>
                </c:pt>
                <c:pt idx="1193">
                  <c:v>36920</c:v>
                </c:pt>
                <c:pt idx="1194">
                  <c:v>36921</c:v>
                </c:pt>
                <c:pt idx="1195">
                  <c:v>36922</c:v>
                </c:pt>
                <c:pt idx="1196">
                  <c:v>36923</c:v>
                </c:pt>
                <c:pt idx="1197">
                  <c:v>36924</c:v>
                </c:pt>
                <c:pt idx="1198">
                  <c:v>36926</c:v>
                </c:pt>
                <c:pt idx="1199">
                  <c:v>36927</c:v>
                </c:pt>
                <c:pt idx="1200">
                  <c:v>36928</c:v>
                </c:pt>
                <c:pt idx="1201">
                  <c:v>36929</c:v>
                </c:pt>
                <c:pt idx="1202">
                  <c:v>36930</c:v>
                </c:pt>
                <c:pt idx="1203">
                  <c:v>36931</c:v>
                </c:pt>
                <c:pt idx="1204">
                  <c:v>36932</c:v>
                </c:pt>
                <c:pt idx="1205">
                  <c:v>36933</c:v>
                </c:pt>
                <c:pt idx="1206">
                  <c:v>36934</c:v>
                </c:pt>
                <c:pt idx="1207">
                  <c:v>36935</c:v>
                </c:pt>
                <c:pt idx="1208">
                  <c:v>36936</c:v>
                </c:pt>
                <c:pt idx="1209">
                  <c:v>36937</c:v>
                </c:pt>
                <c:pt idx="1210">
                  <c:v>36938</c:v>
                </c:pt>
                <c:pt idx="1211">
                  <c:v>36941</c:v>
                </c:pt>
                <c:pt idx="1212">
                  <c:v>36942</c:v>
                </c:pt>
                <c:pt idx="1213">
                  <c:v>36943</c:v>
                </c:pt>
                <c:pt idx="1214">
                  <c:v>36944</c:v>
                </c:pt>
                <c:pt idx="1215">
                  <c:v>36945</c:v>
                </c:pt>
                <c:pt idx="1216">
                  <c:v>36946</c:v>
                </c:pt>
                <c:pt idx="1217">
                  <c:v>36947</c:v>
                </c:pt>
                <c:pt idx="1218">
                  <c:v>36948</c:v>
                </c:pt>
                <c:pt idx="1219">
                  <c:v>36949</c:v>
                </c:pt>
                <c:pt idx="1220">
                  <c:v>36950</c:v>
                </c:pt>
                <c:pt idx="1221">
                  <c:v>36951</c:v>
                </c:pt>
                <c:pt idx="1222">
                  <c:v>36952</c:v>
                </c:pt>
                <c:pt idx="1223">
                  <c:v>36953</c:v>
                </c:pt>
                <c:pt idx="1224">
                  <c:v>36955</c:v>
                </c:pt>
                <c:pt idx="1225">
                  <c:v>36956</c:v>
                </c:pt>
                <c:pt idx="1226">
                  <c:v>36957</c:v>
                </c:pt>
                <c:pt idx="1227">
                  <c:v>36958</c:v>
                </c:pt>
                <c:pt idx="1228">
                  <c:v>36959</c:v>
                </c:pt>
                <c:pt idx="1229">
                  <c:v>36960</c:v>
                </c:pt>
                <c:pt idx="1230">
                  <c:v>36961</c:v>
                </c:pt>
                <c:pt idx="1231">
                  <c:v>36962</c:v>
                </c:pt>
                <c:pt idx="1232">
                  <c:v>36964</c:v>
                </c:pt>
                <c:pt idx="1233">
                  <c:v>36966</c:v>
                </c:pt>
                <c:pt idx="1234">
                  <c:v>36967</c:v>
                </c:pt>
                <c:pt idx="1235">
                  <c:v>36968</c:v>
                </c:pt>
                <c:pt idx="1236">
                  <c:v>36969</c:v>
                </c:pt>
                <c:pt idx="1237">
                  <c:v>36970</c:v>
                </c:pt>
                <c:pt idx="1238">
                  <c:v>36971</c:v>
                </c:pt>
                <c:pt idx="1239">
                  <c:v>36972</c:v>
                </c:pt>
                <c:pt idx="1240">
                  <c:v>36973</c:v>
                </c:pt>
                <c:pt idx="1241">
                  <c:v>36974</c:v>
                </c:pt>
                <c:pt idx="1242">
                  <c:v>36975</c:v>
                </c:pt>
                <c:pt idx="1243">
                  <c:v>36976</c:v>
                </c:pt>
                <c:pt idx="1244">
                  <c:v>36977</c:v>
                </c:pt>
                <c:pt idx="1245">
                  <c:v>36978</c:v>
                </c:pt>
                <c:pt idx="1246">
                  <c:v>36979</c:v>
                </c:pt>
                <c:pt idx="1247">
                  <c:v>36980</c:v>
                </c:pt>
                <c:pt idx="1248">
                  <c:v>36981</c:v>
                </c:pt>
                <c:pt idx="1249">
                  <c:v>36982</c:v>
                </c:pt>
                <c:pt idx="1250">
                  <c:v>36983</c:v>
                </c:pt>
                <c:pt idx="1251">
                  <c:v>36984</c:v>
                </c:pt>
                <c:pt idx="1252">
                  <c:v>36985</c:v>
                </c:pt>
                <c:pt idx="1253">
                  <c:v>36986</c:v>
                </c:pt>
                <c:pt idx="1254">
                  <c:v>36987</c:v>
                </c:pt>
                <c:pt idx="1255">
                  <c:v>36988</c:v>
                </c:pt>
                <c:pt idx="1256">
                  <c:v>36989</c:v>
                </c:pt>
                <c:pt idx="1257">
                  <c:v>36992</c:v>
                </c:pt>
                <c:pt idx="1258">
                  <c:v>36993</c:v>
                </c:pt>
                <c:pt idx="1259">
                  <c:v>36994</c:v>
                </c:pt>
                <c:pt idx="1260">
                  <c:v>36995</c:v>
                </c:pt>
                <c:pt idx="1261">
                  <c:v>36996</c:v>
                </c:pt>
                <c:pt idx="1262">
                  <c:v>36997</c:v>
                </c:pt>
                <c:pt idx="1263">
                  <c:v>36998</c:v>
                </c:pt>
                <c:pt idx="1264">
                  <c:v>36999</c:v>
                </c:pt>
                <c:pt idx="1265">
                  <c:v>37000</c:v>
                </c:pt>
                <c:pt idx="1266">
                  <c:v>37001</c:v>
                </c:pt>
                <c:pt idx="1267">
                  <c:v>37002</c:v>
                </c:pt>
                <c:pt idx="1268">
                  <c:v>37003</c:v>
                </c:pt>
                <c:pt idx="1269">
                  <c:v>37004</c:v>
                </c:pt>
                <c:pt idx="1270">
                  <c:v>37005</c:v>
                </c:pt>
                <c:pt idx="1271">
                  <c:v>37006</c:v>
                </c:pt>
                <c:pt idx="1272">
                  <c:v>37007</c:v>
                </c:pt>
                <c:pt idx="1273">
                  <c:v>37008</c:v>
                </c:pt>
                <c:pt idx="1274">
                  <c:v>37009</c:v>
                </c:pt>
                <c:pt idx="1275">
                  <c:v>37010</c:v>
                </c:pt>
                <c:pt idx="1276">
                  <c:v>37011</c:v>
                </c:pt>
                <c:pt idx="1277">
                  <c:v>37012</c:v>
                </c:pt>
                <c:pt idx="1278">
                  <c:v>37013</c:v>
                </c:pt>
                <c:pt idx="1279">
                  <c:v>37014</c:v>
                </c:pt>
                <c:pt idx="1280">
                  <c:v>37015</c:v>
                </c:pt>
                <c:pt idx="1281">
                  <c:v>37016</c:v>
                </c:pt>
                <c:pt idx="1282">
                  <c:v>37017</c:v>
                </c:pt>
                <c:pt idx="1283">
                  <c:v>37018</c:v>
                </c:pt>
                <c:pt idx="1284">
                  <c:v>37019</c:v>
                </c:pt>
                <c:pt idx="1285">
                  <c:v>37020</c:v>
                </c:pt>
                <c:pt idx="1286">
                  <c:v>37021</c:v>
                </c:pt>
                <c:pt idx="1287">
                  <c:v>37022</c:v>
                </c:pt>
                <c:pt idx="1288">
                  <c:v>37023</c:v>
                </c:pt>
                <c:pt idx="1289">
                  <c:v>37024</c:v>
                </c:pt>
                <c:pt idx="1290">
                  <c:v>37025</c:v>
                </c:pt>
                <c:pt idx="1291">
                  <c:v>37026</c:v>
                </c:pt>
                <c:pt idx="1292">
                  <c:v>37027</c:v>
                </c:pt>
                <c:pt idx="1293">
                  <c:v>37028</c:v>
                </c:pt>
                <c:pt idx="1294">
                  <c:v>37029</c:v>
                </c:pt>
                <c:pt idx="1295">
                  <c:v>37030</c:v>
                </c:pt>
                <c:pt idx="1296">
                  <c:v>37031</c:v>
                </c:pt>
                <c:pt idx="1297">
                  <c:v>37032</c:v>
                </c:pt>
                <c:pt idx="1298">
                  <c:v>37033</c:v>
                </c:pt>
                <c:pt idx="1299">
                  <c:v>37034</c:v>
                </c:pt>
                <c:pt idx="1300">
                  <c:v>37035</c:v>
                </c:pt>
                <c:pt idx="1301">
                  <c:v>37036</c:v>
                </c:pt>
                <c:pt idx="1302">
                  <c:v>37037</c:v>
                </c:pt>
                <c:pt idx="1303">
                  <c:v>37038</c:v>
                </c:pt>
                <c:pt idx="1304">
                  <c:v>37039</c:v>
                </c:pt>
                <c:pt idx="1305">
                  <c:v>37040</c:v>
                </c:pt>
                <c:pt idx="1306">
                  <c:v>37041</c:v>
                </c:pt>
                <c:pt idx="1307">
                  <c:v>37042</c:v>
                </c:pt>
                <c:pt idx="1308">
                  <c:v>37043</c:v>
                </c:pt>
                <c:pt idx="1309">
                  <c:v>37044</c:v>
                </c:pt>
                <c:pt idx="1310">
                  <c:v>37045</c:v>
                </c:pt>
                <c:pt idx="1311">
                  <c:v>37046</c:v>
                </c:pt>
                <c:pt idx="1312">
                  <c:v>37047</c:v>
                </c:pt>
                <c:pt idx="1313">
                  <c:v>37048</c:v>
                </c:pt>
                <c:pt idx="1314">
                  <c:v>37049</c:v>
                </c:pt>
                <c:pt idx="1315">
                  <c:v>37050</c:v>
                </c:pt>
                <c:pt idx="1316">
                  <c:v>37051</c:v>
                </c:pt>
                <c:pt idx="1317">
                  <c:v>37052</c:v>
                </c:pt>
                <c:pt idx="1318">
                  <c:v>37053</c:v>
                </c:pt>
                <c:pt idx="1319">
                  <c:v>37054</c:v>
                </c:pt>
                <c:pt idx="1320">
                  <c:v>37055</c:v>
                </c:pt>
                <c:pt idx="1321">
                  <c:v>37057</c:v>
                </c:pt>
                <c:pt idx="1322">
                  <c:v>37059</c:v>
                </c:pt>
                <c:pt idx="1323">
                  <c:v>37060</c:v>
                </c:pt>
                <c:pt idx="1324">
                  <c:v>37061</c:v>
                </c:pt>
                <c:pt idx="1325">
                  <c:v>37062</c:v>
                </c:pt>
                <c:pt idx="1326">
                  <c:v>37063</c:v>
                </c:pt>
                <c:pt idx="1327">
                  <c:v>37064</c:v>
                </c:pt>
                <c:pt idx="1328">
                  <c:v>37065</c:v>
                </c:pt>
                <c:pt idx="1329">
                  <c:v>37067</c:v>
                </c:pt>
                <c:pt idx="1330">
                  <c:v>37068</c:v>
                </c:pt>
                <c:pt idx="1331">
                  <c:v>37069</c:v>
                </c:pt>
                <c:pt idx="1332">
                  <c:v>37070</c:v>
                </c:pt>
                <c:pt idx="1333">
                  <c:v>37071</c:v>
                </c:pt>
                <c:pt idx="1334">
                  <c:v>37072</c:v>
                </c:pt>
                <c:pt idx="1335">
                  <c:v>37073</c:v>
                </c:pt>
                <c:pt idx="1336">
                  <c:v>37074</c:v>
                </c:pt>
                <c:pt idx="1337">
                  <c:v>37075</c:v>
                </c:pt>
                <c:pt idx="1338">
                  <c:v>37076</c:v>
                </c:pt>
                <c:pt idx="1339">
                  <c:v>37077</c:v>
                </c:pt>
                <c:pt idx="1340">
                  <c:v>37078</c:v>
                </c:pt>
                <c:pt idx="1341">
                  <c:v>37079</c:v>
                </c:pt>
                <c:pt idx="1342">
                  <c:v>37080</c:v>
                </c:pt>
                <c:pt idx="1343">
                  <c:v>37081</c:v>
                </c:pt>
                <c:pt idx="1344">
                  <c:v>37082</c:v>
                </c:pt>
                <c:pt idx="1345">
                  <c:v>37084</c:v>
                </c:pt>
                <c:pt idx="1346">
                  <c:v>37085</c:v>
                </c:pt>
                <c:pt idx="1347">
                  <c:v>37086</c:v>
                </c:pt>
                <c:pt idx="1348">
                  <c:v>37087</c:v>
                </c:pt>
                <c:pt idx="1349">
                  <c:v>37088</c:v>
                </c:pt>
                <c:pt idx="1350">
                  <c:v>37089</c:v>
                </c:pt>
                <c:pt idx="1351">
                  <c:v>37090</c:v>
                </c:pt>
                <c:pt idx="1352">
                  <c:v>37091</c:v>
                </c:pt>
                <c:pt idx="1353">
                  <c:v>37092</c:v>
                </c:pt>
                <c:pt idx="1354">
                  <c:v>37093</c:v>
                </c:pt>
                <c:pt idx="1355">
                  <c:v>37094</c:v>
                </c:pt>
                <c:pt idx="1356">
                  <c:v>37095</c:v>
                </c:pt>
                <c:pt idx="1357">
                  <c:v>37096</c:v>
                </c:pt>
                <c:pt idx="1358">
                  <c:v>37097</c:v>
                </c:pt>
                <c:pt idx="1359">
                  <c:v>37098</c:v>
                </c:pt>
                <c:pt idx="1360">
                  <c:v>37099</c:v>
                </c:pt>
                <c:pt idx="1361">
                  <c:v>37100</c:v>
                </c:pt>
                <c:pt idx="1362">
                  <c:v>37101</c:v>
                </c:pt>
                <c:pt idx="1363">
                  <c:v>37102</c:v>
                </c:pt>
                <c:pt idx="1364">
                  <c:v>37103</c:v>
                </c:pt>
                <c:pt idx="1365">
                  <c:v>37104</c:v>
                </c:pt>
                <c:pt idx="1366">
                  <c:v>37105</c:v>
                </c:pt>
                <c:pt idx="1367">
                  <c:v>37106</c:v>
                </c:pt>
                <c:pt idx="1368">
                  <c:v>37107</c:v>
                </c:pt>
                <c:pt idx="1369">
                  <c:v>37108</c:v>
                </c:pt>
                <c:pt idx="1370">
                  <c:v>37109</c:v>
                </c:pt>
                <c:pt idx="1371">
                  <c:v>37110</c:v>
                </c:pt>
                <c:pt idx="1372">
                  <c:v>37111</c:v>
                </c:pt>
                <c:pt idx="1373">
                  <c:v>37112</c:v>
                </c:pt>
                <c:pt idx="1374">
                  <c:v>37113</c:v>
                </c:pt>
                <c:pt idx="1375">
                  <c:v>37114</c:v>
                </c:pt>
                <c:pt idx="1376">
                  <c:v>37115</c:v>
                </c:pt>
                <c:pt idx="1377">
                  <c:v>37116</c:v>
                </c:pt>
                <c:pt idx="1378">
                  <c:v>37117</c:v>
                </c:pt>
                <c:pt idx="1379">
                  <c:v>37118</c:v>
                </c:pt>
                <c:pt idx="1380">
                  <c:v>37119</c:v>
                </c:pt>
                <c:pt idx="1381">
                  <c:v>37120</c:v>
                </c:pt>
                <c:pt idx="1382">
                  <c:v>37121</c:v>
                </c:pt>
                <c:pt idx="1383">
                  <c:v>37122</c:v>
                </c:pt>
                <c:pt idx="1384">
                  <c:v>37123</c:v>
                </c:pt>
                <c:pt idx="1385">
                  <c:v>37124</c:v>
                </c:pt>
                <c:pt idx="1386">
                  <c:v>37125</c:v>
                </c:pt>
                <c:pt idx="1387">
                  <c:v>37126</c:v>
                </c:pt>
                <c:pt idx="1388">
                  <c:v>37127</c:v>
                </c:pt>
                <c:pt idx="1389">
                  <c:v>37128</c:v>
                </c:pt>
                <c:pt idx="1390">
                  <c:v>37129</c:v>
                </c:pt>
                <c:pt idx="1391">
                  <c:v>37130</c:v>
                </c:pt>
                <c:pt idx="1392">
                  <c:v>37131</c:v>
                </c:pt>
                <c:pt idx="1393">
                  <c:v>37132</c:v>
                </c:pt>
                <c:pt idx="1394">
                  <c:v>37134</c:v>
                </c:pt>
                <c:pt idx="1395">
                  <c:v>37135</c:v>
                </c:pt>
                <c:pt idx="1396">
                  <c:v>37136</c:v>
                </c:pt>
                <c:pt idx="1397">
                  <c:v>37137</c:v>
                </c:pt>
                <c:pt idx="1398">
                  <c:v>37138</c:v>
                </c:pt>
                <c:pt idx="1399">
                  <c:v>37139</c:v>
                </c:pt>
                <c:pt idx="1400">
                  <c:v>37140</c:v>
                </c:pt>
                <c:pt idx="1401">
                  <c:v>37141</c:v>
                </c:pt>
                <c:pt idx="1402">
                  <c:v>37142</c:v>
                </c:pt>
                <c:pt idx="1403">
                  <c:v>37143</c:v>
                </c:pt>
                <c:pt idx="1404">
                  <c:v>37144</c:v>
                </c:pt>
                <c:pt idx="1405">
                  <c:v>37147</c:v>
                </c:pt>
                <c:pt idx="1406">
                  <c:v>37148</c:v>
                </c:pt>
                <c:pt idx="1407">
                  <c:v>37149</c:v>
                </c:pt>
                <c:pt idx="1408">
                  <c:v>37150</c:v>
                </c:pt>
                <c:pt idx="1409">
                  <c:v>37151</c:v>
                </c:pt>
                <c:pt idx="1410">
                  <c:v>37152</c:v>
                </c:pt>
                <c:pt idx="1411">
                  <c:v>37153</c:v>
                </c:pt>
                <c:pt idx="1412">
                  <c:v>37154</c:v>
                </c:pt>
                <c:pt idx="1413">
                  <c:v>37155</c:v>
                </c:pt>
                <c:pt idx="1414">
                  <c:v>37156</c:v>
                </c:pt>
                <c:pt idx="1415">
                  <c:v>37157</c:v>
                </c:pt>
                <c:pt idx="1416">
                  <c:v>37158</c:v>
                </c:pt>
                <c:pt idx="1417">
                  <c:v>37159</c:v>
                </c:pt>
                <c:pt idx="1418">
                  <c:v>37160</c:v>
                </c:pt>
                <c:pt idx="1419">
                  <c:v>37161</c:v>
                </c:pt>
                <c:pt idx="1420">
                  <c:v>37162</c:v>
                </c:pt>
                <c:pt idx="1421">
                  <c:v>37163</c:v>
                </c:pt>
                <c:pt idx="1422">
                  <c:v>37164</c:v>
                </c:pt>
                <c:pt idx="1423">
                  <c:v>37165</c:v>
                </c:pt>
                <c:pt idx="1424">
                  <c:v>37166</c:v>
                </c:pt>
                <c:pt idx="1425">
                  <c:v>37167</c:v>
                </c:pt>
                <c:pt idx="1426">
                  <c:v>37168</c:v>
                </c:pt>
                <c:pt idx="1427">
                  <c:v>37169</c:v>
                </c:pt>
                <c:pt idx="1428">
                  <c:v>37170</c:v>
                </c:pt>
                <c:pt idx="1429">
                  <c:v>37171</c:v>
                </c:pt>
                <c:pt idx="1430">
                  <c:v>37172</c:v>
                </c:pt>
                <c:pt idx="1431">
                  <c:v>37173</c:v>
                </c:pt>
                <c:pt idx="1432">
                  <c:v>37174</c:v>
                </c:pt>
                <c:pt idx="1433">
                  <c:v>37175</c:v>
                </c:pt>
                <c:pt idx="1434">
                  <c:v>37176</c:v>
                </c:pt>
                <c:pt idx="1435">
                  <c:v>37177</c:v>
                </c:pt>
                <c:pt idx="1436">
                  <c:v>37178</c:v>
                </c:pt>
                <c:pt idx="1437">
                  <c:v>37179</c:v>
                </c:pt>
                <c:pt idx="1438">
                  <c:v>37180</c:v>
                </c:pt>
                <c:pt idx="1439">
                  <c:v>37181</c:v>
                </c:pt>
                <c:pt idx="1440">
                  <c:v>37182</c:v>
                </c:pt>
                <c:pt idx="1441">
                  <c:v>37183</c:v>
                </c:pt>
                <c:pt idx="1442">
                  <c:v>37184</c:v>
                </c:pt>
                <c:pt idx="1443">
                  <c:v>37185</c:v>
                </c:pt>
                <c:pt idx="1444">
                  <c:v>37186</c:v>
                </c:pt>
                <c:pt idx="1445">
                  <c:v>37187</c:v>
                </c:pt>
                <c:pt idx="1446">
                  <c:v>37188</c:v>
                </c:pt>
                <c:pt idx="1447">
                  <c:v>37189</c:v>
                </c:pt>
                <c:pt idx="1448">
                  <c:v>37190</c:v>
                </c:pt>
                <c:pt idx="1449">
                  <c:v>37191</c:v>
                </c:pt>
                <c:pt idx="1450">
                  <c:v>37192</c:v>
                </c:pt>
                <c:pt idx="1451">
                  <c:v>37193</c:v>
                </c:pt>
                <c:pt idx="1452">
                  <c:v>37194</c:v>
                </c:pt>
                <c:pt idx="1453">
                  <c:v>37195</c:v>
                </c:pt>
                <c:pt idx="1454">
                  <c:v>37198</c:v>
                </c:pt>
                <c:pt idx="1455">
                  <c:v>37199</c:v>
                </c:pt>
                <c:pt idx="1456">
                  <c:v>37200</c:v>
                </c:pt>
                <c:pt idx="1457">
                  <c:v>37201</c:v>
                </c:pt>
                <c:pt idx="1458">
                  <c:v>37202</c:v>
                </c:pt>
                <c:pt idx="1459">
                  <c:v>37203</c:v>
                </c:pt>
                <c:pt idx="1460">
                  <c:v>37205</c:v>
                </c:pt>
                <c:pt idx="1461">
                  <c:v>37207</c:v>
                </c:pt>
                <c:pt idx="1462">
                  <c:v>37208</c:v>
                </c:pt>
                <c:pt idx="1463">
                  <c:v>37209</c:v>
                </c:pt>
                <c:pt idx="1464">
                  <c:v>37210</c:v>
                </c:pt>
                <c:pt idx="1465">
                  <c:v>37211</c:v>
                </c:pt>
                <c:pt idx="1466">
                  <c:v>37212</c:v>
                </c:pt>
                <c:pt idx="1467">
                  <c:v>37213</c:v>
                </c:pt>
                <c:pt idx="1468">
                  <c:v>37214</c:v>
                </c:pt>
                <c:pt idx="1469">
                  <c:v>37215</c:v>
                </c:pt>
                <c:pt idx="1470">
                  <c:v>37216</c:v>
                </c:pt>
                <c:pt idx="1471">
                  <c:v>37217</c:v>
                </c:pt>
                <c:pt idx="1472">
                  <c:v>37218</c:v>
                </c:pt>
                <c:pt idx="1473">
                  <c:v>37219</c:v>
                </c:pt>
                <c:pt idx="1474">
                  <c:v>37220</c:v>
                </c:pt>
                <c:pt idx="1475">
                  <c:v>37221</c:v>
                </c:pt>
                <c:pt idx="1476">
                  <c:v>37222</c:v>
                </c:pt>
                <c:pt idx="1477">
                  <c:v>37223</c:v>
                </c:pt>
                <c:pt idx="1478">
                  <c:v>37227</c:v>
                </c:pt>
                <c:pt idx="1479">
                  <c:v>37228</c:v>
                </c:pt>
                <c:pt idx="1480">
                  <c:v>37229</c:v>
                </c:pt>
                <c:pt idx="1481">
                  <c:v>37230</c:v>
                </c:pt>
                <c:pt idx="1482">
                  <c:v>37231</c:v>
                </c:pt>
                <c:pt idx="1483">
                  <c:v>37232</c:v>
                </c:pt>
                <c:pt idx="1484">
                  <c:v>37233</c:v>
                </c:pt>
                <c:pt idx="1485">
                  <c:v>37234</c:v>
                </c:pt>
                <c:pt idx="1486">
                  <c:v>37235</c:v>
                </c:pt>
                <c:pt idx="1487">
                  <c:v>37236</c:v>
                </c:pt>
                <c:pt idx="1488">
                  <c:v>37237</c:v>
                </c:pt>
                <c:pt idx="1489">
                  <c:v>37244</c:v>
                </c:pt>
                <c:pt idx="1490">
                  <c:v>37245</c:v>
                </c:pt>
                <c:pt idx="1491">
                  <c:v>37246</c:v>
                </c:pt>
                <c:pt idx="1492">
                  <c:v>37247</c:v>
                </c:pt>
                <c:pt idx="1493">
                  <c:v>37248</c:v>
                </c:pt>
                <c:pt idx="1494">
                  <c:v>37249</c:v>
                </c:pt>
                <c:pt idx="1495">
                  <c:v>37250</c:v>
                </c:pt>
                <c:pt idx="1496">
                  <c:v>37251</c:v>
                </c:pt>
                <c:pt idx="1497">
                  <c:v>37252</c:v>
                </c:pt>
                <c:pt idx="1498">
                  <c:v>37253</c:v>
                </c:pt>
                <c:pt idx="1499">
                  <c:v>37254</c:v>
                </c:pt>
                <c:pt idx="1500">
                  <c:v>37255</c:v>
                </c:pt>
                <c:pt idx="1501">
                  <c:v>37256</c:v>
                </c:pt>
                <c:pt idx="1502">
                  <c:v>37257</c:v>
                </c:pt>
                <c:pt idx="1503">
                  <c:v>37258</c:v>
                </c:pt>
                <c:pt idx="1504">
                  <c:v>37259</c:v>
                </c:pt>
                <c:pt idx="1505">
                  <c:v>37260</c:v>
                </c:pt>
                <c:pt idx="1506">
                  <c:v>37261</c:v>
                </c:pt>
                <c:pt idx="1507">
                  <c:v>37262</c:v>
                </c:pt>
                <c:pt idx="1508">
                  <c:v>37263</c:v>
                </c:pt>
                <c:pt idx="1509">
                  <c:v>37264</c:v>
                </c:pt>
                <c:pt idx="1510">
                  <c:v>37265</c:v>
                </c:pt>
                <c:pt idx="1511">
                  <c:v>37266</c:v>
                </c:pt>
                <c:pt idx="1512">
                  <c:v>37267</c:v>
                </c:pt>
                <c:pt idx="1513">
                  <c:v>37268</c:v>
                </c:pt>
                <c:pt idx="1514">
                  <c:v>37269</c:v>
                </c:pt>
                <c:pt idx="1515">
                  <c:v>37270</c:v>
                </c:pt>
                <c:pt idx="1516">
                  <c:v>37271</c:v>
                </c:pt>
                <c:pt idx="1517">
                  <c:v>37272</c:v>
                </c:pt>
                <c:pt idx="1518">
                  <c:v>37273</c:v>
                </c:pt>
                <c:pt idx="1519">
                  <c:v>37274</c:v>
                </c:pt>
                <c:pt idx="1520">
                  <c:v>37275</c:v>
                </c:pt>
                <c:pt idx="1521">
                  <c:v>37276</c:v>
                </c:pt>
                <c:pt idx="1522">
                  <c:v>37277</c:v>
                </c:pt>
                <c:pt idx="1523">
                  <c:v>37278</c:v>
                </c:pt>
                <c:pt idx="1524">
                  <c:v>37279</c:v>
                </c:pt>
                <c:pt idx="1525">
                  <c:v>37280</c:v>
                </c:pt>
                <c:pt idx="1526">
                  <c:v>37281</c:v>
                </c:pt>
                <c:pt idx="1527">
                  <c:v>37282</c:v>
                </c:pt>
                <c:pt idx="1528">
                  <c:v>37283</c:v>
                </c:pt>
                <c:pt idx="1529">
                  <c:v>37284</c:v>
                </c:pt>
                <c:pt idx="1530">
                  <c:v>37285</c:v>
                </c:pt>
                <c:pt idx="1531">
                  <c:v>37286</c:v>
                </c:pt>
                <c:pt idx="1532">
                  <c:v>37287</c:v>
                </c:pt>
                <c:pt idx="1533">
                  <c:v>37288</c:v>
                </c:pt>
                <c:pt idx="1534">
                  <c:v>37289</c:v>
                </c:pt>
                <c:pt idx="1535">
                  <c:v>37290</c:v>
                </c:pt>
                <c:pt idx="1536">
                  <c:v>37291</c:v>
                </c:pt>
                <c:pt idx="1537">
                  <c:v>37292</c:v>
                </c:pt>
                <c:pt idx="1538">
                  <c:v>37293</c:v>
                </c:pt>
                <c:pt idx="1539">
                  <c:v>37294</c:v>
                </c:pt>
                <c:pt idx="1540">
                  <c:v>37295</c:v>
                </c:pt>
                <c:pt idx="1541">
                  <c:v>37296</c:v>
                </c:pt>
                <c:pt idx="1542">
                  <c:v>37297</c:v>
                </c:pt>
                <c:pt idx="1543">
                  <c:v>37298</c:v>
                </c:pt>
                <c:pt idx="1544">
                  <c:v>37299</c:v>
                </c:pt>
                <c:pt idx="1545">
                  <c:v>37300</c:v>
                </c:pt>
                <c:pt idx="1546">
                  <c:v>37301</c:v>
                </c:pt>
                <c:pt idx="1547">
                  <c:v>37302</c:v>
                </c:pt>
                <c:pt idx="1548">
                  <c:v>37303</c:v>
                </c:pt>
                <c:pt idx="1549">
                  <c:v>37304</c:v>
                </c:pt>
                <c:pt idx="1550">
                  <c:v>37305</c:v>
                </c:pt>
                <c:pt idx="1551">
                  <c:v>37306</c:v>
                </c:pt>
                <c:pt idx="1552">
                  <c:v>37307</c:v>
                </c:pt>
                <c:pt idx="1553">
                  <c:v>37308</c:v>
                </c:pt>
                <c:pt idx="1554">
                  <c:v>37309</c:v>
                </c:pt>
                <c:pt idx="1555">
                  <c:v>37310</c:v>
                </c:pt>
                <c:pt idx="1556">
                  <c:v>37311</c:v>
                </c:pt>
                <c:pt idx="1557">
                  <c:v>37312</c:v>
                </c:pt>
                <c:pt idx="1558">
                  <c:v>37313</c:v>
                </c:pt>
                <c:pt idx="1559">
                  <c:v>37314</c:v>
                </c:pt>
                <c:pt idx="1560">
                  <c:v>37315</c:v>
                </c:pt>
                <c:pt idx="1561">
                  <c:v>37316</c:v>
                </c:pt>
                <c:pt idx="1562">
                  <c:v>37317</c:v>
                </c:pt>
                <c:pt idx="1563">
                  <c:v>37318</c:v>
                </c:pt>
                <c:pt idx="1564">
                  <c:v>37319</c:v>
                </c:pt>
                <c:pt idx="1565">
                  <c:v>37320</c:v>
                </c:pt>
                <c:pt idx="1566">
                  <c:v>37321</c:v>
                </c:pt>
                <c:pt idx="1567">
                  <c:v>37322</c:v>
                </c:pt>
                <c:pt idx="1568">
                  <c:v>37323</c:v>
                </c:pt>
                <c:pt idx="1569">
                  <c:v>37324</c:v>
                </c:pt>
                <c:pt idx="1570">
                  <c:v>37325</c:v>
                </c:pt>
                <c:pt idx="1571">
                  <c:v>37326</c:v>
                </c:pt>
                <c:pt idx="1572">
                  <c:v>37327</c:v>
                </c:pt>
                <c:pt idx="1573">
                  <c:v>37328</c:v>
                </c:pt>
                <c:pt idx="1574">
                  <c:v>37329</c:v>
                </c:pt>
                <c:pt idx="1575">
                  <c:v>37330</c:v>
                </c:pt>
                <c:pt idx="1576">
                  <c:v>37331</c:v>
                </c:pt>
                <c:pt idx="1577">
                  <c:v>37332</c:v>
                </c:pt>
                <c:pt idx="1578">
                  <c:v>37333</c:v>
                </c:pt>
                <c:pt idx="1579">
                  <c:v>37334</c:v>
                </c:pt>
                <c:pt idx="1580">
                  <c:v>37335</c:v>
                </c:pt>
                <c:pt idx="1581">
                  <c:v>37336</c:v>
                </c:pt>
                <c:pt idx="1582">
                  <c:v>37337</c:v>
                </c:pt>
                <c:pt idx="1583">
                  <c:v>37338</c:v>
                </c:pt>
                <c:pt idx="1584">
                  <c:v>37339</c:v>
                </c:pt>
                <c:pt idx="1585">
                  <c:v>37341</c:v>
                </c:pt>
                <c:pt idx="1586">
                  <c:v>37342</c:v>
                </c:pt>
                <c:pt idx="1587">
                  <c:v>37343</c:v>
                </c:pt>
                <c:pt idx="1588">
                  <c:v>37344</c:v>
                </c:pt>
                <c:pt idx="1589">
                  <c:v>37345</c:v>
                </c:pt>
                <c:pt idx="1590">
                  <c:v>37346</c:v>
                </c:pt>
                <c:pt idx="1591">
                  <c:v>37350</c:v>
                </c:pt>
                <c:pt idx="1592">
                  <c:v>37351</c:v>
                </c:pt>
                <c:pt idx="1593">
                  <c:v>37352</c:v>
                </c:pt>
                <c:pt idx="1594">
                  <c:v>37353</c:v>
                </c:pt>
                <c:pt idx="1595">
                  <c:v>37354</c:v>
                </c:pt>
                <c:pt idx="1596">
                  <c:v>37355</c:v>
                </c:pt>
                <c:pt idx="1597">
                  <c:v>37356</c:v>
                </c:pt>
                <c:pt idx="1598">
                  <c:v>37357</c:v>
                </c:pt>
                <c:pt idx="1599">
                  <c:v>37358</c:v>
                </c:pt>
                <c:pt idx="1600">
                  <c:v>37359</c:v>
                </c:pt>
                <c:pt idx="1601">
                  <c:v>37360</c:v>
                </c:pt>
                <c:pt idx="1602">
                  <c:v>37361</c:v>
                </c:pt>
                <c:pt idx="1603">
                  <c:v>37362</c:v>
                </c:pt>
                <c:pt idx="1604">
                  <c:v>37363</c:v>
                </c:pt>
                <c:pt idx="1605">
                  <c:v>37364</c:v>
                </c:pt>
                <c:pt idx="1606">
                  <c:v>37365</c:v>
                </c:pt>
                <c:pt idx="1607">
                  <c:v>37366</c:v>
                </c:pt>
                <c:pt idx="1608">
                  <c:v>37367</c:v>
                </c:pt>
                <c:pt idx="1609">
                  <c:v>37368</c:v>
                </c:pt>
                <c:pt idx="1610">
                  <c:v>37369</c:v>
                </c:pt>
                <c:pt idx="1611">
                  <c:v>37370</c:v>
                </c:pt>
                <c:pt idx="1612">
                  <c:v>37371</c:v>
                </c:pt>
                <c:pt idx="1613">
                  <c:v>37372</c:v>
                </c:pt>
                <c:pt idx="1614">
                  <c:v>37373</c:v>
                </c:pt>
                <c:pt idx="1615">
                  <c:v>37374</c:v>
                </c:pt>
                <c:pt idx="1616">
                  <c:v>37375</c:v>
                </c:pt>
                <c:pt idx="1617">
                  <c:v>37376</c:v>
                </c:pt>
                <c:pt idx="1618">
                  <c:v>37377</c:v>
                </c:pt>
                <c:pt idx="1619">
                  <c:v>37378</c:v>
                </c:pt>
                <c:pt idx="1620">
                  <c:v>37379</c:v>
                </c:pt>
                <c:pt idx="1621">
                  <c:v>37380</c:v>
                </c:pt>
                <c:pt idx="1622">
                  <c:v>37381</c:v>
                </c:pt>
                <c:pt idx="1623">
                  <c:v>37382</c:v>
                </c:pt>
                <c:pt idx="1624">
                  <c:v>37383</c:v>
                </c:pt>
                <c:pt idx="1625">
                  <c:v>37385</c:v>
                </c:pt>
                <c:pt idx="1626">
                  <c:v>37386</c:v>
                </c:pt>
                <c:pt idx="1627">
                  <c:v>37387</c:v>
                </c:pt>
                <c:pt idx="1628">
                  <c:v>37389</c:v>
                </c:pt>
                <c:pt idx="1629">
                  <c:v>37390</c:v>
                </c:pt>
                <c:pt idx="1630">
                  <c:v>37391</c:v>
                </c:pt>
                <c:pt idx="1631">
                  <c:v>37392</c:v>
                </c:pt>
                <c:pt idx="1632">
                  <c:v>37393</c:v>
                </c:pt>
                <c:pt idx="1633">
                  <c:v>37394</c:v>
                </c:pt>
                <c:pt idx="1634">
                  <c:v>37395</c:v>
                </c:pt>
                <c:pt idx="1635">
                  <c:v>37396</c:v>
                </c:pt>
                <c:pt idx="1636">
                  <c:v>37397</c:v>
                </c:pt>
                <c:pt idx="1637">
                  <c:v>37398</c:v>
                </c:pt>
                <c:pt idx="1638">
                  <c:v>37399</c:v>
                </c:pt>
                <c:pt idx="1639">
                  <c:v>37400</c:v>
                </c:pt>
                <c:pt idx="1640">
                  <c:v>37401</c:v>
                </c:pt>
                <c:pt idx="1641">
                  <c:v>37402</c:v>
                </c:pt>
                <c:pt idx="1642">
                  <c:v>37403</c:v>
                </c:pt>
                <c:pt idx="1643">
                  <c:v>37404</c:v>
                </c:pt>
                <c:pt idx="1644">
                  <c:v>37405</c:v>
                </c:pt>
                <c:pt idx="1645">
                  <c:v>37406</c:v>
                </c:pt>
                <c:pt idx="1646">
                  <c:v>37407</c:v>
                </c:pt>
                <c:pt idx="1647">
                  <c:v>37408</c:v>
                </c:pt>
                <c:pt idx="1648">
                  <c:v>37409</c:v>
                </c:pt>
                <c:pt idx="1649">
                  <c:v>37410</c:v>
                </c:pt>
                <c:pt idx="1650">
                  <c:v>37411</c:v>
                </c:pt>
                <c:pt idx="1651">
                  <c:v>37412</c:v>
                </c:pt>
                <c:pt idx="1652">
                  <c:v>37413</c:v>
                </c:pt>
                <c:pt idx="1653">
                  <c:v>37414</c:v>
                </c:pt>
                <c:pt idx="1654">
                  <c:v>37415</c:v>
                </c:pt>
                <c:pt idx="1655">
                  <c:v>37416</c:v>
                </c:pt>
                <c:pt idx="1656">
                  <c:v>37417</c:v>
                </c:pt>
                <c:pt idx="1657">
                  <c:v>37418</c:v>
                </c:pt>
                <c:pt idx="1658">
                  <c:v>37419</c:v>
                </c:pt>
                <c:pt idx="1659">
                  <c:v>37420</c:v>
                </c:pt>
                <c:pt idx="1660">
                  <c:v>37421</c:v>
                </c:pt>
                <c:pt idx="1661">
                  <c:v>37422</c:v>
                </c:pt>
                <c:pt idx="1662">
                  <c:v>37423</c:v>
                </c:pt>
                <c:pt idx="1663">
                  <c:v>37424</c:v>
                </c:pt>
                <c:pt idx="1664">
                  <c:v>37425</c:v>
                </c:pt>
                <c:pt idx="1665">
                  <c:v>37426</c:v>
                </c:pt>
                <c:pt idx="1666">
                  <c:v>37427</c:v>
                </c:pt>
                <c:pt idx="1667">
                  <c:v>37428</c:v>
                </c:pt>
                <c:pt idx="1668">
                  <c:v>37429</c:v>
                </c:pt>
                <c:pt idx="1669">
                  <c:v>37430</c:v>
                </c:pt>
                <c:pt idx="1670">
                  <c:v>37431</c:v>
                </c:pt>
                <c:pt idx="1671">
                  <c:v>37432</c:v>
                </c:pt>
                <c:pt idx="1672">
                  <c:v>37433</c:v>
                </c:pt>
                <c:pt idx="1673">
                  <c:v>37434</c:v>
                </c:pt>
                <c:pt idx="1674">
                  <c:v>37435</c:v>
                </c:pt>
                <c:pt idx="1675">
                  <c:v>37436</c:v>
                </c:pt>
                <c:pt idx="1676">
                  <c:v>37437</c:v>
                </c:pt>
                <c:pt idx="1677">
                  <c:v>37438</c:v>
                </c:pt>
                <c:pt idx="1678">
                  <c:v>37439</c:v>
                </c:pt>
                <c:pt idx="1679">
                  <c:v>37440</c:v>
                </c:pt>
                <c:pt idx="1680">
                  <c:v>37441</c:v>
                </c:pt>
                <c:pt idx="1681">
                  <c:v>37442</c:v>
                </c:pt>
                <c:pt idx="1682">
                  <c:v>37443</c:v>
                </c:pt>
                <c:pt idx="1683">
                  <c:v>37444</c:v>
                </c:pt>
                <c:pt idx="1684">
                  <c:v>37445</c:v>
                </c:pt>
                <c:pt idx="1685">
                  <c:v>37446</c:v>
                </c:pt>
                <c:pt idx="1686">
                  <c:v>37447</c:v>
                </c:pt>
                <c:pt idx="1687">
                  <c:v>37448</c:v>
                </c:pt>
                <c:pt idx="1688">
                  <c:v>37449</c:v>
                </c:pt>
                <c:pt idx="1689">
                  <c:v>37450</c:v>
                </c:pt>
                <c:pt idx="1690">
                  <c:v>37451</c:v>
                </c:pt>
                <c:pt idx="1691">
                  <c:v>37452</c:v>
                </c:pt>
                <c:pt idx="1692">
                  <c:v>37453</c:v>
                </c:pt>
                <c:pt idx="1693">
                  <c:v>37454</c:v>
                </c:pt>
                <c:pt idx="1694">
                  <c:v>37455</c:v>
                </c:pt>
                <c:pt idx="1695">
                  <c:v>37456</c:v>
                </c:pt>
                <c:pt idx="1696">
                  <c:v>37457</c:v>
                </c:pt>
                <c:pt idx="1697">
                  <c:v>37458</c:v>
                </c:pt>
                <c:pt idx="1698">
                  <c:v>37459</c:v>
                </c:pt>
                <c:pt idx="1699">
                  <c:v>37460</c:v>
                </c:pt>
                <c:pt idx="1700">
                  <c:v>37461</c:v>
                </c:pt>
                <c:pt idx="1701">
                  <c:v>37462</c:v>
                </c:pt>
                <c:pt idx="1702">
                  <c:v>37463</c:v>
                </c:pt>
                <c:pt idx="1703">
                  <c:v>37464</c:v>
                </c:pt>
                <c:pt idx="1704">
                  <c:v>37465</c:v>
                </c:pt>
                <c:pt idx="1705">
                  <c:v>37466</c:v>
                </c:pt>
                <c:pt idx="1706">
                  <c:v>37467</c:v>
                </c:pt>
                <c:pt idx="1707">
                  <c:v>37468</c:v>
                </c:pt>
                <c:pt idx="1708">
                  <c:v>37469</c:v>
                </c:pt>
                <c:pt idx="1709">
                  <c:v>37470</c:v>
                </c:pt>
                <c:pt idx="1710">
                  <c:v>37471</c:v>
                </c:pt>
                <c:pt idx="1711">
                  <c:v>37472</c:v>
                </c:pt>
                <c:pt idx="1712">
                  <c:v>37473</c:v>
                </c:pt>
                <c:pt idx="1713">
                  <c:v>37474</c:v>
                </c:pt>
                <c:pt idx="1714">
                  <c:v>37475</c:v>
                </c:pt>
                <c:pt idx="1715">
                  <c:v>37476</c:v>
                </c:pt>
                <c:pt idx="1716">
                  <c:v>37477</c:v>
                </c:pt>
                <c:pt idx="1717">
                  <c:v>37478</c:v>
                </c:pt>
                <c:pt idx="1718">
                  <c:v>37479</c:v>
                </c:pt>
                <c:pt idx="1719">
                  <c:v>37480</c:v>
                </c:pt>
                <c:pt idx="1720">
                  <c:v>37481</c:v>
                </c:pt>
                <c:pt idx="1721">
                  <c:v>37482</c:v>
                </c:pt>
                <c:pt idx="1722">
                  <c:v>37483</c:v>
                </c:pt>
                <c:pt idx="1723">
                  <c:v>37484</c:v>
                </c:pt>
                <c:pt idx="1724">
                  <c:v>37485</c:v>
                </c:pt>
                <c:pt idx="1725">
                  <c:v>37486</c:v>
                </c:pt>
                <c:pt idx="1726">
                  <c:v>37487</c:v>
                </c:pt>
                <c:pt idx="1727">
                  <c:v>37488</c:v>
                </c:pt>
                <c:pt idx="1728">
                  <c:v>37489</c:v>
                </c:pt>
                <c:pt idx="1729">
                  <c:v>37490</c:v>
                </c:pt>
                <c:pt idx="1730">
                  <c:v>37491</c:v>
                </c:pt>
                <c:pt idx="1731">
                  <c:v>37492</c:v>
                </c:pt>
                <c:pt idx="1732">
                  <c:v>37493</c:v>
                </c:pt>
                <c:pt idx="1733">
                  <c:v>37494</c:v>
                </c:pt>
                <c:pt idx="1734">
                  <c:v>37495</c:v>
                </c:pt>
                <c:pt idx="1735">
                  <c:v>37496</c:v>
                </c:pt>
                <c:pt idx="1736">
                  <c:v>37497</c:v>
                </c:pt>
                <c:pt idx="1737">
                  <c:v>37498</c:v>
                </c:pt>
                <c:pt idx="1738">
                  <c:v>37499</c:v>
                </c:pt>
                <c:pt idx="1739">
                  <c:v>37500</c:v>
                </c:pt>
                <c:pt idx="1740">
                  <c:v>37501</c:v>
                </c:pt>
                <c:pt idx="1741">
                  <c:v>37502</c:v>
                </c:pt>
                <c:pt idx="1742">
                  <c:v>37503</c:v>
                </c:pt>
                <c:pt idx="1743">
                  <c:v>37504</c:v>
                </c:pt>
                <c:pt idx="1744">
                  <c:v>37505</c:v>
                </c:pt>
                <c:pt idx="1745">
                  <c:v>37506</c:v>
                </c:pt>
                <c:pt idx="1746">
                  <c:v>37507</c:v>
                </c:pt>
                <c:pt idx="1747">
                  <c:v>37508</c:v>
                </c:pt>
                <c:pt idx="1748">
                  <c:v>37509</c:v>
                </c:pt>
                <c:pt idx="1749">
                  <c:v>37510</c:v>
                </c:pt>
                <c:pt idx="1750">
                  <c:v>37511</c:v>
                </c:pt>
                <c:pt idx="1751">
                  <c:v>37512</c:v>
                </c:pt>
                <c:pt idx="1752">
                  <c:v>37513</c:v>
                </c:pt>
                <c:pt idx="1753">
                  <c:v>37514</c:v>
                </c:pt>
                <c:pt idx="1754">
                  <c:v>37515</c:v>
                </c:pt>
                <c:pt idx="1755">
                  <c:v>37516</c:v>
                </c:pt>
                <c:pt idx="1756">
                  <c:v>37517</c:v>
                </c:pt>
                <c:pt idx="1757">
                  <c:v>37518</c:v>
                </c:pt>
                <c:pt idx="1758">
                  <c:v>37519</c:v>
                </c:pt>
                <c:pt idx="1759">
                  <c:v>37520</c:v>
                </c:pt>
                <c:pt idx="1760">
                  <c:v>37521</c:v>
                </c:pt>
                <c:pt idx="1761">
                  <c:v>37522</c:v>
                </c:pt>
                <c:pt idx="1762">
                  <c:v>37523</c:v>
                </c:pt>
                <c:pt idx="1763">
                  <c:v>37524</c:v>
                </c:pt>
                <c:pt idx="1764">
                  <c:v>37525</c:v>
                </c:pt>
                <c:pt idx="1765">
                  <c:v>37526</c:v>
                </c:pt>
                <c:pt idx="1766">
                  <c:v>37527</c:v>
                </c:pt>
                <c:pt idx="1767">
                  <c:v>37528</c:v>
                </c:pt>
                <c:pt idx="1768">
                  <c:v>37529</c:v>
                </c:pt>
                <c:pt idx="1769">
                  <c:v>37530</c:v>
                </c:pt>
                <c:pt idx="1770">
                  <c:v>37531</c:v>
                </c:pt>
                <c:pt idx="1771">
                  <c:v>37532</c:v>
                </c:pt>
                <c:pt idx="1772">
                  <c:v>37533</c:v>
                </c:pt>
                <c:pt idx="1773">
                  <c:v>37534</c:v>
                </c:pt>
                <c:pt idx="1774">
                  <c:v>37535</c:v>
                </c:pt>
                <c:pt idx="1775">
                  <c:v>37536</c:v>
                </c:pt>
                <c:pt idx="1776">
                  <c:v>37537</c:v>
                </c:pt>
                <c:pt idx="1777">
                  <c:v>37538</c:v>
                </c:pt>
                <c:pt idx="1778">
                  <c:v>37539</c:v>
                </c:pt>
                <c:pt idx="1779">
                  <c:v>37540</c:v>
                </c:pt>
                <c:pt idx="1780">
                  <c:v>37541</c:v>
                </c:pt>
                <c:pt idx="1781">
                  <c:v>37542</c:v>
                </c:pt>
                <c:pt idx="1782">
                  <c:v>37543</c:v>
                </c:pt>
                <c:pt idx="1783">
                  <c:v>37544</c:v>
                </c:pt>
                <c:pt idx="1784">
                  <c:v>37545</c:v>
                </c:pt>
                <c:pt idx="1785">
                  <c:v>37546</c:v>
                </c:pt>
                <c:pt idx="1786">
                  <c:v>37547</c:v>
                </c:pt>
                <c:pt idx="1787">
                  <c:v>37548</c:v>
                </c:pt>
                <c:pt idx="1788">
                  <c:v>37549</c:v>
                </c:pt>
                <c:pt idx="1789">
                  <c:v>37550</c:v>
                </c:pt>
                <c:pt idx="1790">
                  <c:v>37551</c:v>
                </c:pt>
                <c:pt idx="1791">
                  <c:v>37552</c:v>
                </c:pt>
                <c:pt idx="1792">
                  <c:v>37553</c:v>
                </c:pt>
                <c:pt idx="1793">
                  <c:v>37554</c:v>
                </c:pt>
                <c:pt idx="1794">
                  <c:v>37555</c:v>
                </c:pt>
                <c:pt idx="1795">
                  <c:v>37556</c:v>
                </c:pt>
                <c:pt idx="1796">
                  <c:v>37557</c:v>
                </c:pt>
                <c:pt idx="1797">
                  <c:v>37558</c:v>
                </c:pt>
                <c:pt idx="1798">
                  <c:v>37559</c:v>
                </c:pt>
                <c:pt idx="1799">
                  <c:v>37560</c:v>
                </c:pt>
                <c:pt idx="1800">
                  <c:v>37561</c:v>
                </c:pt>
                <c:pt idx="1801">
                  <c:v>37562</c:v>
                </c:pt>
                <c:pt idx="1802">
                  <c:v>37563</c:v>
                </c:pt>
                <c:pt idx="1803">
                  <c:v>37564</c:v>
                </c:pt>
                <c:pt idx="1804">
                  <c:v>37565</c:v>
                </c:pt>
                <c:pt idx="1805">
                  <c:v>37566</c:v>
                </c:pt>
                <c:pt idx="1806">
                  <c:v>37567</c:v>
                </c:pt>
                <c:pt idx="1807">
                  <c:v>37568</c:v>
                </c:pt>
                <c:pt idx="1808">
                  <c:v>37569</c:v>
                </c:pt>
                <c:pt idx="1809">
                  <c:v>37570</c:v>
                </c:pt>
                <c:pt idx="1810">
                  <c:v>37571</c:v>
                </c:pt>
                <c:pt idx="1811">
                  <c:v>37572</c:v>
                </c:pt>
                <c:pt idx="1812">
                  <c:v>37573</c:v>
                </c:pt>
                <c:pt idx="1813">
                  <c:v>37574</c:v>
                </c:pt>
                <c:pt idx="1814">
                  <c:v>37577</c:v>
                </c:pt>
                <c:pt idx="1815">
                  <c:v>37578</c:v>
                </c:pt>
                <c:pt idx="1816">
                  <c:v>37579</c:v>
                </c:pt>
                <c:pt idx="1817">
                  <c:v>37580</c:v>
                </c:pt>
                <c:pt idx="1818">
                  <c:v>37581</c:v>
                </c:pt>
                <c:pt idx="1819">
                  <c:v>37582</c:v>
                </c:pt>
                <c:pt idx="1820">
                  <c:v>37583</c:v>
                </c:pt>
                <c:pt idx="1821">
                  <c:v>37584</c:v>
                </c:pt>
                <c:pt idx="1822">
                  <c:v>37585</c:v>
                </c:pt>
                <c:pt idx="1823">
                  <c:v>37586</c:v>
                </c:pt>
                <c:pt idx="1824">
                  <c:v>37587</c:v>
                </c:pt>
                <c:pt idx="1825">
                  <c:v>37588</c:v>
                </c:pt>
                <c:pt idx="1826">
                  <c:v>37589</c:v>
                </c:pt>
                <c:pt idx="1827">
                  <c:v>37590</c:v>
                </c:pt>
                <c:pt idx="1828">
                  <c:v>37591</c:v>
                </c:pt>
                <c:pt idx="1829">
                  <c:v>37592</c:v>
                </c:pt>
                <c:pt idx="1830">
                  <c:v>37593</c:v>
                </c:pt>
                <c:pt idx="1831">
                  <c:v>37594</c:v>
                </c:pt>
                <c:pt idx="1832">
                  <c:v>37595</c:v>
                </c:pt>
                <c:pt idx="1833">
                  <c:v>37596</c:v>
                </c:pt>
                <c:pt idx="1834">
                  <c:v>37597</c:v>
                </c:pt>
                <c:pt idx="1835">
                  <c:v>37598</c:v>
                </c:pt>
                <c:pt idx="1836">
                  <c:v>37599</c:v>
                </c:pt>
                <c:pt idx="1837">
                  <c:v>37600</c:v>
                </c:pt>
                <c:pt idx="1838">
                  <c:v>37601</c:v>
                </c:pt>
                <c:pt idx="1839">
                  <c:v>37602</c:v>
                </c:pt>
                <c:pt idx="1840">
                  <c:v>37603</c:v>
                </c:pt>
                <c:pt idx="1841">
                  <c:v>37606</c:v>
                </c:pt>
                <c:pt idx="1842">
                  <c:v>37609</c:v>
                </c:pt>
                <c:pt idx="1843">
                  <c:v>37610</c:v>
                </c:pt>
                <c:pt idx="1844">
                  <c:v>37611</c:v>
                </c:pt>
                <c:pt idx="1845">
                  <c:v>37612</c:v>
                </c:pt>
                <c:pt idx="1846">
                  <c:v>37613</c:v>
                </c:pt>
                <c:pt idx="1847">
                  <c:v>37614</c:v>
                </c:pt>
                <c:pt idx="1848">
                  <c:v>37615</c:v>
                </c:pt>
                <c:pt idx="1849">
                  <c:v>37616</c:v>
                </c:pt>
                <c:pt idx="1850">
                  <c:v>37617</c:v>
                </c:pt>
                <c:pt idx="1851">
                  <c:v>37618</c:v>
                </c:pt>
                <c:pt idx="1852">
                  <c:v>37619</c:v>
                </c:pt>
                <c:pt idx="1853">
                  <c:v>37620</c:v>
                </c:pt>
                <c:pt idx="1854">
                  <c:v>37621</c:v>
                </c:pt>
                <c:pt idx="1855">
                  <c:v>37622</c:v>
                </c:pt>
                <c:pt idx="1856">
                  <c:v>37623</c:v>
                </c:pt>
                <c:pt idx="1857">
                  <c:v>37624</c:v>
                </c:pt>
                <c:pt idx="1858">
                  <c:v>37625</c:v>
                </c:pt>
                <c:pt idx="1859">
                  <c:v>37626</c:v>
                </c:pt>
                <c:pt idx="1860">
                  <c:v>37627</c:v>
                </c:pt>
                <c:pt idx="1861">
                  <c:v>37628</c:v>
                </c:pt>
                <c:pt idx="1862">
                  <c:v>37629</c:v>
                </c:pt>
                <c:pt idx="1863">
                  <c:v>37630</c:v>
                </c:pt>
                <c:pt idx="1864">
                  <c:v>37631</c:v>
                </c:pt>
                <c:pt idx="1865">
                  <c:v>37632</c:v>
                </c:pt>
                <c:pt idx="1866">
                  <c:v>37633</c:v>
                </c:pt>
                <c:pt idx="1867">
                  <c:v>37634</c:v>
                </c:pt>
                <c:pt idx="1868">
                  <c:v>37635</c:v>
                </c:pt>
                <c:pt idx="1869">
                  <c:v>37636</c:v>
                </c:pt>
                <c:pt idx="1870">
                  <c:v>37637</c:v>
                </c:pt>
                <c:pt idx="1871">
                  <c:v>37638</c:v>
                </c:pt>
                <c:pt idx="1872">
                  <c:v>37639</c:v>
                </c:pt>
                <c:pt idx="1873">
                  <c:v>37640</c:v>
                </c:pt>
                <c:pt idx="1874">
                  <c:v>37641</c:v>
                </c:pt>
                <c:pt idx="1875">
                  <c:v>37642</c:v>
                </c:pt>
                <c:pt idx="1876">
                  <c:v>37643</c:v>
                </c:pt>
                <c:pt idx="1877">
                  <c:v>37644</c:v>
                </c:pt>
                <c:pt idx="1878">
                  <c:v>37645</c:v>
                </c:pt>
                <c:pt idx="1879">
                  <c:v>37646</c:v>
                </c:pt>
                <c:pt idx="1880">
                  <c:v>37647</c:v>
                </c:pt>
                <c:pt idx="1881">
                  <c:v>37648</c:v>
                </c:pt>
                <c:pt idx="1882">
                  <c:v>37649</c:v>
                </c:pt>
                <c:pt idx="1883">
                  <c:v>37650</c:v>
                </c:pt>
                <c:pt idx="1884">
                  <c:v>37651</c:v>
                </c:pt>
                <c:pt idx="1885">
                  <c:v>37652</c:v>
                </c:pt>
                <c:pt idx="1886">
                  <c:v>37653</c:v>
                </c:pt>
                <c:pt idx="1887">
                  <c:v>37654</c:v>
                </c:pt>
                <c:pt idx="1888">
                  <c:v>37655</c:v>
                </c:pt>
                <c:pt idx="1889">
                  <c:v>37657</c:v>
                </c:pt>
                <c:pt idx="1890">
                  <c:v>37658</c:v>
                </c:pt>
                <c:pt idx="1891">
                  <c:v>37659</c:v>
                </c:pt>
                <c:pt idx="1892">
                  <c:v>37660</c:v>
                </c:pt>
                <c:pt idx="1893">
                  <c:v>37661</c:v>
                </c:pt>
                <c:pt idx="1894">
                  <c:v>37662</c:v>
                </c:pt>
                <c:pt idx="1895">
                  <c:v>37663</c:v>
                </c:pt>
                <c:pt idx="1896">
                  <c:v>37664</c:v>
                </c:pt>
                <c:pt idx="1897">
                  <c:v>37665</c:v>
                </c:pt>
                <c:pt idx="1898">
                  <c:v>37666</c:v>
                </c:pt>
                <c:pt idx="1899">
                  <c:v>37667</c:v>
                </c:pt>
                <c:pt idx="1900">
                  <c:v>37669</c:v>
                </c:pt>
                <c:pt idx="1901">
                  <c:v>37670</c:v>
                </c:pt>
                <c:pt idx="1902">
                  <c:v>37671</c:v>
                </c:pt>
                <c:pt idx="1903">
                  <c:v>37672</c:v>
                </c:pt>
                <c:pt idx="1904">
                  <c:v>37673</c:v>
                </c:pt>
                <c:pt idx="1905">
                  <c:v>37674</c:v>
                </c:pt>
                <c:pt idx="1906">
                  <c:v>37675</c:v>
                </c:pt>
                <c:pt idx="1907">
                  <c:v>37676</c:v>
                </c:pt>
                <c:pt idx="1908">
                  <c:v>37677</c:v>
                </c:pt>
                <c:pt idx="1909">
                  <c:v>37678</c:v>
                </c:pt>
                <c:pt idx="1910">
                  <c:v>37679</c:v>
                </c:pt>
                <c:pt idx="1911">
                  <c:v>37680</c:v>
                </c:pt>
                <c:pt idx="1912">
                  <c:v>37681</c:v>
                </c:pt>
                <c:pt idx="1913">
                  <c:v>37682</c:v>
                </c:pt>
                <c:pt idx="1914">
                  <c:v>37683</c:v>
                </c:pt>
                <c:pt idx="1915">
                  <c:v>37684</c:v>
                </c:pt>
                <c:pt idx="1916">
                  <c:v>37685</c:v>
                </c:pt>
                <c:pt idx="1917">
                  <c:v>37686</c:v>
                </c:pt>
                <c:pt idx="1918">
                  <c:v>37687</c:v>
                </c:pt>
                <c:pt idx="1919">
                  <c:v>37688</c:v>
                </c:pt>
                <c:pt idx="1920">
                  <c:v>37689</c:v>
                </c:pt>
                <c:pt idx="1921">
                  <c:v>37690</c:v>
                </c:pt>
                <c:pt idx="1922">
                  <c:v>37691</c:v>
                </c:pt>
                <c:pt idx="1923">
                  <c:v>37692</c:v>
                </c:pt>
                <c:pt idx="1924">
                  <c:v>37693</c:v>
                </c:pt>
                <c:pt idx="1925">
                  <c:v>37694</c:v>
                </c:pt>
                <c:pt idx="1926">
                  <c:v>37695</c:v>
                </c:pt>
                <c:pt idx="1927">
                  <c:v>37696</c:v>
                </c:pt>
                <c:pt idx="1928">
                  <c:v>37697</c:v>
                </c:pt>
                <c:pt idx="1929">
                  <c:v>37698</c:v>
                </c:pt>
                <c:pt idx="1930">
                  <c:v>37699</c:v>
                </c:pt>
                <c:pt idx="1931">
                  <c:v>37700</c:v>
                </c:pt>
                <c:pt idx="1932">
                  <c:v>37701</c:v>
                </c:pt>
                <c:pt idx="1933">
                  <c:v>37702</c:v>
                </c:pt>
                <c:pt idx="1934">
                  <c:v>37703</c:v>
                </c:pt>
                <c:pt idx="1935">
                  <c:v>37704</c:v>
                </c:pt>
                <c:pt idx="1936">
                  <c:v>37705</c:v>
                </c:pt>
                <c:pt idx="1937">
                  <c:v>37706</c:v>
                </c:pt>
                <c:pt idx="1938">
                  <c:v>37707</c:v>
                </c:pt>
                <c:pt idx="1939">
                  <c:v>37708</c:v>
                </c:pt>
                <c:pt idx="1940">
                  <c:v>37709</c:v>
                </c:pt>
                <c:pt idx="1941">
                  <c:v>37710</c:v>
                </c:pt>
                <c:pt idx="1942">
                  <c:v>37711</c:v>
                </c:pt>
                <c:pt idx="1943">
                  <c:v>37712</c:v>
                </c:pt>
                <c:pt idx="1944">
                  <c:v>37713</c:v>
                </c:pt>
                <c:pt idx="1945">
                  <c:v>37714</c:v>
                </c:pt>
                <c:pt idx="1946">
                  <c:v>37715</c:v>
                </c:pt>
                <c:pt idx="1947">
                  <c:v>37716</c:v>
                </c:pt>
                <c:pt idx="1948">
                  <c:v>37717</c:v>
                </c:pt>
                <c:pt idx="1949">
                  <c:v>37718</c:v>
                </c:pt>
                <c:pt idx="1950">
                  <c:v>37719</c:v>
                </c:pt>
                <c:pt idx="1951">
                  <c:v>37720</c:v>
                </c:pt>
                <c:pt idx="1952">
                  <c:v>37721</c:v>
                </c:pt>
                <c:pt idx="1953">
                  <c:v>37722</c:v>
                </c:pt>
                <c:pt idx="1954">
                  <c:v>37723</c:v>
                </c:pt>
                <c:pt idx="1955">
                  <c:v>37724</c:v>
                </c:pt>
                <c:pt idx="1956">
                  <c:v>37725</c:v>
                </c:pt>
                <c:pt idx="1957">
                  <c:v>37726</c:v>
                </c:pt>
                <c:pt idx="1958">
                  <c:v>37727</c:v>
                </c:pt>
                <c:pt idx="1959">
                  <c:v>37728</c:v>
                </c:pt>
                <c:pt idx="1960">
                  <c:v>37729</c:v>
                </c:pt>
                <c:pt idx="1961">
                  <c:v>37730</c:v>
                </c:pt>
                <c:pt idx="1962">
                  <c:v>37731</c:v>
                </c:pt>
                <c:pt idx="1963">
                  <c:v>37732</c:v>
                </c:pt>
                <c:pt idx="1964">
                  <c:v>37733</c:v>
                </c:pt>
                <c:pt idx="1965">
                  <c:v>37734</c:v>
                </c:pt>
                <c:pt idx="1966">
                  <c:v>37735</c:v>
                </c:pt>
                <c:pt idx="1967">
                  <c:v>37736</c:v>
                </c:pt>
                <c:pt idx="1968">
                  <c:v>37737</c:v>
                </c:pt>
                <c:pt idx="1969">
                  <c:v>37740</c:v>
                </c:pt>
                <c:pt idx="1970">
                  <c:v>37741</c:v>
                </c:pt>
                <c:pt idx="1971">
                  <c:v>37742</c:v>
                </c:pt>
                <c:pt idx="1972">
                  <c:v>37743</c:v>
                </c:pt>
                <c:pt idx="1973">
                  <c:v>37744</c:v>
                </c:pt>
                <c:pt idx="1974">
                  <c:v>37745</c:v>
                </c:pt>
                <c:pt idx="1975">
                  <c:v>37746</c:v>
                </c:pt>
                <c:pt idx="1976">
                  <c:v>37747</c:v>
                </c:pt>
                <c:pt idx="1977">
                  <c:v>37748</c:v>
                </c:pt>
                <c:pt idx="1978">
                  <c:v>37749</c:v>
                </c:pt>
                <c:pt idx="1979">
                  <c:v>37750</c:v>
                </c:pt>
                <c:pt idx="1980">
                  <c:v>37751</c:v>
                </c:pt>
                <c:pt idx="1981">
                  <c:v>37752</c:v>
                </c:pt>
                <c:pt idx="1982">
                  <c:v>37753</c:v>
                </c:pt>
                <c:pt idx="1983">
                  <c:v>37754</c:v>
                </c:pt>
                <c:pt idx="1984">
                  <c:v>37755</c:v>
                </c:pt>
                <c:pt idx="1985">
                  <c:v>37756</c:v>
                </c:pt>
                <c:pt idx="1986">
                  <c:v>37757</c:v>
                </c:pt>
                <c:pt idx="1987">
                  <c:v>37758</c:v>
                </c:pt>
                <c:pt idx="1988">
                  <c:v>37759</c:v>
                </c:pt>
                <c:pt idx="1989">
                  <c:v>37760</c:v>
                </c:pt>
                <c:pt idx="1990">
                  <c:v>37761</c:v>
                </c:pt>
                <c:pt idx="1991">
                  <c:v>37762</c:v>
                </c:pt>
                <c:pt idx="1992">
                  <c:v>37763</c:v>
                </c:pt>
                <c:pt idx="1993">
                  <c:v>37764</c:v>
                </c:pt>
                <c:pt idx="1994">
                  <c:v>37765</c:v>
                </c:pt>
                <c:pt idx="1995">
                  <c:v>37766</c:v>
                </c:pt>
                <c:pt idx="1996">
                  <c:v>37767</c:v>
                </c:pt>
                <c:pt idx="1997">
                  <c:v>37768</c:v>
                </c:pt>
                <c:pt idx="1998">
                  <c:v>37769</c:v>
                </c:pt>
                <c:pt idx="1999">
                  <c:v>37770</c:v>
                </c:pt>
                <c:pt idx="2000">
                  <c:v>37771</c:v>
                </c:pt>
                <c:pt idx="2001">
                  <c:v>37772</c:v>
                </c:pt>
                <c:pt idx="2002">
                  <c:v>37773</c:v>
                </c:pt>
                <c:pt idx="2003">
                  <c:v>37774</c:v>
                </c:pt>
                <c:pt idx="2004">
                  <c:v>37775</c:v>
                </c:pt>
                <c:pt idx="2005">
                  <c:v>37776</c:v>
                </c:pt>
                <c:pt idx="2006">
                  <c:v>37777</c:v>
                </c:pt>
                <c:pt idx="2007">
                  <c:v>37778</c:v>
                </c:pt>
                <c:pt idx="2008">
                  <c:v>37779</c:v>
                </c:pt>
                <c:pt idx="2009">
                  <c:v>37780</c:v>
                </c:pt>
                <c:pt idx="2010">
                  <c:v>37781</c:v>
                </c:pt>
                <c:pt idx="2011">
                  <c:v>37782</c:v>
                </c:pt>
                <c:pt idx="2012">
                  <c:v>37783</c:v>
                </c:pt>
                <c:pt idx="2013">
                  <c:v>37784</c:v>
                </c:pt>
                <c:pt idx="2014">
                  <c:v>37785</c:v>
                </c:pt>
                <c:pt idx="2015">
                  <c:v>37786</c:v>
                </c:pt>
                <c:pt idx="2016">
                  <c:v>37787</c:v>
                </c:pt>
                <c:pt idx="2017">
                  <c:v>37788</c:v>
                </c:pt>
                <c:pt idx="2018">
                  <c:v>37789</c:v>
                </c:pt>
                <c:pt idx="2019">
                  <c:v>37790</c:v>
                </c:pt>
                <c:pt idx="2020">
                  <c:v>37791</c:v>
                </c:pt>
                <c:pt idx="2021">
                  <c:v>37792</c:v>
                </c:pt>
                <c:pt idx="2022">
                  <c:v>37793</c:v>
                </c:pt>
                <c:pt idx="2023">
                  <c:v>37794</c:v>
                </c:pt>
                <c:pt idx="2024">
                  <c:v>37795</c:v>
                </c:pt>
                <c:pt idx="2025">
                  <c:v>37796</c:v>
                </c:pt>
                <c:pt idx="2026">
                  <c:v>37797</c:v>
                </c:pt>
                <c:pt idx="2027">
                  <c:v>37798</c:v>
                </c:pt>
                <c:pt idx="2028">
                  <c:v>37799</c:v>
                </c:pt>
                <c:pt idx="2029">
                  <c:v>37800</c:v>
                </c:pt>
                <c:pt idx="2030">
                  <c:v>37801</c:v>
                </c:pt>
                <c:pt idx="2031">
                  <c:v>37802</c:v>
                </c:pt>
                <c:pt idx="2032">
                  <c:v>37803</c:v>
                </c:pt>
                <c:pt idx="2033">
                  <c:v>37804</c:v>
                </c:pt>
                <c:pt idx="2034">
                  <c:v>37805</c:v>
                </c:pt>
                <c:pt idx="2035">
                  <c:v>37806</c:v>
                </c:pt>
                <c:pt idx="2036">
                  <c:v>37807</c:v>
                </c:pt>
                <c:pt idx="2037">
                  <c:v>37808</c:v>
                </c:pt>
                <c:pt idx="2038">
                  <c:v>37809</c:v>
                </c:pt>
                <c:pt idx="2039">
                  <c:v>37810</c:v>
                </c:pt>
                <c:pt idx="2040">
                  <c:v>37811</c:v>
                </c:pt>
                <c:pt idx="2041">
                  <c:v>37812</c:v>
                </c:pt>
                <c:pt idx="2042">
                  <c:v>37813</c:v>
                </c:pt>
                <c:pt idx="2043">
                  <c:v>37814</c:v>
                </c:pt>
                <c:pt idx="2044">
                  <c:v>37815</c:v>
                </c:pt>
                <c:pt idx="2045">
                  <c:v>37816</c:v>
                </c:pt>
                <c:pt idx="2046">
                  <c:v>37817</c:v>
                </c:pt>
                <c:pt idx="2047">
                  <c:v>37818</c:v>
                </c:pt>
                <c:pt idx="2048">
                  <c:v>37819</c:v>
                </c:pt>
                <c:pt idx="2049">
                  <c:v>37820</c:v>
                </c:pt>
                <c:pt idx="2050">
                  <c:v>37821</c:v>
                </c:pt>
                <c:pt idx="2051">
                  <c:v>37822</c:v>
                </c:pt>
                <c:pt idx="2052">
                  <c:v>37823</c:v>
                </c:pt>
                <c:pt idx="2053">
                  <c:v>37824</c:v>
                </c:pt>
                <c:pt idx="2054">
                  <c:v>37825</c:v>
                </c:pt>
                <c:pt idx="2055">
                  <c:v>37831</c:v>
                </c:pt>
                <c:pt idx="2056">
                  <c:v>37832</c:v>
                </c:pt>
                <c:pt idx="2057">
                  <c:v>37833</c:v>
                </c:pt>
                <c:pt idx="2058">
                  <c:v>37834</c:v>
                </c:pt>
                <c:pt idx="2059">
                  <c:v>37835</c:v>
                </c:pt>
                <c:pt idx="2060">
                  <c:v>37836</c:v>
                </c:pt>
                <c:pt idx="2061">
                  <c:v>37837</c:v>
                </c:pt>
                <c:pt idx="2062">
                  <c:v>37838</c:v>
                </c:pt>
                <c:pt idx="2063">
                  <c:v>37839</c:v>
                </c:pt>
                <c:pt idx="2064">
                  <c:v>37840</c:v>
                </c:pt>
                <c:pt idx="2065">
                  <c:v>37841</c:v>
                </c:pt>
                <c:pt idx="2066">
                  <c:v>37842</c:v>
                </c:pt>
                <c:pt idx="2067">
                  <c:v>37843</c:v>
                </c:pt>
                <c:pt idx="2068">
                  <c:v>37844</c:v>
                </c:pt>
                <c:pt idx="2069">
                  <c:v>37845</c:v>
                </c:pt>
                <c:pt idx="2070">
                  <c:v>37846</c:v>
                </c:pt>
                <c:pt idx="2071">
                  <c:v>37847</c:v>
                </c:pt>
                <c:pt idx="2072">
                  <c:v>37848</c:v>
                </c:pt>
                <c:pt idx="2073">
                  <c:v>37849</c:v>
                </c:pt>
                <c:pt idx="2074">
                  <c:v>37850</c:v>
                </c:pt>
                <c:pt idx="2075">
                  <c:v>37851</c:v>
                </c:pt>
                <c:pt idx="2076">
                  <c:v>37852</c:v>
                </c:pt>
                <c:pt idx="2077">
                  <c:v>37853</c:v>
                </c:pt>
                <c:pt idx="2078">
                  <c:v>37854</c:v>
                </c:pt>
                <c:pt idx="2079">
                  <c:v>37855</c:v>
                </c:pt>
                <c:pt idx="2080">
                  <c:v>37856</c:v>
                </c:pt>
                <c:pt idx="2081">
                  <c:v>37857</c:v>
                </c:pt>
                <c:pt idx="2082">
                  <c:v>37858</c:v>
                </c:pt>
                <c:pt idx="2083">
                  <c:v>37859</c:v>
                </c:pt>
                <c:pt idx="2084">
                  <c:v>37860</c:v>
                </c:pt>
                <c:pt idx="2085">
                  <c:v>37861</c:v>
                </c:pt>
                <c:pt idx="2086">
                  <c:v>37862</c:v>
                </c:pt>
                <c:pt idx="2087">
                  <c:v>37863</c:v>
                </c:pt>
                <c:pt idx="2088">
                  <c:v>37864</c:v>
                </c:pt>
                <c:pt idx="2089">
                  <c:v>37865</c:v>
                </c:pt>
                <c:pt idx="2090">
                  <c:v>37866</c:v>
                </c:pt>
                <c:pt idx="2091">
                  <c:v>37867</c:v>
                </c:pt>
                <c:pt idx="2092">
                  <c:v>37868</c:v>
                </c:pt>
                <c:pt idx="2093">
                  <c:v>37869</c:v>
                </c:pt>
                <c:pt idx="2094">
                  <c:v>37870</c:v>
                </c:pt>
                <c:pt idx="2095">
                  <c:v>37871</c:v>
                </c:pt>
                <c:pt idx="2096">
                  <c:v>37872</c:v>
                </c:pt>
                <c:pt idx="2097">
                  <c:v>37873</c:v>
                </c:pt>
                <c:pt idx="2098">
                  <c:v>37874</c:v>
                </c:pt>
                <c:pt idx="2099">
                  <c:v>37880</c:v>
                </c:pt>
                <c:pt idx="2100">
                  <c:v>37881</c:v>
                </c:pt>
                <c:pt idx="2101">
                  <c:v>37882</c:v>
                </c:pt>
                <c:pt idx="2102">
                  <c:v>37883</c:v>
                </c:pt>
                <c:pt idx="2103">
                  <c:v>37884</c:v>
                </c:pt>
                <c:pt idx="2104">
                  <c:v>37885</c:v>
                </c:pt>
                <c:pt idx="2105">
                  <c:v>37886</c:v>
                </c:pt>
                <c:pt idx="2106">
                  <c:v>37887</c:v>
                </c:pt>
                <c:pt idx="2107">
                  <c:v>37888</c:v>
                </c:pt>
                <c:pt idx="2108">
                  <c:v>37889</c:v>
                </c:pt>
                <c:pt idx="2109">
                  <c:v>37890</c:v>
                </c:pt>
                <c:pt idx="2110">
                  <c:v>37891</c:v>
                </c:pt>
                <c:pt idx="2111">
                  <c:v>37892</c:v>
                </c:pt>
                <c:pt idx="2112">
                  <c:v>37893</c:v>
                </c:pt>
                <c:pt idx="2113">
                  <c:v>37894</c:v>
                </c:pt>
                <c:pt idx="2114">
                  <c:v>37895</c:v>
                </c:pt>
                <c:pt idx="2115">
                  <c:v>37896</c:v>
                </c:pt>
                <c:pt idx="2116">
                  <c:v>37897</c:v>
                </c:pt>
                <c:pt idx="2117">
                  <c:v>37898</c:v>
                </c:pt>
                <c:pt idx="2118">
                  <c:v>37899</c:v>
                </c:pt>
                <c:pt idx="2119">
                  <c:v>37900</c:v>
                </c:pt>
                <c:pt idx="2120">
                  <c:v>37901</c:v>
                </c:pt>
                <c:pt idx="2121">
                  <c:v>37902</c:v>
                </c:pt>
                <c:pt idx="2122">
                  <c:v>37903</c:v>
                </c:pt>
                <c:pt idx="2123">
                  <c:v>37904</c:v>
                </c:pt>
                <c:pt idx="2124">
                  <c:v>37905</c:v>
                </c:pt>
                <c:pt idx="2125">
                  <c:v>37906</c:v>
                </c:pt>
                <c:pt idx="2126">
                  <c:v>37907</c:v>
                </c:pt>
                <c:pt idx="2127">
                  <c:v>37908</c:v>
                </c:pt>
                <c:pt idx="2128">
                  <c:v>37909</c:v>
                </c:pt>
                <c:pt idx="2129">
                  <c:v>37910</c:v>
                </c:pt>
                <c:pt idx="2130">
                  <c:v>37911</c:v>
                </c:pt>
                <c:pt idx="2131">
                  <c:v>37912</c:v>
                </c:pt>
                <c:pt idx="2132">
                  <c:v>37913</c:v>
                </c:pt>
                <c:pt idx="2133">
                  <c:v>37914</c:v>
                </c:pt>
                <c:pt idx="2134">
                  <c:v>37915</c:v>
                </c:pt>
                <c:pt idx="2135">
                  <c:v>37916</c:v>
                </c:pt>
                <c:pt idx="2136">
                  <c:v>37917</c:v>
                </c:pt>
                <c:pt idx="2137">
                  <c:v>37918</c:v>
                </c:pt>
                <c:pt idx="2138">
                  <c:v>37919</c:v>
                </c:pt>
                <c:pt idx="2139">
                  <c:v>37920</c:v>
                </c:pt>
                <c:pt idx="2140">
                  <c:v>37921</c:v>
                </c:pt>
                <c:pt idx="2141">
                  <c:v>37922</c:v>
                </c:pt>
                <c:pt idx="2142">
                  <c:v>37923</c:v>
                </c:pt>
                <c:pt idx="2143">
                  <c:v>37924</c:v>
                </c:pt>
                <c:pt idx="2144">
                  <c:v>37925</c:v>
                </c:pt>
                <c:pt idx="2145">
                  <c:v>37926</c:v>
                </c:pt>
                <c:pt idx="2146">
                  <c:v>37927</c:v>
                </c:pt>
                <c:pt idx="2147">
                  <c:v>37928</c:v>
                </c:pt>
                <c:pt idx="2148">
                  <c:v>37929</c:v>
                </c:pt>
                <c:pt idx="2149">
                  <c:v>37930</c:v>
                </c:pt>
                <c:pt idx="2150">
                  <c:v>37931</c:v>
                </c:pt>
                <c:pt idx="2151">
                  <c:v>37932</c:v>
                </c:pt>
                <c:pt idx="2152">
                  <c:v>37933</c:v>
                </c:pt>
                <c:pt idx="2153">
                  <c:v>37934</c:v>
                </c:pt>
                <c:pt idx="2154">
                  <c:v>37935</c:v>
                </c:pt>
                <c:pt idx="2155">
                  <c:v>37936</c:v>
                </c:pt>
                <c:pt idx="2156">
                  <c:v>37937</c:v>
                </c:pt>
                <c:pt idx="2157">
                  <c:v>37938</c:v>
                </c:pt>
                <c:pt idx="2158">
                  <c:v>37939</c:v>
                </c:pt>
                <c:pt idx="2159">
                  <c:v>37940</c:v>
                </c:pt>
                <c:pt idx="2160">
                  <c:v>37941</c:v>
                </c:pt>
                <c:pt idx="2161">
                  <c:v>37942</c:v>
                </c:pt>
                <c:pt idx="2162">
                  <c:v>37943</c:v>
                </c:pt>
                <c:pt idx="2163">
                  <c:v>37944</c:v>
                </c:pt>
                <c:pt idx="2164">
                  <c:v>37945</c:v>
                </c:pt>
                <c:pt idx="2165">
                  <c:v>37946</c:v>
                </c:pt>
                <c:pt idx="2166">
                  <c:v>37947</c:v>
                </c:pt>
                <c:pt idx="2167">
                  <c:v>37948</c:v>
                </c:pt>
                <c:pt idx="2168">
                  <c:v>37949</c:v>
                </c:pt>
                <c:pt idx="2169">
                  <c:v>37950</c:v>
                </c:pt>
                <c:pt idx="2170">
                  <c:v>37951</c:v>
                </c:pt>
                <c:pt idx="2171">
                  <c:v>37952</c:v>
                </c:pt>
                <c:pt idx="2172">
                  <c:v>37953</c:v>
                </c:pt>
                <c:pt idx="2173">
                  <c:v>37954</c:v>
                </c:pt>
                <c:pt idx="2174">
                  <c:v>37955</c:v>
                </c:pt>
                <c:pt idx="2175">
                  <c:v>37956</c:v>
                </c:pt>
                <c:pt idx="2176">
                  <c:v>37957</c:v>
                </c:pt>
                <c:pt idx="2177">
                  <c:v>37958</c:v>
                </c:pt>
                <c:pt idx="2178">
                  <c:v>37959</c:v>
                </c:pt>
                <c:pt idx="2179">
                  <c:v>37960</c:v>
                </c:pt>
                <c:pt idx="2180">
                  <c:v>37961</c:v>
                </c:pt>
                <c:pt idx="2181">
                  <c:v>37962</c:v>
                </c:pt>
                <c:pt idx="2182">
                  <c:v>37963</c:v>
                </c:pt>
                <c:pt idx="2183">
                  <c:v>37964</c:v>
                </c:pt>
                <c:pt idx="2184">
                  <c:v>37965</c:v>
                </c:pt>
                <c:pt idx="2185">
                  <c:v>37966</c:v>
                </c:pt>
                <c:pt idx="2186">
                  <c:v>37967</c:v>
                </c:pt>
                <c:pt idx="2187">
                  <c:v>37968</c:v>
                </c:pt>
                <c:pt idx="2188">
                  <c:v>37970</c:v>
                </c:pt>
                <c:pt idx="2189">
                  <c:v>37971</c:v>
                </c:pt>
                <c:pt idx="2190">
                  <c:v>37972</c:v>
                </c:pt>
                <c:pt idx="2191">
                  <c:v>37973</c:v>
                </c:pt>
                <c:pt idx="2192">
                  <c:v>37974</c:v>
                </c:pt>
                <c:pt idx="2193">
                  <c:v>37975</c:v>
                </c:pt>
                <c:pt idx="2194">
                  <c:v>37976</c:v>
                </c:pt>
                <c:pt idx="2195">
                  <c:v>37977</c:v>
                </c:pt>
                <c:pt idx="2196">
                  <c:v>37978</c:v>
                </c:pt>
                <c:pt idx="2197">
                  <c:v>37979</c:v>
                </c:pt>
                <c:pt idx="2198">
                  <c:v>37980</c:v>
                </c:pt>
                <c:pt idx="2199">
                  <c:v>37981</c:v>
                </c:pt>
                <c:pt idx="2200">
                  <c:v>37982</c:v>
                </c:pt>
                <c:pt idx="2201">
                  <c:v>37983</c:v>
                </c:pt>
                <c:pt idx="2202">
                  <c:v>37984</c:v>
                </c:pt>
                <c:pt idx="2203">
                  <c:v>37985</c:v>
                </c:pt>
                <c:pt idx="2204">
                  <c:v>37986</c:v>
                </c:pt>
                <c:pt idx="2205">
                  <c:v>37987</c:v>
                </c:pt>
                <c:pt idx="2206">
                  <c:v>37988</c:v>
                </c:pt>
                <c:pt idx="2207">
                  <c:v>37989</c:v>
                </c:pt>
                <c:pt idx="2208">
                  <c:v>37990</c:v>
                </c:pt>
                <c:pt idx="2209">
                  <c:v>37991</c:v>
                </c:pt>
                <c:pt idx="2210">
                  <c:v>37992</c:v>
                </c:pt>
                <c:pt idx="2211">
                  <c:v>37993</c:v>
                </c:pt>
                <c:pt idx="2212">
                  <c:v>37994</c:v>
                </c:pt>
                <c:pt idx="2213">
                  <c:v>37995</c:v>
                </c:pt>
                <c:pt idx="2214">
                  <c:v>37996</c:v>
                </c:pt>
                <c:pt idx="2215">
                  <c:v>37997</c:v>
                </c:pt>
                <c:pt idx="2216">
                  <c:v>37998</c:v>
                </c:pt>
                <c:pt idx="2217">
                  <c:v>37999</c:v>
                </c:pt>
                <c:pt idx="2218">
                  <c:v>38000</c:v>
                </c:pt>
                <c:pt idx="2219">
                  <c:v>38001</c:v>
                </c:pt>
                <c:pt idx="2220">
                  <c:v>38002</c:v>
                </c:pt>
                <c:pt idx="2221">
                  <c:v>38003</c:v>
                </c:pt>
                <c:pt idx="2222">
                  <c:v>38004</c:v>
                </c:pt>
                <c:pt idx="2223">
                  <c:v>38005</c:v>
                </c:pt>
                <c:pt idx="2224">
                  <c:v>38006</c:v>
                </c:pt>
                <c:pt idx="2225">
                  <c:v>38007</c:v>
                </c:pt>
                <c:pt idx="2226">
                  <c:v>38008</c:v>
                </c:pt>
                <c:pt idx="2227">
                  <c:v>38009</c:v>
                </c:pt>
                <c:pt idx="2228">
                  <c:v>38010</c:v>
                </c:pt>
                <c:pt idx="2229">
                  <c:v>38011</c:v>
                </c:pt>
                <c:pt idx="2230">
                  <c:v>38012</c:v>
                </c:pt>
                <c:pt idx="2231">
                  <c:v>38013</c:v>
                </c:pt>
                <c:pt idx="2232">
                  <c:v>38014</c:v>
                </c:pt>
                <c:pt idx="2233">
                  <c:v>38015</c:v>
                </c:pt>
                <c:pt idx="2234">
                  <c:v>38016</c:v>
                </c:pt>
                <c:pt idx="2235">
                  <c:v>38017</c:v>
                </c:pt>
                <c:pt idx="2236">
                  <c:v>38018</c:v>
                </c:pt>
                <c:pt idx="2237">
                  <c:v>38019</c:v>
                </c:pt>
                <c:pt idx="2238">
                  <c:v>38020</c:v>
                </c:pt>
                <c:pt idx="2239">
                  <c:v>38021</c:v>
                </c:pt>
                <c:pt idx="2240">
                  <c:v>38022</c:v>
                </c:pt>
                <c:pt idx="2241">
                  <c:v>38023</c:v>
                </c:pt>
                <c:pt idx="2242">
                  <c:v>38024</c:v>
                </c:pt>
                <c:pt idx="2243">
                  <c:v>38025</c:v>
                </c:pt>
                <c:pt idx="2244">
                  <c:v>38026</c:v>
                </c:pt>
                <c:pt idx="2245">
                  <c:v>38027</c:v>
                </c:pt>
                <c:pt idx="2246">
                  <c:v>38028</c:v>
                </c:pt>
                <c:pt idx="2247">
                  <c:v>38029</c:v>
                </c:pt>
                <c:pt idx="2248">
                  <c:v>38030</c:v>
                </c:pt>
                <c:pt idx="2249">
                  <c:v>38031</c:v>
                </c:pt>
                <c:pt idx="2250">
                  <c:v>38032</c:v>
                </c:pt>
                <c:pt idx="2251">
                  <c:v>38033</c:v>
                </c:pt>
                <c:pt idx="2252">
                  <c:v>38034</c:v>
                </c:pt>
                <c:pt idx="2253">
                  <c:v>38035</c:v>
                </c:pt>
                <c:pt idx="2254">
                  <c:v>38036</c:v>
                </c:pt>
                <c:pt idx="2255">
                  <c:v>38037</c:v>
                </c:pt>
                <c:pt idx="2256">
                  <c:v>38038</c:v>
                </c:pt>
                <c:pt idx="2257">
                  <c:v>38039</c:v>
                </c:pt>
                <c:pt idx="2258">
                  <c:v>38040</c:v>
                </c:pt>
                <c:pt idx="2259">
                  <c:v>38041</c:v>
                </c:pt>
                <c:pt idx="2260">
                  <c:v>38042</c:v>
                </c:pt>
                <c:pt idx="2261">
                  <c:v>38043</c:v>
                </c:pt>
                <c:pt idx="2262">
                  <c:v>38044</c:v>
                </c:pt>
                <c:pt idx="2263">
                  <c:v>38045</c:v>
                </c:pt>
                <c:pt idx="2264">
                  <c:v>38046</c:v>
                </c:pt>
                <c:pt idx="2265">
                  <c:v>38047</c:v>
                </c:pt>
                <c:pt idx="2266">
                  <c:v>38048</c:v>
                </c:pt>
                <c:pt idx="2267">
                  <c:v>38049</c:v>
                </c:pt>
                <c:pt idx="2268">
                  <c:v>38050</c:v>
                </c:pt>
                <c:pt idx="2269">
                  <c:v>38051</c:v>
                </c:pt>
                <c:pt idx="2270">
                  <c:v>38052</c:v>
                </c:pt>
                <c:pt idx="2271">
                  <c:v>38053</c:v>
                </c:pt>
                <c:pt idx="2272">
                  <c:v>38054</c:v>
                </c:pt>
                <c:pt idx="2273">
                  <c:v>38055</c:v>
                </c:pt>
                <c:pt idx="2274">
                  <c:v>38056</c:v>
                </c:pt>
                <c:pt idx="2275">
                  <c:v>38057</c:v>
                </c:pt>
                <c:pt idx="2276">
                  <c:v>38058</c:v>
                </c:pt>
                <c:pt idx="2277">
                  <c:v>38059</c:v>
                </c:pt>
                <c:pt idx="2278">
                  <c:v>38060</c:v>
                </c:pt>
                <c:pt idx="2279">
                  <c:v>38061</c:v>
                </c:pt>
                <c:pt idx="2280">
                  <c:v>38062</c:v>
                </c:pt>
                <c:pt idx="2281">
                  <c:v>38063</c:v>
                </c:pt>
                <c:pt idx="2282">
                  <c:v>38064</c:v>
                </c:pt>
                <c:pt idx="2283">
                  <c:v>38065</c:v>
                </c:pt>
                <c:pt idx="2284">
                  <c:v>38066</c:v>
                </c:pt>
                <c:pt idx="2285">
                  <c:v>38067</c:v>
                </c:pt>
                <c:pt idx="2286">
                  <c:v>38068</c:v>
                </c:pt>
                <c:pt idx="2287">
                  <c:v>38069</c:v>
                </c:pt>
                <c:pt idx="2288">
                  <c:v>38070</c:v>
                </c:pt>
                <c:pt idx="2289">
                  <c:v>38071</c:v>
                </c:pt>
                <c:pt idx="2290">
                  <c:v>38072</c:v>
                </c:pt>
                <c:pt idx="2291">
                  <c:v>38073</c:v>
                </c:pt>
                <c:pt idx="2292">
                  <c:v>38074</c:v>
                </c:pt>
                <c:pt idx="2293">
                  <c:v>38075</c:v>
                </c:pt>
                <c:pt idx="2294">
                  <c:v>38076</c:v>
                </c:pt>
                <c:pt idx="2295">
                  <c:v>38077</c:v>
                </c:pt>
                <c:pt idx="2296">
                  <c:v>38078</c:v>
                </c:pt>
                <c:pt idx="2297">
                  <c:v>38079</c:v>
                </c:pt>
                <c:pt idx="2298">
                  <c:v>38080</c:v>
                </c:pt>
                <c:pt idx="2299">
                  <c:v>38081</c:v>
                </c:pt>
                <c:pt idx="2300">
                  <c:v>38082</c:v>
                </c:pt>
                <c:pt idx="2301">
                  <c:v>38083</c:v>
                </c:pt>
                <c:pt idx="2302">
                  <c:v>38084</c:v>
                </c:pt>
                <c:pt idx="2303">
                  <c:v>38085</c:v>
                </c:pt>
                <c:pt idx="2304">
                  <c:v>38086</c:v>
                </c:pt>
                <c:pt idx="2305">
                  <c:v>38087</c:v>
                </c:pt>
                <c:pt idx="2306">
                  <c:v>38088</c:v>
                </c:pt>
                <c:pt idx="2307">
                  <c:v>38089</c:v>
                </c:pt>
                <c:pt idx="2308">
                  <c:v>38090</c:v>
                </c:pt>
                <c:pt idx="2309">
                  <c:v>38091</c:v>
                </c:pt>
                <c:pt idx="2310">
                  <c:v>38092</c:v>
                </c:pt>
                <c:pt idx="2311">
                  <c:v>38093</c:v>
                </c:pt>
                <c:pt idx="2312">
                  <c:v>38094</c:v>
                </c:pt>
                <c:pt idx="2313">
                  <c:v>38095</c:v>
                </c:pt>
                <c:pt idx="2314">
                  <c:v>38096</c:v>
                </c:pt>
                <c:pt idx="2315">
                  <c:v>38097</c:v>
                </c:pt>
                <c:pt idx="2316">
                  <c:v>38098</c:v>
                </c:pt>
                <c:pt idx="2317">
                  <c:v>38099</c:v>
                </c:pt>
                <c:pt idx="2318">
                  <c:v>38100</c:v>
                </c:pt>
                <c:pt idx="2319">
                  <c:v>38101</c:v>
                </c:pt>
                <c:pt idx="2320">
                  <c:v>38102</c:v>
                </c:pt>
                <c:pt idx="2321">
                  <c:v>38103</c:v>
                </c:pt>
                <c:pt idx="2322">
                  <c:v>38104</c:v>
                </c:pt>
                <c:pt idx="2323">
                  <c:v>38105</c:v>
                </c:pt>
                <c:pt idx="2324">
                  <c:v>38106</c:v>
                </c:pt>
                <c:pt idx="2325">
                  <c:v>38107</c:v>
                </c:pt>
                <c:pt idx="2326">
                  <c:v>38108</c:v>
                </c:pt>
                <c:pt idx="2327">
                  <c:v>38109</c:v>
                </c:pt>
                <c:pt idx="2328">
                  <c:v>38110</c:v>
                </c:pt>
                <c:pt idx="2329">
                  <c:v>38111</c:v>
                </c:pt>
                <c:pt idx="2330">
                  <c:v>38112</c:v>
                </c:pt>
                <c:pt idx="2331">
                  <c:v>38113</c:v>
                </c:pt>
                <c:pt idx="2332">
                  <c:v>38114</c:v>
                </c:pt>
                <c:pt idx="2333">
                  <c:v>38115</c:v>
                </c:pt>
                <c:pt idx="2334">
                  <c:v>38116</c:v>
                </c:pt>
                <c:pt idx="2335">
                  <c:v>38117</c:v>
                </c:pt>
                <c:pt idx="2336">
                  <c:v>38118</c:v>
                </c:pt>
                <c:pt idx="2337">
                  <c:v>38119</c:v>
                </c:pt>
                <c:pt idx="2338">
                  <c:v>38120</c:v>
                </c:pt>
                <c:pt idx="2339">
                  <c:v>38121</c:v>
                </c:pt>
                <c:pt idx="2340">
                  <c:v>38122</c:v>
                </c:pt>
                <c:pt idx="2341">
                  <c:v>38123</c:v>
                </c:pt>
                <c:pt idx="2342">
                  <c:v>38124</c:v>
                </c:pt>
                <c:pt idx="2343">
                  <c:v>38125</c:v>
                </c:pt>
                <c:pt idx="2344">
                  <c:v>38126</c:v>
                </c:pt>
                <c:pt idx="2345">
                  <c:v>38127</c:v>
                </c:pt>
                <c:pt idx="2346">
                  <c:v>38128</c:v>
                </c:pt>
                <c:pt idx="2347">
                  <c:v>38129</c:v>
                </c:pt>
                <c:pt idx="2348">
                  <c:v>38130</c:v>
                </c:pt>
                <c:pt idx="2349">
                  <c:v>38131</c:v>
                </c:pt>
                <c:pt idx="2350">
                  <c:v>38132</c:v>
                </c:pt>
                <c:pt idx="2351">
                  <c:v>38133</c:v>
                </c:pt>
                <c:pt idx="2352">
                  <c:v>38134</c:v>
                </c:pt>
                <c:pt idx="2353">
                  <c:v>38135</c:v>
                </c:pt>
                <c:pt idx="2354">
                  <c:v>38136</c:v>
                </c:pt>
                <c:pt idx="2355">
                  <c:v>38137</c:v>
                </c:pt>
                <c:pt idx="2356">
                  <c:v>38138</c:v>
                </c:pt>
                <c:pt idx="2357">
                  <c:v>38139</c:v>
                </c:pt>
                <c:pt idx="2358">
                  <c:v>38140</c:v>
                </c:pt>
                <c:pt idx="2359">
                  <c:v>38141</c:v>
                </c:pt>
                <c:pt idx="2360">
                  <c:v>38142</c:v>
                </c:pt>
                <c:pt idx="2361">
                  <c:v>38143</c:v>
                </c:pt>
                <c:pt idx="2362">
                  <c:v>38144</c:v>
                </c:pt>
                <c:pt idx="2363">
                  <c:v>38145</c:v>
                </c:pt>
                <c:pt idx="2364">
                  <c:v>38153</c:v>
                </c:pt>
                <c:pt idx="2365">
                  <c:v>38154</c:v>
                </c:pt>
                <c:pt idx="2366">
                  <c:v>38155</c:v>
                </c:pt>
                <c:pt idx="2367">
                  <c:v>38156</c:v>
                </c:pt>
                <c:pt idx="2368">
                  <c:v>38157</c:v>
                </c:pt>
                <c:pt idx="2369">
                  <c:v>38158</c:v>
                </c:pt>
                <c:pt idx="2370">
                  <c:v>38159</c:v>
                </c:pt>
                <c:pt idx="2371">
                  <c:v>38160</c:v>
                </c:pt>
                <c:pt idx="2372">
                  <c:v>38161</c:v>
                </c:pt>
                <c:pt idx="2373">
                  <c:v>38162</c:v>
                </c:pt>
                <c:pt idx="2374">
                  <c:v>38163</c:v>
                </c:pt>
                <c:pt idx="2375">
                  <c:v>38164</c:v>
                </c:pt>
                <c:pt idx="2376">
                  <c:v>38165</c:v>
                </c:pt>
                <c:pt idx="2377">
                  <c:v>38166</c:v>
                </c:pt>
                <c:pt idx="2378">
                  <c:v>38167</c:v>
                </c:pt>
                <c:pt idx="2379">
                  <c:v>38168</c:v>
                </c:pt>
                <c:pt idx="2380">
                  <c:v>38169</c:v>
                </c:pt>
                <c:pt idx="2381">
                  <c:v>38170</c:v>
                </c:pt>
                <c:pt idx="2382">
                  <c:v>38171</c:v>
                </c:pt>
                <c:pt idx="2383">
                  <c:v>38172</c:v>
                </c:pt>
                <c:pt idx="2384">
                  <c:v>38173</c:v>
                </c:pt>
                <c:pt idx="2385">
                  <c:v>38174</c:v>
                </c:pt>
                <c:pt idx="2386">
                  <c:v>38175</c:v>
                </c:pt>
                <c:pt idx="2387">
                  <c:v>38176</c:v>
                </c:pt>
                <c:pt idx="2388">
                  <c:v>38177</c:v>
                </c:pt>
                <c:pt idx="2389">
                  <c:v>38178</c:v>
                </c:pt>
                <c:pt idx="2390">
                  <c:v>38179</c:v>
                </c:pt>
                <c:pt idx="2391">
                  <c:v>38180</c:v>
                </c:pt>
                <c:pt idx="2392">
                  <c:v>38181</c:v>
                </c:pt>
                <c:pt idx="2393">
                  <c:v>38182</c:v>
                </c:pt>
                <c:pt idx="2394">
                  <c:v>38183</c:v>
                </c:pt>
                <c:pt idx="2395">
                  <c:v>38184</c:v>
                </c:pt>
                <c:pt idx="2396">
                  <c:v>38185</c:v>
                </c:pt>
                <c:pt idx="2397">
                  <c:v>38186</c:v>
                </c:pt>
                <c:pt idx="2398">
                  <c:v>38187</c:v>
                </c:pt>
                <c:pt idx="2399">
                  <c:v>38188</c:v>
                </c:pt>
                <c:pt idx="2400">
                  <c:v>38189</c:v>
                </c:pt>
                <c:pt idx="2401">
                  <c:v>38190</c:v>
                </c:pt>
                <c:pt idx="2402">
                  <c:v>38191</c:v>
                </c:pt>
                <c:pt idx="2403">
                  <c:v>38192</c:v>
                </c:pt>
                <c:pt idx="2404">
                  <c:v>38193</c:v>
                </c:pt>
                <c:pt idx="2405">
                  <c:v>38194</c:v>
                </c:pt>
                <c:pt idx="2406">
                  <c:v>38195</c:v>
                </c:pt>
                <c:pt idx="2407">
                  <c:v>38196</c:v>
                </c:pt>
                <c:pt idx="2408">
                  <c:v>38197</c:v>
                </c:pt>
                <c:pt idx="2409">
                  <c:v>38198</c:v>
                </c:pt>
                <c:pt idx="2410">
                  <c:v>38199</c:v>
                </c:pt>
                <c:pt idx="2411">
                  <c:v>38200</c:v>
                </c:pt>
                <c:pt idx="2412">
                  <c:v>38201</c:v>
                </c:pt>
                <c:pt idx="2413">
                  <c:v>38202</c:v>
                </c:pt>
                <c:pt idx="2414">
                  <c:v>38203</c:v>
                </c:pt>
                <c:pt idx="2415">
                  <c:v>38204</c:v>
                </c:pt>
                <c:pt idx="2416">
                  <c:v>38205</c:v>
                </c:pt>
                <c:pt idx="2417">
                  <c:v>38206</c:v>
                </c:pt>
                <c:pt idx="2418">
                  <c:v>38207</c:v>
                </c:pt>
                <c:pt idx="2419">
                  <c:v>38208</c:v>
                </c:pt>
                <c:pt idx="2420">
                  <c:v>38209</c:v>
                </c:pt>
                <c:pt idx="2421">
                  <c:v>38210</c:v>
                </c:pt>
                <c:pt idx="2422">
                  <c:v>38211</c:v>
                </c:pt>
                <c:pt idx="2423">
                  <c:v>38212</c:v>
                </c:pt>
                <c:pt idx="2424">
                  <c:v>38213</c:v>
                </c:pt>
                <c:pt idx="2425">
                  <c:v>38214</c:v>
                </c:pt>
                <c:pt idx="2426">
                  <c:v>38215</c:v>
                </c:pt>
                <c:pt idx="2427">
                  <c:v>38216</c:v>
                </c:pt>
                <c:pt idx="2428">
                  <c:v>38217</c:v>
                </c:pt>
                <c:pt idx="2429">
                  <c:v>38218</c:v>
                </c:pt>
                <c:pt idx="2430">
                  <c:v>38219</c:v>
                </c:pt>
                <c:pt idx="2431">
                  <c:v>38220</c:v>
                </c:pt>
                <c:pt idx="2432">
                  <c:v>38221</c:v>
                </c:pt>
                <c:pt idx="2433">
                  <c:v>38222</c:v>
                </c:pt>
                <c:pt idx="2434">
                  <c:v>38223</c:v>
                </c:pt>
                <c:pt idx="2435">
                  <c:v>38224</c:v>
                </c:pt>
                <c:pt idx="2436">
                  <c:v>38225</c:v>
                </c:pt>
                <c:pt idx="2437">
                  <c:v>38226</c:v>
                </c:pt>
                <c:pt idx="2438">
                  <c:v>38227</c:v>
                </c:pt>
                <c:pt idx="2439">
                  <c:v>38228</c:v>
                </c:pt>
                <c:pt idx="2440">
                  <c:v>38229</c:v>
                </c:pt>
                <c:pt idx="2441">
                  <c:v>38230</c:v>
                </c:pt>
                <c:pt idx="2442">
                  <c:v>38231</c:v>
                </c:pt>
                <c:pt idx="2443">
                  <c:v>38232</c:v>
                </c:pt>
                <c:pt idx="2444">
                  <c:v>38233</c:v>
                </c:pt>
                <c:pt idx="2445">
                  <c:v>38234</c:v>
                </c:pt>
                <c:pt idx="2446">
                  <c:v>38235</c:v>
                </c:pt>
                <c:pt idx="2447">
                  <c:v>38236</c:v>
                </c:pt>
                <c:pt idx="2448">
                  <c:v>38237</c:v>
                </c:pt>
                <c:pt idx="2449">
                  <c:v>38238</c:v>
                </c:pt>
                <c:pt idx="2450">
                  <c:v>38239</c:v>
                </c:pt>
                <c:pt idx="2451">
                  <c:v>38240</c:v>
                </c:pt>
                <c:pt idx="2452">
                  <c:v>38241</c:v>
                </c:pt>
                <c:pt idx="2453">
                  <c:v>38242</c:v>
                </c:pt>
                <c:pt idx="2454">
                  <c:v>38243</c:v>
                </c:pt>
                <c:pt idx="2455">
                  <c:v>38244</c:v>
                </c:pt>
                <c:pt idx="2456">
                  <c:v>38245</c:v>
                </c:pt>
                <c:pt idx="2457">
                  <c:v>38246</c:v>
                </c:pt>
                <c:pt idx="2458">
                  <c:v>38247</c:v>
                </c:pt>
                <c:pt idx="2459">
                  <c:v>38248</c:v>
                </c:pt>
                <c:pt idx="2460">
                  <c:v>38249</c:v>
                </c:pt>
                <c:pt idx="2461">
                  <c:v>38250</c:v>
                </c:pt>
                <c:pt idx="2462">
                  <c:v>38251</c:v>
                </c:pt>
                <c:pt idx="2463">
                  <c:v>38252</c:v>
                </c:pt>
                <c:pt idx="2464">
                  <c:v>38253</c:v>
                </c:pt>
                <c:pt idx="2465">
                  <c:v>38254</c:v>
                </c:pt>
                <c:pt idx="2466">
                  <c:v>38255</c:v>
                </c:pt>
                <c:pt idx="2467">
                  <c:v>38256</c:v>
                </c:pt>
                <c:pt idx="2468">
                  <c:v>38257</c:v>
                </c:pt>
                <c:pt idx="2469">
                  <c:v>38258</c:v>
                </c:pt>
                <c:pt idx="2470">
                  <c:v>38259</c:v>
                </c:pt>
                <c:pt idx="2471">
                  <c:v>38260</c:v>
                </c:pt>
                <c:pt idx="2472">
                  <c:v>38261</c:v>
                </c:pt>
                <c:pt idx="2473">
                  <c:v>38262</c:v>
                </c:pt>
                <c:pt idx="2474">
                  <c:v>38263</c:v>
                </c:pt>
                <c:pt idx="2475">
                  <c:v>38264</c:v>
                </c:pt>
                <c:pt idx="2476">
                  <c:v>38265</c:v>
                </c:pt>
                <c:pt idx="2477">
                  <c:v>38266</c:v>
                </c:pt>
                <c:pt idx="2478">
                  <c:v>38267</c:v>
                </c:pt>
                <c:pt idx="2479">
                  <c:v>38268</c:v>
                </c:pt>
                <c:pt idx="2480">
                  <c:v>38269</c:v>
                </c:pt>
                <c:pt idx="2481">
                  <c:v>38270</c:v>
                </c:pt>
                <c:pt idx="2482">
                  <c:v>38271</c:v>
                </c:pt>
                <c:pt idx="2483">
                  <c:v>38272</c:v>
                </c:pt>
                <c:pt idx="2484">
                  <c:v>38273</c:v>
                </c:pt>
                <c:pt idx="2485">
                  <c:v>38274</c:v>
                </c:pt>
                <c:pt idx="2486">
                  <c:v>38275</c:v>
                </c:pt>
                <c:pt idx="2487">
                  <c:v>38276</c:v>
                </c:pt>
                <c:pt idx="2488">
                  <c:v>38277</c:v>
                </c:pt>
                <c:pt idx="2489">
                  <c:v>38278</c:v>
                </c:pt>
                <c:pt idx="2490">
                  <c:v>38279</c:v>
                </c:pt>
                <c:pt idx="2491">
                  <c:v>38280</c:v>
                </c:pt>
                <c:pt idx="2492">
                  <c:v>38281</c:v>
                </c:pt>
                <c:pt idx="2493">
                  <c:v>38282</c:v>
                </c:pt>
                <c:pt idx="2494">
                  <c:v>38283</c:v>
                </c:pt>
                <c:pt idx="2495">
                  <c:v>38284</c:v>
                </c:pt>
                <c:pt idx="2496">
                  <c:v>38285</c:v>
                </c:pt>
                <c:pt idx="2497">
                  <c:v>38286</c:v>
                </c:pt>
                <c:pt idx="2498">
                  <c:v>38287</c:v>
                </c:pt>
                <c:pt idx="2499">
                  <c:v>38288</c:v>
                </c:pt>
                <c:pt idx="2500">
                  <c:v>38289</c:v>
                </c:pt>
                <c:pt idx="2501">
                  <c:v>38290</c:v>
                </c:pt>
                <c:pt idx="2502">
                  <c:v>38291</c:v>
                </c:pt>
                <c:pt idx="2503">
                  <c:v>38292</c:v>
                </c:pt>
                <c:pt idx="2504">
                  <c:v>38293</c:v>
                </c:pt>
                <c:pt idx="2505">
                  <c:v>38294</c:v>
                </c:pt>
                <c:pt idx="2506">
                  <c:v>38295</c:v>
                </c:pt>
                <c:pt idx="2507">
                  <c:v>38296</c:v>
                </c:pt>
                <c:pt idx="2508">
                  <c:v>38297</c:v>
                </c:pt>
                <c:pt idx="2509">
                  <c:v>38298</c:v>
                </c:pt>
                <c:pt idx="2510">
                  <c:v>38299</c:v>
                </c:pt>
                <c:pt idx="2511">
                  <c:v>38300</c:v>
                </c:pt>
                <c:pt idx="2512">
                  <c:v>38301</c:v>
                </c:pt>
                <c:pt idx="2513">
                  <c:v>38302</c:v>
                </c:pt>
                <c:pt idx="2514">
                  <c:v>38303</c:v>
                </c:pt>
                <c:pt idx="2515">
                  <c:v>38304</c:v>
                </c:pt>
                <c:pt idx="2516">
                  <c:v>38305</c:v>
                </c:pt>
                <c:pt idx="2517">
                  <c:v>38306</c:v>
                </c:pt>
                <c:pt idx="2518">
                  <c:v>38307</c:v>
                </c:pt>
                <c:pt idx="2519">
                  <c:v>38308</c:v>
                </c:pt>
                <c:pt idx="2520">
                  <c:v>38309</c:v>
                </c:pt>
                <c:pt idx="2521">
                  <c:v>38310</c:v>
                </c:pt>
                <c:pt idx="2522">
                  <c:v>38311</c:v>
                </c:pt>
                <c:pt idx="2523">
                  <c:v>38312</c:v>
                </c:pt>
                <c:pt idx="2524">
                  <c:v>38313</c:v>
                </c:pt>
                <c:pt idx="2525">
                  <c:v>38314</c:v>
                </c:pt>
                <c:pt idx="2526">
                  <c:v>38315</c:v>
                </c:pt>
                <c:pt idx="2527">
                  <c:v>38316</c:v>
                </c:pt>
                <c:pt idx="2528">
                  <c:v>38317</c:v>
                </c:pt>
                <c:pt idx="2529">
                  <c:v>38318</c:v>
                </c:pt>
                <c:pt idx="2530">
                  <c:v>38319</c:v>
                </c:pt>
                <c:pt idx="2531">
                  <c:v>38320</c:v>
                </c:pt>
                <c:pt idx="2532">
                  <c:v>38321</c:v>
                </c:pt>
                <c:pt idx="2533">
                  <c:v>38322</c:v>
                </c:pt>
                <c:pt idx="2534">
                  <c:v>38323</c:v>
                </c:pt>
                <c:pt idx="2535">
                  <c:v>38324</c:v>
                </c:pt>
                <c:pt idx="2536">
                  <c:v>38325</c:v>
                </c:pt>
                <c:pt idx="2537">
                  <c:v>38326</c:v>
                </c:pt>
                <c:pt idx="2538">
                  <c:v>38327</c:v>
                </c:pt>
                <c:pt idx="2539">
                  <c:v>38328</c:v>
                </c:pt>
                <c:pt idx="2540">
                  <c:v>38329</c:v>
                </c:pt>
                <c:pt idx="2541">
                  <c:v>38330</c:v>
                </c:pt>
                <c:pt idx="2542">
                  <c:v>38331</c:v>
                </c:pt>
                <c:pt idx="2543">
                  <c:v>38332</c:v>
                </c:pt>
                <c:pt idx="2544">
                  <c:v>38333</c:v>
                </c:pt>
                <c:pt idx="2545">
                  <c:v>38334</c:v>
                </c:pt>
                <c:pt idx="2546">
                  <c:v>38335</c:v>
                </c:pt>
                <c:pt idx="2547">
                  <c:v>38336</c:v>
                </c:pt>
                <c:pt idx="2548">
                  <c:v>38337</c:v>
                </c:pt>
                <c:pt idx="2549">
                  <c:v>38338</c:v>
                </c:pt>
                <c:pt idx="2550">
                  <c:v>38339</c:v>
                </c:pt>
                <c:pt idx="2551">
                  <c:v>38340</c:v>
                </c:pt>
                <c:pt idx="2552">
                  <c:v>38341</c:v>
                </c:pt>
                <c:pt idx="2553">
                  <c:v>38342</c:v>
                </c:pt>
                <c:pt idx="2554">
                  <c:v>38343</c:v>
                </c:pt>
                <c:pt idx="2555">
                  <c:v>38344</c:v>
                </c:pt>
                <c:pt idx="2556">
                  <c:v>38345</c:v>
                </c:pt>
                <c:pt idx="2557">
                  <c:v>38346</c:v>
                </c:pt>
                <c:pt idx="2558">
                  <c:v>38347</c:v>
                </c:pt>
                <c:pt idx="2559">
                  <c:v>38348</c:v>
                </c:pt>
                <c:pt idx="2560">
                  <c:v>38349</c:v>
                </c:pt>
                <c:pt idx="2561">
                  <c:v>38350</c:v>
                </c:pt>
                <c:pt idx="2562">
                  <c:v>38351</c:v>
                </c:pt>
                <c:pt idx="2563">
                  <c:v>38352</c:v>
                </c:pt>
                <c:pt idx="2564">
                  <c:v>38353</c:v>
                </c:pt>
                <c:pt idx="2565">
                  <c:v>38354</c:v>
                </c:pt>
                <c:pt idx="2566">
                  <c:v>38355</c:v>
                </c:pt>
                <c:pt idx="2567">
                  <c:v>38356</c:v>
                </c:pt>
                <c:pt idx="2568">
                  <c:v>38357</c:v>
                </c:pt>
                <c:pt idx="2569">
                  <c:v>38358</c:v>
                </c:pt>
                <c:pt idx="2570">
                  <c:v>38359</c:v>
                </c:pt>
                <c:pt idx="2571">
                  <c:v>38360</c:v>
                </c:pt>
                <c:pt idx="2572">
                  <c:v>38361</c:v>
                </c:pt>
                <c:pt idx="2573">
                  <c:v>38362</c:v>
                </c:pt>
                <c:pt idx="2574">
                  <c:v>38363</c:v>
                </c:pt>
                <c:pt idx="2575">
                  <c:v>38364</c:v>
                </c:pt>
                <c:pt idx="2576">
                  <c:v>38365</c:v>
                </c:pt>
                <c:pt idx="2577">
                  <c:v>38366</c:v>
                </c:pt>
                <c:pt idx="2578">
                  <c:v>38367</c:v>
                </c:pt>
                <c:pt idx="2579">
                  <c:v>38368</c:v>
                </c:pt>
                <c:pt idx="2580">
                  <c:v>38369</c:v>
                </c:pt>
                <c:pt idx="2581">
                  <c:v>38370</c:v>
                </c:pt>
                <c:pt idx="2582">
                  <c:v>38371</c:v>
                </c:pt>
                <c:pt idx="2583">
                  <c:v>38372</c:v>
                </c:pt>
                <c:pt idx="2584">
                  <c:v>38373</c:v>
                </c:pt>
                <c:pt idx="2585">
                  <c:v>38374</c:v>
                </c:pt>
                <c:pt idx="2586">
                  <c:v>38375</c:v>
                </c:pt>
                <c:pt idx="2587">
                  <c:v>38376</c:v>
                </c:pt>
                <c:pt idx="2588">
                  <c:v>38377</c:v>
                </c:pt>
                <c:pt idx="2589">
                  <c:v>38378</c:v>
                </c:pt>
                <c:pt idx="2590">
                  <c:v>38379</c:v>
                </c:pt>
                <c:pt idx="2591">
                  <c:v>38380</c:v>
                </c:pt>
                <c:pt idx="2592">
                  <c:v>38381</c:v>
                </c:pt>
                <c:pt idx="2593">
                  <c:v>38382</c:v>
                </c:pt>
                <c:pt idx="2594">
                  <c:v>38383</c:v>
                </c:pt>
                <c:pt idx="2595">
                  <c:v>38384</c:v>
                </c:pt>
                <c:pt idx="2596">
                  <c:v>38385</c:v>
                </c:pt>
                <c:pt idx="2597">
                  <c:v>38386</c:v>
                </c:pt>
                <c:pt idx="2598">
                  <c:v>38387</c:v>
                </c:pt>
                <c:pt idx="2599">
                  <c:v>38388</c:v>
                </c:pt>
                <c:pt idx="2600">
                  <c:v>38389</c:v>
                </c:pt>
                <c:pt idx="2601">
                  <c:v>38390</c:v>
                </c:pt>
                <c:pt idx="2602">
                  <c:v>38391</c:v>
                </c:pt>
                <c:pt idx="2603">
                  <c:v>38392</c:v>
                </c:pt>
                <c:pt idx="2604">
                  <c:v>38393</c:v>
                </c:pt>
                <c:pt idx="2605">
                  <c:v>38394</c:v>
                </c:pt>
                <c:pt idx="2606">
                  <c:v>38395</c:v>
                </c:pt>
                <c:pt idx="2607">
                  <c:v>38396</c:v>
                </c:pt>
                <c:pt idx="2608">
                  <c:v>38397</c:v>
                </c:pt>
                <c:pt idx="2609">
                  <c:v>38398</c:v>
                </c:pt>
                <c:pt idx="2610">
                  <c:v>38399</c:v>
                </c:pt>
                <c:pt idx="2611">
                  <c:v>38400</c:v>
                </c:pt>
                <c:pt idx="2612">
                  <c:v>38401</c:v>
                </c:pt>
                <c:pt idx="2613">
                  <c:v>38402</c:v>
                </c:pt>
                <c:pt idx="2614">
                  <c:v>38403</c:v>
                </c:pt>
                <c:pt idx="2615">
                  <c:v>38404</c:v>
                </c:pt>
                <c:pt idx="2616">
                  <c:v>38405</c:v>
                </c:pt>
                <c:pt idx="2617">
                  <c:v>38406</c:v>
                </c:pt>
                <c:pt idx="2618">
                  <c:v>38407</c:v>
                </c:pt>
                <c:pt idx="2619">
                  <c:v>38408</c:v>
                </c:pt>
                <c:pt idx="2620">
                  <c:v>38409</c:v>
                </c:pt>
                <c:pt idx="2621">
                  <c:v>38410</c:v>
                </c:pt>
                <c:pt idx="2622">
                  <c:v>38411</c:v>
                </c:pt>
                <c:pt idx="2623">
                  <c:v>38412</c:v>
                </c:pt>
                <c:pt idx="2624">
                  <c:v>38413</c:v>
                </c:pt>
                <c:pt idx="2625">
                  <c:v>38414</c:v>
                </c:pt>
                <c:pt idx="2626">
                  <c:v>38415</c:v>
                </c:pt>
                <c:pt idx="2627">
                  <c:v>38416</c:v>
                </c:pt>
                <c:pt idx="2628">
                  <c:v>38417</c:v>
                </c:pt>
                <c:pt idx="2629">
                  <c:v>38418</c:v>
                </c:pt>
                <c:pt idx="2630">
                  <c:v>38419</c:v>
                </c:pt>
                <c:pt idx="2631">
                  <c:v>38420</c:v>
                </c:pt>
                <c:pt idx="2632">
                  <c:v>38421</c:v>
                </c:pt>
                <c:pt idx="2633">
                  <c:v>38422</c:v>
                </c:pt>
                <c:pt idx="2634">
                  <c:v>38423</c:v>
                </c:pt>
                <c:pt idx="2635">
                  <c:v>38424</c:v>
                </c:pt>
                <c:pt idx="2636">
                  <c:v>38425</c:v>
                </c:pt>
                <c:pt idx="2637">
                  <c:v>38426</c:v>
                </c:pt>
                <c:pt idx="2638">
                  <c:v>38427</c:v>
                </c:pt>
                <c:pt idx="2639">
                  <c:v>38428</c:v>
                </c:pt>
                <c:pt idx="2640">
                  <c:v>38429</c:v>
                </c:pt>
                <c:pt idx="2641">
                  <c:v>38430</c:v>
                </c:pt>
                <c:pt idx="2642">
                  <c:v>38431</c:v>
                </c:pt>
                <c:pt idx="2643">
                  <c:v>38432</c:v>
                </c:pt>
                <c:pt idx="2644">
                  <c:v>38433</c:v>
                </c:pt>
                <c:pt idx="2645">
                  <c:v>38434</c:v>
                </c:pt>
                <c:pt idx="2646">
                  <c:v>38435</c:v>
                </c:pt>
                <c:pt idx="2647">
                  <c:v>38436</c:v>
                </c:pt>
                <c:pt idx="2648">
                  <c:v>38437</c:v>
                </c:pt>
                <c:pt idx="2649">
                  <c:v>38438</c:v>
                </c:pt>
                <c:pt idx="2650">
                  <c:v>38439</c:v>
                </c:pt>
                <c:pt idx="2651">
                  <c:v>38440</c:v>
                </c:pt>
                <c:pt idx="2652">
                  <c:v>38441</c:v>
                </c:pt>
                <c:pt idx="2653">
                  <c:v>38442</c:v>
                </c:pt>
                <c:pt idx="2654">
                  <c:v>38443</c:v>
                </c:pt>
                <c:pt idx="2655">
                  <c:v>38444</c:v>
                </c:pt>
                <c:pt idx="2656">
                  <c:v>38445</c:v>
                </c:pt>
                <c:pt idx="2657">
                  <c:v>38446</c:v>
                </c:pt>
                <c:pt idx="2658">
                  <c:v>38447</c:v>
                </c:pt>
                <c:pt idx="2659">
                  <c:v>38448</c:v>
                </c:pt>
                <c:pt idx="2660">
                  <c:v>38449</c:v>
                </c:pt>
                <c:pt idx="2661">
                  <c:v>38450</c:v>
                </c:pt>
                <c:pt idx="2662">
                  <c:v>38451</c:v>
                </c:pt>
                <c:pt idx="2663">
                  <c:v>38452</c:v>
                </c:pt>
                <c:pt idx="2664">
                  <c:v>38453</c:v>
                </c:pt>
                <c:pt idx="2665">
                  <c:v>38454</c:v>
                </c:pt>
                <c:pt idx="2666">
                  <c:v>38455</c:v>
                </c:pt>
                <c:pt idx="2667">
                  <c:v>38456</c:v>
                </c:pt>
                <c:pt idx="2668">
                  <c:v>38457</c:v>
                </c:pt>
                <c:pt idx="2669">
                  <c:v>38458</c:v>
                </c:pt>
                <c:pt idx="2670">
                  <c:v>38459</c:v>
                </c:pt>
                <c:pt idx="2671">
                  <c:v>38460</c:v>
                </c:pt>
                <c:pt idx="2672">
                  <c:v>38461</c:v>
                </c:pt>
                <c:pt idx="2673">
                  <c:v>38462</c:v>
                </c:pt>
                <c:pt idx="2674">
                  <c:v>38463</c:v>
                </c:pt>
                <c:pt idx="2675">
                  <c:v>38464</c:v>
                </c:pt>
                <c:pt idx="2676">
                  <c:v>38465</c:v>
                </c:pt>
                <c:pt idx="2677">
                  <c:v>38466</c:v>
                </c:pt>
                <c:pt idx="2678">
                  <c:v>38467</c:v>
                </c:pt>
                <c:pt idx="2679">
                  <c:v>38468</c:v>
                </c:pt>
                <c:pt idx="2680">
                  <c:v>38469</c:v>
                </c:pt>
                <c:pt idx="2681">
                  <c:v>38470</c:v>
                </c:pt>
                <c:pt idx="2682">
                  <c:v>38471</c:v>
                </c:pt>
                <c:pt idx="2683">
                  <c:v>38472</c:v>
                </c:pt>
                <c:pt idx="2684">
                  <c:v>38473</c:v>
                </c:pt>
                <c:pt idx="2685">
                  <c:v>38474</c:v>
                </c:pt>
                <c:pt idx="2686">
                  <c:v>38475</c:v>
                </c:pt>
                <c:pt idx="2687">
                  <c:v>38476</c:v>
                </c:pt>
                <c:pt idx="2688">
                  <c:v>38477</c:v>
                </c:pt>
                <c:pt idx="2689">
                  <c:v>38478</c:v>
                </c:pt>
                <c:pt idx="2690">
                  <c:v>38479</c:v>
                </c:pt>
                <c:pt idx="2691">
                  <c:v>38480</c:v>
                </c:pt>
                <c:pt idx="2692">
                  <c:v>38481</c:v>
                </c:pt>
                <c:pt idx="2693">
                  <c:v>38482</c:v>
                </c:pt>
                <c:pt idx="2694">
                  <c:v>38483</c:v>
                </c:pt>
                <c:pt idx="2695">
                  <c:v>38484</c:v>
                </c:pt>
                <c:pt idx="2696">
                  <c:v>38485</c:v>
                </c:pt>
                <c:pt idx="2697">
                  <c:v>38486</c:v>
                </c:pt>
                <c:pt idx="2698">
                  <c:v>38487</c:v>
                </c:pt>
                <c:pt idx="2699">
                  <c:v>38488</c:v>
                </c:pt>
                <c:pt idx="2700">
                  <c:v>38489</c:v>
                </c:pt>
                <c:pt idx="2701">
                  <c:v>38490</c:v>
                </c:pt>
                <c:pt idx="2702">
                  <c:v>38491</c:v>
                </c:pt>
                <c:pt idx="2703">
                  <c:v>38492</c:v>
                </c:pt>
                <c:pt idx="2704">
                  <c:v>38493</c:v>
                </c:pt>
                <c:pt idx="2705">
                  <c:v>38494</c:v>
                </c:pt>
                <c:pt idx="2706">
                  <c:v>38495</c:v>
                </c:pt>
                <c:pt idx="2707">
                  <c:v>38496</c:v>
                </c:pt>
                <c:pt idx="2708">
                  <c:v>38497</c:v>
                </c:pt>
                <c:pt idx="2709">
                  <c:v>38498</c:v>
                </c:pt>
                <c:pt idx="2710">
                  <c:v>38499</c:v>
                </c:pt>
                <c:pt idx="2711">
                  <c:v>38500</c:v>
                </c:pt>
                <c:pt idx="2712">
                  <c:v>38501</c:v>
                </c:pt>
                <c:pt idx="2713">
                  <c:v>38502</c:v>
                </c:pt>
                <c:pt idx="2714">
                  <c:v>38503</c:v>
                </c:pt>
                <c:pt idx="2715">
                  <c:v>38504</c:v>
                </c:pt>
                <c:pt idx="2716">
                  <c:v>38505</c:v>
                </c:pt>
                <c:pt idx="2717">
                  <c:v>38506</c:v>
                </c:pt>
                <c:pt idx="2718">
                  <c:v>38507</c:v>
                </c:pt>
                <c:pt idx="2719">
                  <c:v>38508</c:v>
                </c:pt>
                <c:pt idx="2720">
                  <c:v>38509</c:v>
                </c:pt>
                <c:pt idx="2721">
                  <c:v>38510</c:v>
                </c:pt>
                <c:pt idx="2722">
                  <c:v>38511</c:v>
                </c:pt>
                <c:pt idx="2723">
                  <c:v>38512</c:v>
                </c:pt>
                <c:pt idx="2724">
                  <c:v>38513</c:v>
                </c:pt>
                <c:pt idx="2725">
                  <c:v>38514</c:v>
                </c:pt>
                <c:pt idx="2726">
                  <c:v>38515</c:v>
                </c:pt>
                <c:pt idx="2727">
                  <c:v>38516</c:v>
                </c:pt>
                <c:pt idx="2728">
                  <c:v>38517</c:v>
                </c:pt>
                <c:pt idx="2729">
                  <c:v>38518</c:v>
                </c:pt>
                <c:pt idx="2730">
                  <c:v>38519</c:v>
                </c:pt>
                <c:pt idx="2731">
                  <c:v>38520</c:v>
                </c:pt>
                <c:pt idx="2732">
                  <c:v>38521</c:v>
                </c:pt>
                <c:pt idx="2733">
                  <c:v>38522</c:v>
                </c:pt>
                <c:pt idx="2734">
                  <c:v>38523</c:v>
                </c:pt>
                <c:pt idx="2735">
                  <c:v>38524</c:v>
                </c:pt>
                <c:pt idx="2736">
                  <c:v>38525</c:v>
                </c:pt>
                <c:pt idx="2737">
                  <c:v>38526</c:v>
                </c:pt>
                <c:pt idx="2738">
                  <c:v>38527</c:v>
                </c:pt>
                <c:pt idx="2739">
                  <c:v>38528</c:v>
                </c:pt>
                <c:pt idx="2740">
                  <c:v>38529</c:v>
                </c:pt>
                <c:pt idx="2741">
                  <c:v>38530</c:v>
                </c:pt>
                <c:pt idx="2742">
                  <c:v>38531</c:v>
                </c:pt>
                <c:pt idx="2743">
                  <c:v>38532</c:v>
                </c:pt>
                <c:pt idx="2744">
                  <c:v>38533</c:v>
                </c:pt>
                <c:pt idx="2745">
                  <c:v>38534</c:v>
                </c:pt>
                <c:pt idx="2746">
                  <c:v>38535</c:v>
                </c:pt>
                <c:pt idx="2747">
                  <c:v>38536</c:v>
                </c:pt>
                <c:pt idx="2748">
                  <c:v>38537</c:v>
                </c:pt>
                <c:pt idx="2749">
                  <c:v>38538</c:v>
                </c:pt>
                <c:pt idx="2750">
                  <c:v>38539</c:v>
                </c:pt>
                <c:pt idx="2751">
                  <c:v>38540</c:v>
                </c:pt>
                <c:pt idx="2752">
                  <c:v>38541</c:v>
                </c:pt>
                <c:pt idx="2753">
                  <c:v>38542</c:v>
                </c:pt>
                <c:pt idx="2754">
                  <c:v>38543</c:v>
                </c:pt>
                <c:pt idx="2755">
                  <c:v>38544</c:v>
                </c:pt>
                <c:pt idx="2756">
                  <c:v>38545</c:v>
                </c:pt>
                <c:pt idx="2757">
                  <c:v>38546</c:v>
                </c:pt>
                <c:pt idx="2758">
                  <c:v>38547</c:v>
                </c:pt>
                <c:pt idx="2759">
                  <c:v>38548</c:v>
                </c:pt>
                <c:pt idx="2760">
                  <c:v>38549</c:v>
                </c:pt>
                <c:pt idx="2761">
                  <c:v>38550</c:v>
                </c:pt>
                <c:pt idx="2762">
                  <c:v>38551</c:v>
                </c:pt>
                <c:pt idx="2763">
                  <c:v>38552</c:v>
                </c:pt>
                <c:pt idx="2764">
                  <c:v>38553</c:v>
                </c:pt>
                <c:pt idx="2765">
                  <c:v>38554</c:v>
                </c:pt>
                <c:pt idx="2766">
                  <c:v>38555</c:v>
                </c:pt>
                <c:pt idx="2767">
                  <c:v>38556</c:v>
                </c:pt>
                <c:pt idx="2768">
                  <c:v>38557</c:v>
                </c:pt>
                <c:pt idx="2769">
                  <c:v>38558</c:v>
                </c:pt>
                <c:pt idx="2770">
                  <c:v>38559</c:v>
                </c:pt>
                <c:pt idx="2771">
                  <c:v>38560</c:v>
                </c:pt>
                <c:pt idx="2772">
                  <c:v>38561</c:v>
                </c:pt>
                <c:pt idx="2773">
                  <c:v>38562</c:v>
                </c:pt>
                <c:pt idx="2774">
                  <c:v>38563</c:v>
                </c:pt>
                <c:pt idx="2775">
                  <c:v>38564</c:v>
                </c:pt>
                <c:pt idx="2776">
                  <c:v>38565</c:v>
                </c:pt>
                <c:pt idx="2777">
                  <c:v>38566</c:v>
                </c:pt>
                <c:pt idx="2778">
                  <c:v>38567</c:v>
                </c:pt>
                <c:pt idx="2779">
                  <c:v>38568</c:v>
                </c:pt>
                <c:pt idx="2780">
                  <c:v>38569</c:v>
                </c:pt>
                <c:pt idx="2781">
                  <c:v>38570</c:v>
                </c:pt>
                <c:pt idx="2782">
                  <c:v>38571</c:v>
                </c:pt>
                <c:pt idx="2783">
                  <c:v>38572</c:v>
                </c:pt>
                <c:pt idx="2784">
                  <c:v>38573</c:v>
                </c:pt>
                <c:pt idx="2785">
                  <c:v>38574</c:v>
                </c:pt>
                <c:pt idx="2786">
                  <c:v>38575</c:v>
                </c:pt>
                <c:pt idx="2787">
                  <c:v>38576</c:v>
                </c:pt>
                <c:pt idx="2788">
                  <c:v>38577</c:v>
                </c:pt>
                <c:pt idx="2789">
                  <c:v>38578</c:v>
                </c:pt>
                <c:pt idx="2790">
                  <c:v>38579</c:v>
                </c:pt>
                <c:pt idx="2791">
                  <c:v>38580</c:v>
                </c:pt>
                <c:pt idx="2792">
                  <c:v>38581</c:v>
                </c:pt>
                <c:pt idx="2793">
                  <c:v>38582</c:v>
                </c:pt>
                <c:pt idx="2794">
                  <c:v>38583</c:v>
                </c:pt>
                <c:pt idx="2795">
                  <c:v>38584</c:v>
                </c:pt>
                <c:pt idx="2796">
                  <c:v>38585</c:v>
                </c:pt>
                <c:pt idx="2797">
                  <c:v>38586</c:v>
                </c:pt>
                <c:pt idx="2798">
                  <c:v>38587</c:v>
                </c:pt>
                <c:pt idx="2799">
                  <c:v>38588</c:v>
                </c:pt>
                <c:pt idx="2800">
                  <c:v>38589</c:v>
                </c:pt>
                <c:pt idx="2801">
                  <c:v>38590</c:v>
                </c:pt>
                <c:pt idx="2802">
                  <c:v>38591</c:v>
                </c:pt>
                <c:pt idx="2803">
                  <c:v>38592</c:v>
                </c:pt>
                <c:pt idx="2804">
                  <c:v>38593</c:v>
                </c:pt>
                <c:pt idx="2805">
                  <c:v>38594</c:v>
                </c:pt>
                <c:pt idx="2806">
                  <c:v>38595</c:v>
                </c:pt>
                <c:pt idx="2807">
                  <c:v>38596</c:v>
                </c:pt>
                <c:pt idx="2808">
                  <c:v>38597</c:v>
                </c:pt>
                <c:pt idx="2809">
                  <c:v>38598</c:v>
                </c:pt>
                <c:pt idx="2810">
                  <c:v>38599</c:v>
                </c:pt>
                <c:pt idx="2811">
                  <c:v>38600</c:v>
                </c:pt>
                <c:pt idx="2812">
                  <c:v>38601</c:v>
                </c:pt>
                <c:pt idx="2813">
                  <c:v>38602</c:v>
                </c:pt>
                <c:pt idx="2814">
                  <c:v>38603</c:v>
                </c:pt>
                <c:pt idx="2815">
                  <c:v>38604</c:v>
                </c:pt>
                <c:pt idx="2816">
                  <c:v>38605</c:v>
                </c:pt>
                <c:pt idx="2817">
                  <c:v>38606</c:v>
                </c:pt>
                <c:pt idx="2818">
                  <c:v>38607</c:v>
                </c:pt>
                <c:pt idx="2819">
                  <c:v>38608</c:v>
                </c:pt>
                <c:pt idx="2820">
                  <c:v>38609</c:v>
                </c:pt>
                <c:pt idx="2821">
                  <c:v>38610</c:v>
                </c:pt>
                <c:pt idx="2822">
                  <c:v>38611</c:v>
                </c:pt>
                <c:pt idx="2823">
                  <c:v>38612</c:v>
                </c:pt>
                <c:pt idx="2824">
                  <c:v>38613</c:v>
                </c:pt>
                <c:pt idx="2825">
                  <c:v>38614</c:v>
                </c:pt>
                <c:pt idx="2826">
                  <c:v>38615</c:v>
                </c:pt>
                <c:pt idx="2827">
                  <c:v>38616</c:v>
                </c:pt>
                <c:pt idx="2828">
                  <c:v>38617</c:v>
                </c:pt>
                <c:pt idx="2829">
                  <c:v>38618</c:v>
                </c:pt>
                <c:pt idx="2830">
                  <c:v>38619</c:v>
                </c:pt>
                <c:pt idx="2831">
                  <c:v>38620</c:v>
                </c:pt>
                <c:pt idx="2832">
                  <c:v>38621</c:v>
                </c:pt>
                <c:pt idx="2833">
                  <c:v>38622</c:v>
                </c:pt>
                <c:pt idx="2834">
                  <c:v>38623</c:v>
                </c:pt>
                <c:pt idx="2835">
                  <c:v>38624</c:v>
                </c:pt>
                <c:pt idx="2836">
                  <c:v>38625</c:v>
                </c:pt>
                <c:pt idx="2837">
                  <c:v>38626</c:v>
                </c:pt>
                <c:pt idx="2838">
                  <c:v>38627</c:v>
                </c:pt>
                <c:pt idx="2839">
                  <c:v>38628</c:v>
                </c:pt>
                <c:pt idx="2840">
                  <c:v>38629</c:v>
                </c:pt>
                <c:pt idx="2841">
                  <c:v>38630</c:v>
                </c:pt>
                <c:pt idx="2842">
                  <c:v>38631</c:v>
                </c:pt>
                <c:pt idx="2843">
                  <c:v>38632</c:v>
                </c:pt>
                <c:pt idx="2844">
                  <c:v>38633</c:v>
                </c:pt>
                <c:pt idx="2845">
                  <c:v>38634</c:v>
                </c:pt>
                <c:pt idx="2846">
                  <c:v>38635</c:v>
                </c:pt>
                <c:pt idx="2847">
                  <c:v>38636</c:v>
                </c:pt>
                <c:pt idx="2848">
                  <c:v>38637</c:v>
                </c:pt>
                <c:pt idx="2849">
                  <c:v>38638</c:v>
                </c:pt>
                <c:pt idx="2850">
                  <c:v>38639</c:v>
                </c:pt>
                <c:pt idx="2851">
                  <c:v>38640</c:v>
                </c:pt>
                <c:pt idx="2852">
                  <c:v>38641</c:v>
                </c:pt>
                <c:pt idx="2853">
                  <c:v>38642</c:v>
                </c:pt>
                <c:pt idx="2854">
                  <c:v>38643</c:v>
                </c:pt>
                <c:pt idx="2855">
                  <c:v>38644</c:v>
                </c:pt>
                <c:pt idx="2856">
                  <c:v>38645</c:v>
                </c:pt>
                <c:pt idx="2857">
                  <c:v>38646</c:v>
                </c:pt>
                <c:pt idx="2858">
                  <c:v>38647</c:v>
                </c:pt>
                <c:pt idx="2859">
                  <c:v>38648</c:v>
                </c:pt>
                <c:pt idx="2860">
                  <c:v>38649</c:v>
                </c:pt>
                <c:pt idx="2861">
                  <c:v>38650</c:v>
                </c:pt>
                <c:pt idx="2862">
                  <c:v>38651</c:v>
                </c:pt>
                <c:pt idx="2863">
                  <c:v>38652</c:v>
                </c:pt>
                <c:pt idx="2864">
                  <c:v>38653</c:v>
                </c:pt>
                <c:pt idx="2865">
                  <c:v>38654</c:v>
                </c:pt>
                <c:pt idx="2866">
                  <c:v>38655</c:v>
                </c:pt>
                <c:pt idx="2867">
                  <c:v>38656</c:v>
                </c:pt>
                <c:pt idx="2868">
                  <c:v>38657</c:v>
                </c:pt>
                <c:pt idx="2869">
                  <c:v>38658</c:v>
                </c:pt>
                <c:pt idx="2870">
                  <c:v>38659</c:v>
                </c:pt>
                <c:pt idx="2871">
                  <c:v>38660</c:v>
                </c:pt>
                <c:pt idx="2872">
                  <c:v>38661</c:v>
                </c:pt>
                <c:pt idx="2873">
                  <c:v>38662</c:v>
                </c:pt>
                <c:pt idx="2874">
                  <c:v>38663</c:v>
                </c:pt>
                <c:pt idx="2875">
                  <c:v>38664</c:v>
                </c:pt>
                <c:pt idx="2876">
                  <c:v>38665</c:v>
                </c:pt>
                <c:pt idx="2877">
                  <c:v>38666</c:v>
                </c:pt>
                <c:pt idx="2878">
                  <c:v>38667</c:v>
                </c:pt>
                <c:pt idx="2879">
                  <c:v>38668</c:v>
                </c:pt>
                <c:pt idx="2880">
                  <c:v>38669</c:v>
                </c:pt>
                <c:pt idx="2881">
                  <c:v>38670</c:v>
                </c:pt>
                <c:pt idx="2882">
                  <c:v>38671</c:v>
                </c:pt>
                <c:pt idx="2883">
                  <c:v>38672</c:v>
                </c:pt>
                <c:pt idx="2884">
                  <c:v>38673</c:v>
                </c:pt>
                <c:pt idx="2885">
                  <c:v>38674</c:v>
                </c:pt>
                <c:pt idx="2886">
                  <c:v>38675</c:v>
                </c:pt>
                <c:pt idx="2887">
                  <c:v>38676</c:v>
                </c:pt>
                <c:pt idx="2888">
                  <c:v>38677</c:v>
                </c:pt>
                <c:pt idx="2889">
                  <c:v>38678</c:v>
                </c:pt>
                <c:pt idx="2890">
                  <c:v>38679</c:v>
                </c:pt>
                <c:pt idx="2891">
                  <c:v>38680</c:v>
                </c:pt>
                <c:pt idx="2892">
                  <c:v>38681</c:v>
                </c:pt>
                <c:pt idx="2893">
                  <c:v>38682</c:v>
                </c:pt>
                <c:pt idx="2894">
                  <c:v>38683</c:v>
                </c:pt>
                <c:pt idx="2895">
                  <c:v>38684</c:v>
                </c:pt>
                <c:pt idx="2896">
                  <c:v>38685</c:v>
                </c:pt>
                <c:pt idx="2897">
                  <c:v>38686</c:v>
                </c:pt>
                <c:pt idx="2898">
                  <c:v>38687</c:v>
                </c:pt>
                <c:pt idx="2899">
                  <c:v>38688</c:v>
                </c:pt>
                <c:pt idx="2900">
                  <c:v>38689</c:v>
                </c:pt>
                <c:pt idx="2901">
                  <c:v>38690</c:v>
                </c:pt>
                <c:pt idx="2902">
                  <c:v>38691</c:v>
                </c:pt>
                <c:pt idx="2903">
                  <c:v>38692</c:v>
                </c:pt>
                <c:pt idx="2904">
                  <c:v>38693</c:v>
                </c:pt>
                <c:pt idx="2905">
                  <c:v>38694</c:v>
                </c:pt>
                <c:pt idx="2906">
                  <c:v>38695</c:v>
                </c:pt>
                <c:pt idx="2907">
                  <c:v>38696</c:v>
                </c:pt>
                <c:pt idx="2908">
                  <c:v>38697</c:v>
                </c:pt>
                <c:pt idx="2909">
                  <c:v>38698</c:v>
                </c:pt>
                <c:pt idx="2910">
                  <c:v>38699</c:v>
                </c:pt>
                <c:pt idx="2911">
                  <c:v>38700</c:v>
                </c:pt>
                <c:pt idx="2912">
                  <c:v>38701</c:v>
                </c:pt>
                <c:pt idx="2913">
                  <c:v>38702</c:v>
                </c:pt>
                <c:pt idx="2914">
                  <c:v>38703</c:v>
                </c:pt>
                <c:pt idx="2915">
                  <c:v>38704</c:v>
                </c:pt>
                <c:pt idx="2916">
                  <c:v>38705</c:v>
                </c:pt>
                <c:pt idx="2917">
                  <c:v>38706</c:v>
                </c:pt>
                <c:pt idx="2918">
                  <c:v>38707</c:v>
                </c:pt>
                <c:pt idx="2919">
                  <c:v>38708</c:v>
                </c:pt>
                <c:pt idx="2920">
                  <c:v>38709</c:v>
                </c:pt>
                <c:pt idx="2921">
                  <c:v>38710</c:v>
                </c:pt>
                <c:pt idx="2922">
                  <c:v>38711</c:v>
                </c:pt>
                <c:pt idx="2923">
                  <c:v>38712</c:v>
                </c:pt>
                <c:pt idx="2924">
                  <c:v>38713</c:v>
                </c:pt>
                <c:pt idx="2925">
                  <c:v>38714</c:v>
                </c:pt>
                <c:pt idx="2926">
                  <c:v>38715</c:v>
                </c:pt>
                <c:pt idx="2927">
                  <c:v>38716</c:v>
                </c:pt>
                <c:pt idx="2928">
                  <c:v>38717</c:v>
                </c:pt>
                <c:pt idx="2929">
                  <c:v>38718</c:v>
                </c:pt>
                <c:pt idx="2930">
                  <c:v>38719</c:v>
                </c:pt>
                <c:pt idx="2931">
                  <c:v>38720</c:v>
                </c:pt>
                <c:pt idx="2932">
                  <c:v>38721</c:v>
                </c:pt>
                <c:pt idx="2933">
                  <c:v>38722</c:v>
                </c:pt>
                <c:pt idx="2934">
                  <c:v>38723</c:v>
                </c:pt>
                <c:pt idx="2935">
                  <c:v>38724</c:v>
                </c:pt>
                <c:pt idx="2936">
                  <c:v>38725</c:v>
                </c:pt>
                <c:pt idx="2937">
                  <c:v>38726</c:v>
                </c:pt>
                <c:pt idx="2938">
                  <c:v>38727</c:v>
                </c:pt>
                <c:pt idx="2939">
                  <c:v>38728</c:v>
                </c:pt>
                <c:pt idx="2940">
                  <c:v>38729</c:v>
                </c:pt>
                <c:pt idx="2941">
                  <c:v>38730</c:v>
                </c:pt>
                <c:pt idx="2942">
                  <c:v>38731</c:v>
                </c:pt>
                <c:pt idx="2943">
                  <c:v>38732</c:v>
                </c:pt>
                <c:pt idx="2944">
                  <c:v>38733</c:v>
                </c:pt>
                <c:pt idx="2945">
                  <c:v>38734</c:v>
                </c:pt>
                <c:pt idx="2946">
                  <c:v>38735</c:v>
                </c:pt>
                <c:pt idx="2947">
                  <c:v>38736</c:v>
                </c:pt>
                <c:pt idx="2948">
                  <c:v>38737</c:v>
                </c:pt>
                <c:pt idx="2949">
                  <c:v>38738</c:v>
                </c:pt>
                <c:pt idx="2950">
                  <c:v>38739</c:v>
                </c:pt>
                <c:pt idx="2951">
                  <c:v>38740</c:v>
                </c:pt>
                <c:pt idx="2952">
                  <c:v>38741</c:v>
                </c:pt>
                <c:pt idx="2953">
                  <c:v>38742</c:v>
                </c:pt>
                <c:pt idx="2954">
                  <c:v>38743</c:v>
                </c:pt>
                <c:pt idx="2955">
                  <c:v>38744</c:v>
                </c:pt>
                <c:pt idx="2956">
                  <c:v>38745</c:v>
                </c:pt>
                <c:pt idx="2957">
                  <c:v>38746</c:v>
                </c:pt>
                <c:pt idx="2958">
                  <c:v>38747</c:v>
                </c:pt>
                <c:pt idx="2959">
                  <c:v>38748</c:v>
                </c:pt>
                <c:pt idx="2960">
                  <c:v>38749</c:v>
                </c:pt>
                <c:pt idx="2961">
                  <c:v>38750</c:v>
                </c:pt>
                <c:pt idx="2962">
                  <c:v>38751</c:v>
                </c:pt>
                <c:pt idx="2963">
                  <c:v>38752</c:v>
                </c:pt>
                <c:pt idx="2964">
                  <c:v>38753</c:v>
                </c:pt>
                <c:pt idx="2965">
                  <c:v>38754</c:v>
                </c:pt>
                <c:pt idx="2966">
                  <c:v>38755</c:v>
                </c:pt>
                <c:pt idx="2967">
                  <c:v>38756</c:v>
                </c:pt>
                <c:pt idx="2968">
                  <c:v>38757</c:v>
                </c:pt>
                <c:pt idx="2969">
                  <c:v>38758</c:v>
                </c:pt>
                <c:pt idx="2970">
                  <c:v>38759</c:v>
                </c:pt>
                <c:pt idx="2971">
                  <c:v>38760</c:v>
                </c:pt>
                <c:pt idx="2972">
                  <c:v>38761</c:v>
                </c:pt>
                <c:pt idx="2973">
                  <c:v>38762</c:v>
                </c:pt>
                <c:pt idx="2974">
                  <c:v>38763</c:v>
                </c:pt>
                <c:pt idx="2975">
                  <c:v>38764</c:v>
                </c:pt>
                <c:pt idx="2976">
                  <c:v>38765</c:v>
                </c:pt>
                <c:pt idx="2977">
                  <c:v>38766</c:v>
                </c:pt>
                <c:pt idx="2978">
                  <c:v>38767</c:v>
                </c:pt>
                <c:pt idx="2979">
                  <c:v>38768</c:v>
                </c:pt>
                <c:pt idx="2980">
                  <c:v>38769</c:v>
                </c:pt>
                <c:pt idx="2981">
                  <c:v>38770</c:v>
                </c:pt>
                <c:pt idx="2982">
                  <c:v>38771</c:v>
                </c:pt>
                <c:pt idx="2983">
                  <c:v>38772</c:v>
                </c:pt>
                <c:pt idx="2984">
                  <c:v>38773</c:v>
                </c:pt>
                <c:pt idx="2985">
                  <c:v>38774</c:v>
                </c:pt>
                <c:pt idx="2986">
                  <c:v>38775</c:v>
                </c:pt>
                <c:pt idx="2987">
                  <c:v>38776</c:v>
                </c:pt>
                <c:pt idx="2988">
                  <c:v>38777</c:v>
                </c:pt>
                <c:pt idx="2989">
                  <c:v>38778</c:v>
                </c:pt>
                <c:pt idx="2990">
                  <c:v>38779</c:v>
                </c:pt>
                <c:pt idx="2991">
                  <c:v>38780</c:v>
                </c:pt>
                <c:pt idx="2992">
                  <c:v>38781</c:v>
                </c:pt>
                <c:pt idx="2993">
                  <c:v>38782</c:v>
                </c:pt>
                <c:pt idx="2994">
                  <c:v>38783</c:v>
                </c:pt>
                <c:pt idx="2995">
                  <c:v>38784</c:v>
                </c:pt>
                <c:pt idx="2996">
                  <c:v>38785</c:v>
                </c:pt>
                <c:pt idx="2997">
                  <c:v>38786</c:v>
                </c:pt>
                <c:pt idx="2998">
                  <c:v>38787</c:v>
                </c:pt>
                <c:pt idx="2999">
                  <c:v>38788</c:v>
                </c:pt>
                <c:pt idx="3000">
                  <c:v>38789</c:v>
                </c:pt>
                <c:pt idx="3001">
                  <c:v>38790</c:v>
                </c:pt>
                <c:pt idx="3002">
                  <c:v>38791</c:v>
                </c:pt>
                <c:pt idx="3003">
                  <c:v>38792</c:v>
                </c:pt>
                <c:pt idx="3004">
                  <c:v>38793</c:v>
                </c:pt>
                <c:pt idx="3005">
                  <c:v>38794</c:v>
                </c:pt>
                <c:pt idx="3006">
                  <c:v>38795</c:v>
                </c:pt>
                <c:pt idx="3007">
                  <c:v>38796</c:v>
                </c:pt>
                <c:pt idx="3008">
                  <c:v>38797</c:v>
                </c:pt>
                <c:pt idx="3009">
                  <c:v>38798</c:v>
                </c:pt>
                <c:pt idx="3010">
                  <c:v>38799</c:v>
                </c:pt>
                <c:pt idx="3011">
                  <c:v>38800</c:v>
                </c:pt>
                <c:pt idx="3012">
                  <c:v>38801</c:v>
                </c:pt>
                <c:pt idx="3013">
                  <c:v>38802</c:v>
                </c:pt>
                <c:pt idx="3014">
                  <c:v>38803</c:v>
                </c:pt>
                <c:pt idx="3015">
                  <c:v>38804</c:v>
                </c:pt>
                <c:pt idx="3016">
                  <c:v>38805</c:v>
                </c:pt>
                <c:pt idx="3017">
                  <c:v>38806</c:v>
                </c:pt>
                <c:pt idx="3018">
                  <c:v>38807</c:v>
                </c:pt>
                <c:pt idx="3019">
                  <c:v>38808</c:v>
                </c:pt>
                <c:pt idx="3020">
                  <c:v>38809</c:v>
                </c:pt>
                <c:pt idx="3021">
                  <c:v>38810</c:v>
                </c:pt>
                <c:pt idx="3022">
                  <c:v>38811</c:v>
                </c:pt>
                <c:pt idx="3023">
                  <c:v>38812</c:v>
                </c:pt>
                <c:pt idx="3024">
                  <c:v>38813</c:v>
                </c:pt>
                <c:pt idx="3025">
                  <c:v>38814</c:v>
                </c:pt>
                <c:pt idx="3026">
                  <c:v>38815</c:v>
                </c:pt>
                <c:pt idx="3027">
                  <c:v>38816</c:v>
                </c:pt>
                <c:pt idx="3028">
                  <c:v>38817</c:v>
                </c:pt>
                <c:pt idx="3029">
                  <c:v>38818</c:v>
                </c:pt>
                <c:pt idx="3030">
                  <c:v>38819</c:v>
                </c:pt>
                <c:pt idx="3031">
                  <c:v>38820</c:v>
                </c:pt>
                <c:pt idx="3032">
                  <c:v>38821</c:v>
                </c:pt>
                <c:pt idx="3033">
                  <c:v>38822</c:v>
                </c:pt>
                <c:pt idx="3034">
                  <c:v>38823</c:v>
                </c:pt>
                <c:pt idx="3035">
                  <c:v>38824</c:v>
                </c:pt>
                <c:pt idx="3036">
                  <c:v>38825</c:v>
                </c:pt>
                <c:pt idx="3037">
                  <c:v>38826</c:v>
                </c:pt>
                <c:pt idx="3038">
                  <c:v>38827</c:v>
                </c:pt>
                <c:pt idx="3039">
                  <c:v>38828</c:v>
                </c:pt>
                <c:pt idx="3040">
                  <c:v>38829</c:v>
                </c:pt>
                <c:pt idx="3041">
                  <c:v>38830</c:v>
                </c:pt>
                <c:pt idx="3042">
                  <c:v>38831</c:v>
                </c:pt>
                <c:pt idx="3043">
                  <c:v>38832</c:v>
                </c:pt>
                <c:pt idx="3044">
                  <c:v>38833</c:v>
                </c:pt>
                <c:pt idx="3045">
                  <c:v>38834</c:v>
                </c:pt>
                <c:pt idx="3046">
                  <c:v>38835</c:v>
                </c:pt>
                <c:pt idx="3047">
                  <c:v>38836</c:v>
                </c:pt>
                <c:pt idx="3048">
                  <c:v>38837</c:v>
                </c:pt>
                <c:pt idx="3049">
                  <c:v>38838</c:v>
                </c:pt>
                <c:pt idx="3050">
                  <c:v>38839</c:v>
                </c:pt>
                <c:pt idx="3051">
                  <c:v>38840</c:v>
                </c:pt>
                <c:pt idx="3052">
                  <c:v>38841</c:v>
                </c:pt>
                <c:pt idx="3053">
                  <c:v>38842</c:v>
                </c:pt>
                <c:pt idx="3054">
                  <c:v>38843</c:v>
                </c:pt>
                <c:pt idx="3055">
                  <c:v>38844</c:v>
                </c:pt>
                <c:pt idx="3056">
                  <c:v>38845</c:v>
                </c:pt>
                <c:pt idx="3057">
                  <c:v>38846</c:v>
                </c:pt>
                <c:pt idx="3058">
                  <c:v>38847</c:v>
                </c:pt>
                <c:pt idx="3059">
                  <c:v>38848</c:v>
                </c:pt>
                <c:pt idx="3060">
                  <c:v>38849</c:v>
                </c:pt>
                <c:pt idx="3061">
                  <c:v>38850</c:v>
                </c:pt>
                <c:pt idx="3062">
                  <c:v>38851</c:v>
                </c:pt>
                <c:pt idx="3063">
                  <c:v>38852</c:v>
                </c:pt>
                <c:pt idx="3064">
                  <c:v>38853</c:v>
                </c:pt>
                <c:pt idx="3065">
                  <c:v>38854</c:v>
                </c:pt>
                <c:pt idx="3066">
                  <c:v>38855</c:v>
                </c:pt>
                <c:pt idx="3067">
                  <c:v>38856</c:v>
                </c:pt>
                <c:pt idx="3068">
                  <c:v>38857</c:v>
                </c:pt>
                <c:pt idx="3069">
                  <c:v>38858</c:v>
                </c:pt>
                <c:pt idx="3070">
                  <c:v>38859</c:v>
                </c:pt>
                <c:pt idx="3071">
                  <c:v>38860</c:v>
                </c:pt>
                <c:pt idx="3072">
                  <c:v>38861</c:v>
                </c:pt>
                <c:pt idx="3073">
                  <c:v>38862</c:v>
                </c:pt>
                <c:pt idx="3074">
                  <c:v>38863</c:v>
                </c:pt>
                <c:pt idx="3075">
                  <c:v>38864</c:v>
                </c:pt>
                <c:pt idx="3076">
                  <c:v>38865</c:v>
                </c:pt>
                <c:pt idx="3077">
                  <c:v>38866</c:v>
                </c:pt>
                <c:pt idx="3078">
                  <c:v>38867</c:v>
                </c:pt>
                <c:pt idx="3079">
                  <c:v>38868</c:v>
                </c:pt>
                <c:pt idx="3080">
                  <c:v>38869</c:v>
                </c:pt>
                <c:pt idx="3081">
                  <c:v>38870</c:v>
                </c:pt>
                <c:pt idx="3082">
                  <c:v>38871</c:v>
                </c:pt>
                <c:pt idx="3083">
                  <c:v>38872</c:v>
                </c:pt>
                <c:pt idx="3084">
                  <c:v>38873</c:v>
                </c:pt>
                <c:pt idx="3085">
                  <c:v>38874</c:v>
                </c:pt>
                <c:pt idx="3086">
                  <c:v>38875</c:v>
                </c:pt>
                <c:pt idx="3087">
                  <c:v>38876</c:v>
                </c:pt>
                <c:pt idx="3088">
                  <c:v>38877</c:v>
                </c:pt>
                <c:pt idx="3089">
                  <c:v>38878</c:v>
                </c:pt>
                <c:pt idx="3090">
                  <c:v>38879</c:v>
                </c:pt>
                <c:pt idx="3091">
                  <c:v>38880</c:v>
                </c:pt>
                <c:pt idx="3092">
                  <c:v>38881</c:v>
                </c:pt>
                <c:pt idx="3093">
                  <c:v>38882</c:v>
                </c:pt>
                <c:pt idx="3094">
                  <c:v>38883</c:v>
                </c:pt>
                <c:pt idx="3095">
                  <c:v>38884</c:v>
                </c:pt>
                <c:pt idx="3096">
                  <c:v>38885</c:v>
                </c:pt>
                <c:pt idx="3097">
                  <c:v>38886</c:v>
                </c:pt>
                <c:pt idx="3098">
                  <c:v>38887</c:v>
                </c:pt>
                <c:pt idx="3099">
                  <c:v>38888</c:v>
                </c:pt>
                <c:pt idx="3100">
                  <c:v>38889</c:v>
                </c:pt>
                <c:pt idx="3101">
                  <c:v>38890</c:v>
                </c:pt>
                <c:pt idx="3102">
                  <c:v>38891</c:v>
                </c:pt>
                <c:pt idx="3103">
                  <c:v>38892</c:v>
                </c:pt>
                <c:pt idx="3104">
                  <c:v>38893</c:v>
                </c:pt>
                <c:pt idx="3105">
                  <c:v>38894</c:v>
                </c:pt>
                <c:pt idx="3106">
                  <c:v>38895</c:v>
                </c:pt>
                <c:pt idx="3107">
                  <c:v>38896</c:v>
                </c:pt>
                <c:pt idx="3108">
                  <c:v>38897</c:v>
                </c:pt>
                <c:pt idx="3109">
                  <c:v>38898</c:v>
                </c:pt>
                <c:pt idx="3110">
                  <c:v>38899</c:v>
                </c:pt>
                <c:pt idx="3111">
                  <c:v>38900</c:v>
                </c:pt>
                <c:pt idx="3112">
                  <c:v>38901</c:v>
                </c:pt>
                <c:pt idx="3113">
                  <c:v>38902</c:v>
                </c:pt>
                <c:pt idx="3114">
                  <c:v>38903</c:v>
                </c:pt>
                <c:pt idx="3115">
                  <c:v>38904</c:v>
                </c:pt>
                <c:pt idx="3116">
                  <c:v>38905</c:v>
                </c:pt>
                <c:pt idx="3117">
                  <c:v>38906</c:v>
                </c:pt>
                <c:pt idx="3118">
                  <c:v>38907</c:v>
                </c:pt>
                <c:pt idx="3119">
                  <c:v>38908</c:v>
                </c:pt>
                <c:pt idx="3120">
                  <c:v>38909</c:v>
                </c:pt>
                <c:pt idx="3121">
                  <c:v>38910</c:v>
                </c:pt>
                <c:pt idx="3122">
                  <c:v>38911</c:v>
                </c:pt>
                <c:pt idx="3123">
                  <c:v>38912</c:v>
                </c:pt>
                <c:pt idx="3124">
                  <c:v>38913</c:v>
                </c:pt>
                <c:pt idx="3125">
                  <c:v>38914</c:v>
                </c:pt>
                <c:pt idx="3126">
                  <c:v>38915</c:v>
                </c:pt>
                <c:pt idx="3127">
                  <c:v>38916</c:v>
                </c:pt>
                <c:pt idx="3128">
                  <c:v>38917</c:v>
                </c:pt>
                <c:pt idx="3129">
                  <c:v>38918</c:v>
                </c:pt>
                <c:pt idx="3130">
                  <c:v>38919</c:v>
                </c:pt>
                <c:pt idx="3131">
                  <c:v>38920</c:v>
                </c:pt>
                <c:pt idx="3132">
                  <c:v>38921</c:v>
                </c:pt>
                <c:pt idx="3133">
                  <c:v>38922</c:v>
                </c:pt>
                <c:pt idx="3134">
                  <c:v>38923</c:v>
                </c:pt>
                <c:pt idx="3135">
                  <c:v>38924</c:v>
                </c:pt>
                <c:pt idx="3136">
                  <c:v>38925</c:v>
                </c:pt>
                <c:pt idx="3137">
                  <c:v>38926</c:v>
                </c:pt>
                <c:pt idx="3138">
                  <c:v>38927</c:v>
                </c:pt>
                <c:pt idx="3139">
                  <c:v>38928</c:v>
                </c:pt>
                <c:pt idx="3140">
                  <c:v>38929</c:v>
                </c:pt>
                <c:pt idx="3141">
                  <c:v>38930</c:v>
                </c:pt>
                <c:pt idx="3142">
                  <c:v>38931</c:v>
                </c:pt>
                <c:pt idx="3143">
                  <c:v>38932</c:v>
                </c:pt>
                <c:pt idx="3144">
                  <c:v>38933</c:v>
                </c:pt>
                <c:pt idx="3145">
                  <c:v>38934</c:v>
                </c:pt>
                <c:pt idx="3146">
                  <c:v>38935</c:v>
                </c:pt>
                <c:pt idx="3147">
                  <c:v>38936</c:v>
                </c:pt>
                <c:pt idx="3148">
                  <c:v>38937</c:v>
                </c:pt>
                <c:pt idx="3149">
                  <c:v>38938</c:v>
                </c:pt>
                <c:pt idx="3150">
                  <c:v>38939</c:v>
                </c:pt>
                <c:pt idx="3151">
                  <c:v>38940</c:v>
                </c:pt>
                <c:pt idx="3152">
                  <c:v>38941</c:v>
                </c:pt>
                <c:pt idx="3153">
                  <c:v>38942</c:v>
                </c:pt>
                <c:pt idx="3154">
                  <c:v>38943</c:v>
                </c:pt>
                <c:pt idx="3155">
                  <c:v>38944</c:v>
                </c:pt>
                <c:pt idx="3156">
                  <c:v>38945</c:v>
                </c:pt>
                <c:pt idx="3157">
                  <c:v>38946</c:v>
                </c:pt>
                <c:pt idx="3158">
                  <c:v>38947</c:v>
                </c:pt>
                <c:pt idx="3159">
                  <c:v>38948</c:v>
                </c:pt>
                <c:pt idx="3160">
                  <c:v>38949</c:v>
                </c:pt>
                <c:pt idx="3161">
                  <c:v>38950</c:v>
                </c:pt>
                <c:pt idx="3162">
                  <c:v>38951</c:v>
                </c:pt>
                <c:pt idx="3163">
                  <c:v>38952</c:v>
                </c:pt>
                <c:pt idx="3164">
                  <c:v>38953</c:v>
                </c:pt>
                <c:pt idx="3165">
                  <c:v>38954</c:v>
                </c:pt>
                <c:pt idx="3166">
                  <c:v>38955</c:v>
                </c:pt>
                <c:pt idx="3167">
                  <c:v>38956</c:v>
                </c:pt>
                <c:pt idx="3168">
                  <c:v>38957</c:v>
                </c:pt>
                <c:pt idx="3169">
                  <c:v>38958</c:v>
                </c:pt>
                <c:pt idx="3170">
                  <c:v>38959</c:v>
                </c:pt>
                <c:pt idx="3171">
                  <c:v>38960</c:v>
                </c:pt>
                <c:pt idx="3172">
                  <c:v>38961</c:v>
                </c:pt>
                <c:pt idx="3173">
                  <c:v>38962</c:v>
                </c:pt>
                <c:pt idx="3174">
                  <c:v>38963</c:v>
                </c:pt>
                <c:pt idx="3175">
                  <c:v>38964</c:v>
                </c:pt>
                <c:pt idx="3176">
                  <c:v>38965</c:v>
                </c:pt>
                <c:pt idx="3177">
                  <c:v>38966</c:v>
                </c:pt>
                <c:pt idx="3178">
                  <c:v>38967</c:v>
                </c:pt>
                <c:pt idx="3179">
                  <c:v>38968</c:v>
                </c:pt>
                <c:pt idx="3180">
                  <c:v>38969</c:v>
                </c:pt>
                <c:pt idx="3181">
                  <c:v>38970</c:v>
                </c:pt>
                <c:pt idx="3182">
                  <c:v>38971</c:v>
                </c:pt>
                <c:pt idx="3183">
                  <c:v>38972</c:v>
                </c:pt>
                <c:pt idx="3184">
                  <c:v>38973</c:v>
                </c:pt>
                <c:pt idx="3185">
                  <c:v>38974</c:v>
                </c:pt>
                <c:pt idx="3186">
                  <c:v>38975</c:v>
                </c:pt>
                <c:pt idx="3187">
                  <c:v>38976</c:v>
                </c:pt>
                <c:pt idx="3188">
                  <c:v>38977</c:v>
                </c:pt>
                <c:pt idx="3189">
                  <c:v>38978</c:v>
                </c:pt>
                <c:pt idx="3190">
                  <c:v>38979</c:v>
                </c:pt>
                <c:pt idx="3191">
                  <c:v>38980</c:v>
                </c:pt>
                <c:pt idx="3192">
                  <c:v>38981</c:v>
                </c:pt>
                <c:pt idx="3193">
                  <c:v>38982</c:v>
                </c:pt>
                <c:pt idx="3194">
                  <c:v>38983</c:v>
                </c:pt>
                <c:pt idx="3195">
                  <c:v>38984</c:v>
                </c:pt>
                <c:pt idx="3196">
                  <c:v>38985</c:v>
                </c:pt>
                <c:pt idx="3197">
                  <c:v>38986</c:v>
                </c:pt>
                <c:pt idx="3198">
                  <c:v>38987</c:v>
                </c:pt>
                <c:pt idx="3199">
                  <c:v>38988</c:v>
                </c:pt>
                <c:pt idx="3200">
                  <c:v>38989</c:v>
                </c:pt>
                <c:pt idx="3201">
                  <c:v>38990</c:v>
                </c:pt>
                <c:pt idx="3202">
                  <c:v>38991</c:v>
                </c:pt>
                <c:pt idx="3203">
                  <c:v>38992</c:v>
                </c:pt>
                <c:pt idx="3204">
                  <c:v>38993</c:v>
                </c:pt>
                <c:pt idx="3205">
                  <c:v>38994</c:v>
                </c:pt>
                <c:pt idx="3206">
                  <c:v>38995</c:v>
                </c:pt>
                <c:pt idx="3207">
                  <c:v>38996</c:v>
                </c:pt>
                <c:pt idx="3208">
                  <c:v>38997</c:v>
                </c:pt>
                <c:pt idx="3209">
                  <c:v>38998</c:v>
                </c:pt>
                <c:pt idx="3210">
                  <c:v>38999</c:v>
                </c:pt>
                <c:pt idx="3211">
                  <c:v>39000</c:v>
                </c:pt>
                <c:pt idx="3212">
                  <c:v>39001</c:v>
                </c:pt>
                <c:pt idx="3213">
                  <c:v>39002</c:v>
                </c:pt>
                <c:pt idx="3214">
                  <c:v>39003</c:v>
                </c:pt>
                <c:pt idx="3215">
                  <c:v>39004</c:v>
                </c:pt>
                <c:pt idx="3216">
                  <c:v>39005</c:v>
                </c:pt>
                <c:pt idx="3217">
                  <c:v>39006</c:v>
                </c:pt>
                <c:pt idx="3218">
                  <c:v>39007</c:v>
                </c:pt>
                <c:pt idx="3219">
                  <c:v>39008</c:v>
                </c:pt>
                <c:pt idx="3220">
                  <c:v>39009</c:v>
                </c:pt>
                <c:pt idx="3221">
                  <c:v>39010</c:v>
                </c:pt>
                <c:pt idx="3222">
                  <c:v>39011</c:v>
                </c:pt>
                <c:pt idx="3223">
                  <c:v>39012</c:v>
                </c:pt>
                <c:pt idx="3224">
                  <c:v>39013</c:v>
                </c:pt>
                <c:pt idx="3225">
                  <c:v>39014</c:v>
                </c:pt>
                <c:pt idx="3226">
                  <c:v>39015</c:v>
                </c:pt>
                <c:pt idx="3227">
                  <c:v>39016</c:v>
                </c:pt>
                <c:pt idx="3228">
                  <c:v>39017</c:v>
                </c:pt>
                <c:pt idx="3229">
                  <c:v>39018</c:v>
                </c:pt>
                <c:pt idx="3230">
                  <c:v>39019</c:v>
                </c:pt>
                <c:pt idx="3231">
                  <c:v>39020</c:v>
                </c:pt>
                <c:pt idx="3232">
                  <c:v>39021</c:v>
                </c:pt>
                <c:pt idx="3233">
                  <c:v>39022</c:v>
                </c:pt>
                <c:pt idx="3234">
                  <c:v>39023</c:v>
                </c:pt>
                <c:pt idx="3235">
                  <c:v>39024</c:v>
                </c:pt>
                <c:pt idx="3236">
                  <c:v>39025</c:v>
                </c:pt>
                <c:pt idx="3237">
                  <c:v>39026</c:v>
                </c:pt>
                <c:pt idx="3238">
                  <c:v>39027</c:v>
                </c:pt>
                <c:pt idx="3239">
                  <c:v>39028</c:v>
                </c:pt>
                <c:pt idx="3240">
                  <c:v>39029</c:v>
                </c:pt>
                <c:pt idx="3241">
                  <c:v>39030</c:v>
                </c:pt>
                <c:pt idx="3242">
                  <c:v>39031</c:v>
                </c:pt>
                <c:pt idx="3243">
                  <c:v>39032</c:v>
                </c:pt>
                <c:pt idx="3244">
                  <c:v>39033</c:v>
                </c:pt>
                <c:pt idx="3245">
                  <c:v>39034</c:v>
                </c:pt>
                <c:pt idx="3246">
                  <c:v>39035</c:v>
                </c:pt>
                <c:pt idx="3247">
                  <c:v>39036</c:v>
                </c:pt>
                <c:pt idx="3248">
                  <c:v>39037</c:v>
                </c:pt>
                <c:pt idx="3249">
                  <c:v>39038</c:v>
                </c:pt>
                <c:pt idx="3250">
                  <c:v>39039</c:v>
                </c:pt>
                <c:pt idx="3251">
                  <c:v>39040</c:v>
                </c:pt>
                <c:pt idx="3252">
                  <c:v>39041</c:v>
                </c:pt>
                <c:pt idx="3253">
                  <c:v>39042</c:v>
                </c:pt>
                <c:pt idx="3254">
                  <c:v>39043</c:v>
                </c:pt>
                <c:pt idx="3255">
                  <c:v>39044</c:v>
                </c:pt>
                <c:pt idx="3256">
                  <c:v>39045</c:v>
                </c:pt>
                <c:pt idx="3257">
                  <c:v>39046</c:v>
                </c:pt>
                <c:pt idx="3258">
                  <c:v>39047</c:v>
                </c:pt>
                <c:pt idx="3259">
                  <c:v>39048</c:v>
                </c:pt>
                <c:pt idx="3260">
                  <c:v>39049</c:v>
                </c:pt>
                <c:pt idx="3261">
                  <c:v>39050</c:v>
                </c:pt>
                <c:pt idx="3262">
                  <c:v>39051</c:v>
                </c:pt>
                <c:pt idx="3263">
                  <c:v>39052</c:v>
                </c:pt>
                <c:pt idx="3264">
                  <c:v>39053</c:v>
                </c:pt>
                <c:pt idx="3265">
                  <c:v>39054</c:v>
                </c:pt>
                <c:pt idx="3266">
                  <c:v>39055</c:v>
                </c:pt>
                <c:pt idx="3267">
                  <c:v>39056</c:v>
                </c:pt>
                <c:pt idx="3268">
                  <c:v>39057</c:v>
                </c:pt>
                <c:pt idx="3269">
                  <c:v>39058</c:v>
                </c:pt>
                <c:pt idx="3270">
                  <c:v>39059</c:v>
                </c:pt>
                <c:pt idx="3271">
                  <c:v>39060</c:v>
                </c:pt>
                <c:pt idx="3272">
                  <c:v>39061</c:v>
                </c:pt>
                <c:pt idx="3273">
                  <c:v>39062</c:v>
                </c:pt>
                <c:pt idx="3274">
                  <c:v>39063</c:v>
                </c:pt>
                <c:pt idx="3275">
                  <c:v>39064</c:v>
                </c:pt>
                <c:pt idx="3276">
                  <c:v>39065</c:v>
                </c:pt>
                <c:pt idx="3277">
                  <c:v>39066</c:v>
                </c:pt>
                <c:pt idx="3278">
                  <c:v>39067</c:v>
                </c:pt>
                <c:pt idx="3279">
                  <c:v>39068</c:v>
                </c:pt>
                <c:pt idx="3280">
                  <c:v>39069</c:v>
                </c:pt>
                <c:pt idx="3281">
                  <c:v>39070</c:v>
                </c:pt>
                <c:pt idx="3282">
                  <c:v>39071</c:v>
                </c:pt>
                <c:pt idx="3283">
                  <c:v>39072</c:v>
                </c:pt>
                <c:pt idx="3284">
                  <c:v>39073</c:v>
                </c:pt>
                <c:pt idx="3285">
                  <c:v>39074</c:v>
                </c:pt>
                <c:pt idx="3286">
                  <c:v>39075</c:v>
                </c:pt>
                <c:pt idx="3287">
                  <c:v>39076</c:v>
                </c:pt>
                <c:pt idx="3288">
                  <c:v>39077</c:v>
                </c:pt>
                <c:pt idx="3289">
                  <c:v>39078</c:v>
                </c:pt>
                <c:pt idx="3290">
                  <c:v>39079</c:v>
                </c:pt>
                <c:pt idx="3291">
                  <c:v>39080</c:v>
                </c:pt>
                <c:pt idx="3292">
                  <c:v>39081</c:v>
                </c:pt>
                <c:pt idx="3293">
                  <c:v>39082</c:v>
                </c:pt>
                <c:pt idx="3294">
                  <c:v>39083</c:v>
                </c:pt>
                <c:pt idx="3295">
                  <c:v>39084</c:v>
                </c:pt>
                <c:pt idx="3296">
                  <c:v>39085</c:v>
                </c:pt>
                <c:pt idx="3297">
                  <c:v>39086</c:v>
                </c:pt>
                <c:pt idx="3298">
                  <c:v>39087</c:v>
                </c:pt>
                <c:pt idx="3299">
                  <c:v>39088</c:v>
                </c:pt>
                <c:pt idx="3300">
                  <c:v>39089</c:v>
                </c:pt>
                <c:pt idx="3301">
                  <c:v>39090</c:v>
                </c:pt>
                <c:pt idx="3302">
                  <c:v>39091</c:v>
                </c:pt>
                <c:pt idx="3303">
                  <c:v>39092</c:v>
                </c:pt>
                <c:pt idx="3304">
                  <c:v>39093</c:v>
                </c:pt>
                <c:pt idx="3305">
                  <c:v>39094</c:v>
                </c:pt>
                <c:pt idx="3306">
                  <c:v>39095</c:v>
                </c:pt>
                <c:pt idx="3307">
                  <c:v>39096</c:v>
                </c:pt>
                <c:pt idx="3308">
                  <c:v>39097</c:v>
                </c:pt>
                <c:pt idx="3309">
                  <c:v>39098</c:v>
                </c:pt>
                <c:pt idx="3310">
                  <c:v>39099</c:v>
                </c:pt>
                <c:pt idx="3311">
                  <c:v>39100</c:v>
                </c:pt>
                <c:pt idx="3312">
                  <c:v>39101</c:v>
                </c:pt>
                <c:pt idx="3313">
                  <c:v>39102</c:v>
                </c:pt>
                <c:pt idx="3314">
                  <c:v>39103</c:v>
                </c:pt>
                <c:pt idx="3315">
                  <c:v>39104</c:v>
                </c:pt>
                <c:pt idx="3316">
                  <c:v>39105</c:v>
                </c:pt>
                <c:pt idx="3317">
                  <c:v>39106</c:v>
                </c:pt>
                <c:pt idx="3318">
                  <c:v>39107</c:v>
                </c:pt>
                <c:pt idx="3319">
                  <c:v>39108</c:v>
                </c:pt>
                <c:pt idx="3320">
                  <c:v>39109</c:v>
                </c:pt>
                <c:pt idx="3321">
                  <c:v>39110</c:v>
                </c:pt>
                <c:pt idx="3322">
                  <c:v>39111</c:v>
                </c:pt>
                <c:pt idx="3323">
                  <c:v>39112</c:v>
                </c:pt>
                <c:pt idx="3324">
                  <c:v>39113</c:v>
                </c:pt>
                <c:pt idx="3325">
                  <c:v>39114</c:v>
                </c:pt>
                <c:pt idx="3326">
                  <c:v>39115</c:v>
                </c:pt>
                <c:pt idx="3327">
                  <c:v>39116</c:v>
                </c:pt>
                <c:pt idx="3328">
                  <c:v>39117</c:v>
                </c:pt>
                <c:pt idx="3329">
                  <c:v>39118</c:v>
                </c:pt>
                <c:pt idx="3330">
                  <c:v>39119</c:v>
                </c:pt>
                <c:pt idx="3331">
                  <c:v>39120</c:v>
                </c:pt>
                <c:pt idx="3332">
                  <c:v>39121</c:v>
                </c:pt>
                <c:pt idx="3333">
                  <c:v>39122</c:v>
                </c:pt>
                <c:pt idx="3334">
                  <c:v>39123</c:v>
                </c:pt>
                <c:pt idx="3335">
                  <c:v>39124</c:v>
                </c:pt>
                <c:pt idx="3336">
                  <c:v>39125</c:v>
                </c:pt>
                <c:pt idx="3337">
                  <c:v>39126</c:v>
                </c:pt>
                <c:pt idx="3338">
                  <c:v>39127</c:v>
                </c:pt>
                <c:pt idx="3339">
                  <c:v>39128</c:v>
                </c:pt>
                <c:pt idx="3340">
                  <c:v>39129</c:v>
                </c:pt>
                <c:pt idx="3341">
                  <c:v>39130</c:v>
                </c:pt>
                <c:pt idx="3342">
                  <c:v>39131</c:v>
                </c:pt>
                <c:pt idx="3343">
                  <c:v>39132</c:v>
                </c:pt>
                <c:pt idx="3344">
                  <c:v>39133</c:v>
                </c:pt>
                <c:pt idx="3345">
                  <c:v>39134</c:v>
                </c:pt>
                <c:pt idx="3346">
                  <c:v>39135</c:v>
                </c:pt>
                <c:pt idx="3347">
                  <c:v>39136</c:v>
                </c:pt>
                <c:pt idx="3348">
                  <c:v>39137</c:v>
                </c:pt>
                <c:pt idx="3349">
                  <c:v>39138</c:v>
                </c:pt>
                <c:pt idx="3350">
                  <c:v>39139</c:v>
                </c:pt>
                <c:pt idx="3351">
                  <c:v>39140</c:v>
                </c:pt>
                <c:pt idx="3352">
                  <c:v>39141</c:v>
                </c:pt>
                <c:pt idx="3353">
                  <c:v>39142</c:v>
                </c:pt>
                <c:pt idx="3354">
                  <c:v>39143</c:v>
                </c:pt>
                <c:pt idx="3355">
                  <c:v>39144</c:v>
                </c:pt>
                <c:pt idx="3356">
                  <c:v>39145</c:v>
                </c:pt>
                <c:pt idx="3357">
                  <c:v>39146</c:v>
                </c:pt>
                <c:pt idx="3358">
                  <c:v>39147</c:v>
                </c:pt>
                <c:pt idx="3359">
                  <c:v>39148</c:v>
                </c:pt>
                <c:pt idx="3360">
                  <c:v>39149</c:v>
                </c:pt>
                <c:pt idx="3361">
                  <c:v>39150</c:v>
                </c:pt>
                <c:pt idx="3362">
                  <c:v>39151</c:v>
                </c:pt>
                <c:pt idx="3363">
                  <c:v>39152</c:v>
                </c:pt>
                <c:pt idx="3364">
                  <c:v>39153</c:v>
                </c:pt>
                <c:pt idx="3365">
                  <c:v>39154</c:v>
                </c:pt>
                <c:pt idx="3366">
                  <c:v>39155</c:v>
                </c:pt>
                <c:pt idx="3367">
                  <c:v>39156</c:v>
                </c:pt>
                <c:pt idx="3368">
                  <c:v>39157</c:v>
                </c:pt>
                <c:pt idx="3369">
                  <c:v>39158</c:v>
                </c:pt>
                <c:pt idx="3370">
                  <c:v>39159</c:v>
                </c:pt>
                <c:pt idx="3371">
                  <c:v>39160</c:v>
                </c:pt>
                <c:pt idx="3372">
                  <c:v>39161</c:v>
                </c:pt>
                <c:pt idx="3373">
                  <c:v>39162</c:v>
                </c:pt>
                <c:pt idx="3374">
                  <c:v>39163</c:v>
                </c:pt>
                <c:pt idx="3375">
                  <c:v>39164</c:v>
                </c:pt>
                <c:pt idx="3376">
                  <c:v>39165</c:v>
                </c:pt>
                <c:pt idx="3377">
                  <c:v>39166</c:v>
                </c:pt>
                <c:pt idx="3378">
                  <c:v>39167</c:v>
                </c:pt>
                <c:pt idx="3379">
                  <c:v>39168</c:v>
                </c:pt>
                <c:pt idx="3380">
                  <c:v>39169</c:v>
                </c:pt>
                <c:pt idx="3381">
                  <c:v>39170</c:v>
                </c:pt>
                <c:pt idx="3382">
                  <c:v>39171</c:v>
                </c:pt>
                <c:pt idx="3383">
                  <c:v>39172</c:v>
                </c:pt>
                <c:pt idx="3384">
                  <c:v>39173</c:v>
                </c:pt>
                <c:pt idx="3385">
                  <c:v>39174</c:v>
                </c:pt>
                <c:pt idx="3386">
                  <c:v>39175</c:v>
                </c:pt>
                <c:pt idx="3387">
                  <c:v>39176</c:v>
                </c:pt>
                <c:pt idx="3388">
                  <c:v>39177</c:v>
                </c:pt>
                <c:pt idx="3389">
                  <c:v>39178</c:v>
                </c:pt>
                <c:pt idx="3390">
                  <c:v>39179</c:v>
                </c:pt>
                <c:pt idx="3391">
                  <c:v>39180</c:v>
                </c:pt>
                <c:pt idx="3392">
                  <c:v>39181</c:v>
                </c:pt>
                <c:pt idx="3393">
                  <c:v>39182</c:v>
                </c:pt>
                <c:pt idx="3394">
                  <c:v>39183</c:v>
                </c:pt>
                <c:pt idx="3395">
                  <c:v>39184</c:v>
                </c:pt>
                <c:pt idx="3396">
                  <c:v>39185</c:v>
                </c:pt>
                <c:pt idx="3397">
                  <c:v>39186</c:v>
                </c:pt>
                <c:pt idx="3398">
                  <c:v>39187</c:v>
                </c:pt>
                <c:pt idx="3399">
                  <c:v>39188</c:v>
                </c:pt>
                <c:pt idx="3400">
                  <c:v>39189</c:v>
                </c:pt>
                <c:pt idx="3401">
                  <c:v>39190</c:v>
                </c:pt>
                <c:pt idx="3402">
                  <c:v>39191</c:v>
                </c:pt>
                <c:pt idx="3403">
                  <c:v>39192</c:v>
                </c:pt>
                <c:pt idx="3404">
                  <c:v>39193</c:v>
                </c:pt>
                <c:pt idx="3405">
                  <c:v>39194</c:v>
                </c:pt>
                <c:pt idx="3406">
                  <c:v>39195</c:v>
                </c:pt>
                <c:pt idx="3407">
                  <c:v>39196</c:v>
                </c:pt>
                <c:pt idx="3408">
                  <c:v>39197</c:v>
                </c:pt>
                <c:pt idx="3409">
                  <c:v>39198</c:v>
                </c:pt>
                <c:pt idx="3410">
                  <c:v>39199</c:v>
                </c:pt>
                <c:pt idx="3411">
                  <c:v>39200</c:v>
                </c:pt>
                <c:pt idx="3412">
                  <c:v>39201</c:v>
                </c:pt>
                <c:pt idx="3413">
                  <c:v>39202</c:v>
                </c:pt>
                <c:pt idx="3414">
                  <c:v>39203</c:v>
                </c:pt>
                <c:pt idx="3415">
                  <c:v>39204</c:v>
                </c:pt>
                <c:pt idx="3416">
                  <c:v>39205</c:v>
                </c:pt>
                <c:pt idx="3417">
                  <c:v>39206</c:v>
                </c:pt>
                <c:pt idx="3418">
                  <c:v>39207</c:v>
                </c:pt>
                <c:pt idx="3419">
                  <c:v>39208</c:v>
                </c:pt>
                <c:pt idx="3420">
                  <c:v>39209</c:v>
                </c:pt>
                <c:pt idx="3421">
                  <c:v>39210</c:v>
                </c:pt>
                <c:pt idx="3422">
                  <c:v>39211</c:v>
                </c:pt>
                <c:pt idx="3423">
                  <c:v>39212</c:v>
                </c:pt>
                <c:pt idx="3424">
                  <c:v>39213</c:v>
                </c:pt>
                <c:pt idx="3425">
                  <c:v>39214</c:v>
                </c:pt>
                <c:pt idx="3426">
                  <c:v>39215</c:v>
                </c:pt>
                <c:pt idx="3427">
                  <c:v>39216</c:v>
                </c:pt>
                <c:pt idx="3428">
                  <c:v>39217</c:v>
                </c:pt>
                <c:pt idx="3429">
                  <c:v>39218</c:v>
                </c:pt>
                <c:pt idx="3430">
                  <c:v>39219</c:v>
                </c:pt>
                <c:pt idx="3431">
                  <c:v>39220</c:v>
                </c:pt>
                <c:pt idx="3432">
                  <c:v>39221</c:v>
                </c:pt>
                <c:pt idx="3433">
                  <c:v>39222</c:v>
                </c:pt>
                <c:pt idx="3434">
                  <c:v>39223</c:v>
                </c:pt>
                <c:pt idx="3435">
                  <c:v>39224</c:v>
                </c:pt>
                <c:pt idx="3436">
                  <c:v>39225</c:v>
                </c:pt>
                <c:pt idx="3437">
                  <c:v>39226</c:v>
                </c:pt>
                <c:pt idx="3438">
                  <c:v>39227</c:v>
                </c:pt>
                <c:pt idx="3439">
                  <c:v>39228</c:v>
                </c:pt>
                <c:pt idx="3440">
                  <c:v>39229</c:v>
                </c:pt>
                <c:pt idx="3441">
                  <c:v>39230</c:v>
                </c:pt>
                <c:pt idx="3442">
                  <c:v>39231</c:v>
                </c:pt>
                <c:pt idx="3443">
                  <c:v>39232</c:v>
                </c:pt>
                <c:pt idx="3444">
                  <c:v>39233</c:v>
                </c:pt>
                <c:pt idx="3445">
                  <c:v>39234</c:v>
                </c:pt>
                <c:pt idx="3446">
                  <c:v>39235</c:v>
                </c:pt>
                <c:pt idx="3447">
                  <c:v>39236</c:v>
                </c:pt>
                <c:pt idx="3448">
                  <c:v>39237</c:v>
                </c:pt>
                <c:pt idx="3449">
                  <c:v>39238</c:v>
                </c:pt>
                <c:pt idx="3450">
                  <c:v>39239</c:v>
                </c:pt>
                <c:pt idx="3451">
                  <c:v>39240</c:v>
                </c:pt>
                <c:pt idx="3452">
                  <c:v>39241</c:v>
                </c:pt>
                <c:pt idx="3453">
                  <c:v>39242</c:v>
                </c:pt>
                <c:pt idx="3454">
                  <c:v>39243</c:v>
                </c:pt>
                <c:pt idx="3455">
                  <c:v>39244</c:v>
                </c:pt>
                <c:pt idx="3456">
                  <c:v>39245</c:v>
                </c:pt>
                <c:pt idx="3457">
                  <c:v>39246</c:v>
                </c:pt>
                <c:pt idx="3458">
                  <c:v>39247</c:v>
                </c:pt>
                <c:pt idx="3459">
                  <c:v>39248</c:v>
                </c:pt>
                <c:pt idx="3460">
                  <c:v>39249</c:v>
                </c:pt>
                <c:pt idx="3461">
                  <c:v>39250</c:v>
                </c:pt>
                <c:pt idx="3462">
                  <c:v>39251</c:v>
                </c:pt>
                <c:pt idx="3463">
                  <c:v>39252</c:v>
                </c:pt>
                <c:pt idx="3464">
                  <c:v>39253</c:v>
                </c:pt>
                <c:pt idx="3465">
                  <c:v>39254</c:v>
                </c:pt>
                <c:pt idx="3466">
                  <c:v>39255</c:v>
                </c:pt>
                <c:pt idx="3467">
                  <c:v>39256</c:v>
                </c:pt>
                <c:pt idx="3468">
                  <c:v>39257</c:v>
                </c:pt>
                <c:pt idx="3469">
                  <c:v>39258</c:v>
                </c:pt>
                <c:pt idx="3470">
                  <c:v>39259</c:v>
                </c:pt>
                <c:pt idx="3471">
                  <c:v>39260</c:v>
                </c:pt>
                <c:pt idx="3472">
                  <c:v>39261</c:v>
                </c:pt>
                <c:pt idx="3473">
                  <c:v>39262</c:v>
                </c:pt>
                <c:pt idx="3474">
                  <c:v>39263</c:v>
                </c:pt>
                <c:pt idx="3475">
                  <c:v>39264</c:v>
                </c:pt>
                <c:pt idx="3476">
                  <c:v>39265</c:v>
                </c:pt>
                <c:pt idx="3477">
                  <c:v>39266</c:v>
                </c:pt>
                <c:pt idx="3478">
                  <c:v>39267</c:v>
                </c:pt>
                <c:pt idx="3479">
                  <c:v>39268</c:v>
                </c:pt>
                <c:pt idx="3480">
                  <c:v>39269</c:v>
                </c:pt>
                <c:pt idx="3481">
                  <c:v>39270</c:v>
                </c:pt>
                <c:pt idx="3482">
                  <c:v>39271</c:v>
                </c:pt>
                <c:pt idx="3483">
                  <c:v>39272</c:v>
                </c:pt>
                <c:pt idx="3484">
                  <c:v>39273</c:v>
                </c:pt>
                <c:pt idx="3485">
                  <c:v>39274</c:v>
                </c:pt>
                <c:pt idx="3486">
                  <c:v>39275</c:v>
                </c:pt>
                <c:pt idx="3487">
                  <c:v>39276</c:v>
                </c:pt>
                <c:pt idx="3488">
                  <c:v>39277</c:v>
                </c:pt>
                <c:pt idx="3489">
                  <c:v>39278</c:v>
                </c:pt>
                <c:pt idx="3490">
                  <c:v>39279</c:v>
                </c:pt>
                <c:pt idx="3491">
                  <c:v>39280</c:v>
                </c:pt>
                <c:pt idx="3492">
                  <c:v>39281</c:v>
                </c:pt>
                <c:pt idx="3493">
                  <c:v>39282</c:v>
                </c:pt>
                <c:pt idx="3494">
                  <c:v>39283</c:v>
                </c:pt>
                <c:pt idx="3495">
                  <c:v>39284</c:v>
                </c:pt>
                <c:pt idx="3496">
                  <c:v>39285</c:v>
                </c:pt>
                <c:pt idx="3497">
                  <c:v>39286</c:v>
                </c:pt>
                <c:pt idx="3498">
                  <c:v>39287</c:v>
                </c:pt>
                <c:pt idx="3499">
                  <c:v>39288</c:v>
                </c:pt>
                <c:pt idx="3500">
                  <c:v>39289</c:v>
                </c:pt>
                <c:pt idx="3501">
                  <c:v>39290</c:v>
                </c:pt>
                <c:pt idx="3502">
                  <c:v>39291</c:v>
                </c:pt>
                <c:pt idx="3503">
                  <c:v>39292</c:v>
                </c:pt>
                <c:pt idx="3504">
                  <c:v>39293</c:v>
                </c:pt>
                <c:pt idx="3505">
                  <c:v>39294</c:v>
                </c:pt>
                <c:pt idx="3506">
                  <c:v>39295</c:v>
                </c:pt>
                <c:pt idx="3507">
                  <c:v>39296</c:v>
                </c:pt>
                <c:pt idx="3508">
                  <c:v>39297</c:v>
                </c:pt>
                <c:pt idx="3509">
                  <c:v>39298</c:v>
                </c:pt>
                <c:pt idx="3510">
                  <c:v>39299</c:v>
                </c:pt>
                <c:pt idx="3511">
                  <c:v>39300</c:v>
                </c:pt>
                <c:pt idx="3512">
                  <c:v>39301</c:v>
                </c:pt>
                <c:pt idx="3513">
                  <c:v>39302</c:v>
                </c:pt>
                <c:pt idx="3514">
                  <c:v>39303</c:v>
                </c:pt>
                <c:pt idx="3515">
                  <c:v>39304</c:v>
                </c:pt>
                <c:pt idx="3516">
                  <c:v>39305</c:v>
                </c:pt>
                <c:pt idx="3517">
                  <c:v>39306</c:v>
                </c:pt>
                <c:pt idx="3518">
                  <c:v>39307</c:v>
                </c:pt>
                <c:pt idx="3519">
                  <c:v>39308</c:v>
                </c:pt>
                <c:pt idx="3520">
                  <c:v>39309</c:v>
                </c:pt>
                <c:pt idx="3521">
                  <c:v>39310</c:v>
                </c:pt>
                <c:pt idx="3522">
                  <c:v>39311</c:v>
                </c:pt>
                <c:pt idx="3523">
                  <c:v>39312</c:v>
                </c:pt>
                <c:pt idx="3524">
                  <c:v>39313</c:v>
                </c:pt>
                <c:pt idx="3525">
                  <c:v>39314</c:v>
                </c:pt>
                <c:pt idx="3526">
                  <c:v>39315</c:v>
                </c:pt>
                <c:pt idx="3527">
                  <c:v>39316</c:v>
                </c:pt>
                <c:pt idx="3528">
                  <c:v>39317</c:v>
                </c:pt>
                <c:pt idx="3529">
                  <c:v>39318</c:v>
                </c:pt>
                <c:pt idx="3530">
                  <c:v>39319</c:v>
                </c:pt>
                <c:pt idx="3531">
                  <c:v>39320</c:v>
                </c:pt>
                <c:pt idx="3532">
                  <c:v>39321</c:v>
                </c:pt>
                <c:pt idx="3533">
                  <c:v>39322</c:v>
                </c:pt>
                <c:pt idx="3534">
                  <c:v>39323</c:v>
                </c:pt>
                <c:pt idx="3535">
                  <c:v>39324</c:v>
                </c:pt>
                <c:pt idx="3536">
                  <c:v>39325</c:v>
                </c:pt>
                <c:pt idx="3537">
                  <c:v>39326</c:v>
                </c:pt>
                <c:pt idx="3538">
                  <c:v>39327</c:v>
                </c:pt>
                <c:pt idx="3539">
                  <c:v>39328</c:v>
                </c:pt>
                <c:pt idx="3540">
                  <c:v>39329</c:v>
                </c:pt>
                <c:pt idx="3541">
                  <c:v>39330</c:v>
                </c:pt>
                <c:pt idx="3542">
                  <c:v>39331</c:v>
                </c:pt>
                <c:pt idx="3543">
                  <c:v>39332</c:v>
                </c:pt>
                <c:pt idx="3544">
                  <c:v>39333</c:v>
                </c:pt>
                <c:pt idx="3545">
                  <c:v>39334</c:v>
                </c:pt>
                <c:pt idx="3546">
                  <c:v>39335</c:v>
                </c:pt>
                <c:pt idx="3547">
                  <c:v>39336</c:v>
                </c:pt>
                <c:pt idx="3548">
                  <c:v>39337</c:v>
                </c:pt>
                <c:pt idx="3549">
                  <c:v>39338</c:v>
                </c:pt>
                <c:pt idx="3550">
                  <c:v>39339</c:v>
                </c:pt>
                <c:pt idx="3551">
                  <c:v>39340</c:v>
                </c:pt>
                <c:pt idx="3552">
                  <c:v>39341</c:v>
                </c:pt>
                <c:pt idx="3553">
                  <c:v>39342</c:v>
                </c:pt>
                <c:pt idx="3554">
                  <c:v>39343</c:v>
                </c:pt>
                <c:pt idx="3555">
                  <c:v>39344</c:v>
                </c:pt>
                <c:pt idx="3556">
                  <c:v>39345</c:v>
                </c:pt>
                <c:pt idx="3557">
                  <c:v>39346</c:v>
                </c:pt>
                <c:pt idx="3558">
                  <c:v>39347</c:v>
                </c:pt>
                <c:pt idx="3559">
                  <c:v>39348</c:v>
                </c:pt>
                <c:pt idx="3560">
                  <c:v>39349</c:v>
                </c:pt>
                <c:pt idx="3561">
                  <c:v>39350</c:v>
                </c:pt>
                <c:pt idx="3562">
                  <c:v>39351</c:v>
                </c:pt>
                <c:pt idx="3563">
                  <c:v>39352</c:v>
                </c:pt>
                <c:pt idx="3564">
                  <c:v>39353</c:v>
                </c:pt>
                <c:pt idx="3565">
                  <c:v>39354</c:v>
                </c:pt>
                <c:pt idx="3566">
                  <c:v>39355</c:v>
                </c:pt>
                <c:pt idx="3567">
                  <c:v>39356</c:v>
                </c:pt>
                <c:pt idx="3568">
                  <c:v>39357</c:v>
                </c:pt>
                <c:pt idx="3569">
                  <c:v>39358</c:v>
                </c:pt>
                <c:pt idx="3570">
                  <c:v>39359</c:v>
                </c:pt>
                <c:pt idx="3571">
                  <c:v>39360</c:v>
                </c:pt>
                <c:pt idx="3572">
                  <c:v>39361</c:v>
                </c:pt>
                <c:pt idx="3573">
                  <c:v>39362</c:v>
                </c:pt>
                <c:pt idx="3574">
                  <c:v>39363</c:v>
                </c:pt>
                <c:pt idx="3575">
                  <c:v>39364</c:v>
                </c:pt>
                <c:pt idx="3576">
                  <c:v>39365</c:v>
                </c:pt>
                <c:pt idx="3577">
                  <c:v>39366</c:v>
                </c:pt>
                <c:pt idx="3578">
                  <c:v>39367</c:v>
                </c:pt>
                <c:pt idx="3579">
                  <c:v>39368</c:v>
                </c:pt>
                <c:pt idx="3580">
                  <c:v>39369</c:v>
                </c:pt>
                <c:pt idx="3581">
                  <c:v>39370</c:v>
                </c:pt>
                <c:pt idx="3582">
                  <c:v>39371</c:v>
                </c:pt>
                <c:pt idx="3583">
                  <c:v>39372</c:v>
                </c:pt>
                <c:pt idx="3584">
                  <c:v>39373</c:v>
                </c:pt>
                <c:pt idx="3585">
                  <c:v>39374</c:v>
                </c:pt>
                <c:pt idx="3586">
                  <c:v>39375</c:v>
                </c:pt>
                <c:pt idx="3587">
                  <c:v>39376</c:v>
                </c:pt>
                <c:pt idx="3588">
                  <c:v>39377</c:v>
                </c:pt>
                <c:pt idx="3589">
                  <c:v>39378</c:v>
                </c:pt>
                <c:pt idx="3590">
                  <c:v>39379</c:v>
                </c:pt>
                <c:pt idx="3591">
                  <c:v>39380</c:v>
                </c:pt>
                <c:pt idx="3592">
                  <c:v>39381</c:v>
                </c:pt>
                <c:pt idx="3593">
                  <c:v>39382</c:v>
                </c:pt>
                <c:pt idx="3594">
                  <c:v>39383</c:v>
                </c:pt>
                <c:pt idx="3595">
                  <c:v>39384</c:v>
                </c:pt>
                <c:pt idx="3596">
                  <c:v>39385</c:v>
                </c:pt>
                <c:pt idx="3597">
                  <c:v>39386</c:v>
                </c:pt>
                <c:pt idx="3598">
                  <c:v>39387</c:v>
                </c:pt>
                <c:pt idx="3599">
                  <c:v>39388</c:v>
                </c:pt>
                <c:pt idx="3600">
                  <c:v>39389</c:v>
                </c:pt>
                <c:pt idx="3601">
                  <c:v>39390</c:v>
                </c:pt>
                <c:pt idx="3602">
                  <c:v>39391</c:v>
                </c:pt>
                <c:pt idx="3603">
                  <c:v>39392</c:v>
                </c:pt>
                <c:pt idx="3604">
                  <c:v>39393</c:v>
                </c:pt>
                <c:pt idx="3605">
                  <c:v>39394</c:v>
                </c:pt>
                <c:pt idx="3606">
                  <c:v>39395</c:v>
                </c:pt>
                <c:pt idx="3607">
                  <c:v>39396</c:v>
                </c:pt>
                <c:pt idx="3608">
                  <c:v>39397</c:v>
                </c:pt>
                <c:pt idx="3609">
                  <c:v>39398</c:v>
                </c:pt>
                <c:pt idx="3610">
                  <c:v>39399</c:v>
                </c:pt>
                <c:pt idx="3611">
                  <c:v>39400</c:v>
                </c:pt>
                <c:pt idx="3612">
                  <c:v>39401</c:v>
                </c:pt>
                <c:pt idx="3613">
                  <c:v>39402</c:v>
                </c:pt>
                <c:pt idx="3614">
                  <c:v>39403</c:v>
                </c:pt>
                <c:pt idx="3615">
                  <c:v>39404</c:v>
                </c:pt>
                <c:pt idx="3616">
                  <c:v>39405</c:v>
                </c:pt>
                <c:pt idx="3617">
                  <c:v>39406</c:v>
                </c:pt>
                <c:pt idx="3618">
                  <c:v>39407</c:v>
                </c:pt>
                <c:pt idx="3619">
                  <c:v>39408</c:v>
                </c:pt>
                <c:pt idx="3620">
                  <c:v>39409</c:v>
                </c:pt>
                <c:pt idx="3621">
                  <c:v>39410</c:v>
                </c:pt>
                <c:pt idx="3622">
                  <c:v>39411</c:v>
                </c:pt>
                <c:pt idx="3623">
                  <c:v>39412</c:v>
                </c:pt>
                <c:pt idx="3624">
                  <c:v>39413</c:v>
                </c:pt>
                <c:pt idx="3625">
                  <c:v>39414</c:v>
                </c:pt>
                <c:pt idx="3626">
                  <c:v>39415</c:v>
                </c:pt>
                <c:pt idx="3627">
                  <c:v>39416</c:v>
                </c:pt>
                <c:pt idx="3628">
                  <c:v>39417</c:v>
                </c:pt>
                <c:pt idx="3629">
                  <c:v>39418</c:v>
                </c:pt>
                <c:pt idx="3630">
                  <c:v>39419</c:v>
                </c:pt>
                <c:pt idx="3631">
                  <c:v>39420</c:v>
                </c:pt>
                <c:pt idx="3632">
                  <c:v>39421</c:v>
                </c:pt>
                <c:pt idx="3633">
                  <c:v>39422</c:v>
                </c:pt>
                <c:pt idx="3634">
                  <c:v>39423</c:v>
                </c:pt>
                <c:pt idx="3635">
                  <c:v>39424</c:v>
                </c:pt>
                <c:pt idx="3636">
                  <c:v>39425</c:v>
                </c:pt>
                <c:pt idx="3637">
                  <c:v>39426</c:v>
                </c:pt>
                <c:pt idx="3638">
                  <c:v>39427</c:v>
                </c:pt>
                <c:pt idx="3639">
                  <c:v>39428</c:v>
                </c:pt>
                <c:pt idx="3640">
                  <c:v>39429</c:v>
                </c:pt>
                <c:pt idx="3641">
                  <c:v>39430</c:v>
                </c:pt>
                <c:pt idx="3642">
                  <c:v>39431</c:v>
                </c:pt>
                <c:pt idx="3643">
                  <c:v>39432</c:v>
                </c:pt>
                <c:pt idx="3644">
                  <c:v>39433</c:v>
                </c:pt>
                <c:pt idx="3645">
                  <c:v>39434</c:v>
                </c:pt>
                <c:pt idx="3646">
                  <c:v>39435</c:v>
                </c:pt>
                <c:pt idx="3647">
                  <c:v>39436</c:v>
                </c:pt>
                <c:pt idx="3648">
                  <c:v>39437</c:v>
                </c:pt>
                <c:pt idx="3649">
                  <c:v>39438</c:v>
                </c:pt>
                <c:pt idx="3650">
                  <c:v>39439</c:v>
                </c:pt>
                <c:pt idx="3651">
                  <c:v>39440</c:v>
                </c:pt>
                <c:pt idx="3652">
                  <c:v>39441</c:v>
                </c:pt>
                <c:pt idx="3653">
                  <c:v>39442</c:v>
                </c:pt>
                <c:pt idx="3654">
                  <c:v>39443</c:v>
                </c:pt>
                <c:pt idx="3655">
                  <c:v>39444</c:v>
                </c:pt>
                <c:pt idx="3656">
                  <c:v>39445</c:v>
                </c:pt>
                <c:pt idx="3657">
                  <c:v>39446</c:v>
                </c:pt>
                <c:pt idx="3658">
                  <c:v>39447</c:v>
                </c:pt>
                <c:pt idx="3659">
                  <c:v>39448</c:v>
                </c:pt>
                <c:pt idx="3660">
                  <c:v>39449</c:v>
                </c:pt>
                <c:pt idx="3661">
                  <c:v>39450</c:v>
                </c:pt>
                <c:pt idx="3662">
                  <c:v>39451</c:v>
                </c:pt>
                <c:pt idx="3663">
                  <c:v>39452</c:v>
                </c:pt>
                <c:pt idx="3664">
                  <c:v>39453</c:v>
                </c:pt>
                <c:pt idx="3665">
                  <c:v>39454</c:v>
                </c:pt>
                <c:pt idx="3666">
                  <c:v>39455</c:v>
                </c:pt>
                <c:pt idx="3667">
                  <c:v>39456</c:v>
                </c:pt>
                <c:pt idx="3668">
                  <c:v>39457</c:v>
                </c:pt>
                <c:pt idx="3669">
                  <c:v>39458</c:v>
                </c:pt>
                <c:pt idx="3670">
                  <c:v>39459</c:v>
                </c:pt>
                <c:pt idx="3671">
                  <c:v>39460</c:v>
                </c:pt>
                <c:pt idx="3672">
                  <c:v>39461</c:v>
                </c:pt>
                <c:pt idx="3673">
                  <c:v>39462</c:v>
                </c:pt>
                <c:pt idx="3674">
                  <c:v>39463</c:v>
                </c:pt>
                <c:pt idx="3675">
                  <c:v>39464</c:v>
                </c:pt>
                <c:pt idx="3676">
                  <c:v>39465</c:v>
                </c:pt>
                <c:pt idx="3677">
                  <c:v>39466</c:v>
                </c:pt>
                <c:pt idx="3678">
                  <c:v>39467</c:v>
                </c:pt>
                <c:pt idx="3679">
                  <c:v>39468</c:v>
                </c:pt>
                <c:pt idx="3680">
                  <c:v>39469</c:v>
                </c:pt>
                <c:pt idx="3681">
                  <c:v>39470</c:v>
                </c:pt>
                <c:pt idx="3682">
                  <c:v>39471</c:v>
                </c:pt>
                <c:pt idx="3683">
                  <c:v>39472</c:v>
                </c:pt>
                <c:pt idx="3684">
                  <c:v>39473</c:v>
                </c:pt>
                <c:pt idx="3685">
                  <c:v>39474</c:v>
                </c:pt>
                <c:pt idx="3686">
                  <c:v>39475</c:v>
                </c:pt>
                <c:pt idx="3687">
                  <c:v>39476</c:v>
                </c:pt>
                <c:pt idx="3688">
                  <c:v>39477</c:v>
                </c:pt>
                <c:pt idx="3689">
                  <c:v>39478</c:v>
                </c:pt>
                <c:pt idx="3690">
                  <c:v>39479</c:v>
                </c:pt>
                <c:pt idx="3691">
                  <c:v>39480</c:v>
                </c:pt>
                <c:pt idx="3692">
                  <c:v>39481</c:v>
                </c:pt>
                <c:pt idx="3693">
                  <c:v>39482</c:v>
                </c:pt>
                <c:pt idx="3694">
                  <c:v>39483</c:v>
                </c:pt>
                <c:pt idx="3695">
                  <c:v>39484</c:v>
                </c:pt>
                <c:pt idx="3696">
                  <c:v>39485</c:v>
                </c:pt>
                <c:pt idx="3697">
                  <c:v>39486</c:v>
                </c:pt>
                <c:pt idx="3698">
                  <c:v>39487</c:v>
                </c:pt>
                <c:pt idx="3699">
                  <c:v>39488</c:v>
                </c:pt>
                <c:pt idx="3700">
                  <c:v>39489</c:v>
                </c:pt>
                <c:pt idx="3701">
                  <c:v>39490</c:v>
                </c:pt>
                <c:pt idx="3702">
                  <c:v>39491</c:v>
                </c:pt>
                <c:pt idx="3703">
                  <c:v>39492</c:v>
                </c:pt>
                <c:pt idx="3704">
                  <c:v>39493</c:v>
                </c:pt>
                <c:pt idx="3705">
                  <c:v>39494</c:v>
                </c:pt>
                <c:pt idx="3706">
                  <c:v>39495</c:v>
                </c:pt>
                <c:pt idx="3707">
                  <c:v>39496</c:v>
                </c:pt>
                <c:pt idx="3708">
                  <c:v>39497</c:v>
                </c:pt>
                <c:pt idx="3709">
                  <c:v>39498</c:v>
                </c:pt>
                <c:pt idx="3710">
                  <c:v>39499</c:v>
                </c:pt>
                <c:pt idx="3711">
                  <c:v>39500</c:v>
                </c:pt>
                <c:pt idx="3712">
                  <c:v>39501</c:v>
                </c:pt>
                <c:pt idx="3713">
                  <c:v>39502</c:v>
                </c:pt>
                <c:pt idx="3714">
                  <c:v>39503</c:v>
                </c:pt>
                <c:pt idx="3715">
                  <c:v>39504</c:v>
                </c:pt>
                <c:pt idx="3716">
                  <c:v>39505</c:v>
                </c:pt>
                <c:pt idx="3717">
                  <c:v>39506</c:v>
                </c:pt>
                <c:pt idx="3718">
                  <c:v>39507</c:v>
                </c:pt>
                <c:pt idx="3719">
                  <c:v>39508</c:v>
                </c:pt>
                <c:pt idx="3720">
                  <c:v>39509</c:v>
                </c:pt>
                <c:pt idx="3721">
                  <c:v>39510</c:v>
                </c:pt>
                <c:pt idx="3722">
                  <c:v>39511</c:v>
                </c:pt>
                <c:pt idx="3723">
                  <c:v>39512</c:v>
                </c:pt>
                <c:pt idx="3724">
                  <c:v>39513</c:v>
                </c:pt>
                <c:pt idx="3725">
                  <c:v>39514</c:v>
                </c:pt>
                <c:pt idx="3726">
                  <c:v>39515</c:v>
                </c:pt>
                <c:pt idx="3727">
                  <c:v>39516</c:v>
                </c:pt>
                <c:pt idx="3728">
                  <c:v>39517</c:v>
                </c:pt>
                <c:pt idx="3729">
                  <c:v>39518</c:v>
                </c:pt>
                <c:pt idx="3730">
                  <c:v>39519</c:v>
                </c:pt>
                <c:pt idx="3731">
                  <c:v>39520</c:v>
                </c:pt>
                <c:pt idx="3732">
                  <c:v>39521</c:v>
                </c:pt>
                <c:pt idx="3733">
                  <c:v>39522</c:v>
                </c:pt>
                <c:pt idx="3734">
                  <c:v>39523</c:v>
                </c:pt>
                <c:pt idx="3735">
                  <c:v>39524</c:v>
                </c:pt>
                <c:pt idx="3736">
                  <c:v>39525</c:v>
                </c:pt>
                <c:pt idx="3737">
                  <c:v>39526</c:v>
                </c:pt>
                <c:pt idx="3738">
                  <c:v>39527</c:v>
                </c:pt>
                <c:pt idx="3739">
                  <c:v>39528</c:v>
                </c:pt>
                <c:pt idx="3740">
                  <c:v>39529</c:v>
                </c:pt>
                <c:pt idx="3741">
                  <c:v>39530</c:v>
                </c:pt>
                <c:pt idx="3742">
                  <c:v>39531</c:v>
                </c:pt>
                <c:pt idx="3743">
                  <c:v>39532</c:v>
                </c:pt>
                <c:pt idx="3744">
                  <c:v>39533</c:v>
                </c:pt>
                <c:pt idx="3745">
                  <c:v>39534</c:v>
                </c:pt>
                <c:pt idx="3746">
                  <c:v>39535</c:v>
                </c:pt>
                <c:pt idx="3747">
                  <c:v>39536</c:v>
                </c:pt>
                <c:pt idx="3748">
                  <c:v>39537</c:v>
                </c:pt>
                <c:pt idx="3749">
                  <c:v>39538</c:v>
                </c:pt>
                <c:pt idx="3750">
                  <c:v>39539</c:v>
                </c:pt>
                <c:pt idx="3751">
                  <c:v>39540</c:v>
                </c:pt>
                <c:pt idx="3752">
                  <c:v>39541</c:v>
                </c:pt>
                <c:pt idx="3753">
                  <c:v>39542</c:v>
                </c:pt>
                <c:pt idx="3754">
                  <c:v>39543</c:v>
                </c:pt>
                <c:pt idx="3755">
                  <c:v>39544</c:v>
                </c:pt>
                <c:pt idx="3756">
                  <c:v>39545</c:v>
                </c:pt>
                <c:pt idx="3757">
                  <c:v>39546</c:v>
                </c:pt>
                <c:pt idx="3758">
                  <c:v>39547</c:v>
                </c:pt>
                <c:pt idx="3759">
                  <c:v>39548</c:v>
                </c:pt>
                <c:pt idx="3760">
                  <c:v>39549</c:v>
                </c:pt>
                <c:pt idx="3761">
                  <c:v>39550</c:v>
                </c:pt>
                <c:pt idx="3762">
                  <c:v>39551</c:v>
                </c:pt>
                <c:pt idx="3763">
                  <c:v>39552</c:v>
                </c:pt>
                <c:pt idx="3764">
                  <c:v>39553</c:v>
                </c:pt>
                <c:pt idx="3765">
                  <c:v>39554</c:v>
                </c:pt>
                <c:pt idx="3766">
                  <c:v>39555</c:v>
                </c:pt>
                <c:pt idx="3767">
                  <c:v>39556</c:v>
                </c:pt>
                <c:pt idx="3768">
                  <c:v>39557</c:v>
                </c:pt>
                <c:pt idx="3769">
                  <c:v>39558</c:v>
                </c:pt>
                <c:pt idx="3770">
                  <c:v>39559</c:v>
                </c:pt>
                <c:pt idx="3771">
                  <c:v>39560</c:v>
                </c:pt>
                <c:pt idx="3772">
                  <c:v>39561</c:v>
                </c:pt>
                <c:pt idx="3773">
                  <c:v>39562</c:v>
                </c:pt>
                <c:pt idx="3774">
                  <c:v>39563</c:v>
                </c:pt>
                <c:pt idx="3775">
                  <c:v>39564</c:v>
                </c:pt>
                <c:pt idx="3776">
                  <c:v>39565</c:v>
                </c:pt>
                <c:pt idx="3777">
                  <c:v>39566</c:v>
                </c:pt>
                <c:pt idx="3778">
                  <c:v>39567</c:v>
                </c:pt>
                <c:pt idx="3779">
                  <c:v>39568</c:v>
                </c:pt>
                <c:pt idx="3780">
                  <c:v>39569</c:v>
                </c:pt>
                <c:pt idx="3781">
                  <c:v>39570</c:v>
                </c:pt>
                <c:pt idx="3782">
                  <c:v>39571</c:v>
                </c:pt>
                <c:pt idx="3783">
                  <c:v>39572</c:v>
                </c:pt>
                <c:pt idx="3784">
                  <c:v>39573</c:v>
                </c:pt>
                <c:pt idx="3785">
                  <c:v>39574</c:v>
                </c:pt>
                <c:pt idx="3786">
                  <c:v>39575</c:v>
                </c:pt>
                <c:pt idx="3787">
                  <c:v>39576</c:v>
                </c:pt>
                <c:pt idx="3788">
                  <c:v>39577</c:v>
                </c:pt>
                <c:pt idx="3789">
                  <c:v>39578</c:v>
                </c:pt>
                <c:pt idx="3790">
                  <c:v>39579</c:v>
                </c:pt>
                <c:pt idx="3791">
                  <c:v>39580</c:v>
                </c:pt>
                <c:pt idx="3792">
                  <c:v>39581</c:v>
                </c:pt>
                <c:pt idx="3793">
                  <c:v>39582</c:v>
                </c:pt>
                <c:pt idx="3794">
                  <c:v>39583</c:v>
                </c:pt>
                <c:pt idx="3795">
                  <c:v>39584</c:v>
                </c:pt>
                <c:pt idx="3796">
                  <c:v>39585</c:v>
                </c:pt>
                <c:pt idx="3797">
                  <c:v>39586</c:v>
                </c:pt>
                <c:pt idx="3798">
                  <c:v>39587</c:v>
                </c:pt>
                <c:pt idx="3799">
                  <c:v>39588</c:v>
                </c:pt>
                <c:pt idx="3800">
                  <c:v>39589</c:v>
                </c:pt>
                <c:pt idx="3801">
                  <c:v>39590</c:v>
                </c:pt>
                <c:pt idx="3802">
                  <c:v>39591</c:v>
                </c:pt>
                <c:pt idx="3803">
                  <c:v>39592</c:v>
                </c:pt>
                <c:pt idx="3804">
                  <c:v>39593</c:v>
                </c:pt>
                <c:pt idx="3805">
                  <c:v>39594</c:v>
                </c:pt>
                <c:pt idx="3806">
                  <c:v>39595</c:v>
                </c:pt>
                <c:pt idx="3807">
                  <c:v>39596</c:v>
                </c:pt>
                <c:pt idx="3808">
                  <c:v>39597</c:v>
                </c:pt>
                <c:pt idx="3809">
                  <c:v>39598</c:v>
                </c:pt>
                <c:pt idx="3810">
                  <c:v>39599</c:v>
                </c:pt>
                <c:pt idx="3811">
                  <c:v>39600</c:v>
                </c:pt>
                <c:pt idx="3812">
                  <c:v>39601</c:v>
                </c:pt>
                <c:pt idx="3813">
                  <c:v>39602</c:v>
                </c:pt>
                <c:pt idx="3814">
                  <c:v>39603</c:v>
                </c:pt>
                <c:pt idx="3815">
                  <c:v>39604</c:v>
                </c:pt>
                <c:pt idx="3816">
                  <c:v>39605</c:v>
                </c:pt>
                <c:pt idx="3817">
                  <c:v>39606</c:v>
                </c:pt>
                <c:pt idx="3818">
                  <c:v>39607</c:v>
                </c:pt>
                <c:pt idx="3819">
                  <c:v>39608</c:v>
                </c:pt>
                <c:pt idx="3820">
                  <c:v>39609</c:v>
                </c:pt>
                <c:pt idx="3821">
                  <c:v>39610</c:v>
                </c:pt>
                <c:pt idx="3822">
                  <c:v>39611</c:v>
                </c:pt>
                <c:pt idx="3823">
                  <c:v>39612</c:v>
                </c:pt>
                <c:pt idx="3824">
                  <c:v>39613</c:v>
                </c:pt>
                <c:pt idx="3825">
                  <c:v>39614</c:v>
                </c:pt>
                <c:pt idx="3826">
                  <c:v>39615</c:v>
                </c:pt>
                <c:pt idx="3827">
                  <c:v>39616</c:v>
                </c:pt>
                <c:pt idx="3828">
                  <c:v>39617</c:v>
                </c:pt>
                <c:pt idx="3829">
                  <c:v>39618</c:v>
                </c:pt>
                <c:pt idx="3830">
                  <c:v>39619</c:v>
                </c:pt>
                <c:pt idx="3831">
                  <c:v>39620</c:v>
                </c:pt>
                <c:pt idx="3832">
                  <c:v>39621</c:v>
                </c:pt>
                <c:pt idx="3833">
                  <c:v>39622</c:v>
                </c:pt>
                <c:pt idx="3834">
                  <c:v>39623</c:v>
                </c:pt>
                <c:pt idx="3835">
                  <c:v>39624</c:v>
                </c:pt>
                <c:pt idx="3836">
                  <c:v>39625</c:v>
                </c:pt>
                <c:pt idx="3837">
                  <c:v>39626</c:v>
                </c:pt>
                <c:pt idx="3838">
                  <c:v>39627</c:v>
                </c:pt>
                <c:pt idx="3839">
                  <c:v>39628</c:v>
                </c:pt>
                <c:pt idx="3840">
                  <c:v>39629</c:v>
                </c:pt>
                <c:pt idx="3841">
                  <c:v>39630</c:v>
                </c:pt>
                <c:pt idx="3842">
                  <c:v>39631</c:v>
                </c:pt>
                <c:pt idx="3843">
                  <c:v>39632</c:v>
                </c:pt>
                <c:pt idx="3844">
                  <c:v>39633</c:v>
                </c:pt>
                <c:pt idx="3845">
                  <c:v>39634</c:v>
                </c:pt>
                <c:pt idx="3846">
                  <c:v>39635</c:v>
                </c:pt>
                <c:pt idx="3847">
                  <c:v>39636</c:v>
                </c:pt>
                <c:pt idx="3848">
                  <c:v>39637</c:v>
                </c:pt>
                <c:pt idx="3849">
                  <c:v>39638</c:v>
                </c:pt>
                <c:pt idx="3850">
                  <c:v>39639</c:v>
                </c:pt>
                <c:pt idx="3851">
                  <c:v>39640</c:v>
                </c:pt>
                <c:pt idx="3852">
                  <c:v>39641</c:v>
                </c:pt>
                <c:pt idx="3853">
                  <c:v>39642</c:v>
                </c:pt>
                <c:pt idx="3854">
                  <c:v>39643</c:v>
                </c:pt>
                <c:pt idx="3855">
                  <c:v>39644</c:v>
                </c:pt>
                <c:pt idx="3856">
                  <c:v>39645</c:v>
                </c:pt>
                <c:pt idx="3857">
                  <c:v>39646</c:v>
                </c:pt>
                <c:pt idx="3858">
                  <c:v>39647</c:v>
                </c:pt>
                <c:pt idx="3859">
                  <c:v>39648</c:v>
                </c:pt>
                <c:pt idx="3860">
                  <c:v>39649</c:v>
                </c:pt>
                <c:pt idx="3861">
                  <c:v>39650</c:v>
                </c:pt>
                <c:pt idx="3862">
                  <c:v>39651</c:v>
                </c:pt>
                <c:pt idx="3863">
                  <c:v>39652</c:v>
                </c:pt>
                <c:pt idx="3864">
                  <c:v>39653</c:v>
                </c:pt>
                <c:pt idx="3865">
                  <c:v>39654</c:v>
                </c:pt>
                <c:pt idx="3866">
                  <c:v>39655</c:v>
                </c:pt>
                <c:pt idx="3867">
                  <c:v>39656</c:v>
                </c:pt>
                <c:pt idx="3868">
                  <c:v>39657</c:v>
                </c:pt>
                <c:pt idx="3869">
                  <c:v>39658</c:v>
                </c:pt>
                <c:pt idx="3870">
                  <c:v>39659</c:v>
                </c:pt>
                <c:pt idx="3871">
                  <c:v>39660</c:v>
                </c:pt>
                <c:pt idx="3872">
                  <c:v>39661</c:v>
                </c:pt>
                <c:pt idx="3873">
                  <c:v>39662</c:v>
                </c:pt>
                <c:pt idx="3874">
                  <c:v>39663</c:v>
                </c:pt>
                <c:pt idx="3875">
                  <c:v>39664</c:v>
                </c:pt>
                <c:pt idx="3876">
                  <c:v>39665</c:v>
                </c:pt>
                <c:pt idx="3877">
                  <c:v>39666</c:v>
                </c:pt>
                <c:pt idx="3878">
                  <c:v>39667</c:v>
                </c:pt>
                <c:pt idx="3879">
                  <c:v>39668</c:v>
                </c:pt>
                <c:pt idx="3880">
                  <c:v>39669</c:v>
                </c:pt>
                <c:pt idx="3881">
                  <c:v>39670</c:v>
                </c:pt>
                <c:pt idx="3882">
                  <c:v>39671</c:v>
                </c:pt>
                <c:pt idx="3883">
                  <c:v>39672</c:v>
                </c:pt>
                <c:pt idx="3884">
                  <c:v>39673</c:v>
                </c:pt>
                <c:pt idx="3885">
                  <c:v>39674</c:v>
                </c:pt>
                <c:pt idx="3886">
                  <c:v>39675</c:v>
                </c:pt>
                <c:pt idx="3887">
                  <c:v>39676</c:v>
                </c:pt>
                <c:pt idx="3888">
                  <c:v>39677</c:v>
                </c:pt>
                <c:pt idx="3889">
                  <c:v>39678</c:v>
                </c:pt>
                <c:pt idx="3890">
                  <c:v>39679</c:v>
                </c:pt>
                <c:pt idx="3891">
                  <c:v>39680</c:v>
                </c:pt>
                <c:pt idx="3892">
                  <c:v>39681</c:v>
                </c:pt>
                <c:pt idx="3893">
                  <c:v>39682</c:v>
                </c:pt>
                <c:pt idx="3894">
                  <c:v>39683</c:v>
                </c:pt>
                <c:pt idx="3895">
                  <c:v>39684</c:v>
                </c:pt>
                <c:pt idx="3896">
                  <c:v>39685</c:v>
                </c:pt>
                <c:pt idx="3897">
                  <c:v>39686</c:v>
                </c:pt>
                <c:pt idx="3898">
                  <c:v>39687</c:v>
                </c:pt>
                <c:pt idx="3899">
                  <c:v>39688</c:v>
                </c:pt>
                <c:pt idx="3900">
                  <c:v>39689</c:v>
                </c:pt>
                <c:pt idx="3901">
                  <c:v>39690</c:v>
                </c:pt>
                <c:pt idx="3902">
                  <c:v>39691</c:v>
                </c:pt>
                <c:pt idx="3903">
                  <c:v>39692</c:v>
                </c:pt>
                <c:pt idx="3904">
                  <c:v>39693</c:v>
                </c:pt>
                <c:pt idx="3905">
                  <c:v>39694</c:v>
                </c:pt>
                <c:pt idx="3906">
                  <c:v>39695</c:v>
                </c:pt>
                <c:pt idx="3907">
                  <c:v>39696</c:v>
                </c:pt>
                <c:pt idx="3908">
                  <c:v>39697</c:v>
                </c:pt>
                <c:pt idx="3909">
                  <c:v>39698</c:v>
                </c:pt>
                <c:pt idx="3910">
                  <c:v>39699</c:v>
                </c:pt>
                <c:pt idx="3911">
                  <c:v>39700</c:v>
                </c:pt>
                <c:pt idx="3912">
                  <c:v>39701</c:v>
                </c:pt>
                <c:pt idx="3913">
                  <c:v>39702</c:v>
                </c:pt>
                <c:pt idx="3914">
                  <c:v>39703</c:v>
                </c:pt>
                <c:pt idx="3915">
                  <c:v>39704</c:v>
                </c:pt>
                <c:pt idx="3916">
                  <c:v>39705</c:v>
                </c:pt>
                <c:pt idx="3917">
                  <c:v>39706</c:v>
                </c:pt>
                <c:pt idx="3918">
                  <c:v>39707</c:v>
                </c:pt>
                <c:pt idx="3919">
                  <c:v>39708</c:v>
                </c:pt>
                <c:pt idx="3920">
                  <c:v>39709</c:v>
                </c:pt>
                <c:pt idx="3921">
                  <c:v>39710</c:v>
                </c:pt>
                <c:pt idx="3922">
                  <c:v>39711</c:v>
                </c:pt>
                <c:pt idx="3923">
                  <c:v>39712</c:v>
                </c:pt>
                <c:pt idx="3924">
                  <c:v>39713</c:v>
                </c:pt>
                <c:pt idx="3925">
                  <c:v>39714</c:v>
                </c:pt>
                <c:pt idx="3926">
                  <c:v>39715</c:v>
                </c:pt>
                <c:pt idx="3927">
                  <c:v>39716</c:v>
                </c:pt>
                <c:pt idx="3928">
                  <c:v>39717</c:v>
                </c:pt>
                <c:pt idx="3929">
                  <c:v>39718</c:v>
                </c:pt>
                <c:pt idx="3930">
                  <c:v>39719</c:v>
                </c:pt>
                <c:pt idx="3931">
                  <c:v>39720</c:v>
                </c:pt>
                <c:pt idx="3932">
                  <c:v>39721</c:v>
                </c:pt>
                <c:pt idx="3933">
                  <c:v>39722</c:v>
                </c:pt>
                <c:pt idx="3934">
                  <c:v>39723</c:v>
                </c:pt>
                <c:pt idx="3935">
                  <c:v>39724</c:v>
                </c:pt>
                <c:pt idx="3936">
                  <c:v>39725</c:v>
                </c:pt>
                <c:pt idx="3937">
                  <c:v>39726</c:v>
                </c:pt>
                <c:pt idx="3938">
                  <c:v>39727</c:v>
                </c:pt>
                <c:pt idx="3939">
                  <c:v>39728</c:v>
                </c:pt>
                <c:pt idx="3940">
                  <c:v>39729</c:v>
                </c:pt>
                <c:pt idx="3941">
                  <c:v>39730</c:v>
                </c:pt>
                <c:pt idx="3942">
                  <c:v>39731</c:v>
                </c:pt>
                <c:pt idx="3943">
                  <c:v>39732</c:v>
                </c:pt>
                <c:pt idx="3944">
                  <c:v>39735</c:v>
                </c:pt>
                <c:pt idx="3945">
                  <c:v>39736</c:v>
                </c:pt>
                <c:pt idx="3946">
                  <c:v>39737</c:v>
                </c:pt>
                <c:pt idx="3947">
                  <c:v>39738</c:v>
                </c:pt>
                <c:pt idx="3948">
                  <c:v>39739</c:v>
                </c:pt>
                <c:pt idx="3949">
                  <c:v>39740</c:v>
                </c:pt>
                <c:pt idx="3950">
                  <c:v>39741</c:v>
                </c:pt>
                <c:pt idx="3951">
                  <c:v>39742</c:v>
                </c:pt>
                <c:pt idx="3952">
                  <c:v>39743</c:v>
                </c:pt>
                <c:pt idx="3953">
                  <c:v>39744</c:v>
                </c:pt>
                <c:pt idx="3954">
                  <c:v>39745</c:v>
                </c:pt>
                <c:pt idx="3955">
                  <c:v>39746</c:v>
                </c:pt>
                <c:pt idx="3956">
                  <c:v>39747</c:v>
                </c:pt>
                <c:pt idx="3957">
                  <c:v>39748</c:v>
                </c:pt>
                <c:pt idx="3958">
                  <c:v>39749</c:v>
                </c:pt>
                <c:pt idx="3959">
                  <c:v>39750</c:v>
                </c:pt>
                <c:pt idx="3960">
                  <c:v>39751</c:v>
                </c:pt>
                <c:pt idx="3961">
                  <c:v>39752</c:v>
                </c:pt>
                <c:pt idx="3962">
                  <c:v>39753</c:v>
                </c:pt>
                <c:pt idx="3963">
                  <c:v>39754</c:v>
                </c:pt>
                <c:pt idx="3964">
                  <c:v>39755</c:v>
                </c:pt>
                <c:pt idx="3965">
                  <c:v>39756</c:v>
                </c:pt>
                <c:pt idx="3966">
                  <c:v>39757</c:v>
                </c:pt>
                <c:pt idx="3967">
                  <c:v>39758</c:v>
                </c:pt>
                <c:pt idx="3968">
                  <c:v>39759</c:v>
                </c:pt>
                <c:pt idx="3969">
                  <c:v>39760</c:v>
                </c:pt>
                <c:pt idx="3970">
                  <c:v>39761</c:v>
                </c:pt>
                <c:pt idx="3971">
                  <c:v>39762</c:v>
                </c:pt>
                <c:pt idx="3972">
                  <c:v>39763</c:v>
                </c:pt>
                <c:pt idx="3973">
                  <c:v>39764</c:v>
                </c:pt>
                <c:pt idx="3974">
                  <c:v>39765</c:v>
                </c:pt>
                <c:pt idx="3975">
                  <c:v>39766</c:v>
                </c:pt>
                <c:pt idx="3976">
                  <c:v>39767</c:v>
                </c:pt>
                <c:pt idx="3977">
                  <c:v>39768</c:v>
                </c:pt>
                <c:pt idx="3978">
                  <c:v>39769</c:v>
                </c:pt>
                <c:pt idx="3979">
                  <c:v>39770</c:v>
                </c:pt>
                <c:pt idx="3980">
                  <c:v>39771</c:v>
                </c:pt>
                <c:pt idx="3981">
                  <c:v>39772</c:v>
                </c:pt>
                <c:pt idx="3982">
                  <c:v>39773</c:v>
                </c:pt>
                <c:pt idx="3983">
                  <c:v>39774</c:v>
                </c:pt>
                <c:pt idx="3984">
                  <c:v>39775</c:v>
                </c:pt>
                <c:pt idx="3985">
                  <c:v>39776</c:v>
                </c:pt>
                <c:pt idx="3986">
                  <c:v>39777</c:v>
                </c:pt>
                <c:pt idx="3987">
                  <c:v>39778</c:v>
                </c:pt>
                <c:pt idx="3988">
                  <c:v>39779</c:v>
                </c:pt>
                <c:pt idx="3989">
                  <c:v>39780</c:v>
                </c:pt>
                <c:pt idx="3990">
                  <c:v>39781</c:v>
                </c:pt>
                <c:pt idx="3991">
                  <c:v>39782</c:v>
                </c:pt>
                <c:pt idx="3992">
                  <c:v>39783</c:v>
                </c:pt>
                <c:pt idx="3993">
                  <c:v>39784</c:v>
                </c:pt>
                <c:pt idx="3994">
                  <c:v>39785</c:v>
                </c:pt>
                <c:pt idx="3995">
                  <c:v>39786</c:v>
                </c:pt>
                <c:pt idx="3996">
                  <c:v>39787</c:v>
                </c:pt>
                <c:pt idx="3997">
                  <c:v>39788</c:v>
                </c:pt>
                <c:pt idx="3998">
                  <c:v>39789</c:v>
                </c:pt>
                <c:pt idx="3999">
                  <c:v>39790</c:v>
                </c:pt>
                <c:pt idx="4000">
                  <c:v>39791</c:v>
                </c:pt>
                <c:pt idx="4001">
                  <c:v>39792</c:v>
                </c:pt>
                <c:pt idx="4002">
                  <c:v>39793</c:v>
                </c:pt>
                <c:pt idx="4003">
                  <c:v>39794</c:v>
                </c:pt>
                <c:pt idx="4004">
                  <c:v>39795</c:v>
                </c:pt>
                <c:pt idx="4005">
                  <c:v>39796</c:v>
                </c:pt>
                <c:pt idx="4006">
                  <c:v>39797</c:v>
                </c:pt>
                <c:pt idx="4007">
                  <c:v>39798</c:v>
                </c:pt>
                <c:pt idx="4008">
                  <c:v>39799</c:v>
                </c:pt>
                <c:pt idx="4009">
                  <c:v>39800</c:v>
                </c:pt>
                <c:pt idx="4010">
                  <c:v>39801</c:v>
                </c:pt>
                <c:pt idx="4011">
                  <c:v>39802</c:v>
                </c:pt>
                <c:pt idx="4012">
                  <c:v>39803</c:v>
                </c:pt>
                <c:pt idx="4013">
                  <c:v>39804</c:v>
                </c:pt>
                <c:pt idx="4014">
                  <c:v>39805</c:v>
                </c:pt>
                <c:pt idx="4015">
                  <c:v>39806</c:v>
                </c:pt>
                <c:pt idx="4016">
                  <c:v>39807</c:v>
                </c:pt>
                <c:pt idx="4017">
                  <c:v>39808</c:v>
                </c:pt>
                <c:pt idx="4018">
                  <c:v>39809</c:v>
                </c:pt>
                <c:pt idx="4019">
                  <c:v>39810</c:v>
                </c:pt>
                <c:pt idx="4020">
                  <c:v>39811</c:v>
                </c:pt>
                <c:pt idx="4021">
                  <c:v>39812</c:v>
                </c:pt>
                <c:pt idx="4022">
                  <c:v>39813</c:v>
                </c:pt>
                <c:pt idx="4023">
                  <c:v>39814</c:v>
                </c:pt>
                <c:pt idx="4024">
                  <c:v>39815</c:v>
                </c:pt>
                <c:pt idx="4025">
                  <c:v>39816</c:v>
                </c:pt>
                <c:pt idx="4026">
                  <c:v>39817</c:v>
                </c:pt>
                <c:pt idx="4027">
                  <c:v>39818</c:v>
                </c:pt>
                <c:pt idx="4028">
                  <c:v>39819</c:v>
                </c:pt>
                <c:pt idx="4029">
                  <c:v>39820</c:v>
                </c:pt>
                <c:pt idx="4030">
                  <c:v>39821</c:v>
                </c:pt>
                <c:pt idx="4031">
                  <c:v>39822</c:v>
                </c:pt>
                <c:pt idx="4032">
                  <c:v>39823</c:v>
                </c:pt>
                <c:pt idx="4033">
                  <c:v>39824</c:v>
                </c:pt>
                <c:pt idx="4034">
                  <c:v>39825</c:v>
                </c:pt>
                <c:pt idx="4035">
                  <c:v>39826</c:v>
                </c:pt>
                <c:pt idx="4036">
                  <c:v>39827</c:v>
                </c:pt>
                <c:pt idx="4037">
                  <c:v>39828</c:v>
                </c:pt>
                <c:pt idx="4038">
                  <c:v>39829</c:v>
                </c:pt>
                <c:pt idx="4039">
                  <c:v>39830</c:v>
                </c:pt>
                <c:pt idx="4040">
                  <c:v>39831</c:v>
                </c:pt>
                <c:pt idx="4041">
                  <c:v>39832</c:v>
                </c:pt>
                <c:pt idx="4042">
                  <c:v>39833</c:v>
                </c:pt>
                <c:pt idx="4043">
                  <c:v>39834</c:v>
                </c:pt>
                <c:pt idx="4044">
                  <c:v>39835</c:v>
                </c:pt>
                <c:pt idx="4045">
                  <c:v>39836</c:v>
                </c:pt>
                <c:pt idx="4046">
                  <c:v>39837</c:v>
                </c:pt>
                <c:pt idx="4047">
                  <c:v>39838</c:v>
                </c:pt>
                <c:pt idx="4048">
                  <c:v>39839</c:v>
                </c:pt>
                <c:pt idx="4049">
                  <c:v>39840</c:v>
                </c:pt>
                <c:pt idx="4050">
                  <c:v>39841</c:v>
                </c:pt>
                <c:pt idx="4051">
                  <c:v>39842</c:v>
                </c:pt>
                <c:pt idx="4052">
                  <c:v>39843</c:v>
                </c:pt>
                <c:pt idx="4053">
                  <c:v>39844</c:v>
                </c:pt>
                <c:pt idx="4054">
                  <c:v>39845</c:v>
                </c:pt>
                <c:pt idx="4055">
                  <c:v>39846</c:v>
                </c:pt>
                <c:pt idx="4056">
                  <c:v>39847</c:v>
                </c:pt>
                <c:pt idx="4057">
                  <c:v>39848</c:v>
                </c:pt>
                <c:pt idx="4058">
                  <c:v>39849</c:v>
                </c:pt>
                <c:pt idx="4059">
                  <c:v>39850</c:v>
                </c:pt>
                <c:pt idx="4060">
                  <c:v>39851</c:v>
                </c:pt>
                <c:pt idx="4061">
                  <c:v>39852</c:v>
                </c:pt>
                <c:pt idx="4062">
                  <c:v>39853</c:v>
                </c:pt>
                <c:pt idx="4063">
                  <c:v>39854</c:v>
                </c:pt>
                <c:pt idx="4064">
                  <c:v>39855</c:v>
                </c:pt>
                <c:pt idx="4065">
                  <c:v>39856</c:v>
                </c:pt>
                <c:pt idx="4066">
                  <c:v>39857</c:v>
                </c:pt>
                <c:pt idx="4067">
                  <c:v>39858</c:v>
                </c:pt>
                <c:pt idx="4068">
                  <c:v>39859</c:v>
                </c:pt>
                <c:pt idx="4069">
                  <c:v>39860</c:v>
                </c:pt>
                <c:pt idx="4070">
                  <c:v>39861</c:v>
                </c:pt>
                <c:pt idx="4071">
                  <c:v>39862</c:v>
                </c:pt>
                <c:pt idx="4072">
                  <c:v>39863</c:v>
                </c:pt>
                <c:pt idx="4073">
                  <c:v>39864</c:v>
                </c:pt>
                <c:pt idx="4074">
                  <c:v>39865</c:v>
                </c:pt>
                <c:pt idx="4075">
                  <c:v>39866</c:v>
                </c:pt>
                <c:pt idx="4076">
                  <c:v>39867</c:v>
                </c:pt>
                <c:pt idx="4077">
                  <c:v>39868</c:v>
                </c:pt>
                <c:pt idx="4078">
                  <c:v>39869</c:v>
                </c:pt>
                <c:pt idx="4079">
                  <c:v>39870</c:v>
                </c:pt>
                <c:pt idx="4080">
                  <c:v>39871</c:v>
                </c:pt>
                <c:pt idx="4081">
                  <c:v>39872</c:v>
                </c:pt>
                <c:pt idx="4082">
                  <c:v>39873</c:v>
                </c:pt>
                <c:pt idx="4083">
                  <c:v>39874</c:v>
                </c:pt>
                <c:pt idx="4084">
                  <c:v>39875</c:v>
                </c:pt>
                <c:pt idx="4085">
                  <c:v>39876</c:v>
                </c:pt>
                <c:pt idx="4086">
                  <c:v>39877</c:v>
                </c:pt>
                <c:pt idx="4087">
                  <c:v>39878</c:v>
                </c:pt>
                <c:pt idx="4088">
                  <c:v>39879</c:v>
                </c:pt>
                <c:pt idx="4089">
                  <c:v>39880</c:v>
                </c:pt>
                <c:pt idx="4090">
                  <c:v>39881</c:v>
                </c:pt>
                <c:pt idx="4091">
                  <c:v>39882</c:v>
                </c:pt>
                <c:pt idx="4092">
                  <c:v>39883</c:v>
                </c:pt>
                <c:pt idx="4093">
                  <c:v>39884</c:v>
                </c:pt>
                <c:pt idx="4094">
                  <c:v>39885</c:v>
                </c:pt>
                <c:pt idx="4095">
                  <c:v>39886</c:v>
                </c:pt>
                <c:pt idx="4096">
                  <c:v>39887</c:v>
                </c:pt>
                <c:pt idx="4097">
                  <c:v>39888</c:v>
                </c:pt>
                <c:pt idx="4098">
                  <c:v>39889</c:v>
                </c:pt>
                <c:pt idx="4099">
                  <c:v>39890</c:v>
                </c:pt>
                <c:pt idx="4100">
                  <c:v>39891</c:v>
                </c:pt>
                <c:pt idx="4101">
                  <c:v>39892</c:v>
                </c:pt>
                <c:pt idx="4102">
                  <c:v>39893</c:v>
                </c:pt>
                <c:pt idx="4103">
                  <c:v>39894</c:v>
                </c:pt>
                <c:pt idx="4104">
                  <c:v>39895</c:v>
                </c:pt>
                <c:pt idx="4105">
                  <c:v>39896</c:v>
                </c:pt>
                <c:pt idx="4106">
                  <c:v>39897</c:v>
                </c:pt>
                <c:pt idx="4107">
                  <c:v>39898</c:v>
                </c:pt>
                <c:pt idx="4108">
                  <c:v>39899</c:v>
                </c:pt>
                <c:pt idx="4109">
                  <c:v>39900</c:v>
                </c:pt>
                <c:pt idx="4110">
                  <c:v>39901</c:v>
                </c:pt>
                <c:pt idx="4111">
                  <c:v>39902</c:v>
                </c:pt>
                <c:pt idx="4112">
                  <c:v>39903</c:v>
                </c:pt>
                <c:pt idx="4113">
                  <c:v>39904</c:v>
                </c:pt>
                <c:pt idx="4114">
                  <c:v>39905</c:v>
                </c:pt>
                <c:pt idx="4115">
                  <c:v>39906</c:v>
                </c:pt>
                <c:pt idx="4116">
                  <c:v>39907</c:v>
                </c:pt>
                <c:pt idx="4117">
                  <c:v>39908</c:v>
                </c:pt>
                <c:pt idx="4118">
                  <c:v>39909</c:v>
                </c:pt>
                <c:pt idx="4119">
                  <c:v>39910</c:v>
                </c:pt>
                <c:pt idx="4120">
                  <c:v>39911</c:v>
                </c:pt>
                <c:pt idx="4121">
                  <c:v>39912</c:v>
                </c:pt>
                <c:pt idx="4122">
                  <c:v>39913</c:v>
                </c:pt>
                <c:pt idx="4123">
                  <c:v>39914</c:v>
                </c:pt>
                <c:pt idx="4124">
                  <c:v>39915</c:v>
                </c:pt>
                <c:pt idx="4125">
                  <c:v>39916</c:v>
                </c:pt>
                <c:pt idx="4126">
                  <c:v>39917</c:v>
                </c:pt>
                <c:pt idx="4127">
                  <c:v>39918</c:v>
                </c:pt>
                <c:pt idx="4128">
                  <c:v>39919</c:v>
                </c:pt>
                <c:pt idx="4129">
                  <c:v>39920</c:v>
                </c:pt>
                <c:pt idx="4130">
                  <c:v>39921</c:v>
                </c:pt>
                <c:pt idx="4131">
                  <c:v>39922</c:v>
                </c:pt>
                <c:pt idx="4132">
                  <c:v>39923</c:v>
                </c:pt>
                <c:pt idx="4133">
                  <c:v>39924</c:v>
                </c:pt>
                <c:pt idx="4134">
                  <c:v>39925</c:v>
                </c:pt>
                <c:pt idx="4135">
                  <c:v>39926</c:v>
                </c:pt>
                <c:pt idx="4136">
                  <c:v>39927</c:v>
                </c:pt>
                <c:pt idx="4137">
                  <c:v>39928</c:v>
                </c:pt>
                <c:pt idx="4138">
                  <c:v>39929</c:v>
                </c:pt>
                <c:pt idx="4139">
                  <c:v>39930</c:v>
                </c:pt>
                <c:pt idx="4140">
                  <c:v>39931</c:v>
                </c:pt>
                <c:pt idx="4141">
                  <c:v>39932</c:v>
                </c:pt>
                <c:pt idx="4142">
                  <c:v>39933</c:v>
                </c:pt>
                <c:pt idx="4143">
                  <c:v>39934</c:v>
                </c:pt>
                <c:pt idx="4144">
                  <c:v>39935</c:v>
                </c:pt>
                <c:pt idx="4145">
                  <c:v>39936</c:v>
                </c:pt>
                <c:pt idx="4146">
                  <c:v>39937</c:v>
                </c:pt>
                <c:pt idx="4147">
                  <c:v>39938</c:v>
                </c:pt>
                <c:pt idx="4148">
                  <c:v>39939</c:v>
                </c:pt>
                <c:pt idx="4149">
                  <c:v>39940</c:v>
                </c:pt>
                <c:pt idx="4150">
                  <c:v>39941</c:v>
                </c:pt>
                <c:pt idx="4151">
                  <c:v>39942</c:v>
                </c:pt>
                <c:pt idx="4152">
                  <c:v>39943</c:v>
                </c:pt>
                <c:pt idx="4153">
                  <c:v>39944</c:v>
                </c:pt>
                <c:pt idx="4154">
                  <c:v>39945</c:v>
                </c:pt>
                <c:pt idx="4155">
                  <c:v>39946</c:v>
                </c:pt>
                <c:pt idx="4156">
                  <c:v>39947</c:v>
                </c:pt>
                <c:pt idx="4157">
                  <c:v>39948</c:v>
                </c:pt>
                <c:pt idx="4158">
                  <c:v>39949</c:v>
                </c:pt>
                <c:pt idx="4159">
                  <c:v>39950</c:v>
                </c:pt>
                <c:pt idx="4160">
                  <c:v>39951</c:v>
                </c:pt>
                <c:pt idx="4161">
                  <c:v>39952</c:v>
                </c:pt>
                <c:pt idx="4162">
                  <c:v>39953</c:v>
                </c:pt>
                <c:pt idx="4163">
                  <c:v>39954</c:v>
                </c:pt>
                <c:pt idx="4164">
                  <c:v>39955</c:v>
                </c:pt>
                <c:pt idx="4165">
                  <c:v>39956</c:v>
                </c:pt>
                <c:pt idx="4166">
                  <c:v>39957</c:v>
                </c:pt>
                <c:pt idx="4167">
                  <c:v>39958</c:v>
                </c:pt>
                <c:pt idx="4168">
                  <c:v>39959</c:v>
                </c:pt>
                <c:pt idx="4169">
                  <c:v>39960</c:v>
                </c:pt>
                <c:pt idx="4170">
                  <c:v>39961</c:v>
                </c:pt>
                <c:pt idx="4171">
                  <c:v>39962</c:v>
                </c:pt>
                <c:pt idx="4172">
                  <c:v>39963</c:v>
                </c:pt>
                <c:pt idx="4173">
                  <c:v>39964</c:v>
                </c:pt>
                <c:pt idx="4174">
                  <c:v>39965</c:v>
                </c:pt>
                <c:pt idx="4175">
                  <c:v>39966</c:v>
                </c:pt>
                <c:pt idx="4176">
                  <c:v>39967</c:v>
                </c:pt>
                <c:pt idx="4177">
                  <c:v>39968</c:v>
                </c:pt>
                <c:pt idx="4178">
                  <c:v>39969</c:v>
                </c:pt>
                <c:pt idx="4179">
                  <c:v>39970</c:v>
                </c:pt>
                <c:pt idx="4180">
                  <c:v>39971</c:v>
                </c:pt>
                <c:pt idx="4181">
                  <c:v>39972</c:v>
                </c:pt>
                <c:pt idx="4182">
                  <c:v>39973</c:v>
                </c:pt>
                <c:pt idx="4183">
                  <c:v>39974</c:v>
                </c:pt>
                <c:pt idx="4184">
                  <c:v>39975</c:v>
                </c:pt>
                <c:pt idx="4185">
                  <c:v>39976</c:v>
                </c:pt>
                <c:pt idx="4186">
                  <c:v>39977</c:v>
                </c:pt>
                <c:pt idx="4187">
                  <c:v>39978</c:v>
                </c:pt>
                <c:pt idx="4188">
                  <c:v>39979</c:v>
                </c:pt>
                <c:pt idx="4189">
                  <c:v>39980</c:v>
                </c:pt>
                <c:pt idx="4190">
                  <c:v>39981</c:v>
                </c:pt>
                <c:pt idx="4191">
                  <c:v>39982</c:v>
                </c:pt>
                <c:pt idx="4192">
                  <c:v>39983</c:v>
                </c:pt>
                <c:pt idx="4193">
                  <c:v>39984</c:v>
                </c:pt>
                <c:pt idx="4194">
                  <c:v>39985</c:v>
                </c:pt>
                <c:pt idx="4195">
                  <c:v>39986</c:v>
                </c:pt>
                <c:pt idx="4196">
                  <c:v>39987</c:v>
                </c:pt>
                <c:pt idx="4197">
                  <c:v>39988</c:v>
                </c:pt>
                <c:pt idx="4198">
                  <c:v>39989</c:v>
                </c:pt>
                <c:pt idx="4199">
                  <c:v>39990</c:v>
                </c:pt>
                <c:pt idx="4200">
                  <c:v>39991</c:v>
                </c:pt>
                <c:pt idx="4201">
                  <c:v>39992</c:v>
                </c:pt>
                <c:pt idx="4202">
                  <c:v>39993</c:v>
                </c:pt>
                <c:pt idx="4203">
                  <c:v>39994</c:v>
                </c:pt>
                <c:pt idx="4204">
                  <c:v>39995</c:v>
                </c:pt>
                <c:pt idx="4205">
                  <c:v>39996</c:v>
                </c:pt>
                <c:pt idx="4206">
                  <c:v>39997</c:v>
                </c:pt>
                <c:pt idx="4207">
                  <c:v>39998</c:v>
                </c:pt>
                <c:pt idx="4208">
                  <c:v>39999</c:v>
                </c:pt>
                <c:pt idx="4209">
                  <c:v>40000</c:v>
                </c:pt>
                <c:pt idx="4210">
                  <c:v>40001</c:v>
                </c:pt>
                <c:pt idx="4211">
                  <c:v>40002</c:v>
                </c:pt>
                <c:pt idx="4212">
                  <c:v>40003</c:v>
                </c:pt>
                <c:pt idx="4213">
                  <c:v>40004</c:v>
                </c:pt>
                <c:pt idx="4214">
                  <c:v>40005</c:v>
                </c:pt>
                <c:pt idx="4215">
                  <c:v>40006</c:v>
                </c:pt>
                <c:pt idx="4216">
                  <c:v>40007</c:v>
                </c:pt>
                <c:pt idx="4217">
                  <c:v>40008</c:v>
                </c:pt>
                <c:pt idx="4218">
                  <c:v>40009</c:v>
                </c:pt>
                <c:pt idx="4219">
                  <c:v>40010</c:v>
                </c:pt>
                <c:pt idx="4220">
                  <c:v>40011</c:v>
                </c:pt>
                <c:pt idx="4221">
                  <c:v>40012</c:v>
                </c:pt>
                <c:pt idx="4222">
                  <c:v>40013</c:v>
                </c:pt>
                <c:pt idx="4223">
                  <c:v>40014</c:v>
                </c:pt>
                <c:pt idx="4224">
                  <c:v>40015</c:v>
                </c:pt>
                <c:pt idx="4225">
                  <c:v>40016</c:v>
                </c:pt>
                <c:pt idx="4226">
                  <c:v>40017</c:v>
                </c:pt>
                <c:pt idx="4227">
                  <c:v>40018</c:v>
                </c:pt>
                <c:pt idx="4228">
                  <c:v>40019</c:v>
                </c:pt>
                <c:pt idx="4229">
                  <c:v>40020</c:v>
                </c:pt>
                <c:pt idx="4230">
                  <c:v>40021</c:v>
                </c:pt>
                <c:pt idx="4231">
                  <c:v>40022</c:v>
                </c:pt>
                <c:pt idx="4232">
                  <c:v>40023</c:v>
                </c:pt>
                <c:pt idx="4233">
                  <c:v>40024</c:v>
                </c:pt>
                <c:pt idx="4234">
                  <c:v>40025</c:v>
                </c:pt>
                <c:pt idx="4235">
                  <c:v>40026</c:v>
                </c:pt>
                <c:pt idx="4236">
                  <c:v>40027</c:v>
                </c:pt>
                <c:pt idx="4237">
                  <c:v>40028</c:v>
                </c:pt>
                <c:pt idx="4238">
                  <c:v>40029</c:v>
                </c:pt>
                <c:pt idx="4239">
                  <c:v>40030</c:v>
                </c:pt>
                <c:pt idx="4240">
                  <c:v>40031</c:v>
                </c:pt>
                <c:pt idx="4241">
                  <c:v>40032</c:v>
                </c:pt>
                <c:pt idx="4242">
                  <c:v>40033</c:v>
                </c:pt>
                <c:pt idx="4243">
                  <c:v>40034</c:v>
                </c:pt>
                <c:pt idx="4244">
                  <c:v>40035</c:v>
                </c:pt>
                <c:pt idx="4245">
                  <c:v>40036</c:v>
                </c:pt>
                <c:pt idx="4246">
                  <c:v>40037</c:v>
                </c:pt>
                <c:pt idx="4247">
                  <c:v>40038</c:v>
                </c:pt>
                <c:pt idx="4248">
                  <c:v>40039</c:v>
                </c:pt>
                <c:pt idx="4249">
                  <c:v>40040</c:v>
                </c:pt>
                <c:pt idx="4250">
                  <c:v>40041</c:v>
                </c:pt>
                <c:pt idx="4251">
                  <c:v>40042</c:v>
                </c:pt>
                <c:pt idx="4252">
                  <c:v>40043</c:v>
                </c:pt>
                <c:pt idx="4253">
                  <c:v>40044</c:v>
                </c:pt>
                <c:pt idx="4254">
                  <c:v>40045</c:v>
                </c:pt>
                <c:pt idx="4255">
                  <c:v>40046</c:v>
                </c:pt>
                <c:pt idx="4256">
                  <c:v>40047</c:v>
                </c:pt>
                <c:pt idx="4257">
                  <c:v>40048</c:v>
                </c:pt>
                <c:pt idx="4258">
                  <c:v>40049</c:v>
                </c:pt>
                <c:pt idx="4259">
                  <c:v>40050</c:v>
                </c:pt>
                <c:pt idx="4260">
                  <c:v>40051</c:v>
                </c:pt>
                <c:pt idx="4261">
                  <c:v>40052</c:v>
                </c:pt>
                <c:pt idx="4262">
                  <c:v>40053</c:v>
                </c:pt>
                <c:pt idx="4263">
                  <c:v>40054</c:v>
                </c:pt>
                <c:pt idx="4264">
                  <c:v>40055</c:v>
                </c:pt>
                <c:pt idx="4265">
                  <c:v>40056</c:v>
                </c:pt>
                <c:pt idx="4266">
                  <c:v>40057</c:v>
                </c:pt>
                <c:pt idx="4267">
                  <c:v>40058</c:v>
                </c:pt>
                <c:pt idx="4268">
                  <c:v>40059</c:v>
                </c:pt>
                <c:pt idx="4269">
                  <c:v>40060</c:v>
                </c:pt>
                <c:pt idx="4270">
                  <c:v>40061</c:v>
                </c:pt>
                <c:pt idx="4271">
                  <c:v>40062</c:v>
                </c:pt>
                <c:pt idx="4272">
                  <c:v>40063</c:v>
                </c:pt>
                <c:pt idx="4273">
                  <c:v>40064</c:v>
                </c:pt>
                <c:pt idx="4274">
                  <c:v>40065</c:v>
                </c:pt>
                <c:pt idx="4275">
                  <c:v>40066</c:v>
                </c:pt>
                <c:pt idx="4276">
                  <c:v>40067</c:v>
                </c:pt>
                <c:pt idx="4277">
                  <c:v>40068</c:v>
                </c:pt>
                <c:pt idx="4278">
                  <c:v>40069</c:v>
                </c:pt>
                <c:pt idx="4279">
                  <c:v>40070</c:v>
                </c:pt>
                <c:pt idx="4280">
                  <c:v>40071</c:v>
                </c:pt>
                <c:pt idx="4281">
                  <c:v>40072</c:v>
                </c:pt>
                <c:pt idx="4282">
                  <c:v>40073</c:v>
                </c:pt>
                <c:pt idx="4283">
                  <c:v>40074</c:v>
                </c:pt>
                <c:pt idx="4284">
                  <c:v>40075</c:v>
                </c:pt>
                <c:pt idx="4285">
                  <c:v>40076</c:v>
                </c:pt>
                <c:pt idx="4286">
                  <c:v>40077</c:v>
                </c:pt>
                <c:pt idx="4287">
                  <c:v>40078</c:v>
                </c:pt>
                <c:pt idx="4288">
                  <c:v>40079</c:v>
                </c:pt>
                <c:pt idx="4289">
                  <c:v>40080</c:v>
                </c:pt>
                <c:pt idx="4290">
                  <c:v>40081</c:v>
                </c:pt>
                <c:pt idx="4291">
                  <c:v>40082</c:v>
                </c:pt>
                <c:pt idx="4292">
                  <c:v>40083</c:v>
                </c:pt>
                <c:pt idx="4293">
                  <c:v>40084</c:v>
                </c:pt>
                <c:pt idx="4294">
                  <c:v>40085</c:v>
                </c:pt>
                <c:pt idx="4295">
                  <c:v>40086</c:v>
                </c:pt>
                <c:pt idx="4296">
                  <c:v>40087</c:v>
                </c:pt>
                <c:pt idx="4297">
                  <c:v>40088</c:v>
                </c:pt>
                <c:pt idx="4298">
                  <c:v>40089</c:v>
                </c:pt>
                <c:pt idx="4299">
                  <c:v>40090</c:v>
                </c:pt>
                <c:pt idx="4300">
                  <c:v>40091</c:v>
                </c:pt>
                <c:pt idx="4301">
                  <c:v>40092</c:v>
                </c:pt>
                <c:pt idx="4302">
                  <c:v>40093</c:v>
                </c:pt>
                <c:pt idx="4303">
                  <c:v>40094</c:v>
                </c:pt>
                <c:pt idx="4304">
                  <c:v>40095</c:v>
                </c:pt>
                <c:pt idx="4305">
                  <c:v>40096</c:v>
                </c:pt>
                <c:pt idx="4306">
                  <c:v>40097</c:v>
                </c:pt>
                <c:pt idx="4307">
                  <c:v>40098</c:v>
                </c:pt>
                <c:pt idx="4308">
                  <c:v>40099</c:v>
                </c:pt>
                <c:pt idx="4309">
                  <c:v>40100</c:v>
                </c:pt>
                <c:pt idx="4310">
                  <c:v>40101</c:v>
                </c:pt>
                <c:pt idx="4311">
                  <c:v>40102</c:v>
                </c:pt>
                <c:pt idx="4312">
                  <c:v>40103</c:v>
                </c:pt>
                <c:pt idx="4313">
                  <c:v>40104</c:v>
                </c:pt>
                <c:pt idx="4314">
                  <c:v>40105</c:v>
                </c:pt>
                <c:pt idx="4315">
                  <c:v>40106</c:v>
                </c:pt>
                <c:pt idx="4316">
                  <c:v>40107</c:v>
                </c:pt>
                <c:pt idx="4317">
                  <c:v>40108</c:v>
                </c:pt>
                <c:pt idx="4318">
                  <c:v>40109</c:v>
                </c:pt>
                <c:pt idx="4319">
                  <c:v>40110</c:v>
                </c:pt>
                <c:pt idx="4320">
                  <c:v>40111</c:v>
                </c:pt>
                <c:pt idx="4321">
                  <c:v>40112</c:v>
                </c:pt>
                <c:pt idx="4322">
                  <c:v>40113</c:v>
                </c:pt>
                <c:pt idx="4323">
                  <c:v>40114</c:v>
                </c:pt>
                <c:pt idx="4324">
                  <c:v>40115</c:v>
                </c:pt>
                <c:pt idx="4325">
                  <c:v>40116</c:v>
                </c:pt>
                <c:pt idx="4326">
                  <c:v>40117</c:v>
                </c:pt>
                <c:pt idx="4327">
                  <c:v>40118</c:v>
                </c:pt>
                <c:pt idx="4328">
                  <c:v>40119</c:v>
                </c:pt>
                <c:pt idx="4329">
                  <c:v>40120</c:v>
                </c:pt>
                <c:pt idx="4330">
                  <c:v>40121</c:v>
                </c:pt>
                <c:pt idx="4331">
                  <c:v>40122</c:v>
                </c:pt>
                <c:pt idx="4332">
                  <c:v>40123</c:v>
                </c:pt>
                <c:pt idx="4333">
                  <c:v>40124</c:v>
                </c:pt>
                <c:pt idx="4334">
                  <c:v>40125</c:v>
                </c:pt>
                <c:pt idx="4335">
                  <c:v>40126</c:v>
                </c:pt>
                <c:pt idx="4336">
                  <c:v>40127</c:v>
                </c:pt>
                <c:pt idx="4337">
                  <c:v>40128</c:v>
                </c:pt>
                <c:pt idx="4338">
                  <c:v>40129</c:v>
                </c:pt>
                <c:pt idx="4339">
                  <c:v>40130</c:v>
                </c:pt>
                <c:pt idx="4340">
                  <c:v>40131</c:v>
                </c:pt>
                <c:pt idx="4341">
                  <c:v>40132</c:v>
                </c:pt>
                <c:pt idx="4342">
                  <c:v>40133</c:v>
                </c:pt>
                <c:pt idx="4343">
                  <c:v>40134</c:v>
                </c:pt>
                <c:pt idx="4344">
                  <c:v>40135</c:v>
                </c:pt>
                <c:pt idx="4345">
                  <c:v>40136</c:v>
                </c:pt>
                <c:pt idx="4346">
                  <c:v>40137</c:v>
                </c:pt>
                <c:pt idx="4347">
                  <c:v>40138</c:v>
                </c:pt>
                <c:pt idx="4348">
                  <c:v>40139</c:v>
                </c:pt>
                <c:pt idx="4349">
                  <c:v>40140</c:v>
                </c:pt>
                <c:pt idx="4350">
                  <c:v>40141</c:v>
                </c:pt>
                <c:pt idx="4351">
                  <c:v>40142</c:v>
                </c:pt>
                <c:pt idx="4352">
                  <c:v>40143</c:v>
                </c:pt>
                <c:pt idx="4353">
                  <c:v>40144</c:v>
                </c:pt>
                <c:pt idx="4354">
                  <c:v>40145</c:v>
                </c:pt>
                <c:pt idx="4355">
                  <c:v>40146</c:v>
                </c:pt>
                <c:pt idx="4356">
                  <c:v>40147</c:v>
                </c:pt>
                <c:pt idx="4357">
                  <c:v>40148</c:v>
                </c:pt>
                <c:pt idx="4358">
                  <c:v>40149</c:v>
                </c:pt>
                <c:pt idx="4359">
                  <c:v>40150</c:v>
                </c:pt>
                <c:pt idx="4360">
                  <c:v>40151</c:v>
                </c:pt>
                <c:pt idx="4361">
                  <c:v>40152</c:v>
                </c:pt>
                <c:pt idx="4362">
                  <c:v>40153</c:v>
                </c:pt>
                <c:pt idx="4363">
                  <c:v>40154</c:v>
                </c:pt>
                <c:pt idx="4364">
                  <c:v>40155</c:v>
                </c:pt>
                <c:pt idx="4365">
                  <c:v>40156</c:v>
                </c:pt>
                <c:pt idx="4366">
                  <c:v>40157</c:v>
                </c:pt>
                <c:pt idx="4367">
                  <c:v>40158</c:v>
                </c:pt>
                <c:pt idx="4368">
                  <c:v>40159</c:v>
                </c:pt>
                <c:pt idx="4369">
                  <c:v>40160</c:v>
                </c:pt>
                <c:pt idx="4370">
                  <c:v>40161</c:v>
                </c:pt>
                <c:pt idx="4371">
                  <c:v>40162</c:v>
                </c:pt>
                <c:pt idx="4372">
                  <c:v>40163</c:v>
                </c:pt>
                <c:pt idx="4373">
                  <c:v>40164</c:v>
                </c:pt>
                <c:pt idx="4374">
                  <c:v>40165</c:v>
                </c:pt>
                <c:pt idx="4375">
                  <c:v>40166</c:v>
                </c:pt>
                <c:pt idx="4376">
                  <c:v>40167</c:v>
                </c:pt>
                <c:pt idx="4377">
                  <c:v>40168</c:v>
                </c:pt>
                <c:pt idx="4378">
                  <c:v>40169</c:v>
                </c:pt>
                <c:pt idx="4379">
                  <c:v>40170</c:v>
                </c:pt>
                <c:pt idx="4380">
                  <c:v>40171</c:v>
                </c:pt>
                <c:pt idx="4381">
                  <c:v>40172</c:v>
                </c:pt>
                <c:pt idx="4382">
                  <c:v>40173</c:v>
                </c:pt>
                <c:pt idx="4383">
                  <c:v>40174</c:v>
                </c:pt>
                <c:pt idx="4384">
                  <c:v>40175</c:v>
                </c:pt>
                <c:pt idx="4385">
                  <c:v>40176</c:v>
                </c:pt>
                <c:pt idx="4386">
                  <c:v>40177</c:v>
                </c:pt>
                <c:pt idx="4387">
                  <c:v>40178</c:v>
                </c:pt>
                <c:pt idx="4388">
                  <c:v>40179</c:v>
                </c:pt>
                <c:pt idx="4389">
                  <c:v>40180</c:v>
                </c:pt>
                <c:pt idx="4390">
                  <c:v>40181</c:v>
                </c:pt>
                <c:pt idx="4391">
                  <c:v>40182</c:v>
                </c:pt>
                <c:pt idx="4392">
                  <c:v>40183</c:v>
                </c:pt>
                <c:pt idx="4393">
                  <c:v>40184</c:v>
                </c:pt>
                <c:pt idx="4394">
                  <c:v>40185</c:v>
                </c:pt>
                <c:pt idx="4395">
                  <c:v>40186</c:v>
                </c:pt>
                <c:pt idx="4396">
                  <c:v>40187</c:v>
                </c:pt>
                <c:pt idx="4397">
                  <c:v>40188</c:v>
                </c:pt>
                <c:pt idx="4398">
                  <c:v>40189</c:v>
                </c:pt>
                <c:pt idx="4399">
                  <c:v>40190</c:v>
                </c:pt>
                <c:pt idx="4400">
                  <c:v>40191</c:v>
                </c:pt>
                <c:pt idx="4401">
                  <c:v>40192</c:v>
                </c:pt>
                <c:pt idx="4402">
                  <c:v>40193</c:v>
                </c:pt>
                <c:pt idx="4403">
                  <c:v>40194</c:v>
                </c:pt>
                <c:pt idx="4404">
                  <c:v>40195</c:v>
                </c:pt>
                <c:pt idx="4405">
                  <c:v>40196</c:v>
                </c:pt>
                <c:pt idx="4406">
                  <c:v>40197</c:v>
                </c:pt>
                <c:pt idx="4407">
                  <c:v>40198</c:v>
                </c:pt>
                <c:pt idx="4408">
                  <c:v>40199</c:v>
                </c:pt>
                <c:pt idx="4409">
                  <c:v>40200</c:v>
                </c:pt>
                <c:pt idx="4410">
                  <c:v>40201</c:v>
                </c:pt>
                <c:pt idx="4411">
                  <c:v>40202</c:v>
                </c:pt>
                <c:pt idx="4412">
                  <c:v>40203</c:v>
                </c:pt>
                <c:pt idx="4413">
                  <c:v>40204</c:v>
                </c:pt>
                <c:pt idx="4414">
                  <c:v>40205</c:v>
                </c:pt>
                <c:pt idx="4415">
                  <c:v>40206</c:v>
                </c:pt>
                <c:pt idx="4416">
                  <c:v>40207</c:v>
                </c:pt>
                <c:pt idx="4417">
                  <c:v>40208</c:v>
                </c:pt>
                <c:pt idx="4418">
                  <c:v>40209</c:v>
                </c:pt>
                <c:pt idx="4419">
                  <c:v>40210</c:v>
                </c:pt>
                <c:pt idx="4420">
                  <c:v>40211</c:v>
                </c:pt>
                <c:pt idx="4421">
                  <c:v>40212</c:v>
                </c:pt>
                <c:pt idx="4422">
                  <c:v>40213</c:v>
                </c:pt>
                <c:pt idx="4423">
                  <c:v>40214</c:v>
                </c:pt>
                <c:pt idx="4424">
                  <c:v>40215</c:v>
                </c:pt>
                <c:pt idx="4425">
                  <c:v>40216</c:v>
                </c:pt>
                <c:pt idx="4426">
                  <c:v>40217</c:v>
                </c:pt>
                <c:pt idx="4427">
                  <c:v>40218</c:v>
                </c:pt>
                <c:pt idx="4428">
                  <c:v>40219</c:v>
                </c:pt>
                <c:pt idx="4429">
                  <c:v>40220</c:v>
                </c:pt>
                <c:pt idx="4430">
                  <c:v>40221</c:v>
                </c:pt>
                <c:pt idx="4431">
                  <c:v>40222</c:v>
                </c:pt>
                <c:pt idx="4432">
                  <c:v>40223</c:v>
                </c:pt>
                <c:pt idx="4433">
                  <c:v>40224</c:v>
                </c:pt>
                <c:pt idx="4434">
                  <c:v>40225</c:v>
                </c:pt>
                <c:pt idx="4435">
                  <c:v>40226</c:v>
                </c:pt>
                <c:pt idx="4436">
                  <c:v>40227</c:v>
                </c:pt>
                <c:pt idx="4437">
                  <c:v>40228</c:v>
                </c:pt>
                <c:pt idx="4438">
                  <c:v>40229</c:v>
                </c:pt>
                <c:pt idx="4439">
                  <c:v>40230</c:v>
                </c:pt>
                <c:pt idx="4440">
                  <c:v>40231</c:v>
                </c:pt>
                <c:pt idx="4441">
                  <c:v>40232</c:v>
                </c:pt>
                <c:pt idx="4442">
                  <c:v>40233</c:v>
                </c:pt>
                <c:pt idx="4443">
                  <c:v>40234</c:v>
                </c:pt>
                <c:pt idx="4444">
                  <c:v>40235</c:v>
                </c:pt>
                <c:pt idx="4445">
                  <c:v>40236</c:v>
                </c:pt>
                <c:pt idx="4446">
                  <c:v>40237</c:v>
                </c:pt>
                <c:pt idx="4447">
                  <c:v>40238</c:v>
                </c:pt>
                <c:pt idx="4448">
                  <c:v>40239</c:v>
                </c:pt>
                <c:pt idx="4449">
                  <c:v>40240</c:v>
                </c:pt>
                <c:pt idx="4450">
                  <c:v>40241</c:v>
                </c:pt>
                <c:pt idx="4451">
                  <c:v>40242</c:v>
                </c:pt>
                <c:pt idx="4452">
                  <c:v>40243</c:v>
                </c:pt>
                <c:pt idx="4453">
                  <c:v>40244</c:v>
                </c:pt>
                <c:pt idx="4454">
                  <c:v>40245</c:v>
                </c:pt>
                <c:pt idx="4455">
                  <c:v>40246</c:v>
                </c:pt>
                <c:pt idx="4456">
                  <c:v>40247</c:v>
                </c:pt>
                <c:pt idx="4457">
                  <c:v>40248</c:v>
                </c:pt>
                <c:pt idx="4458">
                  <c:v>40249</c:v>
                </c:pt>
                <c:pt idx="4459">
                  <c:v>40250</c:v>
                </c:pt>
                <c:pt idx="4460">
                  <c:v>40251</c:v>
                </c:pt>
                <c:pt idx="4461">
                  <c:v>40252</c:v>
                </c:pt>
                <c:pt idx="4462">
                  <c:v>40253</c:v>
                </c:pt>
                <c:pt idx="4463">
                  <c:v>40254</c:v>
                </c:pt>
                <c:pt idx="4464">
                  <c:v>40255</c:v>
                </c:pt>
                <c:pt idx="4465">
                  <c:v>40256</c:v>
                </c:pt>
                <c:pt idx="4466">
                  <c:v>40257</c:v>
                </c:pt>
                <c:pt idx="4467">
                  <c:v>40258</c:v>
                </c:pt>
                <c:pt idx="4468">
                  <c:v>40259</c:v>
                </c:pt>
                <c:pt idx="4469">
                  <c:v>40260</c:v>
                </c:pt>
                <c:pt idx="4470">
                  <c:v>40261</c:v>
                </c:pt>
                <c:pt idx="4471">
                  <c:v>40262</c:v>
                </c:pt>
                <c:pt idx="4472">
                  <c:v>40263</c:v>
                </c:pt>
                <c:pt idx="4473">
                  <c:v>40264</c:v>
                </c:pt>
                <c:pt idx="4474">
                  <c:v>40265</c:v>
                </c:pt>
                <c:pt idx="4475">
                  <c:v>40266</c:v>
                </c:pt>
                <c:pt idx="4476">
                  <c:v>40267</c:v>
                </c:pt>
                <c:pt idx="4477">
                  <c:v>40268</c:v>
                </c:pt>
                <c:pt idx="4478">
                  <c:v>40269</c:v>
                </c:pt>
                <c:pt idx="4479">
                  <c:v>40270</c:v>
                </c:pt>
                <c:pt idx="4480">
                  <c:v>40271</c:v>
                </c:pt>
                <c:pt idx="4481">
                  <c:v>40272</c:v>
                </c:pt>
                <c:pt idx="4482">
                  <c:v>40273</c:v>
                </c:pt>
                <c:pt idx="4483">
                  <c:v>40274</c:v>
                </c:pt>
                <c:pt idx="4484">
                  <c:v>40275</c:v>
                </c:pt>
                <c:pt idx="4485">
                  <c:v>40276</c:v>
                </c:pt>
                <c:pt idx="4486">
                  <c:v>40277</c:v>
                </c:pt>
                <c:pt idx="4487">
                  <c:v>40278</c:v>
                </c:pt>
                <c:pt idx="4488">
                  <c:v>40279</c:v>
                </c:pt>
                <c:pt idx="4489">
                  <c:v>40280</c:v>
                </c:pt>
                <c:pt idx="4490">
                  <c:v>40281</c:v>
                </c:pt>
                <c:pt idx="4491">
                  <c:v>40282</c:v>
                </c:pt>
                <c:pt idx="4492">
                  <c:v>40283</c:v>
                </c:pt>
                <c:pt idx="4493">
                  <c:v>40284</c:v>
                </c:pt>
                <c:pt idx="4494">
                  <c:v>40285</c:v>
                </c:pt>
                <c:pt idx="4495">
                  <c:v>40286</c:v>
                </c:pt>
                <c:pt idx="4496">
                  <c:v>40287</c:v>
                </c:pt>
                <c:pt idx="4497">
                  <c:v>40288</c:v>
                </c:pt>
                <c:pt idx="4498">
                  <c:v>40289</c:v>
                </c:pt>
                <c:pt idx="4499">
                  <c:v>40290</c:v>
                </c:pt>
                <c:pt idx="4500">
                  <c:v>40291</c:v>
                </c:pt>
                <c:pt idx="4501">
                  <c:v>40292</c:v>
                </c:pt>
                <c:pt idx="4502">
                  <c:v>40293</c:v>
                </c:pt>
                <c:pt idx="4503">
                  <c:v>40294</c:v>
                </c:pt>
                <c:pt idx="4504">
                  <c:v>40295</c:v>
                </c:pt>
                <c:pt idx="4505">
                  <c:v>40296</c:v>
                </c:pt>
                <c:pt idx="4506">
                  <c:v>40297</c:v>
                </c:pt>
                <c:pt idx="4507">
                  <c:v>40298</c:v>
                </c:pt>
                <c:pt idx="4508">
                  <c:v>40299</c:v>
                </c:pt>
                <c:pt idx="4509">
                  <c:v>40300</c:v>
                </c:pt>
                <c:pt idx="4510">
                  <c:v>40301</c:v>
                </c:pt>
                <c:pt idx="4511">
                  <c:v>40302</c:v>
                </c:pt>
                <c:pt idx="4512">
                  <c:v>40303</c:v>
                </c:pt>
                <c:pt idx="4513">
                  <c:v>40304</c:v>
                </c:pt>
                <c:pt idx="4514">
                  <c:v>40305</c:v>
                </c:pt>
                <c:pt idx="4515">
                  <c:v>40306</c:v>
                </c:pt>
                <c:pt idx="4516">
                  <c:v>40307</c:v>
                </c:pt>
                <c:pt idx="4517">
                  <c:v>40308</c:v>
                </c:pt>
                <c:pt idx="4518">
                  <c:v>40309</c:v>
                </c:pt>
                <c:pt idx="4519">
                  <c:v>40310</c:v>
                </c:pt>
                <c:pt idx="4520">
                  <c:v>40311</c:v>
                </c:pt>
                <c:pt idx="4521">
                  <c:v>40312</c:v>
                </c:pt>
                <c:pt idx="4522">
                  <c:v>40313</c:v>
                </c:pt>
                <c:pt idx="4523">
                  <c:v>40314</c:v>
                </c:pt>
                <c:pt idx="4524">
                  <c:v>40315</c:v>
                </c:pt>
                <c:pt idx="4525">
                  <c:v>40316</c:v>
                </c:pt>
                <c:pt idx="4526">
                  <c:v>40317</c:v>
                </c:pt>
                <c:pt idx="4527">
                  <c:v>40318</c:v>
                </c:pt>
                <c:pt idx="4528">
                  <c:v>40319</c:v>
                </c:pt>
                <c:pt idx="4529">
                  <c:v>40320</c:v>
                </c:pt>
                <c:pt idx="4530">
                  <c:v>40321</c:v>
                </c:pt>
                <c:pt idx="4531">
                  <c:v>40322</c:v>
                </c:pt>
                <c:pt idx="4532">
                  <c:v>40323</c:v>
                </c:pt>
                <c:pt idx="4533">
                  <c:v>40324</c:v>
                </c:pt>
                <c:pt idx="4534">
                  <c:v>40325</c:v>
                </c:pt>
                <c:pt idx="4535">
                  <c:v>40326</c:v>
                </c:pt>
                <c:pt idx="4536">
                  <c:v>40327</c:v>
                </c:pt>
                <c:pt idx="4537">
                  <c:v>40328</c:v>
                </c:pt>
                <c:pt idx="4538">
                  <c:v>40329</c:v>
                </c:pt>
                <c:pt idx="4539">
                  <c:v>40330</c:v>
                </c:pt>
                <c:pt idx="4540">
                  <c:v>40331</c:v>
                </c:pt>
                <c:pt idx="4541">
                  <c:v>40332</c:v>
                </c:pt>
                <c:pt idx="4542">
                  <c:v>40333</c:v>
                </c:pt>
                <c:pt idx="4543">
                  <c:v>40334</c:v>
                </c:pt>
                <c:pt idx="4544">
                  <c:v>40335</c:v>
                </c:pt>
                <c:pt idx="4545">
                  <c:v>40336</c:v>
                </c:pt>
                <c:pt idx="4546">
                  <c:v>40337</c:v>
                </c:pt>
                <c:pt idx="4547">
                  <c:v>40338</c:v>
                </c:pt>
                <c:pt idx="4548">
                  <c:v>40339</c:v>
                </c:pt>
                <c:pt idx="4549">
                  <c:v>40340</c:v>
                </c:pt>
                <c:pt idx="4550">
                  <c:v>40341</c:v>
                </c:pt>
                <c:pt idx="4551">
                  <c:v>40342</c:v>
                </c:pt>
                <c:pt idx="4552">
                  <c:v>40343</c:v>
                </c:pt>
                <c:pt idx="4553">
                  <c:v>40344</c:v>
                </c:pt>
                <c:pt idx="4554">
                  <c:v>40345</c:v>
                </c:pt>
                <c:pt idx="4555">
                  <c:v>40346</c:v>
                </c:pt>
                <c:pt idx="4556">
                  <c:v>40347</c:v>
                </c:pt>
                <c:pt idx="4557">
                  <c:v>40348</c:v>
                </c:pt>
                <c:pt idx="4558">
                  <c:v>40349</c:v>
                </c:pt>
                <c:pt idx="4559">
                  <c:v>40350</c:v>
                </c:pt>
                <c:pt idx="4560">
                  <c:v>40351</c:v>
                </c:pt>
                <c:pt idx="4561">
                  <c:v>40352</c:v>
                </c:pt>
                <c:pt idx="4562">
                  <c:v>40353</c:v>
                </c:pt>
                <c:pt idx="4563">
                  <c:v>40354</c:v>
                </c:pt>
                <c:pt idx="4564">
                  <c:v>40355</c:v>
                </c:pt>
                <c:pt idx="4565">
                  <c:v>40356</c:v>
                </c:pt>
                <c:pt idx="4566">
                  <c:v>40357</c:v>
                </c:pt>
                <c:pt idx="4567">
                  <c:v>40358</c:v>
                </c:pt>
                <c:pt idx="4568">
                  <c:v>40359</c:v>
                </c:pt>
                <c:pt idx="4569">
                  <c:v>40360</c:v>
                </c:pt>
                <c:pt idx="4570">
                  <c:v>40361</c:v>
                </c:pt>
                <c:pt idx="4571">
                  <c:v>40362</c:v>
                </c:pt>
                <c:pt idx="4572">
                  <c:v>40363</c:v>
                </c:pt>
                <c:pt idx="4573">
                  <c:v>40364</c:v>
                </c:pt>
                <c:pt idx="4574">
                  <c:v>40365</c:v>
                </c:pt>
                <c:pt idx="4575">
                  <c:v>40366</c:v>
                </c:pt>
                <c:pt idx="4576">
                  <c:v>40367</c:v>
                </c:pt>
                <c:pt idx="4577">
                  <c:v>40368</c:v>
                </c:pt>
                <c:pt idx="4578">
                  <c:v>40369</c:v>
                </c:pt>
                <c:pt idx="4579">
                  <c:v>40370</c:v>
                </c:pt>
                <c:pt idx="4580">
                  <c:v>40371</c:v>
                </c:pt>
                <c:pt idx="4581">
                  <c:v>40372</c:v>
                </c:pt>
                <c:pt idx="4582">
                  <c:v>40373</c:v>
                </c:pt>
                <c:pt idx="4583">
                  <c:v>40374</c:v>
                </c:pt>
                <c:pt idx="4584">
                  <c:v>40375</c:v>
                </c:pt>
                <c:pt idx="4585">
                  <c:v>40376</c:v>
                </c:pt>
                <c:pt idx="4586">
                  <c:v>40377</c:v>
                </c:pt>
                <c:pt idx="4587">
                  <c:v>40378</c:v>
                </c:pt>
                <c:pt idx="4588">
                  <c:v>40379</c:v>
                </c:pt>
                <c:pt idx="4589">
                  <c:v>40380</c:v>
                </c:pt>
                <c:pt idx="4590">
                  <c:v>40381</c:v>
                </c:pt>
                <c:pt idx="4591">
                  <c:v>40382</c:v>
                </c:pt>
                <c:pt idx="4592">
                  <c:v>40383</c:v>
                </c:pt>
                <c:pt idx="4593">
                  <c:v>40384</c:v>
                </c:pt>
                <c:pt idx="4594">
                  <c:v>40385</c:v>
                </c:pt>
                <c:pt idx="4595">
                  <c:v>40386</c:v>
                </c:pt>
                <c:pt idx="4596">
                  <c:v>40387</c:v>
                </c:pt>
                <c:pt idx="4597">
                  <c:v>40388</c:v>
                </c:pt>
                <c:pt idx="4598">
                  <c:v>40389</c:v>
                </c:pt>
                <c:pt idx="4599">
                  <c:v>40390</c:v>
                </c:pt>
                <c:pt idx="4600">
                  <c:v>40391</c:v>
                </c:pt>
                <c:pt idx="4601">
                  <c:v>40392</c:v>
                </c:pt>
                <c:pt idx="4602">
                  <c:v>40393</c:v>
                </c:pt>
                <c:pt idx="4603">
                  <c:v>40394</c:v>
                </c:pt>
                <c:pt idx="4604">
                  <c:v>40395</c:v>
                </c:pt>
                <c:pt idx="4605">
                  <c:v>40396</c:v>
                </c:pt>
                <c:pt idx="4606">
                  <c:v>40397</c:v>
                </c:pt>
                <c:pt idx="4607">
                  <c:v>40398</c:v>
                </c:pt>
                <c:pt idx="4608">
                  <c:v>40399</c:v>
                </c:pt>
                <c:pt idx="4609">
                  <c:v>40400</c:v>
                </c:pt>
                <c:pt idx="4610">
                  <c:v>40401</c:v>
                </c:pt>
                <c:pt idx="4611">
                  <c:v>40402</c:v>
                </c:pt>
                <c:pt idx="4612">
                  <c:v>40403</c:v>
                </c:pt>
                <c:pt idx="4613">
                  <c:v>40404</c:v>
                </c:pt>
                <c:pt idx="4614">
                  <c:v>40405</c:v>
                </c:pt>
                <c:pt idx="4615">
                  <c:v>40406</c:v>
                </c:pt>
                <c:pt idx="4616">
                  <c:v>40407</c:v>
                </c:pt>
                <c:pt idx="4617">
                  <c:v>40408</c:v>
                </c:pt>
                <c:pt idx="4618">
                  <c:v>40409</c:v>
                </c:pt>
                <c:pt idx="4619">
                  <c:v>40410</c:v>
                </c:pt>
                <c:pt idx="4620">
                  <c:v>40411</c:v>
                </c:pt>
                <c:pt idx="4621">
                  <c:v>40412</c:v>
                </c:pt>
                <c:pt idx="4622">
                  <c:v>40413</c:v>
                </c:pt>
                <c:pt idx="4623">
                  <c:v>40414</c:v>
                </c:pt>
                <c:pt idx="4624">
                  <c:v>40415</c:v>
                </c:pt>
                <c:pt idx="4625">
                  <c:v>40416</c:v>
                </c:pt>
                <c:pt idx="4626">
                  <c:v>40417</c:v>
                </c:pt>
                <c:pt idx="4627">
                  <c:v>40418</c:v>
                </c:pt>
                <c:pt idx="4628">
                  <c:v>40419</c:v>
                </c:pt>
                <c:pt idx="4629">
                  <c:v>40420</c:v>
                </c:pt>
                <c:pt idx="4630">
                  <c:v>40421</c:v>
                </c:pt>
                <c:pt idx="4631">
                  <c:v>40422</c:v>
                </c:pt>
                <c:pt idx="4632">
                  <c:v>40423</c:v>
                </c:pt>
                <c:pt idx="4633">
                  <c:v>40424</c:v>
                </c:pt>
                <c:pt idx="4634">
                  <c:v>40425</c:v>
                </c:pt>
                <c:pt idx="4635">
                  <c:v>40426</c:v>
                </c:pt>
                <c:pt idx="4636">
                  <c:v>40427</c:v>
                </c:pt>
                <c:pt idx="4637">
                  <c:v>40428</c:v>
                </c:pt>
                <c:pt idx="4638">
                  <c:v>40429</c:v>
                </c:pt>
                <c:pt idx="4639">
                  <c:v>40430</c:v>
                </c:pt>
                <c:pt idx="4640">
                  <c:v>40431</c:v>
                </c:pt>
                <c:pt idx="4641">
                  <c:v>40432</c:v>
                </c:pt>
                <c:pt idx="4642">
                  <c:v>40433</c:v>
                </c:pt>
                <c:pt idx="4643">
                  <c:v>40434</c:v>
                </c:pt>
                <c:pt idx="4644">
                  <c:v>40435</c:v>
                </c:pt>
                <c:pt idx="4645">
                  <c:v>40436</c:v>
                </c:pt>
                <c:pt idx="4646">
                  <c:v>40437</c:v>
                </c:pt>
                <c:pt idx="4647">
                  <c:v>40438</c:v>
                </c:pt>
                <c:pt idx="4648">
                  <c:v>40439</c:v>
                </c:pt>
                <c:pt idx="4649">
                  <c:v>40440</c:v>
                </c:pt>
                <c:pt idx="4650">
                  <c:v>40441</c:v>
                </c:pt>
                <c:pt idx="4651">
                  <c:v>40442</c:v>
                </c:pt>
                <c:pt idx="4652">
                  <c:v>40443</c:v>
                </c:pt>
                <c:pt idx="4653">
                  <c:v>40444</c:v>
                </c:pt>
                <c:pt idx="4654">
                  <c:v>40445</c:v>
                </c:pt>
                <c:pt idx="4655">
                  <c:v>40446</c:v>
                </c:pt>
                <c:pt idx="4656">
                  <c:v>40447</c:v>
                </c:pt>
                <c:pt idx="4657">
                  <c:v>40448</c:v>
                </c:pt>
                <c:pt idx="4658">
                  <c:v>40449</c:v>
                </c:pt>
                <c:pt idx="4659">
                  <c:v>40450</c:v>
                </c:pt>
                <c:pt idx="4660">
                  <c:v>40451</c:v>
                </c:pt>
                <c:pt idx="4661">
                  <c:v>40452</c:v>
                </c:pt>
                <c:pt idx="4662">
                  <c:v>40453</c:v>
                </c:pt>
                <c:pt idx="4663">
                  <c:v>40454</c:v>
                </c:pt>
                <c:pt idx="4664">
                  <c:v>40456</c:v>
                </c:pt>
                <c:pt idx="4665">
                  <c:v>40457</c:v>
                </c:pt>
                <c:pt idx="4666">
                  <c:v>40458</c:v>
                </c:pt>
                <c:pt idx="4667">
                  <c:v>40459</c:v>
                </c:pt>
                <c:pt idx="4668">
                  <c:v>40460</c:v>
                </c:pt>
                <c:pt idx="4669">
                  <c:v>40461</c:v>
                </c:pt>
                <c:pt idx="4670">
                  <c:v>40462</c:v>
                </c:pt>
                <c:pt idx="4671">
                  <c:v>40463</c:v>
                </c:pt>
                <c:pt idx="4672">
                  <c:v>40464</c:v>
                </c:pt>
                <c:pt idx="4673">
                  <c:v>40465</c:v>
                </c:pt>
                <c:pt idx="4674">
                  <c:v>40466</c:v>
                </c:pt>
                <c:pt idx="4675">
                  <c:v>40467</c:v>
                </c:pt>
                <c:pt idx="4676">
                  <c:v>40468</c:v>
                </c:pt>
                <c:pt idx="4677">
                  <c:v>40469</c:v>
                </c:pt>
                <c:pt idx="4678">
                  <c:v>40470</c:v>
                </c:pt>
                <c:pt idx="4679">
                  <c:v>40471</c:v>
                </c:pt>
                <c:pt idx="4680">
                  <c:v>40472</c:v>
                </c:pt>
                <c:pt idx="4681">
                  <c:v>40473</c:v>
                </c:pt>
                <c:pt idx="4682">
                  <c:v>40474</c:v>
                </c:pt>
                <c:pt idx="4683">
                  <c:v>40475</c:v>
                </c:pt>
                <c:pt idx="4684">
                  <c:v>40476</c:v>
                </c:pt>
                <c:pt idx="4685">
                  <c:v>40477</c:v>
                </c:pt>
                <c:pt idx="4686">
                  <c:v>40478</c:v>
                </c:pt>
                <c:pt idx="4687">
                  <c:v>40479</c:v>
                </c:pt>
                <c:pt idx="4688">
                  <c:v>40480</c:v>
                </c:pt>
                <c:pt idx="4689">
                  <c:v>40481</c:v>
                </c:pt>
                <c:pt idx="4690">
                  <c:v>40482</c:v>
                </c:pt>
                <c:pt idx="4691">
                  <c:v>40483</c:v>
                </c:pt>
                <c:pt idx="4692">
                  <c:v>40484</c:v>
                </c:pt>
                <c:pt idx="4693">
                  <c:v>40485</c:v>
                </c:pt>
                <c:pt idx="4694">
                  <c:v>40486</c:v>
                </c:pt>
                <c:pt idx="4695">
                  <c:v>40487</c:v>
                </c:pt>
                <c:pt idx="4696">
                  <c:v>40488</c:v>
                </c:pt>
                <c:pt idx="4697">
                  <c:v>40489</c:v>
                </c:pt>
                <c:pt idx="4698">
                  <c:v>40490</c:v>
                </c:pt>
                <c:pt idx="4699">
                  <c:v>40491</c:v>
                </c:pt>
                <c:pt idx="4700">
                  <c:v>40492</c:v>
                </c:pt>
                <c:pt idx="4701">
                  <c:v>40493</c:v>
                </c:pt>
                <c:pt idx="4702">
                  <c:v>40494</c:v>
                </c:pt>
                <c:pt idx="4703">
                  <c:v>40495</c:v>
                </c:pt>
                <c:pt idx="4704">
                  <c:v>40496</c:v>
                </c:pt>
                <c:pt idx="4705">
                  <c:v>40497</c:v>
                </c:pt>
                <c:pt idx="4706">
                  <c:v>40498</c:v>
                </c:pt>
                <c:pt idx="4707">
                  <c:v>40499</c:v>
                </c:pt>
                <c:pt idx="4708">
                  <c:v>40500</c:v>
                </c:pt>
                <c:pt idx="4709">
                  <c:v>40501</c:v>
                </c:pt>
                <c:pt idx="4710">
                  <c:v>40502</c:v>
                </c:pt>
                <c:pt idx="4711">
                  <c:v>40503</c:v>
                </c:pt>
                <c:pt idx="4712">
                  <c:v>40504</c:v>
                </c:pt>
                <c:pt idx="4713">
                  <c:v>40505</c:v>
                </c:pt>
                <c:pt idx="4714">
                  <c:v>40506</c:v>
                </c:pt>
                <c:pt idx="4715">
                  <c:v>40507</c:v>
                </c:pt>
                <c:pt idx="4716">
                  <c:v>40508</c:v>
                </c:pt>
                <c:pt idx="4717">
                  <c:v>40509</c:v>
                </c:pt>
                <c:pt idx="4718">
                  <c:v>40510</c:v>
                </c:pt>
                <c:pt idx="4719">
                  <c:v>40511</c:v>
                </c:pt>
                <c:pt idx="4720">
                  <c:v>40512</c:v>
                </c:pt>
                <c:pt idx="4721">
                  <c:v>40513</c:v>
                </c:pt>
                <c:pt idx="4722">
                  <c:v>40514</c:v>
                </c:pt>
                <c:pt idx="4723">
                  <c:v>40515</c:v>
                </c:pt>
                <c:pt idx="4724">
                  <c:v>40516</c:v>
                </c:pt>
                <c:pt idx="4725">
                  <c:v>40517</c:v>
                </c:pt>
                <c:pt idx="4726">
                  <c:v>40518</c:v>
                </c:pt>
                <c:pt idx="4727">
                  <c:v>40519</c:v>
                </c:pt>
                <c:pt idx="4728">
                  <c:v>40520</c:v>
                </c:pt>
                <c:pt idx="4729">
                  <c:v>40521</c:v>
                </c:pt>
                <c:pt idx="4730">
                  <c:v>40522</c:v>
                </c:pt>
                <c:pt idx="4731">
                  <c:v>40523</c:v>
                </c:pt>
                <c:pt idx="4732">
                  <c:v>40524</c:v>
                </c:pt>
                <c:pt idx="4733">
                  <c:v>40525</c:v>
                </c:pt>
                <c:pt idx="4734">
                  <c:v>40526</c:v>
                </c:pt>
                <c:pt idx="4735">
                  <c:v>40527</c:v>
                </c:pt>
                <c:pt idx="4736">
                  <c:v>40528</c:v>
                </c:pt>
                <c:pt idx="4737">
                  <c:v>40529</c:v>
                </c:pt>
                <c:pt idx="4738">
                  <c:v>40530</c:v>
                </c:pt>
                <c:pt idx="4739">
                  <c:v>40531</c:v>
                </c:pt>
                <c:pt idx="4740">
                  <c:v>40532</c:v>
                </c:pt>
                <c:pt idx="4741">
                  <c:v>40533</c:v>
                </c:pt>
                <c:pt idx="4742">
                  <c:v>40534</c:v>
                </c:pt>
                <c:pt idx="4743">
                  <c:v>40535</c:v>
                </c:pt>
                <c:pt idx="4744">
                  <c:v>40536</c:v>
                </c:pt>
                <c:pt idx="4745">
                  <c:v>40537</c:v>
                </c:pt>
                <c:pt idx="4746">
                  <c:v>40538</c:v>
                </c:pt>
                <c:pt idx="4747">
                  <c:v>40539</c:v>
                </c:pt>
                <c:pt idx="4748">
                  <c:v>40540</c:v>
                </c:pt>
                <c:pt idx="4749">
                  <c:v>40541</c:v>
                </c:pt>
                <c:pt idx="4750">
                  <c:v>40542</c:v>
                </c:pt>
                <c:pt idx="4751">
                  <c:v>40543</c:v>
                </c:pt>
                <c:pt idx="4752">
                  <c:v>40544</c:v>
                </c:pt>
                <c:pt idx="4753">
                  <c:v>40545</c:v>
                </c:pt>
                <c:pt idx="4754">
                  <c:v>40546</c:v>
                </c:pt>
                <c:pt idx="4755">
                  <c:v>40547</c:v>
                </c:pt>
                <c:pt idx="4756">
                  <c:v>40548</c:v>
                </c:pt>
                <c:pt idx="4757">
                  <c:v>40549</c:v>
                </c:pt>
                <c:pt idx="4758">
                  <c:v>40550</c:v>
                </c:pt>
                <c:pt idx="4759">
                  <c:v>40551</c:v>
                </c:pt>
                <c:pt idx="4760">
                  <c:v>40552</c:v>
                </c:pt>
                <c:pt idx="4761">
                  <c:v>40553</c:v>
                </c:pt>
                <c:pt idx="4762">
                  <c:v>40554</c:v>
                </c:pt>
                <c:pt idx="4763">
                  <c:v>40555</c:v>
                </c:pt>
                <c:pt idx="4764">
                  <c:v>40556</c:v>
                </c:pt>
                <c:pt idx="4765">
                  <c:v>40557</c:v>
                </c:pt>
                <c:pt idx="4766">
                  <c:v>40558</c:v>
                </c:pt>
                <c:pt idx="4767">
                  <c:v>40559</c:v>
                </c:pt>
                <c:pt idx="4768">
                  <c:v>40560</c:v>
                </c:pt>
                <c:pt idx="4769">
                  <c:v>40561</c:v>
                </c:pt>
                <c:pt idx="4770">
                  <c:v>40562</c:v>
                </c:pt>
                <c:pt idx="4771">
                  <c:v>40563</c:v>
                </c:pt>
                <c:pt idx="4772">
                  <c:v>40564</c:v>
                </c:pt>
                <c:pt idx="4773">
                  <c:v>40565</c:v>
                </c:pt>
                <c:pt idx="4774">
                  <c:v>40566</c:v>
                </c:pt>
                <c:pt idx="4775">
                  <c:v>40567</c:v>
                </c:pt>
                <c:pt idx="4776">
                  <c:v>40568</c:v>
                </c:pt>
                <c:pt idx="4777">
                  <c:v>40569</c:v>
                </c:pt>
                <c:pt idx="4778">
                  <c:v>40570</c:v>
                </c:pt>
                <c:pt idx="4779">
                  <c:v>40571</c:v>
                </c:pt>
                <c:pt idx="4780">
                  <c:v>40572</c:v>
                </c:pt>
                <c:pt idx="4781">
                  <c:v>40573</c:v>
                </c:pt>
                <c:pt idx="4782">
                  <c:v>40574</c:v>
                </c:pt>
                <c:pt idx="4783">
                  <c:v>40575</c:v>
                </c:pt>
                <c:pt idx="4784">
                  <c:v>40576</c:v>
                </c:pt>
                <c:pt idx="4785">
                  <c:v>40577</c:v>
                </c:pt>
                <c:pt idx="4786">
                  <c:v>40578</c:v>
                </c:pt>
                <c:pt idx="4787">
                  <c:v>40579</c:v>
                </c:pt>
                <c:pt idx="4788">
                  <c:v>40580</c:v>
                </c:pt>
                <c:pt idx="4789">
                  <c:v>40581</c:v>
                </c:pt>
                <c:pt idx="4790">
                  <c:v>40582</c:v>
                </c:pt>
                <c:pt idx="4791">
                  <c:v>40583</c:v>
                </c:pt>
                <c:pt idx="4792">
                  <c:v>40584</c:v>
                </c:pt>
                <c:pt idx="4793">
                  <c:v>40585</c:v>
                </c:pt>
                <c:pt idx="4794">
                  <c:v>40586</c:v>
                </c:pt>
                <c:pt idx="4795">
                  <c:v>40587</c:v>
                </c:pt>
                <c:pt idx="4796">
                  <c:v>40588</c:v>
                </c:pt>
                <c:pt idx="4797">
                  <c:v>40589</c:v>
                </c:pt>
                <c:pt idx="4798">
                  <c:v>40590</c:v>
                </c:pt>
                <c:pt idx="4799">
                  <c:v>40591</c:v>
                </c:pt>
                <c:pt idx="4800">
                  <c:v>40592</c:v>
                </c:pt>
                <c:pt idx="4801">
                  <c:v>40593</c:v>
                </c:pt>
                <c:pt idx="4802">
                  <c:v>40594</c:v>
                </c:pt>
                <c:pt idx="4803">
                  <c:v>40595</c:v>
                </c:pt>
                <c:pt idx="4804">
                  <c:v>40596</c:v>
                </c:pt>
                <c:pt idx="4805">
                  <c:v>40597</c:v>
                </c:pt>
                <c:pt idx="4806">
                  <c:v>40598</c:v>
                </c:pt>
                <c:pt idx="4807">
                  <c:v>40599</c:v>
                </c:pt>
                <c:pt idx="4808">
                  <c:v>40600</c:v>
                </c:pt>
                <c:pt idx="4809">
                  <c:v>40601</c:v>
                </c:pt>
                <c:pt idx="4810">
                  <c:v>40602</c:v>
                </c:pt>
                <c:pt idx="4811">
                  <c:v>40603</c:v>
                </c:pt>
                <c:pt idx="4812">
                  <c:v>40604</c:v>
                </c:pt>
                <c:pt idx="4813">
                  <c:v>40605</c:v>
                </c:pt>
                <c:pt idx="4814">
                  <c:v>40606</c:v>
                </c:pt>
                <c:pt idx="4815">
                  <c:v>40607</c:v>
                </c:pt>
                <c:pt idx="4816">
                  <c:v>40608</c:v>
                </c:pt>
                <c:pt idx="4817">
                  <c:v>40609</c:v>
                </c:pt>
                <c:pt idx="4818">
                  <c:v>40610</c:v>
                </c:pt>
                <c:pt idx="4819">
                  <c:v>40611</c:v>
                </c:pt>
                <c:pt idx="4820">
                  <c:v>40612</c:v>
                </c:pt>
                <c:pt idx="4821">
                  <c:v>40613</c:v>
                </c:pt>
                <c:pt idx="4822">
                  <c:v>40614</c:v>
                </c:pt>
                <c:pt idx="4823">
                  <c:v>40615</c:v>
                </c:pt>
                <c:pt idx="4824">
                  <c:v>40616</c:v>
                </c:pt>
                <c:pt idx="4825">
                  <c:v>40617</c:v>
                </c:pt>
                <c:pt idx="4826">
                  <c:v>40618</c:v>
                </c:pt>
                <c:pt idx="4827">
                  <c:v>40619</c:v>
                </c:pt>
                <c:pt idx="4828">
                  <c:v>40620</c:v>
                </c:pt>
                <c:pt idx="4829">
                  <c:v>40621</c:v>
                </c:pt>
                <c:pt idx="4830">
                  <c:v>40622</c:v>
                </c:pt>
                <c:pt idx="4831">
                  <c:v>40623</c:v>
                </c:pt>
                <c:pt idx="4832">
                  <c:v>40624</c:v>
                </c:pt>
                <c:pt idx="4833">
                  <c:v>40625</c:v>
                </c:pt>
                <c:pt idx="4834">
                  <c:v>40626</c:v>
                </c:pt>
                <c:pt idx="4835">
                  <c:v>40627</c:v>
                </c:pt>
                <c:pt idx="4836">
                  <c:v>40628</c:v>
                </c:pt>
                <c:pt idx="4837">
                  <c:v>40629</c:v>
                </c:pt>
                <c:pt idx="4838">
                  <c:v>40630</c:v>
                </c:pt>
                <c:pt idx="4839">
                  <c:v>40631</c:v>
                </c:pt>
                <c:pt idx="4840">
                  <c:v>40632</c:v>
                </c:pt>
                <c:pt idx="4841">
                  <c:v>40633</c:v>
                </c:pt>
                <c:pt idx="4842">
                  <c:v>40634</c:v>
                </c:pt>
                <c:pt idx="4843">
                  <c:v>40635</c:v>
                </c:pt>
                <c:pt idx="4844">
                  <c:v>40636</c:v>
                </c:pt>
                <c:pt idx="4845">
                  <c:v>40637</c:v>
                </c:pt>
                <c:pt idx="4846">
                  <c:v>40638</c:v>
                </c:pt>
                <c:pt idx="4847">
                  <c:v>40639</c:v>
                </c:pt>
                <c:pt idx="4848">
                  <c:v>40640</c:v>
                </c:pt>
                <c:pt idx="4849">
                  <c:v>40641</c:v>
                </c:pt>
                <c:pt idx="4850">
                  <c:v>40642</c:v>
                </c:pt>
                <c:pt idx="4851">
                  <c:v>40643</c:v>
                </c:pt>
                <c:pt idx="4852">
                  <c:v>40644</c:v>
                </c:pt>
                <c:pt idx="4853">
                  <c:v>40645</c:v>
                </c:pt>
                <c:pt idx="4854">
                  <c:v>40646</c:v>
                </c:pt>
                <c:pt idx="4855">
                  <c:v>40647</c:v>
                </c:pt>
                <c:pt idx="4856">
                  <c:v>40648</c:v>
                </c:pt>
                <c:pt idx="4857">
                  <c:v>40649</c:v>
                </c:pt>
                <c:pt idx="4858">
                  <c:v>40650</c:v>
                </c:pt>
                <c:pt idx="4859">
                  <c:v>40651</c:v>
                </c:pt>
                <c:pt idx="4860">
                  <c:v>40652</c:v>
                </c:pt>
                <c:pt idx="4861">
                  <c:v>40653</c:v>
                </c:pt>
                <c:pt idx="4862">
                  <c:v>40654</c:v>
                </c:pt>
                <c:pt idx="4863">
                  <c:v>40655</c:v>
                </c:pt>
                <c:pt idx="4864">
                  <c:v>40656</c:v>
                </c:pt>
                <c:pt idx="4865">
                  <c:v>40657</c:v>
                </c:pt>
                <c:pt idx="4866">
                  <c:v>40658</c:v>
                </c:pt>
                <c:pt idx="4867">
                  <c:v>40659</c:v>
                </c:pt>
                <c:pt idx="4868">
                  <c:v>40660</c:v>
                </c:pt>
                <c:pt idx="4869">
                  <c:v>40661</c:v>
                </c:pt>
                <c:pt idx="4870">
                  <c:v>40662</c:v>
                </c:pt>
                <c:pt idx="4871">
                  <c:v>40663</c:v>
                </c:pt>
                <c:pt idx="4872">
                  <c:v>40664</c:v>
                </c:pt>
                <c:pt idx="4873">
                  <c:v>40665</c:v>
                </c:pt>
                <c:pt idx="4874">
                  <c:v>40666</c:v>
                </c:pt>
                <c:pt idx="4875">
                  <c:v>40667</c:v>
                </c:pt>
                <c:pt idx="4876">
                  <c:v>40668</c:v>
                </c:pt>
                <c:pt idx="4877">
                  <c:v>40669</c:v>
                </c:pt>
                <c:pt idx="4878">
                  <c:v>40670</c:v>
                </c:pt>
                <c:pt idx="4879">
                  <c:v>40671</c:v>
                </c:pt>
                <c:pt idx="4880">
                  <c:v>40672</c:v>
                </c:pt>
                <c:pt idx="4881">
                  <c:v>40673</c:v>
                </c:pt>
                <c:pt idx="4882">
                  <c:v>40674</c:v>
                </c:pt>
                <c:pt idx="4883">
                  <c:v>40675</c:v>
                </c:pt>
                <c:pt idx="4884">
                  <c:v>40676</c:v>
                </c:pt>
                <c:pt idx="4885">
                  <c:v>40677</c:v>
                </c:pt>
                <c:pt idx="4886">
                  <c:v>40678</c:v>
                </c:pt>
                <c:pt idx="4887">
                  <c:v>40679</c:v>
                </c:pt>
                <c:pt idx="4888">
                  <c:v>40680</c:v>
                </c:pt>
                <c:pt idx="4889">
                  <c:v>40681</c:v>
                </c:pt>
                <c:pt idx="4890">
                  <c:v>40682</c:v>
                </c:pt>
                <c:pt idx="4891">
                  <c:v>40683</c:v>
                </c:pt>
                <c:pt idx="4892">
                  <c:v>40684</c:v>
                </c:pt>
                <c:pt idx="4893">
                  <c:v>40685</c:v>
                </c:pt>
                <c:pt idx="4894">
                  <c:v>40686</c:v>
                </c:pt>
                <c:pt idx="4895">
                  <c:v>40687</c:v>
                </c:pt>
                <c:pt idx="4896">
                  <c:v>40688</c:v>
                </c:pt>
                <c:pt idx="4897">
                  <c:v>40689</c:v>
                </c:pt>
                <c:pt idx="4898">
                  <c:v>40690</c:v>
                </c:pt>
                <c:pt idx="4899">
                  <c:v>40691</c:v>
                </c:pt>
                <c:pt idx="4900">
                  <c:v>40692</c:v>
                </c:pt>
                <c:pt idx="4901">
                  <c:v>40693</c:v>
                </c:pt>
                <c:pt idx="4902">
                  <c:v>40696</c:v>
                </c:pt>
                <c:pt idx="4903">
                  <c:v>40697</c:v>
                </c:pt>
                <c:pt idx="4904">
                  <c:v>40698</c:v>
                </c:pt>
                <c:pt idx="4905">
                  <c:v>40699</c:v>
                </c:pt>
                <c:pt idx="4906">
                  <c:v>40700</c:v>
                </c:pt>
                <c:pt idx="4907">
                  <c:v>40701</c:v>
                </c:pt>
                <c:pt idx="4908">
                  <c:v>40702</c:v>
                </c:pt>
                <c:pt idx="4909">
                  <c:v>40704</c:v>
                </c:pt>
                <c:pt idx="4910">
                  <c:v>40705</c:v>
                </c:pt>
                <c:pt idx="4911">
                  <c:v>40706</c:v>
                </c:pt>
                <c:pt idx="4912">
                  <c:v>40707</c:v>
                </c:pt>
                <c:pt idx="4913">
                  <c:v>40708</c:v>
                </c:pt>
                <c:pt idx="4914">
                  <c:v>40709</c:v>
                </c:pt>
                <c:pt idx="4915">
                  <c:v>40710</c:v>
                </c:pt>
                <c:pt idx="4916">
                  <c:v>40711</c:v>
                </c:pt>
                <c:pt idx="4917">
                  <c:v>40712</c:v>
                </c:pt>
                <c:pt idx="4918">
                  <c:v>40713</c:v>
                </c:pt>
                <c:pt idx="4919">
                  <c:v>40714</c:v>
                </c:pt>
                <c:pt idx="4920">
                  <c:v>40715</c:v>
                </c:pt>
                <c:pt idx="4921">
                  <c:v>40716</c:v>
                </c:pt>
                <c:pt idx="4922">
                  <c:v>40717</c:v>
                </c:pt>
                <c:pt idx="4923">
                  <c:v>40718</c:v>
                </c:pt>
                <c:pt idx="4924">
                  <c:v>40719</c:v>
                </c:pt>
                <c:pt idx="4925">
                  <c:v>40720</c:v>
                </c:pt>
                <c:pt idx="4926">
                  <c:v>40721</c:v>
                </c:pt>
                <c:pt idx="4927">
                  <c:v>40722</c:v>
                </c:pt>
                <c:pt idx="4928">
                  <c:v>40723</c:v>
                </c:pt>
                <c:pt idx="4929">
                  <c:v>40724</c:v>
                </c:pt>
                <c:pt idx="4930">
                  <c:v>40725</c:v>
                </c:pt>
                <c:pt idx="4931">
                  <c:v>40726</c:v>
                </c:pt>
                <c:pt idx="4932">
                  <c:v>40727</c:v>
                </c:pt>
                <c:pt idx="4933">
                  <c:v>40728</c:v>
                </c:pt>
                <c:pt idx="4934">
                  <c:v>40729</c:v>
                </c:pt>
                <c:pt idx="4935">
                  <c:v>40730</c:v>
                </c:pt>
                <c:pt idx="4936">
                  <c:v>40731</c:v>
                </c:pt>
                <c:pt idx="4937">
                  <c:v>40732</c:v>
                </c:pt>
                <c:pt idx="4938">
                  <c:v>40733</c:v>
                </c:pt>
                <c:pt idx="4939">
                  <c:v>40734</c:v>
                </c:pt>
                <c:pt idx="4940">
                  <c:v>40735</c:v>
                </c:pt>
                <c:pt idx="4941">
                  <c:v>40736</c:v>
                </c:pt>
                <c:pt idx="4942">
                  <c:v>40737</c:v>
                </c:pt>
                <c:pt idx="4943">
                  <c:v>40738</c:v>
                </c:pt>
                <c:pt idx="4944">
                  <c:v>40739</c:v>
                </c:pt>
                <c:pt idx="4945">
                  <c:v>40740</c:v>
                </c:pt>
                <c:pt idx="4946">
                  <c:v>40741</c:v>
                </c:pt>
                <c:pt idx="4947">
                  <c:v>40742</c:v>
                </c:pt>
                <c:pt idx="4948">
                  <c:v>40743</c:v>
                </c:pt>
                <c:pt idx="4949">
                  <c:v>40744</c:v>
                </c:pt>
                <c:pt idx="4950">
                  <c:v>40745</c:v>
                </c:pt>
                <c:pt idx="4951">
                  <c:v>40746</c:v>
                </c:pt>
                <c:pt idx="4952">
                  <c:v>40747</c:v>
                </c:pt>
                <c:pt idx="4953">
                  <c:v>40748</c:v>
                </c:pt>
                <c:pt idx="4954">
                  <c:v>40749</c:v>
                </c:pt>
                <c:pt idx="4955">
                  <c:v>40750</c:v>
                </c:pt>
                <c:pt idx="4956">
                  <c:v>40751</c:v>
                </c:pt>
                <c:pt idx="4957">
                  <c:v>40752</c:v>
                </c:pt>
                <c:pt idx="4958">
                  <c:v>40753</c:v>
                </c:pt>
                <c:pt idx="4959">
                  <c:v>40754</c:v>
                </c:pt>
                <c:pt idx="4960">
                  <c:v>40755</c:v>
                </c:pt>
                <c:pt idx="4961">
                  <c:v>40756</c:v>
                </c:pt>
                <c:pt idx="4962">
                  <c:v>40757</c:v>
                </c:pt>
                <c:pt idx="4963">
                  <c:v>40758</c:v>
                </c:pt>
                <c:pt idx="4964">
                  <c:v>40759</c:v>
                </c:pt>
                <c:pt idx="4965">
                  <c:v>40760</c:v>
                </c:pt>
                <c:pt idx="4966">
                  <c:v>40761</c:v>
                </c:pt>
                <c:pt idx="4967">
                  <c:v>40762</c:v>
                </c:pt>
                <c:pt idx="4968">
                  <c:v>40763</c:v>
                </c:pt>
                <c:pt idx="4969">
                  <c:v>40764</c:v>
                </c:pt>
                <c:pt idx="4970">
                  <c:v>40765</c:v>
                </c:pt>
                <c:pt idx="4971">
                  <c:v>40766</c:v>
                </c:pt>
                <c:pt idx="4972">
                  <c:v>40767</c:v>
                </c:pt>
                <c:pt idx="4973">
                  <c:v>40768</c:v>
                </c:pt>
                <c:pt idx="4974">
                  <c:v>40769</c:v>
                </c:pt>
                <c:pt idx="4975">
                  <c:v>40770</c:v>
                </c:pt>
                <c:pt idx="4976">
                  <c:v>40771</c:v>
                </c:pt>
                <c:pt idx="4977">
                  <c:v>40772</c:v>
                </c:pt>
                <c:pt idx="4978">
                  <c:v>40773</c:v>
                </c:pt>
                <c:pt idx="4979">
                  <c:v>40774</c:v>
                </c:pt>
                <c:pt idx="4980">
                  <c:v>40775</c:v>
                </c:pt>
                <c:pt idx="4981">
                  <c:v>40776</c:v>
                </c:pt>
                <c:pt idx="4982">
                  <c:v>40777</c:v>
                </c:pt>
                <c:pt idx="4983">
                  <c:v>40778</c:v>
                </c:pt>
                <c:pt idx="4984">
                  <c:v>40779</c:v>
                </c:pt>
                <c:pt idx="4985">
                  <c:v>40780</c:v>
                </c:pt>
                <c:pt idx="4986">
                  <c:v>40781</c:v>
                </c:pt>
                <c:pt idx="4987">
                  <c:v>40782</c:v>
                </c:pt>
                <c:pt idx="4988">
                  <c:v>40783</c:v>
                </c:pt>
                <c:pt idx="4989">
                  <c:v>40784</c:v>
                </c:pt>
                <c:pt idx="4990">
                  <c:v>40785</c:v>
                </c:pt>
                <c:pt idx="4991">
                  <c:v>40786</c:v>
                </c:pt>
                <c:pt idx="4992">
                  <c:v>40787</c:v>
                </c:pt>
                <c:pt idx="4993">
                  <c:v>40788</c:v>
                </c:pt>
                <c:pt idx="4994">
                  <c:v>40789</c:v>
                </c:pt>
                <c:pt idx="4995">
                  <c:v>40790</c:v>
                </c:pt>
                <c:pt idx="4996">
                  <c:v>40791</c:v>
                </c:pt>
                <c:pt idx="4997">
                  <c:v>40792</c:v>
                </c:pt>
                <c:pt idx="4998">
                  <c:v>40793</c:v>
                </c:pt>
                <c:pt idx="4999">
                  <c:v>40794</c:v>
                </c:pt>
                <c:pt idx="5000">
                  <c:v>40795</c:v>
                </c:pt>
                <c:pt idx="5001">
                  <c:v>40796</c:v>
                </c:pt>
                <c:pt idx="5002">
                  <c:v>40797</c:v>
                </c:pt>
                <c:pt idx="5003">
                  <c:v>40798</c:v>
                </c:pt>
                <c:pt idx="5004">
                  <c:v>40799</c:v>
                </c:pt>
                <c:pt idx="5005">
                  <c:v>40800</c:v>
                </c:pt>
                <c:pt idx="5006">
                  <c:v>40801</c:v>
                </c:pt>
                <c:pt idx="5007">
                  <c:v>40802</c:v>
                </c:pt>
                <c:pt idx="5008">
                  <c:v>40803</c:v>
                </c:pt>
                <c:pt idx="5009">
                  <c:v>40804</c:v>
                </c:pt>
                <c:pt idx="5010">
                  <c:v>40805</c:v>
                </c:pt>
                <c:pt idx="5011">
                  <c:v>40806</c:v>
                </c:pt>
                <c:pt idx="5012">
                  <c:v>40807</c:v>
                </c:pt>
                <c:pt idx="5013">
                  <c:v>40808</c:v>
                </c:pt>
                <c:pt idx="5014">
                  <c:v>40809</c:v>
                </c:pt>
                <c:pt idx="5015">
                  <c:v>40810</c:v>
                </c:pt>
                <c:pt idx="5016">
                  <c:v>40811</c:v>
                </c:pt>
                <c:pt idx="5017">
                  <c:v>40812</c:v>
                </c:pt>
                <c:pt idx="5018">
                  <c:v>40813</c:v>
                </c:pt>
                <c:pt idx="5019">
                  <c:v>40814</c:v>
                </c:pt>
                <c:pt idx="5020">
                  <c:v>40815</c:v>
                </c:pt>
                <c:pt idx="5021">
                  <c:v>40816</c:v>
                </c:pt>
                <c:pt idx="5022">
                  <c:v>40817</c:v>
                </c:pt>
                <c:pt idx="5023">
                  <c:v>40818</c:v>
                </c:pt>
                <c:pt idx="5024">
                  <c:v>40819</c:v>
                </c:pt>
                <c:pt idx="5025">
                  <c:v>40820</c:v>
                </c:pt>
                <c:pt idx="5026">
                  <c:v>40821</c:v>
                </c:pt>
                <c:pt idx="5027">
                  <c:v>40822</c:v>
                </c:pt>
                <c:pt idx="5028">
                  <c:v>40823</c:v>
                </c:pt>
                <c:pt idx="5029">
                  <c:v>40824</c:v>
                </c:pt>
                <c:pt idx="5030">
                  <c:v>40825</c:v>
                </c:pt>
                <c:pt idx="5031">
                  <c:v>40826</c:v>
                </c:pt>
                <c:pt idx="5032">
                  <c:v>40827</c:v>
                </c:pt>
                <c:pt idx="5033">
                  <c:v>40828</c:v>
                </c:pt>
                <c:pt idx="5034">
                  <c:v>40829</c:v>
                </c:pt>
                <c:pt idx="5035">
                  <c:v>40830</c:v>
                </c:pt>
                <c:pt idx="5036">
                  <c:v>40831</c:v>
                </c:pt>
                <c:pt idx="5037">
                  <c:v>40832</c:v>
                </c:pt>
                <c:pt idx="5038">
                  <c:v>40833</c:v>
                </c:pt>
                <c:pt idx="5039">
                  <c:v>40834</c:v>
                </c:pt>
                <c:pt idx="5040">
                  <c:v>40835</c:v>
                </c:pt>
                <c:pt idx="5041">
                  <c:v>40836</c:v>
                </c:pt>
                <c:pt idx="5042">
                  <c:v>40837</c:v>
                </c:pt>
                <c:pt idx="5043">
                  <c:v>40838</c:v>
                </c:pt>
                <c:pt idx="5044">
                  <c:v>40839</c:v>
                </c:pt>
                <c:pt idx="5045">
                  <c:v>40840</c:v>
                </c:pt>
                <c:pt idx="5046">
                  <c:v>40841</c:v>
                </c:pt>
                <c:pt idx="5047">
                  <c:v>40842</c:v>
                </c:pt>
                <c:pt idx="5048">
                  <c:v>40843</c:v>
                </c:pt>
                <c:pt idx="5049">
                  <c:v>40844</c:v>
                </c:pt>
                <c:pt idx="5050">
                  <c:v>40845</c:v>
                </c:pt>
                <c:pt idx="5051">
                  <c:v>40846</c:v>
                </c:pt>
                <c:pt idx="5052">
                  <c:v>40847</c:v>
                </c:pt>
                <c:pt idx="5053">
                  <c:v>40848</c:v>
                </c:pt>
                <c:pt idx="5054">
                  <c:v>40849</c:v>
                </c:pt>
                <c:pt idx="5055">
                  <c:v>40850</c:v>
                </c:pt>
                <c:pt idx="5056">
                  <c:v>40851</c:v>
                </c:pt>
                <c:pt idx="5057">
                  <c:v>40852</c:v>
                </c:pt>
                <c:pt idx="5058">
                  <c:v>40853</c:v>
                </c:pt>
                <c:pt idx="5059">
                  <c:v>40854</c:v>
                </c:pt>
                <c:pt idx="5060">
                  <c:v>40855</c:v>
                </c:pt>
                <c:pt idx="5061">
                  <c:v>40856</c:v>
                </c:pt>
                <c:pt idx="5062">
                  <c:v>40857</c:v>
                </c:pt>
                <c:pt idx="5063">
                  <c:v>40858</c:v>
                </c:pt>
                <c:pt idx="5064">
                  <c:v>40859</c:v>
                </c:pt>
                <c:pt idx="5065">
                  <c:v>40860</c:v>
                </c:pt>
                <c:pt idx="5066">
                  <c:v>40861</c:v>
                </c:pt>
                <c:pt idx="5067">
                  <c:v>40862</c:v>
                </c:pt>
                <c:pt idx="5068">
                  <c:v>40863</c:v>
                </c:pt>
                <c:pt idx="5069">
                  <c:v>40864</c:v>
                </c:pt>
                <c:pt idx="5070">
                  <c:v>40865</c:v>
                </c:pt>
                <c:pt idx="5071">
                  <c:v>40866</c:v>
                </c:pt>
                <c:pt idx="5072">
                  <c:v>40867</c:v>
                </c:pt>
                <c:pt idx="5073">
                  <c:v>40868</c:v>
                </c:pt>
                <c:pt idx="5074">
                  <c:v>40869</c:v>
                </c:pt>
                <c:pt idx="5075">
                  <c:v>40870</c:v>
                </c:pt>
                <c:pt idx="5076">
                  <c:v>40871</c:v>
                </c:pt>
                <c:pt idx="5077">
                  <c:v>40872</c:v>
                </c:pt>
                <c:pt idx="5078">
                  <c:v>40873</c:v>
                </c:pt>
                <c:pt idx="5079">
                  <c:v>40874</c:v>
                </c:pt>
                <c:pt idx="5080">
                  <c:v>40875</c:v>
                </c:pt>
                <c:pt idx="5081">
                  <c:v>40876</c:v>
                </c:pt>
                <c:pt idx="5082">
                  <c:v>40877</c:v>
                </c:pt>
                <c:pt idx="5083">
                  <c:v>40878</c:v>
                </c:pt>
                <c:pt idx="5084">
                  <c:v>40879</c:v>
                </c:pt>
                <c:pt idx="5085">
                  <c:v>40880</c:v>
                </c:pt>
                <c:pt idx="5086">
                  <c:v>40881</c:v>
                </c:pt>
                <c:pt idx="5087">
                  <c:v>40882</c:v>
                </c:pt>
                <c:pt idx="5088">
                  <c:v>40883</c:v>
                </c:pt>
                <c:pt idx="5089">
                  <c:v>40884</c:v>
                </c:pt>
                <c:pt idx="5090">
                  <c:v>40885</c:v>
                </c:pt>
                <c:pt idx="5091">
                  <c:v>40886</c:v>
                </c:pt>
                <c:pt idx="5092">
                  <c:v>40887</c:v>
                </c:pt>
                <c:pt idx="5093">
                  <c:v>40888</c:v>
                </c:pt>
                <c:pt idx="5094">
                  <c:v>40889</c:v>
                </c:pt>
                <c:pt idx="5095">
                  <c:v>40890</c:v>
                </c:pt>
                <c:pt idx="5096">
                  <c:v>40891</c:v>
                </c:pt>
                <c:pt idx="5097">
                  <c:v>40892</c:v>
                </c:pt>
                <c:pt idx="5098">
                  <c:v>40893</c:v>
                </c:pt>
                <c:pt idx="5099">
                  <c:v>40894</c:v>
                </c:pt>
                <c:pt idx="5100">
                  <c:v>40895</c:v>
                </c:pt>
                <c:pt idx="5101">
                  <c:v>40896</c:v>
                </c:pt>
                <c:pt idx="5102">
                  <c:v>40897</c:v>
                </c:pt>
                <c:pt idx="5103">
                  <c:v>40898</c:v>
                </c:pt>
                <c:pt idx="5104">
                  <c:v>40899</c:v>
                </c:pt>
                <c:pt idx="5105">
                  <c:v>40900</c:v>
                </c:pt>
                <c:pt idx="5106">
                  <c:v>40901</c:v>
                </c:pt>
                <c:pt idx="5107">
                  <c:v>40902</c:v>
                </c:pt>
                <c:pt idx="5108">
                  <c:v>40903</c:v>
                </c:pt>
                <c:pt idx="5109">
                  <c:v>40904</c:v>
                </c:pt>
                <c:pt idx="5110">
                  <c:v>40905</c:v>
                </c:pt>
                <c:pt idx="5111">
                  <c:v>40906</c:v>
                </c:pt>
                <c:pt idx="5112">
                  <c:v>40907</c:v>
                </c:pt>
                <c:pt idx="5113">
                  <c:v>40908</c:v>
                </c:pt>
                <c:pt idx="5114">
                  <c:v>40909</c:v>
                </c:pt>
                <c:pt idx="5115">
                  <c:v>40910</c:v>
                </c:pt>
                <c:pt idx="5116">
                  <c:v>40911</c:v>
                </c:pt>
                <c:pt idx="5117">
                  <c:v>40912</c:v>
                </c:pt>
                <c:pt idx="5118">
                  <c:v>40913</c:v>
                </c:pt>
                <c:pt idx="5119">
                  <c:v>40914</c:v>
                </c:pt>
                <c:pt idx="5120">
                  <c:v>40915</c:v>
                </c:pt>
                <c:pt idx="5121">
                  <c:v>40916</c:v>
                </c:pt>
                <c:pt idx="5122">
                  <c:v>40917</c:v>
                </c:pt>
                <c:pt idx="5123">
                  <c:v>40918</c:v>
                </c:pt>
                <c:pt idx="5124">
                  <c:v>40919</c:v>
                </c:pt>
                <c:pt idx="5125">
                  <c:v>40920</c:v>
                </c:pt>
                <c:pt idx="5126">
                  <c:v>40921</c:v>
                </c:pt>
                <c:pt idx="5127">
                  <c:v>40922</c:v>
                </c:pt>
                <c:pt idx="5128">
                  <c:v>40923</c:v>
                </c:pt>
                <c:pt idx="5129">
                  <c:v>40924</c:v>
                </c:pt>
                <c:pt idx="5130">
                  <c:v>40925</c:v>
                </c:pt>
                <c:pt idx="5131">
                  <c:v>40926</c:v>
                </c:pt>
                <c:pt idx="5132">
                  <c:v>40927</c:v>
                </c:pt>
                <c:pt idx="5133">
                  <c:v>40928</c:v>
                </c:pt>
                <c:pt idx="5134">
                  <c:v>40929</c:v>
                </c:pt>
                <c:pt idx="5135">
                  <c:v>40930</c:v>
                </c:pt>
                <c:pt idx="5136">
                  <c:v>40931</c:v>
                </c:pt>
                <c:pt idx="5137">
                  <c:v>40932</c:v>
                </c:pt>
                <c:pt idx="5138">
                  <c:v>40933</c:v>
                </c:pt>
                <c:pt idx="5139">
                  <c:v>40934</c:v>
                </c:pt>
                <c:pt idx="5140">
                  <c:v>40935</c:v>
                </c:pt>
                <c:pt idx="5141">
                  <c:v>40936</c:v>
                </c:pt>
                <c:pt idx="5142">
                  <c:v>40937</c:v>
                </c:pt>
                <c:pt idx="5143">
                  <c:v>40938</c:v>
                </c:pt>
                <c:pt idx="5144">
                  <c:v>40939</c:v>
                </c:pt>
                <c:pt idx="5145">
                  <c:v>40940</c:v>
                </c:pt>
                <c:pt idx="5146">
                  <c:v>40941</c:v>
                </c:pt>
                <c:pt idx="5147">
                  <c:v>40942</c:v>
                </c:pt>
                <c:pt idx="5148">
                  <c:v>40943</c:v>
                </c:pt>
                <c:pt idx="5149">
                  <c:v>40944</c:v>
                </c:pt>
                <c:pt idx="5150">
                  <c:v>40945</c:v>
                </c:pt>
                <c:pt idx="5151">
                  <c:v>40946</c:v>
                </c:pt>
                <c:pt idx="5152">
                  <c:v>40947</c:v>
                </c:pt>
                <c:pt idx="5153">
                  <c:v>40948</c:v>
                </c:pt>
                <c:pt idx="5154">
                  <c:v>40949</c:v>
                </c:pt>
                <c:pt idx="5155">
                  <c:v>40950</c:v>
                </c:pt>
                <c:pt idx="5156">
                  <c:v>40951</c:v>
                </c:pt>
                <c:pt idx="5157">
                  <c:v>40952</c:v>
                </c:pt>
                <c:pt idx="5158">
                  <c:v>40953</c:v>
                </c:pt>
                <c:pt idx="5159">
                  <c:v>40954</c:v>
                </c:pt>
                <c:pt idx="5160">
                  <c:v>40955</c:v>
                </c:pt>
                <c:pt idx="5161">
                  <c:v>40956</c:v>
                </c:pt>
                <c:pt idx="5162">
                  <c:v>40957</c:v>
                </c:pt>
                <c:pt idx="5163">
                  <c:v>40958</c:v>
                </c:pt>
                <c:pt idx="5164">
                  <c:v>40959</c:v>
                </c:pt>
                <c:pt idx="5165">
                  <c:v>40960</c:v>
                </c:pt>
                <c:pt idx="5166">
                  <c:v>40961</c:v>
                </c:pt>
                <c:pt idx="5167">
                  <c:v>40962</c:v>
                </c:pt>
                <c:pt idx="5168">
                  <c:v>40963</c:v>
                </c:pt>
                <c:pt idx="5169">
                  <c:v>40964</c:v>
                </c:pt>
                <c:pt idx="5170">
                  <c:v>40965</c:v>
                </c:pt>
                <c:pt idx="5171">
                  <c:v>40966</c:v>
                </c:pt>
                <c:pt idx="5172">
                  <c:v>40967</c:v>
                </c:pt>
                <c:pt idx="5173">
                  <c:v>40968</c:v>
                </c:pt>
                <c:pt idx="5174">
                  <c:v>40969</c:v>
                </c:pt>
                <c:pt idx="5175">
                  <c:v>40970</c:v>
                </c:pt>
                <c:pt idx="5176">
                  <c:v>40971</c:v>
                </c:pt>
                <c:pt idx="5177">
                  <c:v>40972</c:v>
                </c:pt>
                <c:pt idx="5178">
                  <c:v>40973</c:v>
                </c:pt>
                <c:pt idx="5179">
                  <c:v>40974</c:v>
                </c:pt>
                <c:pt idx="5180">
                  <c:v>40975</c:v>
                </c:pt>
                <c:pt idx="5181">
                  <c:v>40976</c:v>
                </c:pt>
                <c:pt idx="5182">
                  <c:v>40977</c:v>
                </c:pt>
                <c:pt idx="5183">
                  <c:v>40978</c:v>
                </c:pt>
                <c:pt idx="5184">
                  <c:v>40979</c:v>
                </c:pt>
                <c:pt idx="5185">
                  <c:v>40980</c:v>
                </c:pt>
                <c:pt idx="5186">
                  <c:v>40981</c:v>
                </c:pt>
                <c:pt idx="5187">
                  <c:v>40982</c:v>
                </c:pt>
                <c:pt idx="5188">
                  <c:v>40983</c:v>
                </c:pt>
                <c:pt idx="5189">
                  <c:v>40984</c:v>
                </c:pt>
                <c:pt idx="5190">
                  <c:v>40985</c:v>
                </c:pt>
                <c:pt idx="5191">
                  <c:v>40986</c:v>
                </c:pt>
                <c:pt idx="5192">
                  <c:v>40987</c:v>
                </c:pt>
                <c:pt idx="5193">
                  <c:v>40988</c:v>
                </c:pt>
                <c:pt idx="5194">
                  <c:v>40989</c:v>
                </c:pt>
                <c:pt idx="5195">
                  <c:v>40990</c:v>
                </c:pt>
                <c:pt idx="5196">
                  <c:v>40991</c:v>
                </c:pt>
                <c:pt idx="5197">
                  <c:v>40992</c:v>
                </c:pt>
                <c:pt idx="5198">
                  <c:v>40993</c:v>
                </c:pt>
                <c:pt idx="5199">
                  <c:v>40994</c:v>
                </c:pt>
                <c:pt idx="5200">
                  <c:v>40995</c:v>
                </c:pt>
                <c:pt idx="5201">
                  <c:v>40996</c:v>
                </c:pt>
                <c:pt idx="5202">
                  <c:v>40997</c:v>
                </c:pt>
                <c:pt idx="5203">
                  <c:v>40998</c:v>
                </c:pt>
                <c:pt idx="5204">
                  <c:v>40999</c:v>
                </c:pt>
                <c:pt idx="5205">
                  <c:v>41000</c:v>
                </c:pt>
                <c:pt idx="5206">
                  <c:v>41001</c:v>
                </c:pt>
                <c:pt idx="5207">
                  <c:v>41002</c:v>
                </c:pt>
                <c:pt idx="5208">
                  <c:v>41003</c:v>
                </c:pt>
                <c:pt idx="5209">
                  <c:v>41004</c:v>
                </c:pt>
                <c:pt idx="5210">
                  <c:v>41005</c:v>
                </c:pt>
                <c:pt idx="5211">
                  <c:v>41006</c:v>
                </c:pt>
                <c:pt idx="5212">
                  <c:v>41007</c:v>
                </c:pt>
                <c:pt idx="5213">
                  <c:v>41008</c:v>
                </c:pt>
                <c:pt idx="5214">
                  <c:v>41009</c:v>
                </c:pt>
                <c:pt idx="5215">
                  <c:v>41010</c:v>
                </c:pt>
                <c:pt idx="5216">
                  <c:v>41011</c:v>
                </c:pt>
                <c:pt idx="5217">
                  <c:v>41012</c:v>
                </c:pt>
                <c:pt idx="5218">
                  <c:v>41013</c:v>
                </c:pt>
                <c:pt idx="5219">
                  <c:v>41014</c:v>
                </c:pt>
                <c:pt idx="5220">
                  <c:v>41015</c:v>
                </c:pt>
                <c:pt idx="5221">
                  <c:v>41016</c:v>
                </c:pt>
                <c:pt idx="5222">
                  <c:v>41017</c:v>
                </c:pt>
                <c:pt idx="5223">
                  <c:v>41018</c:v>
                </c:pt>
                <c:pt idx="5224">
                  <c:v>41019</c:v>
                </c:pt>
                <c:pt idx="5225">
                  <c:v>41020</c:v>
                </c:pt>
                <c:pt idx="5226">
                  <c:v>41021</c:v>
                </c:pt>
                <c:pt idx="5227">
                  <c:v>41022</c:v>
                </c:pt>
                <c:pt idx="5228">
                  <c:v>41023</c:v>
                </c:pt>
                <c:pt idx="5229">
                  <c:v>41024</c:v>
                </c:pt>
                <c:pt idx="5230">
                  <c:v>41025</c:v>
                </c:pt>
                <c:pt idx="5231">
                  <c:v>41026</c:v>
                </c:pt>
                <c:pt idx="5232">
                  <c:v>41027</c:v>
                </c:pt>
                <c:pt idx="5233">
                  <c:v>41028</c:v>
                </c:pt>
                <c:pt idx="5234">
                  <c:v>41029</c:v>
                </c:pt>
                <c:pt idx="5235">
                  <c:v>41030</c:v>
                </c:pt>
                <c:pt idx="5236">
                  <c:v>41031</c:v>
                </c:pt>
                <c:pt idx="5237">
                  <c:v>41032</c:v>
                </c:pt>
                <c:pt idx="5238">
                  <c:v>41033</c:v>
                </c:pt>
                <c:pt idx="5239">
                  <c:v>41034</c:v>
                </c:pt>
                <c:pt idx="5240">
                  <c:v>41035</c:v>
                </c:pt>
                <c:pt idx="5241">
                  <c:v>41036</c:v>
                </c:pt>
                <c:pt idx="5242">
                  <c:v>41037</c:v>
                </c:pt>
                <c:pt idx="5243">
                  <c:v>41038</c:v>
                </c:pt>
                <c:pt idx="5244">
                  <c:v>41039</c:v>
                </c:pt>
                <c:pt idx="5245">
                  <c:v>41040</c:v>
                </c:pt>
                <c:pt idx="5246">
                  <c:v>41041</c:v>
                </c:pt>
                <c:pt idx="5247">
                  <c:v>41042</c:v>
                </c:pt>
                <c:pt idx="5248">
                  <c:v>41043</c:v>
                </c:pt>
                <c:pt idx="5249">
                  <c:v>41044</c:v>
                </c:pt>
                <c:pt idx="5250">
                  <c:v>41045</c:v>
                </c:pt>
                <c:pt idx="5251">
                  <c:v>41046</c:v>
                </c:pt>
                <c:pt idx="5252">
                  <c:v>41047</c:v>
                </c:pt>
                <c:pt idx="5253">
                  <c:v>41048</c:v>
                </c:pt>
                <c:pt idx="5254">
                  <c:v>41049</c:v>
                </c:pt>
                <c:pt idx="5255">
                  <c:v>41050</c:v>
                </c:pt>
                <c:pt idx="5256">
                  <c:v>41051</c:v>
                </c:pt>
                <c:pt idx="5257">
                  <c:v>41052</c:v>
                </c:pt>
                <c:pt idx="5258">
                  <c:v>41053</c:v>
                </c:pt>
                <c:pt idx="5259">
                  <c:v>41054</c:v>
                </c:pt>
                <c:pt idx="5260">
                  <c:v>41055</c:v>
                </c:pt>
                <c:pt idx="5261">
                  <c:v>41056</c:v>
                </c:pt>
                <c:pt idx="5262">
                  <c:v>41057</c:v>
                </c:pt>
                <c:pt idx="5263">
                  <c:v>41058</c:v>
                </c:pt>
                <c:pt idx="5264">
                  <c:v>41059</c:v>
                </c:pt>
                <c:pt idx="5265">
                  <c:v>41060</c:v>
                </c:pt>
                <c:pt idx="5266">
                  <c:v>41061</c:v>
                </c:pt>
                <c:pt idx="5267">
                  <c:v>41062</c:v>
                </c:pt>
                <c:pt idx="5268">
                  <c:v>41063</c:v>
                </c:pt>
                <c:pt idx="5269">
                  <c:v>41064</c:v>
                </c:pt>
                <c:pt idx="5270">
                  <c:v>41065</c:v>
                </c:pt>
                <c:pt idx="5271">
                  <c:v>41066</c:v>
                </c:pt>
                <c:pt idx="5272">
                  <c:v>41067</c:v>
                </c:pt>
                <c:pt idx="5273">
                  <c:v>41068</c:v>
                </c:pt>
                <c:pt idx="5274">
                  <c:v>41069</c:v>
                </c:pt>
                <c:pt idx="5275">
                  <c:v>41070</c:v>
                </c:pt>
                <c:pt idx="5276">
                  <c:v>41071</c:v>
                </c:pt>
                <c:pt idx="5277">
                  <c:v>41072</c:v>
                </c:pt>
                <c:pt idx="5278">
                  <c:v>41073</c:v>
                </c:pt>
                <c:pt idx="5279">
                  <c:v>41074</c:v>
                </c:pt>
                <c:pt idx="5280">
                  <c:v>41075</c:v>
                </c:pt>
                <c:pt idx="5281">
                  <c:v>41076</c:v>
                </c:pt>
                <c:pt idx="5282">
                  <c:v>41077</c:v>
                </c:pt>
                <c:pt idx="5283">
                  <c:v>41078</c:v>
                </c:pt>
                <c:pt idx="5284">
                  <c:v>41079</c:v>
                </c:pt>
                <c:pt idx="5285">
                  <c:v>41080</c:v>
                </c:pt>
                <c:pt idx="5286">
                  <c:v>41081</c:v>
                </c:pt>
                <c:pt idx="5287">
                  <c:v>41082</c:v>
                </c:pt>
                <c:pt idx="5288">
                  <c:v>41083</c:v>
                </c:pt>
                <c:pt idx="5289">
                  <c:v>41084</c:v>
                </c:pt>
                <c:pt idx="5290">
                  <c:v>41085</c:v>
                </c:pt>
                <c:pt idx="5291">
                  <c:v>41086</c:v>
                </c:pt>
                <c:pt idx="5292">
                  <c:v>41087</c:v>
                </c:pt>
                <c:pt idx="5293">
                  <c:v>41088</c:v>
                </c:pt>
                <c:pt idx="5294">
                  <c:v>41089</c:v>
                </c:pt>
                <c:pt idx="5295">
                  <c:v>41090</c:v>
                </c:pt>
                <c:pt idx="5296">
                  <c:v>41091</c:v>
                </c:pt>
                <c:pt idx="5297">
                  <c:v>41092</c:v>
                </c:pt>
                <c:pt idx="5298">
                  <c:v>41093</c:v>
                </c:pt>
                <c:pt idx="5299">
                  <c:v>41094</c:v>
                </c:pt>
                <c:pt idx="5300">
                  <c:v>41095</c:v>
                </c:pt>
                <c:pt idx="5301">
                  <c:v>41096</c:v>
                </c:pt>
                <c:pt idx="5302">
                  <c:v>41097</c:v>
                </c:pt>
                <c:pt idx="5303">
                  <c:v>41098</c:v>
                </c:pt>
                <c:pt idx="5304">
                  <c:v>41099</c:v>
                </c:pt>
                <c:pt idx="5305">
                  <c:v>41100</c:v>
                </c:pt>
                <c:pt idx="5306">
                  <c:v>41101</c:v>
                </c:pt>
                <c:pt idx="5307">
                  <c:v>41102</c:v>
                </c:pt>
                <c:pt idx="5308">
                  <c:v>41103</c:v>
                </c:pt>
                <c:pt idx="5309">
                  <c:v>41104</c:v>
                </c:pt>
                <c:pt idx="5310">
                  <c:v>41105</c:v>
                </c:pt>
                <c:pt idx="5311">
                  <c:v>41106</c:v>
                </c:pt>
                <c:pt idx="5312">
                  <c:v>41107</c:v>
                </c:pt>
                <c:pt idx="5313">
                  <c:v>41108</c:v>
                </c:pt>
                <c:pt idx="5314">
                  <c:v>41109</c:v>
                </c:pt>
                <c:pt idx="5315">
                  <c:v>41110</c:v>
                </c:pt>
                <c:pt idx="5316">
                  <c:v>41111</c:v>
                </c:pt>
                <c:pt idx="5317">
                  <c:v>41112</c:v>
                </c:pt>
                <c:pt idx="5318">
                  <c:v>41113</c:v>
                </c:pt>
                <c:pt idx="5319">
                  <c:v>41114</c:v>
                </c:pt>
                <c:pt idx="5320">
                  <c:v>41115</c:v>
                </c:pt>
                <c:pt idx="5321">
                  <c:v>41116</c:v>
                </c:pt>
                <c:pt idx="5322">
                  <c:v>41117</c:v>
                </c:pt>
                <c:pt idx="5323">
                  <c:v>41118</c:v>
                </c:pt>
                <c:pt idx="5324">
                  <c:v>41119</c:v>
                </c:pt>
                <c:pt idx="5325">
                  <c:v>41120</c:v>
                </c:pt>
                <c:pt idx="5326">
                  <c:v>41121</c:v>
                </c:pt>
                <c:pt idx="5327">
                  <c:v>41122</c:v>
                </c:pt>
                <c:pt idx="5328">
                  <c:v>41123</c:v>
                </c:pt>
                <c:pt idx="5329">
                  <c:v>41124</c:v>
                </c:pt>
                <c:pt idx="5330">
                  <c:v>41125</c:v>
                </c:pt>
                <c:pt idx="5331">
                  <c:v>41126</c:v>
                </c:pt>
                <c:pt idx="5332">
                  <c:v>41127</c:v>
                </c:pt>
                <c:pt idx="5333">
                  <c:v>41128</c:v>
                </c:pt>
                <c:pt idx="5334">
                  <c:v>41129</c:v>
                </c:pt>
                <c:pt idx="5335">
                  <c:v>41130</c:v>
                </c:pt>
                <c:pt idx="5336">
                  <c:v>41131</c:v>
                </c:pt>
                <c:pt idx="5337">
                  <c:v>41132</c:v>
                </c:pt>
                <c:pt idx="5338">
                  <c:v>41133</c:v>
                </c:pt>
                <c:pt idx="5339">
                  <c:v>41134</c:v>
                </c:pt>
                <c:pt idx="5340">
                  <c:v>41135</c:v>
                </c:pt>
                <c:pt idx="5341">
                  <c:v>41136</c:v>
                </c:pt>
                <c:pt idx="5342">
                  <c:v>41137</c:v>
                </c:pt>
                <c:pt idx="5343">
                  <c:v>41138</c:v>
                </c:pt>
                <c:pt idx="5344">
                  <c:v>41139</c:v>
                </c:pt>
                <c:pt idx="5345">
                  <c:v>41140</c:v>
                </c:pt>
                <c:pt idx="5346">
                  <c:v>41141</c:v>
                </c:pt>
                <c:pt idx="5347">
                  <c:v>41142</c:v>
                </c:pt>
                <c:pt idx="5348">
                  <c:v>41143</c:v>
                </c:pt>
                <c:pt idx="5349">
                  <c:v>41144</c:v>
                </c:pt>
                <c:pt idx="5350">
                  <c:v>41145</c:v>
                </c:pt>
                <c:pt idx="5351">
                  <c:v>41146</c:v>
                </c:pt>
                <c:pt idx="5352">
                  <c:v>41147</c:v>
                </c:pt>
                <c:pt idx="5353">
                  <c:v>41148</c:v>
                </c:pt>
                <c:pt idx="5354">
                  <c:v>41149</c:v>
                </c:pt>
                <c:pt idx="5355">
                  <c:v>41150</c:v>
                </c:pt>
                <c:pt idx="5356">
                  <c:v>41151</c:v>
                </c:pt>
                <c:pt idx="5357">
                  <c:v>41152</c:v>
                </c:pt>
                <c:pt idx="5358">
                  <c:v>41153</c:v>
                </c:pt>
                <c:pt idx="5359">
                  <c:v>41154</c:v>
                </c:pt>
                <c:pt idx="5360">
                  <c:v>41155</c:v>
                </c:pt>
                <c:pt idx="5361">
                  <c:v>41156</c:v>
                </c:pt>
                <c:pt idx="5362">
                  <c:v>41157</c:v>
                </c:pt>
                <c:pt idx="5363">
                  <c:v>41158</c:v>
                </c:pt>
                <c:pt idx="5364">
                  <c:v>41159</c:v>
                </c:pt>
                <c:pt idx="5365">
                  <c:v>41160</c:v>
                </c:pt>
                <c:pt idx="5366">
                  <c:v>41161</c:v>
                </c:pt>
                <c:pt idx="5367">
                  <c:v>41162</c:v>
                </c:pt>
                <c:pt idx="5368">
                  <c:v>41163</c:v>
                </c:pt>
                <c:pt idx="5369">
                  <c:v>41164</c:v>
                </c:pt>
                <c:pt idx="5370">
                  <c:v>41165</c:v>
                </c:pt>
                <c:pt idx="5371">
                  <c:v>41166</c:v>
                </c:pt>
                <c:pt idx="5372">
                  <c:v>41167</c:v>
                </c:pt>
                <c:pt idx="5373">
                  <c:v>41168</c:v>
                </c:pt>
                <c:pt idx="5374">
                  <c:v>41169</c:v>
                </c:pt>
                <c:pt idx="5375">
                  <c:v>41170</c:v>
                </c:pt>
                <c:pt idx="5376">
                  <c:v>41171</c:v>
                </c:pt>
                <c:pt idx="5377">
                  <c:v>41172</c:v>
                </c:pt>
                <c:pt idx="5378">
                  <c:v>41173</c:v>
                </c:pt>
                <c:pt idx="5379">
                  <c:v>41174</c:v>
                </c:pt>
                <c:pt idx="5380">
                  <c:v>41175</c:v>
                </c:pt>
                <c:pt idx="5381">
                  <c:v>41176</c:v>
                </c:pt>
                <c:pt idx="5382">
                  <c:v>41177</c:v>
                </c:pt>
                <c:pt idx="5383">
                  <c:v>41178</c:v>
                </c:pt>
                <c:pt idx="5384">
                  <c:v>41179</c:v>
                </c:pt>
                <c:pt idx="5385">
                  <c:v>41180</c:v>
                </c:pt>
                <c:pt idx="5386">
                  <c:v>41181</c:v>
                </c:pt>
                <c:pt idx="5387">
                  <c:v>41182</c:v>
                </c:pt>
                <c:pt idx="5388">
                  <c:v>41183</c:v>
                </c:pt>
                <c:pt idx="5389">
                  <c:v>41184</c:v>
                </c:pt>
                <c:pt idx="5390">
                  <c:v>41185</c:v>
                </c:pt>
                <c:pt idx="5391">
                  <c:v>41186</c:v>
                </c:pt>
                <c:pt idx="5392">
                  <c:v>41187</c:v>
                </c:pt>
                <c:pt idx="5393">
                  <c:v>41188</c:v>
                </c:pt>
                <c:pt idx="5394">
                  <c:v>41189</c:v>
                </c:pt>
                <c:pt idx="5395">
                  <c:v>41190</c:v>
                </c:pt>
                <c:pt idx="5396">
                  <c:v>41191</c:v>
                </c:pt>
                <c:pt idx="5397">
                  <c:v>41192</c:v>
                </c:pt>
                <c:pt idx="5398">
                  <c:v>41193</c:v>
                </c:pt>
                <c:pt idx="5399">
                  <c:v>41194</c:v>
                </c:pt>
                <c:pt idx="5400">
                  <c:v>41195</c:v>
                </c:pt>
                <c:pt idx="5401">
                  <c:v>41196</c:v>
                </c:pt>
                <c:pt idx="5402">
                  <c:v>41197</c:v>
                </c:pt>
                <c:pt idx="5403">
                  <c:v>41198</c:v>
                </c:pt>
                <c:pt idx="5404">
                  <c:v>41199</c:v>
                </c:pt>
                <c:pt idx="5405">
                  <c:v>41200</c:v>
                </c:pt>
                <c:pt idx="5406">
                  <c:v>41201</c:v>
                </c:pt>
                <c:pt idx="5407">
                  <c:v>41202</c:v>
                </c:pt>
                <c:pt idx="5408">
                  <c:v>41203</c:v>
                </c:pt>
                <c:pt idx="5409">
                  <c:v>41204</c:v>
                </c:pt>
                <c:pt idx="5410">
                  <c:v>41205</c:v>
                </c:pt>
                <c:pt idx="5411">
                  <c:v>41206</c:v>
                </c:pt>
                <c:pt idx="5412">
                  <c:v>41207</c:v>
                </c:pt>
                <c:pt idx="5413">
                  <c:v>41208</c:v>
                </c:pt>
                <c:pt idx="5414">
                  <c:v>41209</c:v>
                </c:pt>
                <c:pt idx="5415">
                  <c:v>41210</c:v>
                </c:pt>
                <c:pt idx="5416">
                  <c:v>41211</c:v>
                </c:pt>
                <c:pt idx="5417">
                  <c:v>41212</c:v>
                </c:pt>
                <c:pt idx="5418">
                  <c:v>41213</c:v>
                </c:pt>
                <c:pt idx="5419">
                  <c:v>41214</c:v>
                </c:pt>
                <c:pt idx="5420">
                  <c:v>41215</c:v>
                </c:pt>
                <c:pt idx="5421">
                  <c:v>41216</c:v>
                </c:pt>
                <c:pt idx="5422">
                  <c:v>41217</c:v>
                </c:pt>
                <c:pt idx="5423">
                  <c:v>41218</c:v>
                </c:pt>
                <c:pt idx="5424">
                  <c:v>41219</c:v>
                </c:pt>
                <c:pt idx="5425">
                  <c:v>41220</c:v>
                </c:pt>
                <c:pt idx="5426">
                  <c:v>41221</c:v>
                </c:pt>
                <c:pt idx="5427">
                  <c:v>41222</c:v>
                </c:pt>
                <c:pt idx="5428">
                  <c:v>41223</c:v>
                </c:pt>
                <c:pt idx="5429">
                  <c:v>41224</c:v>
                </c:pt>
                <c:pt idx="5430">
                  <c:v>41225</c:v>
                </c:pt>
                <c:pt idx="5431">
                  <c:v>41226</c:v>
                </c:pt>
                <c:pt idx="5432">
                  <c:v>41227</c:v>
                </c:pt>
                <c:pt idx="5433">
                  <c:v>41228</c:v>
                </c:pt>
                <c:pt idx="5434">
                  <c:v>41229</c:v>
                </c:pt>
                <c:pt idx="5435">
                  <c:v>41230</c:v>
                </c:pt>
                <c:pt idx="5436">
                  <c:v>41231</c:v>
                </c:pt>
                <c:pt idx="5437">
                  <c:v>41232</c:v>
                </c:pt>
                <c:pt idx="5438">
                  <c:v>41233</c:v>
                </c:pt>
                <c:pt idx="5439">
                  <c:v>41234</c:v>
                </c:pt>
                <c:pt idx="5440">
                  <c:v>41235</c:v>
                </c:pt>
                <c:pt idx="5441">
                  <c:v>41236</c:v>
                </c:pt>
                <c:pt idx="5442">
                  <c:v>41237</c:v>
                </c:pt>
                <c:pt idx="5443">
                  <c:v>41238</c:v>
                </c:pt>
                <c:pt idx="5444">
                  <c:v>41239</c:v>
                </c:pt>
                <c:pt idx="5445">
                  <c:v>41240</c:v>
                </c:pt>
                <c:pt idx="5446">
                  <c:v>41241</c:v>
                </c:pt>
                <c:pt idx="5447">
                  <c:v>41242</c:v>
                </c:pt>
                <c:pt idx="5448">
                  <c:v>41243</c:v>
                </c:pt>
                <c:pt idx="5449">
                  <c:v>41244</c:v>
                </c:pt>
                <c:pt idx="5450">
                  <c:v>41245</c:v>
                </c:pt>
                <c:pt idx="5451">
                  <c:v>41246</c:v>
                </c:pt>
                <c:pt idx="5452">
                  <c:v>41247</c:v>
                </c:pt>
                <c:pt idx="5453">
                  <c:v>41248</c:v>
                </c:pt>
                <c:pt idx="5454">
                  <c:v>41249</c:v>
                </c:pt>
                <c:pt idx="5455">
                  <c:v>41250</c:v>
                </c:pt>
                <c:pt idx="5456">
                  <c:v>41251</c:v>
                </c:pt>
                <c:pt idx="5457">
                  <c:v>41252</c:v>
                </c:pt>
                <c:pt idx="5458">
                  <c:v>41253</c:v>
                </c:pt>
                <c:pt idx="5459">
                  <c:v>41254</c:v>
                </c:pt>
                <c:pt idx="5460">
                  <c:v>41255</c:v>
                </c:pt>
                <c:pt idx="5461">
                  <c:v>41256</c:v>
                </c:pt>
                <c:pt idx="5462">
                  <c:v>41257</c:v>
                </c:pt>
                <c:pt idx="5463">
                  <c:v>41258</c:v>
                </c:pt>
                <c:pt idx="5464">
                  <c:v>41259</c:v>
                </c:pt>
                <c:pt idx="5465">
                  <c:v>41260</c:v>
                </c:pt>
                <c:pt idx="5466">
                  <c:v>41261</c:v>
                </c:pt>
                <c:pt idx="5467">
                  <c:v>41262</c:v>
                </c:pt>
                <c:pt idx="5468">
                  <c:v>41263</c:v>
                </c:pt>
                <c:pt idx="5469">
                  <c:v>41264</c:v>
                </c:pt>
                <c:pt idx="5470">
                  <c:v>41265</c:v>
                </c:pt>
                <c:pt idx="5471">
                  <c:v>41266</c:v>
                </c:pt>
                <c:pt idx="5472">
                  <c:v>41267</c:v>
                </c:pt>
                <c:pt idx="5473">
                  <c:v>41268</c:v>
                </c:pt>
                <c:pt idx="5474">
                  <c:v>41269</c:v>
                </c:pt>
                <c:pt idx="5475">
                  <c:v>41270</c:v>
                </c:pt>
                <c:pt idx="5476">
                  <c:v>41271</c:v>
                </c:pt>
                <c:pt idx="5477">
                  <c:v>41272</c:v>
                </c:pt>
                <c:pt idx="5478">
                  <c:v>41273</c:v>
                </c:pt>
                <c:pt idx="5479">
                  <c:v>41274</c:v>
                </c:pt>
                <c:pt idx="5480">
                  <c:v>41275</c:v>
                </c:pt>
                <c:pt idx="5481">
                  <c:v>41276</c:v>
                </c:pt>
                <c:pt idx="5482">
                  <c:v>41277</c:v>
                </c:pt>
                <c:pt idx="5483">
                  <c:v>41278</c:v>
                </c:pt>
                <c:pt idx="5484">
                  <c:v>41279</c:v>
                </c:pt>
                <c:pt idx="5485">
                  <c:v>41280</c:v>
                </c:pt>
                <c:pt idx="5486">
                  <c:v>41281</c:v>
                </c:pt>
                <c:pt idx="5487">
                  <c:v>41282</c:v>
                </c:pt>
                <c:pt idx="5488">
                  <c:v>41283</c:v>
                </c:pt>
                <c:pt idx="5489">
                  <c:v>41284</c:v>
                </c:pt>
                <c:pt idx="5490">
                  <c:v>41285</c:v>
                </c:pt>
                <c:pt idx="5491">
                  <c:v>41286</c:v>
                </c:pt>
                <c:pt idx="5492">
                  <c:v>41287</c:v>
                </c:pt>
                <c:pt idx="5493">
                  <c:v>41288</c:v>
                </c:pt>
                <c:pt idx="5494">
                  <c:v>41289</c:v>
                </c:pt>
                <c:pt idx="5495">
                  <c:v>41290</c:v>
                </c:pt>
                <c:pt idx="5496">
                  <c:v>41291</c:v>
                </c:pt>
                <c:pt idx="5497">
                  <c:v>41292</c:v>
                </c:pt>
                <c:pt idx="5498">
                  <c:v>41293</c:v>
                </c:pt>
                <c:pt idx="5499">
                  <c:v>41294</c:v>
                </c:pt>
                <c:pt idx="5500">
                  <c:v>41295</c:v>
                </c:pt>
                <c:pt idx="5501">
                  <c:v>41296</c:v>
                </c:pt>
                <c:pt idx="5502">
                  <c:v>41297</c:v>
                </c:pt>
                <c:pt idx="5503">
                  <c:v>41298</c:v>
                </c:pt>
                <c:pt idx="5504">
                  <c:v>41299</c:v>
                </c:pt>
                <c:pt idx="5505">
                  <c:v>41300</c:v>
                </c:pt>
                <c:pt idx="5506">
                  <c:v>41301</c:v>
                </c:pt>
                <c:pt idx="5507">
                  <c:v>41302</c:v>
                </c:pt>
                <c:pt idx="5508">
                  <c:v>41303</c:v>
                </c:pt>
                <c:pt idx="5509">
                  <c:v>41304</c:v>
                </c:pt>
                <c:pt idx="5510">
                  <c:v>41305</c:v>
                </c:pt>
                <c:pt idx="5511">
                  <c:v>41306</c:v>
                </c:pt>
                <c:pt idx="5512">
                  <c:v>41307</c:v>
                </c:pt>
                <c:pt idx="5513">
                  <c:v>41308</c:v>
                </c:pt>
                <c:pt idx="5514">
                  <c:v>41309</c:v>
                </c:pt>
                <c:pt idx="5515">
                  <c:v>41310</c:v>
                </c:pt>
                <c:pt idx="5516">
                  <c:v>41311</c:v>
                </c:pt>
                <c:pt idx="5517">
                  <c:v>41312</c:v>
                </c:pt>
                <c:pt idx="5518">
                  <c:v>41313</c:v>
                </c:pt>
                <c:pt idx="5519">
                  <c:v>41314</c:v>
                </c:pt>
                <c:pt idx="5520">
                  <c:v>41315</c:v>
                </c:pt>
                <c:pt idx="5521">
                  <c:v>41316</c:v>
                </c:pt>
                <c:pt idx="5522">
                  <c:v>41317</c:v>
                </c:pt>
                <c:pt idx="5523">
                  <c:v>41318</c:v>
                </c:pt>
                <c:pt idx="5524">
                  <c:v>41319</c:v>
                </c:pt>
                <c:pt idx="5525">
                  <c:v>41320</c:v>
                </c:pt>
                <c:pt idx="5526">
                  <c:v>41321</c:v>
                </c:pt>
                <c:pt idx="5527">
                  <c:v>41322</c:v>
                </c:pt>
                <c:pt idx="5528">
                  <c:v>41323</c:v>
                </c:pt>
                <c:pt idx="5529">
                  <c:v>41324</c:v>
                </c:pt>
                <c:pt idx="5530">
                  <c:v>41325</c:v>
                </c:pt>
                <c:pt idx="5531">
                  <c:v>41326</c:v>
                </c:pt>
                <c:pt idx="5532">
                  <c:v>41327</c:v>
                </c:pt>
                <c:pt idx="5533">
                  <c:v>41328</c:v>
                </c:pt>
                <c:pt idx="5534">
                  <c:v>41329</c:v>
                </c:pt>
                <c:pt idx="5535">
                  <c:v>41330</c:v>
                </c:pt>
                <c:pt idx="5536">
                  <c:v>41331</c:v>
                </c:pt>
                <c:pt idx="5537">
                  <c:v>41332</c:v>
                </c:pt>
                <c:pt idx="5538">
                  <c:v>41333</c:v>
                </c:pt>
                <c:pt idx="5539">
                  <c:v>41334</c:v>
                </c:pt>
                <c:pt idx="5540">
                  <c:v>41335</c:v>
                </c:pt>
                <c:pt idx="5541">
                  <c:v>41336</c:v>
                </c:pt>
                <c:pt idx="5542">
                  <c:v>41337</c:v>
                </c:pt>
                <c:pt idx="5543">
                  <c:v>41338</c:v>
                </c:pt>
                <c:pt idx="5544">
                  <c:v>41339</c:v>
                </c:pt>
                <c:pt idx="5545">
                  <c:v>41340</c:v>
                </c:pt>
                <c:pt idx="5546">
                  <c:v>41341</c:v>
                </c:pt>
                <c:pt idx="5547">
                  <c:v>41342</c:v>
                </c:pt>
                <c:pt idx="5548">
                  <c:v>41343</c:v>
                </c:pt>
                <c:pt idx="5549">
                  <c:v>41344</c:v>
                </c:pt>
                <c:pt idx="5550">
                  <c:v>41345</c:v>
                </c:pt>
                <c:pt idx="5551">
                  <c:v>41346</c:v>
                </c:pt>
                <c:pt idx="5552">
                  <c:v>41347</c:v>
                </c:pt>
                <c:pt idx="5553">
                  <c:v>41348</c:v>
                </c:pt>
                <c:pt idx="5554">
                  <c:v>41349</c:v>
                </c:pt>
                <c:pt idx="5555">
                  <c:v>41350</c:v>
                </c:pt>
                <c:pt idx="5556">
                  <c:v>41351</c:v>
                </c:pt>
                <c:pt idx="5557">
                  <c:v>41352</c:v>
                </c:pt>
                <c:pt idx="5558">
                  <c:v>41353</c:v>
                </c:pt>
                <c:pt idx="5559">
                  <c:v>41354</c:v>
                </c:pt>
                <c:pt idx="5560">
                  <c:v>41355</c:v>
                </c:pt>
                <c:pt idx="5561">
                  <c:v>41356</c:v>
                </c:pt>
                <c:pt idx="5562">
                  <c:v>41357</c:v>
                </c:pt>
                <c:pt idx="5563">
                  <c:v>41358</c:v>
                </c:pt>
                <c:pt idx="5564">
                  <c:v>41359</c:v>
                </c:pt>
                <c:pt idx="5565">
                  <c:v>41360</c:v>
                </c:pt>
                <c:pt idx="5566">
                  <c:v>41361</c:v>
                </c:pt>
                <c:pt idx="5567">
                  <c:v>41362</c:v>
                </c:pt>
                <c:pt idx="5568">
                  <c:v>41363</c:v>
                </c:pt>
                <c:pt idx="5569">
                  <c:v>41364</c:v>
                </c:pt>
                <c:pt idx="5570">
                  <c:v>41365</c:v>
                </c:pt>
                <c:pt idx="5571">
                  <c:v>41366</c:v>
                </c:pt>
                <c:pt idx="5572">
                  <c:v>41367</c:v>
                </c:pt>
                <c:pt idx="5573">
                  <c:v>41368</c:v>
                </c:pt>
                <c:pt idx="5574">
                  <c:v>41369</c:v>
                </c:pt>
                <c:pt idx="5575">
                  <c:v>41370</c:v>
                </c:pt>
                <c:pt idx="5576">
                  <c:v>41371</c:v>
                </c:pt>
                <c:pt idx="5577">
                  <c:v>41372</c:v>
                </c:pt>
                <c:pt idx="5578">
                  <c:v>41373</c:v>
                </c:pt>
                <c:pt idx="5579">
                  <c:v>41374</c:v>
                </c:pt>
                <c:pt idx="5580">
                  <c:v>41375</c:v>
                </c:pt>
                <c:pt idx="5581">
                  <c:v>41376</c:v>
                </c:pt>
                <c:pt idx="5582">
                  <c:v>41377</c:v>
                </c:pt>
                <c:pt idx="5583">
                  <c:v>41378</c:v>
                </c:pt>
                <c:pt idx="5584">
                  <c:v>41379</c:v>
                </c:pt>
                <c:pt idx="5585">
                  <c:v>41380</c:v>
                </c:pt>
                <c:pt idx="5586">
                  <c:v>41381</c:v>
                </c:pt>
                <c:pt idx="5587">
                  <c:v>41382</c:v>
                </c:pt>
                <c:pt idx="5588">
                  <c:v>41383</c:v>
                </c:pt>
                <c:pt idx="5589">
                  <c:v>41384</c:v>
                </c:pt>
                <c:pt idx="5590">
                  <c:v>41385</c:v>
                </c:pt>
                <c:pt idx="5591">
                  <c:v>41386</c:v>
                </c:pt>
                <c:pt idx="5592">
                  <c:v>41387</c:v>
                </c:pt>
                <c:pt idx="5593">
                  <c:v>41388</c:v>
                </c:pt>
                <c:pt idx="5594">
                  <c:v>41389</c:v>
                </c:pt>
                <c:pt idx="5595">
                  <c:v>41390</c:v>
                </c:pt>
                <c:pt idx="5596">
                  <c:v>41391</c:v>
                </c:pt>
                <c:pt idx="5597">
                  <c:v>41392</c:v>
                </c:pt>
                <c:pt idx="5598">
                  <c:v>41393</c:v>
                </c:pt>
                <c:pt idx="5599">
                  <c:v>41394</c:v>
                </c:pt>
                <c:pt idx="5600">
                  <c:v>41395</c:v>
                </c:pt>
                <c:pt idx="5601">
                  <c:v>41396</c:v>
                </c:pt>
                <c:pt idx="5602">
                  <c:v>41397</c:v>
                </c:pt>
                <c:pt idx="5603">
                  <c:v>41398</c:v>
                </c:pt>
                <c:pt idx="5604">
                  <c:v>41399</c:v>
                </c:pt>
                <c:pt idx="5605">
                  <c:v>41400</c:v>
                </c:pt>
                <c:pt idx="5606">
                  <c:v>41401</c:v>
                </c:pt>
                <c:pt idx="5607">
                  <c:v>41402</c:v>
                </c:pt>
                <c:pt idx="5608">
                  <c:v>41403</c:v>
                </c:pt>
                <c:pt idx="5609">
                  <c:v>41404</c:v>
                </c:pt>
                <c:pt idx="5610">
                  <c:v>41405</c:v>
                </c:pt>
                <c:pt idx="5611">
                  <c:v>41406</c:v>
                </c:pt>
                <c:pt idx="5612">
                  <c:v>41407</c:v>
                </c:pt>
                <c:pt idx="5613">
                  <c:v>41408</c:v>
                </c:pt>
                <c:pt idx="5614">
                  <c:v>41409</c:v>
                </c:pt>
                <c:pt idx="5615">
                  <c:v>41410</c:v>
                </c:pt>
                <c:pt idx="5616">
                  <c:v>41411</c:v>
                </c:pt>
                <c:pt idx="5617">
                  <c:v>41412</c:v>
                </c:pt>
                <c:pt idx="5618">
                  <c:v>41413</c:v>
                </c:pt>
                <c:pt idx="5619">
                  <c:v>41414</c:v>
                </c:pt>
                <c:pt idx="5620">
                  <c:v>41415</c:v>
                </c:pt>
                <c:pt idx="5621">
                  <c:v>41416</c:v>
                </c:pt>
                <c:pt idx="5622">
                  <c:v>41417</c:v>
                </c:pt>
                <c:pt idx="5623">
                  <c:v>41418</c:v>
                </c:pt>
                <c:pt idx="5624">
                  <c:v>41419</c:v>
                </c:pt>
                <c:pt idx="5625">
                  <c:v>41420</c:v>
                </c:pt>
                <c:pt idx="5626">
                  <c:v>41421</c:v>
                </c:pt>
                <c:pt idx="5627">
                  <c:v>41422</c:v>
                </c:pt>
                <c:pt idx="5628">
                  <c:v>41423</c:v>
                </c:pt>
                <c:pt idx="5629">
                  <c:v>41424</c:v>
                </c:pt>
                <c:pt idx="5630">
                  <c:v>41425</c:v>
                </c:pt>
                <c:pt idx="5631">
                  <c:v>41426</c:v>
                </c:pt>
                <c:pt idx="5632">
                  <c:v>41427</c:v>
                </c:pt>
                <c:pt idx="5633">
                  <c:v>41428</c:v>
                </c:pt>
                <c:pt idx="5634">
                  <c:v>41429</c:v>
                </c:pt>
                <c:pt idx="5635">
                  <c:v>41430</c:v>
                </c:pt>
                <c:pt idx="5636">
                  <c:v>41431</c:v>
                </c:pt>
                <c:pt idx="5637">
                  <c:v>41432</c:v>
                </c:pt>
                <c:pt idx="5638">
                  <c:v>41433</c:v>
                </c:pt>
                <c:pt idx="5639">
                  <c:v>41434</c:v>
                </c:pt>
                <c:pt idx="5640">
                  <c:v>41435</c:v>
                </c:pt>
                <c:pt idx="5641">
                  <c:v>41436</c:v>
                </c:pt>
                <c:pt idx="5642">
                  <c:v>41437</c:v>
                </c:pt>
                <c:pt idx="5643">
                  <c:v>41438</c:v>
                </c:pt>
                <c:pt idx="5644">
                  <c:v>41439</c:v>
                </c:pt>
                <c:pt idx="5645">
                  <c:v>41440</c:v>
                </c:pt>
                <c:pt idx="5646">
                  <c:v>41441</c:v>
                </c:pt>
                <c:pt idx="5647">
                  <c:v>41442</c:v>
                </c:pt>
                <c:pt idx="5648">
                  <c:v>41443</c:v>
                </c:pt>
                <c:pt idx="5649">
                  <c:v>41444</c:v>
                </c:pt>
                <c:pt idx="5650">
                  <c:v>41445</c:v>
                </c:pt>
                <c:pt idx="5651">
                  <c:v>41446</c:v>
                </c:pt>
                <c:pt idx="5652">
                  <c:v>41447</c:v>
                </c:pt>
                <c:pt idx="5653">
                  <c:v>41448</c:v>
                </c:pt>
                <c:pt idx="5654">
                  <c:v>41449</c:v>
                </c:pt>
                <c:pt idx="5655">
                  <c:v>41450</c:v>
                </c:pt>
                <c:pt idx="5656">
                  <c:v>41451</c:v>
                </c:pt>
                <c:pt idx="5657">
                  <c:v>41452</c:v>
                </c:pt>
                <c:pt idx="5658">
                  <c:v>41453</c:v>
                </c:pt>
                <c:pt idx="5659">
                  <c:v>41454</c:v>
                </c:pt>
                <c:pt idx="5660">
                  <c:v>41455</c:v>
                </c:pt>
                <c:pt idx="5661">
                  <c:v>41456</c:v>
                </c:pt>
                <c:pt idx="5662">
                  <c:v>41457</c:v>
                </c:pt>
                <c:pt idx="5663">
                  <c:v>41458</c:v>
                </c:pt>
                <c:pt idx="5664">
                  <c:v>41459</c:v>
                </c:pt>
                <c:pt idx="5665">
                  <c:v>41460</c:v>
                </c:pt>
                <c:pt idx="5666">
                  <c:v>41461</c:v>
                </c:pt>
                <c:pt idx="5667">
                  <c:v>41462</c:v>
                </c:pt>
                <c:pt idx="5668">
                  <c:v>41463</c:v>
                </c:pt>
                <c:pt idx="5669">
                  <c:v>41464</c:v>
                </c:pt>
                <c:pt idx="5670">
                  <c:v>41465</c:v>
                </c:pt>
                <c:pt idx="5671">
                  <c:v>41466</c:v>
                </c:pt>
                <c:pt idx="5672">
                  <c:v>41467</c:v>
                </c:pt>
                <c:pt idx="5673">
                  <c:v>41468</c:v>
                </c:pt>
                <c:pt idx="5674">
                  <c:v>41469</c:v>
                </c:pt>
                <c:pt idx="5675">
                  <c:v>41470</c:v>
                </c:pt>
                <c:pt idx="5676">
                  <c:v>41471</c:v>
                </c:pt>
                <c:pt idx="5677">
                  <c:v>41472</c:v>
                </c:pt>
                <c:pt idx="5678">
                  <c:v>41473</c:v>
                </c:pt>
                <c:pt idx="5679">
                  <c:v>41474</c:v>
                </c:pt>
                <c:pt idx="5680">
                  <c:v>41475</c:v>
                </c:pt>
                <c:pt idx="5681">
                  <c:v>41476</c:v>
                </c:pt>
                <c:pt idx="5682">
                  <c:v>41477</c:v>
                </c:pt>
                <c:pt idx="5683">
                  <c:v>41478</c:v>
                </c:pt>
                <c:pt idx="5684">
                  <c:v>41479</c:v>
                </c:pt>
                <c:pt idx="5685">
                  <c:v>41480</c:v>
                </c:pt>
                <c:pt idx="5686">
                  <c:v>41481</c:v>
                </c:pt>
                <c:pt idx="5687">
                  <c:v>41482</c:v>
                </c:pt>
                <c:pt idx="5688">
                  <c:v>41483</c:v>
                </c:pt>
                <c:pt idx="5689">
                  <c:v>41484</c:v>
                </c:pt>
                <c:pt idx="5690">
                  <c:v>41485</c:v>
                </c:pt>
                <c:pt idx="5691">
                  <c:v>41486</c:v>
                </c:pt>
                <c:pt idx="5692">
                  <c:v>41487</c:v>
                </c:pt>
                <c:pt idx="5693">
                  <c:v>41488</c:v>
                </c:pt>
                <c:pt idx="5694">
                  <c:v>41489</c:v>
                </c:pt>
                <c:pt idx="5695">
                  <c:v>41490</c:v>
                </c:pt>
                <c:pt idx="5696">
                  <c:v>41491</c:v>
                </c:pt>
                <c:pt idx="5697">
                  <c:v>41492</c:v>
                </c:pt>
                <c:pt idx="5698">
                  <c:v>41493</c:v>
                </c:pt>
                <c:pt idx="5699">
                  <c:v>41494</c:v>
                </c:pt>
                <c:pt idx="5700">
                  <c:v>41495</c:v>
                </c:pt>
                <c:pt idx="5701">
                  <c:v>41496</c:v>
                </c:pt>
                <c:pt idx="5702">
                  <c:v>41497</c:v>
                </c:pt>
                <c:pt idx="5703">
                  <c:v>41498</c:v>
                </c:pt>
                <c:pt idx="5704">
                  <c:v>41499</c:v>
                </c:pt>
                <c:pt idx="5705">
                  <c:v>41500</c:v>
                </c:pt>
                <c:pt idx="5706">
                  <c:v>41501</c:v>
                </c:pt>
                <c:pt idx="5707">
                  <c:v>41502</c:v>
                </c:pt>
                <c:pt idx="5708">
                  <c:v>41503</c:v>
                </c:pt>
                <c:pt idx="5709">
                  <c:v>41504</c:v>
                </c:pt>
                <c:pt idx="5710">
                  <c:v>41505</c:v>
                </c:pt>
                <c:pt idx="5711">
                  <c:v>41506</c:v>
                </c:pt>
                <c:pt idx="5712">
                  <c:v>41507</c:v>
                </c:pt>
                <c:pt idx="5713">
                  <c:v>41508</c:v>
                </c:pt>
                <c:pt idx="5714">
                  <c:v>41509</c:v>
                </c:pt>
                <c:pt idx="5715">
                  <c:v>41510</c:v>
                </c:pt>
                <c:pt idx="5716">
                  <c:v>41511</c:v>
                </c:pt>
                <c:pt idx="5717">
                  <c:v>41512</c:v>
                </c:pt>
                <c:pt idx="5718">
                  <c:v>41513</c:v>
                </c:pt>
                <c:pt idx="5719">
                  <c:v>41514</c:v>
                </c:pt>
                <c:pt idx="5720">
                  <c:v>41515</c:v>
                </c:pt>
                <c:pt idx="5721">
                  <c:v>41516</c:v>
                </c:pt>
                <c:pt idx="5722">
                  <c:v>41517</c:v>
                </c:pt>
                <c:pt idx="5723">
                  <c:v>41518</c:v>
                </c:pt>
                <c:pt idx="5724">
                  <c:v>41519</c:v>
                </c:pt>
                <c:pt idx="5725">
                  <c:v>41520</c:v>
                </c:pt>
                <c:pt idx="5726">
                  <c:v>41521</c:v>
                </c:pt>
                <c:pt idx="5727">
                  <c:v>41522</c:v>
                </c:pt>
                <c:pt idx="5728">
                  <c:v>41523</c:v>
                </c:pt>
                <c:pt idx="5729">
                  <c:v>41524</c:v>
                </c:pt>
                <c:pt idx="5730">
                  <c:v>41525</c:v>
                </c:pt>
                <c:pt idx="5731">
                  <c:v>41526</c:v>
                </c:pt>
                <c:pt idx="5732">
                  <c:v>41527</c:v>
                </c:pt>
                <c:pt idx="5733">
                  <c:v>41528</c:v>
                </c:pt>
                <c:pt idx="5734">
                  <c:v>41529</c:v>
                </c:pt>
                <c:pt idx="5735">
                  <c:v>41530</c:v>
                </c:pt>
                <c:pt idx="5736">
                  <c:v>41531</c:v>
                </c:pt>
                <c:pt idx="5737">
                  <c:v>41532</c:v>
                </c:pt>
                <c:pt idx="5738">
                  <c:v>41533</c:v>
                </c:pt>
                <c:pt idx="5739">
                  <c:v>41534</c:v>
                </c:pt>
                <c:pt idx="5740">
                  <c:v>41535</c:v>
                </c:pt>
                <c:pt idx="5741">
                  <c:v>41536</c:v>
                </c:pt>
                <c:pt idx="5742">
                  <c:v>41537</c:v>
                </c:pt>
                <c:pt idx="5743">
                  <c:v>41538</c:v>
                </c:pt>
                <c:pt idx="5744">
                  <c:v>41539</c:v>
                </c:pt>
                <c:pt idx="5745">
                  <c:v>41540</c:v>
                </c:pt>
                <c:pt idx="5746">
                  <c:v>41541</c:v>
                </c:pt>
                <c:pt idx="5747">
                  <c:v>41542</c:v>
                </c:pt>
                <c:pt idx="5748">
                  <c:v>41543</c:v>
                </c:pt>
                <c:pt idx="5749">
                  <c:v>41544</c:v>
                </c:pt>
                <c:pt idx="5750">
                  <c:v>41545</c:v>
                </c:pt>
                <c:pt idx="5751">
                  <c:v>41546</c:v>
                </c:pt>
                <c:pt idx="5752">
                  <c:v>41547</c:v>
                </c:pt>
                <c:pt idx="5753">
                  <c:v>41548</c:v>
                </c:pt>
                <c:pt idx="5754">
                  <c:v>41549</c:v>
                </c:pt>
                <c:pt idx="5755">
                  <c:v>41550</c:v>
                </c:pt>
                <c:pt idx="5756">
                  <c:v>41551</c:v>
                </c:pt>
                <c:pt idx="5757">
                  <c:v>41552</c:v>
                </c:pt>
                <c:pt idx="5758">
                  <c:v>41553</c:v>
                </c:pt>
                <c:pt idx="5759">
                  <c:v>41554</c:v>
                </c:pt>
                <c:pt idx="5760">
                  <c:v>41555</c:v>
                </c:pt>
                <c:pt idx="5761">
                  <c:v>41556</c:v>
                </c:pt>
                <c:pt idx="5762">
                  <c:v>41557</c:v>
                </c:pt>
                <c:pt idx="5763">
                  <c:v>41558</c:v>
                </c:pt>
                <c:pt idx="5764">
                  <c:v>41559</c:v>
                </c:pt>
                <c:pt idx="5765">
                  <c:v>41560</c:v>
                </c:pt>
                <c:pt idx="5766">
                  <c:v>41561</c:v>
                </c:pt>
                <c:pt idx="5767">
                  <c:v>41562</c:v>
                </c:pt>
                <c:pt idx="5768">
                  <c:v>41563</c:v>
                </c:pt>
                <c:pt idx="5769">
                  <c:v>41564</c:v>
                </c:pt>
                <c:pt idx="5770">
                  <c:v>41565</c:v>
                </c:pt>
                <c:pt idx="5771">
                  <c:v>41566</c:v>
                </c:pt>
                <c:pt idx="5772">
                  <c:v>41567</c:v>
                </c:pt>
                <c:pt idx="5773">
                  <c:v>41568</c:v>
                </c:pt>
                <c:pt idx="5774">
                  <c:v>41569</c:v>
                </c:pt>
                <c:pt idx="5775">
                  <c:v>41570</c:v>
                </c:pt>
                <c:pt idx="5776">
                  <c:v>41571</c:v>
                </c:pt>
                <c:pt idx="5777">
                  <c:v>41572</c:v>
                </c:pt>
                <c:pt idx="5778">
                  <c:v>41573</c:v>
                </c:pt>
                <c:pt idx="5779">
                  <c:v>41574</c:v>
                </c:pt>
                <c:pt idx="5780">
                  <c:v>41575</c:v>
                </c:pt>
                <c:pt idx="5781">
                  <c:v>41576</c:v>
                </c:pt>
                <c:pt idx="5782">
                  <c:v>41577</c:v>
                </c:pt>
                <c:pt idx="5783">
                  <c:v>41578</c:v>
                </c:pt>
                <c:pt idx="5784">
                  <c:v>41579</c:v>
                </c:pt>
                <c:pt idx="5785">
                  <c:v>41580</c:v>
                </c:pt>
                <c:pt idx="5786">
                  <c:v>41581</c:v>
                </c:pt>
                <c:pt idx="5787">
                  <c:v>41582</c:v>
                </c:pt>
                <c:pt idx="5788">
                  <c:v>41583</c:v>
                </c:pt>
                <c:pt idx="5789">
                  <c:v>41584</c:v>
                </c:pt>
                <c:pt idx="5790">
                  <c:v>41585</c:v>
                </c:pt>
                <c:pt idx="5791">
                  <c:v>41586</c:v>
                </c:pt>
                <c:pt idx="5792">
                  <c:v>41587</c:v>
                </c:pt>
                <c:pt idx="5793">
                  <c:v>41588</c:v>
                </c:pt>
                <c:pt idx="5794">
                  <c:v>41589</c:v>
                </c:pt>
                <c:pt idx="5795">
                  <c:v>41590</c:v>
                </c:pt>
                <c:pt idx="5796">
                  <c:v>41591</c:v>
                </c:pt>
                <c:pt idx="5797">
                  <c:v>41592</c:v>
                </c:pt>
                <c:pt idx="5798">
                  <c:v>41593</c:v>
                </c:pt>
                <c:pt idx="5799">
                  <c:v>41594</c:v>
                </c:pt>
                <c:pt idx="5800">
                  <c:v>41595</c:v>
                </c:pt>
                <c:pt idx="5801">
                  <c:v>41596</c:v>
                </c:pt>
                <c:pt idx="5802">
                  <c:v>41597</c:v>
                </c:pt>
                <c:pt idx="5803">
                  <c:v>41598</c:v>
                </c:pt>
                <c:pt idx="5804">
                  <c:v>41599</c:v>
                </c:pt>
                <c:pt idx="5805">
                  <c:v>41600</c:v>
                </c:pt>
                <c:pt idx="5806">
                  <c:v>41601</c:v>
                </c:pt>
                <c:pt idx="5807">
                  <c:v>41602</c:v>
                </c:pt>
                <c:pt idx="5808">
                  <c:v>41603</c:v>
                </c:pt>
                <c:pt idx="5809">
                  <c:v>41604</c:v>
                </c:pt>
                <c:pt idx="5810">
                  <c:v>41605</c:v>
                </c:pt>
                <c:pt idx="5811">
                  <c:v>41606</c:v>
                </c:pt>
                <c:pt idx="5812">
                  <c:v>41607</c:v>
                </c:pt>
                <c:pt idx="5813">
                  <c:v>41608</c:v>
                </c:pt>
                <c:pt idx="5814">
                  <c:v>41609</c:v>
                </c:pt>
                <c:pt idx="5815">
                  <c:v>41610</c:v>
                </c:pt>
                <c:pt idx="5816">
                  <c:v>41611</c:v>
                </c:pt>
                <c:pt idx="5817">
                  <c:v>41612</c:v>
                </c:pt>
                <c:pt idx="5818">
                  <c:v>41613</c:v>
                </c:pt>
                <c:pt idx="5819">
                  <c:v>41614</c:v>
                </c:pt>
                <c:pt idx="5820">
                  <c:v>41615</c:v>
                </c:pt>
                <c:pt idx="5821">
                  <c:v>41616</c:v>
                </c:pt>
                <c:pt idx="5822">
                  <c:v>41617</c:v>
                </c:pt>
                <c:pt idx="5823">
                  <c:v>41618</c:v>
                </c:pt>
                <c:pt idx="5824">
                  <c:v>41619</c:v>
                </c:pt>
                <c:pt idx="5825">
                  <c:v>41620</c:v>
                </c:pt>
                <c:pt idx="5826">
                  <c:v>41621</c:v>
                </c:pt>
                <c:pt idx="5827">
                  <c:v>41622</c:v>
                </c:pt>
                <c:pt idx="5828">
                  <c:v>41623</c:v>
                </c:pt>
                <c:pt idx="5829">
                  <c:v>41624</c:v>
                </c:pt>
                <c:pt idx="5830">
                  <c:v>41625</c:v>
                </c:pt>
                <c:pt idx="5831">
                  <c:v>41626</c:v>
                </c:pt>
                <c:pt idx="5832">
                  <c:v>41627</c:v>
                </c:pt>
                <c:pt idx="5833">
                  <c:v>41628</c:v>
                </c:pt>
                <c:pt idx="5834">
                  <c:v>41629</c:v>
                </c:pt>
                <c:pt idx="5835">
                  <c:v>41630</c:v>
                </c:pt>
                <c:pt idx="5836">
                  <c:v>41631</c:v>
                </c:pt>
                <c:pt idx="5837">
                  <c:v>41632</c:v>
                </c:pt>
                <c:pt idx="5838">
                  <c:v>41633</c:v>
                </c:pt>
                <c:pt idx="5839">
                  <c:v>41634</c:v>
                </c:pt>
                <c:pt idx="5840">
                  <c:v>41635</c:v>
                </c:pt>
                <c:pt idx="5841">
                  <c:v>41636</c:v>
                </c:pt>
                <c:pt idx="5842">
                  <c:v>41637</c:v>
                </c:pt>
                <c:pt idx="5843">
                  <c:v>41638</c:v>
                </c:pt>
                <c:pt idx="5844">
                  <c:v>41639</c:v>
                </c:pt>
                <c:pt idx="5845">
                  <c:v>41640</c:v>
                </c:pt>
                <c:pt idx="5846">
                  <c:v>41641</c:v>
                </c:pt>
                <c:pt idx="5847">
                  <c:v>41642</c:v>
                </c:pt>
                <c:pt idx="5848">
                  <c:v>41643</c:v>
                </c:pt>
                <c:pt idx="5849">
                  <c:v>41644</c:v>
                </c:pt>
                <c:pt idx="5850">
                  <c:v>41645</c:v>
                </c:pt>
                <c:pt idx="5851">
                  <c:v>41646</c:v>
                </c:pt>
                <c:pt idx="5852">
                  <c:v>41647</c:v>
                </c:pt>
                <c:pt idx="5853">
                  <c:v>41648</c:v>
                </c:pt>
                <c:pt idx="5854">
                  <c:v>41649</c:v>
                </c:pt>
                <c:pt idx="5855">
                  <c:v>41650</c:v>
                </c:pt>
                <c:pt idx="5856">
                  <c:v>41651</c:v>
                </c:pt>
                <c:pt idx="5857">
                  <c:v>41652</c:v>
                </c:pt>
                <c:pt idx="5858">
                  <c:v>41653</c:v>
                </c:pt>
                <c:pt idx="5859">
                  <c:v>41654</c:v>
                </c:pt>
                <c:pt idx="5860">
                  <c:v>41655</c:v>
                </c:pt>
                <c:pt idx="5861">
                  <c:v>41656</c:v>
                </c:pt>
                <c:pt idx="5862">
                  <c:v>41657</c:v>
                </c:pt>
                <c:pt idx="5863">
                  <c:v>41658</c:v>
                </c:pt>
                <c:pt idx="5864">
                  <c:v>41659</c:v>
                </c:pt>
                <c:pt idx="5865">
                  <c:v>41660</c:v>
                </c:pt>
                <c:pt idx="5866">
                  <c:v>41661</c:v>
                </c:pt>
                <c:pt idx="5867">
                  <c:v>41662</c:v>
                </c:pt>
                <c:pt idx="5868">
                  <c:v>41663</c:v>
                </c:pt>
                <c:pt idx="5869">
                  <c:v>41664</c:v>
                </c:pt>
                <c:pt idx="5870">
                  <c:v>41665</c:v>
                </c:pt>
                <c:pt idx="5871">
                  <c:v>41666</c:v>
                </c:pt>
                <c:pt idx="5872">
                  <c:v>41667</c:v>
                </c:pt>
                <c:pt idx="5873">
                  <c:v>41668</c:v>
                </c:pt>
                <c:pt idx="5874">
                  <c:v>41669</c:v>
                </c:pt>
                <c:pt idx="5875">
                  <c:v>41670</c:v>
                </c:pt>
                <c:pt idx="5876">
                  <c:v>41671</c:v>
                </c:pt>
                <c:pt idx="5877">
                  <c:v>41672</c:v>
                </c:pt>
                <c:pt idx="5878">
                  <c:v>41673</c:v>
                </c:pt>
                <c:pt idx="5879">
                  <c:v>41674</c:v>
                </c:pt>
                <c:pt idx="5880">
                  <c:v>41675</c:v>
                </c:pt>
                <c:pt idx="5881">
                  <c:v>41676</c:v>
                </c:pt>
                <c:pt idx="5882">
                  <c:v>41677</c:v>
                </c:pt>
                <c:pt idx="5883">
                  <c:v>41678</c:v>
                </c:pt>
                <c:pt idx="5884">
                  <c:v>41679</c:v>
                </c:pt>
                <c:pt idx="5885">
                  <c:v>41680</c:v>
                </c:pt>
                <c:pt idx="5886">
                  <c:v>41681</c:v>
                </c:pt>
                <c:pt idx="5887">
                  <c:v>41682</c:v>
                </c:pt>
                <c:pt idx="5888">
                  <c:v>41683</c:v>
                </c:pt>
                <c:pt idx="5889">
                  <c:v>41684</c:v>
                </c:pt>
                <c:pt idx="5890">
                  <c:v>41685</c:v>
                </c:pt>
                <c:pt idx="5891">
                  <c:v>41686</c:v>
                </c:pt>
                <c:pt idx="5892">
                  <c:v>41687</c:v>
                </c:pt>
                <c:pt idx="5893">
                  <c:v>41688</c:v>
                </c:pt>
                <c:pt idx="5894">
                  <c:v>41689</c:v>
                </c:pt>
                <c:pt idx="5895">
                  <c:v>41690</c:v>
                </c:pt>
                <c:pt idx="5896">
                  <c:v>41691</c:v>
                </c:pt>
                <c:pt idx="5897">
                  <c:v>41692</c:v>
                </c:pt>
                <c:pt idx="5898">
                  <c:v>41693</c:v>
                </c:pt>
                <c:pt idx="5899">
                  <c:v>41694</c:v>
                </c:pt>
                <c:pt idx="5900">
                  <c:v>41695</c:v>
                </c:pt>
                <c:pt idx="5901">
                  <c:v>41696</c:v>
                </c:pt>
                <c:pt idx="5902">
                  <c:v>41697</c:v>
                </c:pt>
                <c:pt idx="5903">
                  <c:v>41698</c:v>
                </c:pt>
                <c:pt idx="5904">
                  <c:v>41699</c:v>
                </c:pt>
                <c:pt idx="5905">
                  <c:v>41700</c:v>
                </c:pt>
                <c:pt idx="5906">
                  <c:v>41701</c:v>
                </c:pt>
                <c:pt idx="5907">
                  <c:v>41702</c:v>
                </c:pt>
                <c:pt idx="5908">
                  <c:v>41703</c:v>
                </c:pt>
                <c:pt idx="5909">
                  <c:v>41704</c:v>
                </c:pt>
                <c:pt idx="5910">
                  <c:v>41705</c:v>
                </c:pt>
                <c:pt idx="5911">
                  <c:v>41706</c:v>
                </c:pt>
                <c:pt idx="5912">
                  <c:v>41707</c:v>
                </c:pt>
                <c:pt idx="5913">
                  <c:v>41708</c:v>
                </c:pt>
                <c:pt idx="5914">
                  <c:v>41709</c:v>
                </c:pt>
                <c:pt idx="5915">
                  <c:v>41710</c:v>
                </c:pt>
                <c:pt idx="5916">
                  <c:v>41711</c:v>
                </c:pt>
                <c:pt idx="5917">
                  <c:v>41712</c:v>
                </c:pt>
                <c:pt idx="5918">
                  <c:v>41713</c:v>
                </c:pt>
                <c:pt idx="5919">
                  <c:v>41714</c:v>
                </c:pt>
                <c:pt idx="5920">
                  <c:v>41715</c:v>
                </c:pt>
                <c:pt idx="5921">
                  <c:v>41716</c:v>
                </c:pt>
                <c:pt idx="5922">
                  <c:v>41717</c:v>
                </c:pt>
                <c:pt idx="5923">
                  <c:v>41718</c:v>
                </c:pt>
                <c:pt idx="5924">
                  <c:v>41719</c:v>
                </c:pt>
                <c:pt idx="5925">
                  <c:v>41720</c:v>
                </c:pt>
                <c:pt idx="5926">
                  <c:v>41721</c:v>
                </c:pt>
                <c:pt idx="5927">
                  <c:v>41722</c:v>
                </c:pt>
                <c:pt idx="5928">
                  <c:v>41723</c:v>
                </c:pt>
                <c:pt idx="5929">
                  <c:v>41724</c:v>
                </c:pt>
                <c:pt idx="5930">
                  <c:v>41725</c:v>
                </c:pt>
                <c:pt idx="5931">
                  <c:v>41726</c:v>
                </c:pt>
                <c:pt idx="5932">
                  <c:v>41727</c:v>
                </c:pt>
                <c:pt idx="5933">
                  <c:v>41728</c:v>
                </c:pt>
                <c:pt idx="5934">
                  <c:v>41729</c:v>
                </c:pt>
                <c:pt idx="5935">
                  <c:v>41730</c:v>
                </c:pt>
                <c:pt idx="5936">
                  <c:v>41731</c:v>
                </c:pt>
                <c:pt idx="5937">
                  <c:v>41732</c:v>
                </c:pt>
                <c:pt idx="5938">
                  <c:v>41733</c:v>
                </c:pt>
                <c:pt idx="5939">
                  <c:v>41734</c:v>
                </c:pt>
                <c:pt idx="5940">
                  <c:v>41735</c:v>
                </c:pt>
                <c:pt idx="5941">
                  <c:v>41736</c:v>
                </c:pt>
                <c:pt idx="5942">
                  <c:v>41737</c:v>
                </c:pt>
                <c:pt idx="5943">
                  <c:v>41738</c:v>
                </c:pt>
                <c:pt idx="5944">
                  <c:v>41739</c:v>
                </c:pt>
                <c:pt idx="5945">
                  <c:v>41740</c:v>
                </c:pt>
                <c:pt idx="5946">
                  <c:v>41741</c:v>
                </c:pt>
                <c:pt idx="5947">
                  <c:v>41742</c:v>
                </c:pt>
                <c:pt idx="5948">
                  <c:v>41743</c:v>
                </c:pt>
                <c:pt idx="5949">
                  <c:v>41744</c:v>
                </c:pt>
                <c:pt idx="5950">
                  <c:v>41745</c:v>
                </c:pt>
                <c:pt idx="5951">
                  <c:v>41746</c:v>
                </c:pt>
                <c:pt idx="5952">
                  <c:v>41747</c:v>
                </c:pt>
                <c:pt idx="5953">
                  <c:v>41748</c:v>
                </c:pt>
                <c:pt idx="5954">
                  <c:v>41749</c:v>
                </c:pt>
                <c:pt idx="5955">
                  <c:v>41750</c:v>
                </c:pt>
                <c:pt idx="5956">
                  <c:v>41751</c:v>
                </c:pt>
                <c:pt idx="5957">
                  <c:v>41752</c:v>
                </c:pt>
                <c:pt idx="5958">
                  <c:v>41753</c:v>
                </c:pt>
                <c:pt idx="5959">
                  <c:v>41754</c:v>
                </c:pt>
                <c:pt idx="5960">
                  <c:v>41755</c:v>
                </c:pt>
                <c:pt idx="5961">
                  <c:v>41756</c:v>
                </c:pt>
                <c:pt idx="5962">
                  <c:v>41757</c:v>
                </c:pt>
                <c:pt idx="5963">
                  <c:v>41758</c:v>
                </c:pt>
                <c:pt idx="5964">
                  <c:v>41759</c:v>
                </c:pt>
                <c:pt idx="5965">
                  <c:v>41760</c:v>
                </c:pt>
                <c:pt idx="5966">
                  <c:v>41761</c:v>
                </c:pt>
                <c:pt idx="5967">
                  <c:v>41762</c:v>
                </c:pt>
                <c:pt idx="5968">
                  <c:v>41763</c:v>
                </c:pt>
                <c:pt idx="5969">
                  <c:v>41764</c:v>
                </c:pt>
                <c:pt idx="5970">
                  <c:v>41765</c:v>
                </c:pt>
                <c:pt idx="5971">
                  <c:v>41766</c:v>
                </c:pt>
                <c:pt idx="5972">
                  <c:v>41767</c:v>
                </c:pt>
                <c:pt idx="5973">
                  <c:v>41768</c:v>
                </c:pt>
                <c:pt idx="5974">
                  <c:v>41769</c:v>
                </c:pt>
                <c:pt idx="5975">
                  <c:v>41770</c:v>
                </c:pt>
                <c:pt idx="5976">
                  <c:v>41771</c:v>
                </c:pt>
                <c:pt idx="5977">
                  <c:v>41772</c:v>
                </c:pt>
                <c:pt idx="5978">
                  <c:v>41773</c:v>
                </c:pt>
                <c:pt idx="5979">
                  <c:v>41774</c:v>
                </c:pt>
                <c:pt idx="5980">
                  <c:v>41775</c:v>
                </c:pt>
                <c:pt idx="5981">
                  <c:v>41776</c:v>
                </c:pt>
                <c:pt idx="5982">
                  <c:v>41777</c:v>
                </c:pt>
                <c:pt idx="5983">
                  <c:v>41778</c:v>
                </c:pt>
                <c:pt idx="5984">
                  <c:v>41779</c:v>
                </c:pt>
                <c:pt idx="5985">
                  <c:v>41780</c:v>
                </c:pt>
                <c:pt idx="5986">
                  <c:v>41781</c:v>
                </c:pt>
                <c:pt idx="5987">
                  <c:v>41782</c:v>
                </c:pt>
                <c:pt idx="5988">
                  <c:v>41783</c:v>
                </c:pt>
                <c:pt idx="5989">
                  <c:v>41784</c:v>
                </c:pt>
                <c:pt idx="5990">
                  <c:v>41785</c:v>
                </c:pt>
                <c:pt idx="5991">
                  <c:v>41786</c:v>
                </c:pt>
                <c:pt idx="5992">
                  <c:v>41787</c:v>
                </c:pt>
                <c:pt idx="5993">
                  <c:v>41788</c:v>
                </c:pt>
                <c:pt idx="5994">
                  <c:v>41789</c:v>
                </c:pt>
                <c:pt idx="5995">
                  <c:v>41790</c:v>
                </c:pt>
                <c:pt idx="5996">
                  <c:v>41791</c:v>
                </c:pt>
                <c:pt idx="5997">
                  <c:v>41792</c:v>
                </c:pt>
                <c:pt idx="5998">
                  <c:v>41793</c:v>
                </c:pt>
                <c:pt idx="5999">
                  <c:v>41794</c:v>
                </c:pt>
                <c:pt idx="6000">
                  <c:v>41795</c:v>
                </c:pt>
                <c:pt idx="6001">
                  <c:v>41796</c:v>
                </c:pt>
                <c:pt idx="6002">
                  <c:v>41797</c:v>
                </c:pt>
                <c:pt idx="6003">
                  <c:v>41798</c:v>
                </c:pt>
                <c:pt idx="6004">
                  <c:v>41799</c:v>
                </c:pt>
                <c:pt idx="6005">
                  <c:v>41800</c:v>
                </c:pt>
                <c:pt idx="6006">
                  <c:v>41801</c:v>
                </c:pt>
                <c:pt idx="6007">
                  <c:v>41802</c:v>
                </c:pt>
                <c:pt idx="6008">
                  <c:v>41803</c:v>
                </c:pt>
                <c:pt idx="6009">
                  <c:v>41804</c:v>
                </c:pt>
                <c:pt idx="6010">
                  <c:v>41805</c:v>
                </c:pt>
                <c:pt idx="6011">
                  <c:v>41806</c:v>
                </c:pt>
                <c:pt idx="6012">
                  <c:v>41807</c:v>
                </c:pt>
                <c:pt idx="6013">
                  <c:v>41808</c:v>
                </c:pt>
                <c:pt idx="6014">
                  <c:v>41809</c:v>
                </c:pt>
                <c:pt idx="6015">
                  <c:v>41810</c:v>
                </c:pt>
                <c:pt idx="6016">
                  <c:v>41811</c:v>
                </c:pt>
                <c:pt idx="6017">
                  <c:v>41812</c:v>
                </c:pt>
                <c:pt idx="6018">
                  <c:v>41813</c:v>
                </c:pt>
                <c:pt idx="6019">
                  <c:v>41814</c:v>
                </c:pt>
                <c:pt idx="6020">
                  <c:v>41815</c:v>
                </c:pt>
                <c:pt idx="6021">
                  <c:v>41816</c:v>
                </c:pt>
                <c:pt idx="6022">
                  <c:v>41817</c:v>
                </c:pt>
                <c:pt idx="6023">
                  <c:v>41818</c:v>
                </c:pt>
                <c:pt idx="6024">
                  <c:v>41819</c:v>
                </c:pt>
                <c:pt idx="6025">
                  <c:v>41820</c:v>
                </c:pt>
                <c:pt idx="6026">
                  <c:v>41821</c:v>
                </c:pt>
                <c:pt idx="6027">
                  <c:v>41822</c:v>
                </c:pt>
                <c:pt idx="6028">
                  <c:v>41823</c:v>
                </c:pt>
                <c:pt idx="6029">
                  <c:v>41824</c:v>
                </c:pt>
                <c:pt idx="6030">
                  <c:v>41825</c:v>
                </c:pt>
                <c:pt idx="6031">
                  <c:v>41826</c:v>
                </c:pt>
                <c:pt idx="6032">
                  <c:v>41827</c:v>
                </c:pt>
                <c:pt idx="6033">
                  <c:v>41828</c:v>
                </c:pt>
                <c:pt idx="6034">
                  <c:v>41829</c:v>
                </c:pt>
                <c:pt idx="6035">
                  <c:v>41830</c:v>
                </c:pt>
                <c:pt idx="6036">
                  <c:v>41831</c:v>
                </c:pt>
                <c:pt idx="6037">
                  <c:v>41832</c:v>
                </c:pt>
                <c:pt idx="6038">
                  <c:v>41833</c:v>
                </c:pt>
                <c:pt idx="6039">
                  <c:v>41834</c:v>
                </c:pt>
                <c:pt idx="6040">
                  <c:v>41835</c:v>
                </c:pt>
                <c:pt idx="6041">
                  <c:v>41836</c:v>
                </c:pt>
                <c:pt idx="6042">
                  <c:v>41837</c:v>
                </c:pt>
                <c:pt idx="6043">
                  <c:v>41838</c:v>
                </c:pt>
                <c:pt idx="6044">
                  <c:v>41839</c:v>
                </c:pt>
                <c:pt idx="6045">
                  <c:v>41840</c:v>
                </c:pt>
                <c:pt idx="6046">
                  <c:v>41841</c:v>
                </c:pt>
                <c:pt idx="6047">
                  <c:v>41842</c:v>
                </c:pt>
                <c:pt idx="6048">
                  <c:v>41843</c:v>
                </c:pt>
                <c:pt idx="6049">
                  <c:v>41844</c:v>
                </c:pt>
                <c:pt idx="6050">
                  <c:v>41845</c:v>
                </c:pt>
                <c:pt idx="6051">
                  <c:v>41846</c:v>
                </c:pt>
                <c:pt idx="6052">
                  <c:v>41847</c:v>
                </c:pt>
                <c:pt idx="6053">
                  <c:v>41848</c:v>
                </c:pt>
                <c:pt idx="6054">
                  <c:v>41849</c:v>
                </c:pt>
                <c:pt idx="6055">
                  <c:v>41850</c:v>
                </c:pt>
                <c:pt idx="6056">
                  <c:v>41851</c:v>
                </c:pt>
                <c:pt idx="6057">
                  <c:v>41852</c:v>
                </c:pt>
                <c:pt idx="6058">
                  <c:v>41853</c:v>
                </c:pt>
                <c:pt idx="6059">
                  <c:v>41854</c:v>
                </c:pt>
                <c:pt idx="6060">
                  <c:v>41855</c:v>
                </c:pt>
                <c:pt idx="6061">
                  <c:v>41856</c:v>
                </c:pt>
                <c:pt idx="6062">
                  <c:v>41857</c:v>
                </c:pt>
                <c:pt idx="6063">
                  <c:v>41858</c:v>
                </c:pt>
                <c:pt idx="6064">
                  <c:v>41859</c:v>
                </c:pt>
                <c:pt idx="6065">
                  <c:v>41860</c:v>
                </c:pt>
                <c:pt idx="6066">
                  <c:v>41861</c:v>
                </c:pt>
                <c:pt idx="6067">
                  <c:v>41862</c:v>
                </c:pt>
                <c:pt idx="6068">
                  <c:v>41863</c:v>
                </c:pt>
                <c:pt idx="6069">
                  <c:v>41864</c:v>
                </c:pt>
                <c:pt idx="6070">
                  <c:v>41865</c:v>
                </c:pt>
                <c:pt idx="6071">
                  <c:v>41866</c:v>
                </c:pt>
                <c:pt idx="6072">
                  <c:v>41867</c:v>
                </c:pt>
                <c:pt idx="6073">
                  <c:v>41868</c:v>
                </c:pt>
                <c:pt idx="6074">
                  <c:v>41869</c:v>
                </c:pt>
                <c:pt idx="6075">
                  <c:v>41870</c:v>
                </c:pt>
                <c:pt idx="6076">
                  <c:v>41871</c:v>
                </c:pt>
                <c:pt idx="6077">
                  <c:v>41872</c:v>
                </c:pt>
                <c:pt idx="6078">
                  <c:v>41873</c:v>
                </c:pt>
                <c:pt idx="6079">
                  <c:v>41874</c:v>
                </c:pt>
                <c:pt idx="6080">
                  <c:v>41875</c:v>
                </c:pt>
                <c:pt idx="6081">
                  <c:v>41876</c:v>
                </c:pt>
                <c:pt idx="6082">
                  <c:v>41877</c:v>
                </c:pt>
                <c:pt idx="6083">
                  <c:v>41878</c:v>
                </c:pt>
                <c:pt idx="6084">
                  <c:v>41879</c:v>
                </c:pt>
                <c:pt idx="6085">
                  <c:v>41880</c:v>
                </c:pt>
                <c:pt idx="6086">
                  <c:v>41881</c:v>
                </c:pt>
                <c:pt idx="6087">
                  <c:v>41882</c:v>
                </c:pt>
                <c:pt idx="6088">
                  <c:v>41883</c:v>
                </c:pt>
                <c:pt idx="6089">
                  <c:v>41884</c:v>
                </c:pt>
                <c:pt idx="6090">
                  <c:v>41885</c:v>
                </c:pt>
                <c:pt idx="6091">
                  <c:v>41886</c:v>
                </c:pt>
                <c:pt idx="6092">
                  <c:v>41887</c:v>
                </c:pt>
                <c:pt idx="6093">
                  <c:v>41888</c:v>
                </c:pt>
                <c:pt idx="6094">
                  <c:v>41889</c:v>
                </c:pt>
                <c:pt idx="6095">
                  <c:v>41890</c:v>
                </c:pt>
                <c:pt idx="6096">
                  <c:v>41891</c:v>
                </c:pt>
                <c:pt idx="6097">
                  <c:v>41892</c:v>
                </c:pt>
                <c:pt idx="6098">
                  <c:v>41893</c:v>
                </c:pt>
                <c:pt idx="6099">
                  <c:v>41894</c:v>
                </c:pt>
                <c:pt idx="6100">
                  <c:v>41895</c:v>
                </c:pt>
                <c:pt idx="6101">
                  <c:v>41896</c:v>
                </c:pt>
                <c:pt idx="6102">
                  <c:v>41897</c:v>
                </c:pt>
                <c:pt idx="6103">
                  <c:v>41898</c:v>
                </c:pt>
                <c:pt idx="6104">
                  <c:v>41899</c:v>
                </c:pt>
                <c:pt idx="6105">
                  <c:v>41900</c:v>
                </c:pt>
                <c:pt idx="6106">
                  <c:v>41901</c:v>
                </c:pt>
                <c:pt idx="6107">
                  <c:v>41902</c:v>
                </c:pt>
                <c:pt idx="6108">
                  <c:v>41903</c:v>
                </c:pt>
                <c:pt idx="6109">
                  <c:v>41904</c:v>
                </c:pt>
                <c:pt idx="6110">
                  <c:v>41905</c:v>
                </c:pt>
                <c:pt idx="6111">
                  <c:v>41906</c:v>
                </c:pt>
                <c:pt idx="6112">
                  <c:v>41907</c:v>
                </c:pt>
                <c:pt idx="6113">
                  <c:v>41908</c:v>
                </c:pt>
                <c:pt idx="6114">
                  <c:v>41909</c:v>
                </c:pt>
                <c:pt idx="6115">
                  <c:v>41910</c:v>
                </c:pt>
                <c:pt idx="6116">
                  <c:v>41911</c:v>
                </c:pt>
                <c:pt idx="6117">
                  <c:v>41912</c:v>
                </c:pt>
                <c:pt idx="6118">
                  <c:v>41913</c:v>
                </c:pt>
                <c:pt idx="6119">
                  <c:v>41914</c:v>
                </c:pt>
                <c:pt idx="6120">
                  <c:v>41915</c:v>
                </c:pt>
                <c:pt idx="6121">
                  <c:v>41916</c:v>
                </c:pt>
                <c:pt idx="6122">
                  <c:v>41917</c:v>
                </c:pt>
                <c:pt idx="6123">
                  <c:v>41918</c:v>
                </c:pt>
                <c:pt idx="6124">
                  <c:v>41919</c:v>
                </c:pt>
                <c:pt idx="6125">
                  <c:v>41920</c:v>
                </c:pt>
                <c:pt idx="6126">
                  <c:v>41921</c:v>
                </c:pt>
                <c:pt idx="6127">
                  <c:v>41922</c:v>
                </c:pt>
                <c:pt idx="6128">
                  <c:v>41923</c:v>
                </c:pt>
                <c:pt idx="6129">
                  <c:v>41924</c:v>
                </c:pt>
                <c:pt idx="6130">
                  <c:v>41925</c:v>
                </c:pt>
                <c:pt idx="6131">
                  <c:v>41926</c:v>
                </c:pt>
                <c:pt idx="6132">
                  <c:v>41927</c:v>
                </c:pt>
                <c:pt idx="6133">
                  <c:v>41928</c:v>
                </c:pt>
                <c:pt idx="6134">
                  <c:v>41929</c:v>
                </c:pt>
                <c:pt idx="6135">
                  <c:v>41930</c:v>
                </c:pt>
                <c:pt idx="6136">
                  <c:v>41931</c:v>
                </c:pt>
                <c:pt idx="6137">
                  <c:v>41932</c:v>
                </c:pt>
                <c:pt idx="6138">
                  <c:v>41933</c:v>
                </c:pt>
                <c:pt idx="6139">
                  <c:v>41934</c:v>
                </c:pt>
                <c:pt idx="6140">
                  <c:v>41935</c:v>
                </c:pt>
                <c:pt idx="6141">
                  <c:v>41936</c:v>
                </c:pt>
                <c:pt idx="6142">
                  <c:v>41937</c:v>
                </c:pt>
                <c:pt idx="6143">
                  <c:v>41938</c:v>
                </c:pt>
                <c:pt idx="6144">
                  <c:v>41939</c:v>
                </c:pt>
                <c:pt idx="6145">
                  <c:v>41940</c:v>
                </c:pt>
                <c:pt idx="6146">
                  <c:v>41941</c:v>
                </c:pt>
                <c:pt idx="6147">
                  <c:v>41942</c:v>
                </c:pt>
                <c:pt idx="6148">
                  <c:v>41943</c:v>
                </c:pt>
                <c:pt idx="6149">
                  <c:v>41944</c:v>
                </c:pt>
                <c:pt idx="6150">
                  <c:v>41945</c:v>
                </c:pt>
                <c:pt idx="6151">
                  <c:v>41946</c:v>
                </c:pt>
                <c:pt idx="6152">
                  <c:v>41947</c:v>
                </c:pt>
                <c:pt idx="6153">
                  <c:v>41948</c:v>
                </c:pt>
                <c:pt idx="6154">
                  <c:v>41949</c:v>
                </c:pt>
                <c:pt idx="6155">
                  <c:v>41950</c:v>
                </c:pt>
                <c:pt idx="6156">
                  <c:v>41951</c:v>
                </c:pt>
                <c:pt idx="6157">
                  <c:v>41952</c:v>
                </c:pt>
                <c:pt idx="6158">
                  <c:v>41953</c:v>
                </c:pt>
                <c:pt idx="6159">
                  <c:v>41954</c:v>
                </c:pt>
                <c:pt idx="6160">
                  <c:v>41955</c:v>
                </c:pt>
                <c:pt idx="6161">
                  <c:v>41956</c:v>
                </c:pt>
                <c:pt idx="6162">
                  <c:v>41957</c:v>
                </c:pt>
                <c:pt idx="6163">
                  <c:v>41958</c:v>
                </c:pt>
                <c:pt idx="6164">
                  <c:v>41959</c:v>
                </c:pt>
                <c:pt idx="6165">
                  <c:v>41960</c:v>
                </c:pt>
                <c:pt idx="6166">
                  <c:v>41961</c:v>
                </c:pt>
                <c:pt idx="6167">
                  <c:v>41962</c:v>
                </c:pt>
                <c:pt idx="6168">
                  <c:v>41963</c:v>
                </c:pt>
                <c:pt idx="6169">
                  <c:v>41964</c:v>
                </c:pt>
                <c:pt idx="6170">
                  <c:v>41965</c:v>
                </c:pt>
                <c:pt idx="6171">
                  <c:v>41966</c:v>
                </c:pt>
                <c:pt idx="6172">
                  <c:v>41967</c:v>
                </c:pt>
                <c:pt idx="6173">
                  <c:v>41968</c:v>
                </c:pt>
                <c:pt idx="6174">
                  <c:v>41969</c:v>
                </c:pt>
                <c:pt idx="6175">
                  <c:v>41970</c:v>
                </c:pt>
                <c:pt idx="6176">
                  <c:v>41971</c:v>
                </c:pt>
                <c:pt idx="6177">
                  <c:v>41972</c:v>
                </c:pt>
                <c:pt idx="6178">
                  <c:v>41973</c:v>
                </c:pt>
                <c:pt idx="6179">
                  <c:v>41974</c:v>
                </c:pt>
                <c:pt idx="6180">
                  <c:v>41975</c:v>
                </c:pt>
                <c:pt idx="6181">
                  <c:v>41976</c:v>
                </c:pt>
                <c:pt idx="6182">
                  <c:v>41977</c:v>
                </c:pt>
                <c:pt idx="6183">
                  <c:v>41978</c:v>
                </c:pt>
                <c:pt idx="6184">
                  <c:v>41979</c:v>
                </c:pt>
                <c:pt idx="6185">
                  <c:v>41980</c:v>
                </c:pt>
                <c:pt idx="6186">
                  <c:v>41981</c:v>
                </c:pt>
                <c:pt idx="6187">
                  <c:v>41982</c:v>
                </c:pt>
                <c:pt idx="6188">
                  <c:v>41983</c:v>
                </c:pt>
                <c:pt idx="6189">
                  <c:v>41984</c:v>
                </c:pt>
                <c:pt idx="6190">
                  <c:v>41985</c:v>
                </c:pt>
                <c:pt idx="6191">
                  <c:v>41986</c:v>
                </c:pt>
                <c:pt idx="6192">
                  <c:v>41987</c:v>
                </c:pt>
                <c:pt idx="6193">
                  <c:v>41988</c:v>
                </c:pt>
                <c:pt idx="6194">
                  <c:v>41989</c:v>
                </c:pt>
                <c:pt idx="6195">
                  <c:v>41990</c:v>
                </c:pt>
                <c:pt idx="6196">
                  <c:v>41991</c:v>
                </c:pt>
                <c:pt idx="6197">
                  <c:v>41992</c:v>
                </c:pt>
                <c:pt idx="6198">
                  <c:v>41993</c:v>
                </c:pt>
                <c:pt idx="6199">
                  <c:v>41994</c:v>
                </c:pt>
                <c:pt idx="6200">
                  <c:v>41995</c:v>
                </c:pt>
                <c:pt idx="6201">
                  <c:v>41996</c:v>
                </c:pt>
                <c:pt idx="6202">
                  <c:v>41997</c:v>
                </c:pt>
                <c:pt idx="6203">
                  <c:v>41998</c:v>
                </c:pt>
                <c:pt idx="6204">
                  <c:v>41999</c:v>
                </c:pt>
                <c:pt idx="6205">
                  <c:v>42000</c:v>
                </c:pt>
                <c:pt idx="6206">
                  <c:v>42001</c:v>
                </c:pt>
                <c:pt idx="6207">
                  <c:v>42002</c:v>
                </c:pt>
                <c:pt idx="6208">
                  <c:v>42003</c:v>
                </c:pt>
                <c:pt idx="6209">
                  <c:v>42004</c:v>
                </c:pt>
                <c:pt idx="6210">
                  <c:v>42005</c:v>
                </c:pt>
                <c:pt idx="6211">
                  <c:v>42006</c:v>
                </c:pt>
                <c:pt idx="6212">
                  <c:v>42007</c:v>
                </c:pt>
                <c:pt idx="6213">
                  <c:v>42008</c:v>
                </c:pt>
                <c:pt idx="6214">
                  <c:v>42009</c:v>
                </c:pt>
                <c:pt idx="6215">
                  <c:v>42010</c:v>
                </c:pt>
                <c:pt idx="6216">
                  <c:v>42011</c:v>
                </c:pt>
                <c:pt idx="6217">
                  <c:v>42012</c:v>
                </c:pt>
                <c:pt idx="6218">
                  <c:v>42013</c:v>
                </c:pt>
                <c:pt idx="6219">
                  <c:v>42014</c:v>
                </c:pt>
                <c:pt idx="6220">
                  <c:v>42015</c:v>
                </c:pt>
                <c:pt idx="6221">
                  <c:v>42016</c:v>
                </c:pt>
                <c:pt idx="6222">
                  <c:v>42017</c:v>
                </c:pt>
                <c:pt idx="6223">
                  <c:v>42018</c:v>
                </c:pt>
                <c:pt idx="6224">
                  <c:v>42019</c:v>
                </c:pt>
                <c:pt idx="6225">
                  <c:v>42020</c:v>
                </c:pt>
                <c:pt idx="6226">
                  <c:v>42021</c:v>
                </c:pt>
                <c:pt idx="6227">
                  <c:v>42022</c:v>
                </c:pt>
                <c:pt idx="6228">
                  <c:v>42023</c:v>
                </c:pt>
                <c:pt idx="6229">
                  <c:v>42024</c:v>
                </c:pt>
                <c:pt idx="6230">
                  <c:v>42025</c:v>
                </c:pt>
                <c:pt idx="6231">
                  <c:v>42026</c:v>
                </c:pt>
                <c:pt idx="6232">
                  <c:v>42027</c:v>
                </c:pt>
                <c:pt idx="6233">
                  <c:v>42028</c:v>
                </c:pt>
                <c:pt idx="6234">
                  <c:v>42029</c:v>
                </c:pt>
                <c:pt idx="6235">
                  <c:v>42030</c:v>
                </c:pt>
                <c:pt idx="6236">
                  <c:v>42031</c:v>
                </c:pt>
                <c:pt idx="6237">
                  <c:v>42032</c:v>
                </c:pt>
                <c:pt idx="6238">
                  <c:v>42033</c:v>
                </c:pt>
                <c:pt idx="6239">
                  <c:v>42034</c:v>
                </c:pt>
                <c:pt idx="6240">
                  <c:v>42035</c:v>
                </c:pt>
                <c:pt idx="6241">
                  <c:v>42036</c:v>
                </c:pt>
                <c:pt idx="6242">
                  <c:v>42037</c:v>
                </c:pt>
                <c:pt idx="6243">
                  <c:v>42038</c:v>
                </c:pt>
                <c:pt idx="6244">
                  <c:v>42039</c:v>
                </c:pt>
                <c:pt idx="6245">
                  <c:v>42040</c:v>
                </c:pt>
                <c:pt idx="6246">
                  <c:v>42041</c:v>
                </c:pt>
                <c:pt idx="6247">
                  <c:v>42042</c:v>
                </c:pt>
                <c:pt idx="6248">
                  <c:v>42043</c:v>
                </c:pt>
                <c:pt idx="6249">
                  <c:v>42044</c:v>
                </c:pt>
                <c:pt idx="6250">
                  <c:v>42045</c:v>
                </c:pt>
                <c:pt idx="6251">
                  <c:v>42046</c:v>
                </c:pt>
                <c:pt idx="6252">
                  <c:v>42047</c:v>
                </c:pt>
                <c:pt idx="6253">
                  <c:v>42048</c:v>
                </c:pt>
                <c:pt idx="6254">
                  <c:v>42049</c:v>
                </c:pt>
                <c:pt idx="6255">
                  <c:v>42050</c:v>
                </c:pt>
                <c:pt idx="6256">
                  <c:v>42051</c:v>
                </c:pt>
                <c:pt idx="6257">
                  <c:v>42052</c:v>
                </c:pt>
                <c:pt idx="6258">
                  <c:v>42053</c:v>
                </c:pt>
                <c:pt idx="6259">
                  <c:v>42054</c:v>
                </c:pt>
                <c:pt idx="6260">
                  <c:v>42055</c:v>
                </c:pt>
                <c:pt idx="6261">
                  <c:v>42056</c:v>
                </c:pt>
                <c:pt idx="6262">
                  <c:v>42057</c:v>
                </c:pt>
                <c:pt idx="6263">
                  <c:v>42058</c:v>
                </c:pt>
                <c:pt idx="6264">
                  <c:v>42059</c:v>
                </c:pt>
                <c:pt idx="6265">
                  <c:v>42060</c:v>
                </c:pt>
                <c:pt idx="6266">
                  <c:v>42061</c:v>
                </c:pt>
                <c:pt idx="6267">
                  <c:v>42062</c:v>
                </c:pt>
                <c:pt idx="6268">
                  <c:v>42063</c:v>
                </c:pt>
                <c:pt idx="6269">
                  <c:v>42064</c:v>
                </c:pt>
                <c:pt idx="6270">
                  <c:v>42065</c:v>
                </c:pt>
                <c:pt idx="6271">
                  <c:v>42066</c:v>
                </c:pt>
                <c:pt idx="6272">
                  <c:v>42067</c:v>
                </c:pt>
                <c:pt idx="6273">
                  <c:v>42068</c:v>
                </c:pt>
                <c:pt idx="6274">
                  <c:v>42069</c:v>
                </c:pt>
                <c:pt idx="6275">
                  <c:v>42070</c:v>
                </c:pt>
                <c:pt idx="6276">
                  <c:v>42071</c:v>
                </c:pt>
                <c:pt idx="6277">
                  <c:v>42072</c:v>
                </c:pt>
                <c:pt idx="6278">
                  <c:v>42073</c:v>
                </c:pt>
                <c:pt idx="6279">
                  <c:v>42074</c:v>
                </c:pt>
                <c:pt idx="6280">
                  <c:v>42075</c:v>
                </c:pt>
                <c:pt idx="6281">
                  <c:v>42076</c:v>
                </c:pt>
                <c:pt idx="6282">
                  <c:v>42077</c:v>
                </c:pt>
                <c:pt idx="6283">
                  <c:v>42078</c:v>
                </c:pt>
                <c:pt idx="6284">
                  <c:v>42079</c:v>
                </c:pt>
                <c:pt idx="6285">
                  <c:v>42080</c:v>
                </c:pt>
                <c:pt idx="6286">
                  <c:v>42081</c:v>
                </c:pt>
                <c:pt idx="6287">
                  <c:v>42082</c:v>
                </c:pt>
                <c:pt idx="6288">
                  <c:v>42083</c:v>
                </c:pt>
                <c:pt idx="6289">
                  <c:v>42084</c:v>
                </c:pt>
                <c:pt idx="6290">
                  <c:v>42085</c:v>
                </c:pt>
                <c:pt idx="6291">
                  <c:v>42086</c:v>
                </c:pt>
                <c:pt idx="6292">
                  <c:v>42087</c:v>
                </c:pt>
                <c:pt idx="6293">
                  <c:v>42088</c:v>
                </c:pt>
                <c:pt idx="6294">
                  <c:v>42089</c:v>
                </c:pt>
                <c:pt idx="6295">
                  <c:v>42090</c:v>
                </c:pt>
                <c:pt idx="6296">
                  <c:v>42091</c:v>
                </c:pt>
                <c:pt idx="6297">
                  <c:v>42092</c:v>
                </c:pt>
                <c:pt idx="6298">
                  <c:v>42093</c:v>
                </c:pt>
                <c:pt idx="6299">
                  <c:v>42094</c:v>
                </c:pt>
                <c:pt idx="6300">
                  <c:v>42095</c:v>
                </c:pt>
                <c:pt idx="6301">
                  <c:v>42096</c:v>
                </c:pt>
                <c:pt idx="6302">
                  <c:v>42097</c:v>
                </c:pt>
                <c:pt idx="6303">
                  <c:v>42098</c:v>
                </c:pt>
                <c:pt idx="6304">
                  <c:v>42099</c:v>
                </c:pt>
                <c:pt idx="6305">
                  <c:v>42100</c:v>
                </c:pt>
                <c:pt idx="6306">
                  <c:v>42101</c:v>
                </c:pt>
                <c:pt idx="6307">
                  <c:v>42102</c:v>
                </c:pt>
                <c:pt idx="6308">
                  <c:v>42103</c:v>
                </c:pt>
                <c:pt idx="6309">
                  <c:v>42104</c:v>
                </c:pt>
                <c:pt idx="6310">
                  <c:v>42105</c:v>
                </c:pt>
                <c:pt idx="6311">
                  <c:v>42106</c:v>
                </c:pt>
                <c:pt idx="6312">
                  <c:v>42107</c:v>
                </c:pt>
                <c:pt idx="6313">
                  <c:v>42108</c:v>
                </c:pt>
                <c:pt idx="6314">
                  <c:v>42109</c:v>
                </c:pt>
                <c:pt idx="6315">
                  <c:v>42110</c:v>
                </c:pt>
                <c:pt idx="6316">
                  <c:v>42111</c:v>
                </c:pt>
                <c:pt idx="6317">
                  <c:v>42112</c:v>
                </c:pt>
                <c:pt idx="6318">
                  <c:v>42113</c:v>
                </c:pt>
                <c:pt idx="6319">
                  <c:v>42114</c:v>
                </c:pt>
                <c:pt idx="6320">
                  <c:v>42115</c:v>
                </c:pt>
                <c:pt idx="6321">
                  <c:v>42116</c:v>
                </c:pt>
                <c:pt idx="6322">
                  <c:v>42117</c:v>
                </c:pt>
                <c:pt idx="6323">
                  <c:v>42118</c:v>
                </c:pt>
                <c:pt idx="6324">
                  <c:v>42119</c:v>
                </c:pt>
                <c:pt idx="6325">
                  <c:v>42120</c:v>
                </c:pt>
                <c:pt idx="6326">
                  <c:v>42121</c:v>
                </c:pt>
                <c:pt idx="6327">
                  <c:v>42122</c:v>
                </c:pt>
                <c:pt idx="6328">
                  <c:v>42123</c:v>
                </c:pt>
                <c:pt idx="6329">
                  <c:v>42124</c:v>
                </c:pt>
                <c:pt idx="6330">
                  <c:v>42125</c:v>
                </c:pt>
                <c:pt idx="6331">
                  <c:v>42126</c:v>
                </c:pt>
                <c:pt idx="6332">
                  <c:v>42127</c:v>
                </c:pt>
                <c:pt idx="6333">
                  <c:v>42128</c:v>
                </c:pt>
                <c:pt idx="6334">
                  <c:v>42129</c:v>
                </c:pt>
                <c:pt idx="6335">
                  <c:v>42130</c:v>
                </c:pt>
                <c:pt idx="6336">
                  <c:v>42131</c:v>
                </c:pt>
                <c:pt idx="6337">
                  <c:v>42132</c:v>
                </c:pt>
                <c:pt idx="6338">
                  <c:v>42133</c:v>
                </c:pt>
                <c:pt idx="6339">
                  <c:v>42134</c:v>
                </c:pt>
                <c:pt idx="6340">
                  <c:v>42135</c:v>
                </c:pt>
                <c:pt idx="6341">
                  <c:v>42136</c:v>
                </c:pt>
                <c:pt idx="6342">
                  <c:v>42137</c:v>
                </c:pt>
                <c:pt idx="6343">
                  <c:v>42138</c:v>
                </c:pt>
                <c:pt idx="6344">
                  <c:v>42139</c:v>
                </c:pt>
                <c:pt idx="6345">
                  <c:v>42140</c:v>
                </c:pt>
                <c:pt idx="6346">
                  <c:v>42141</c:v>
                </c:pt>
                <c:pt idx="6347">
                  <c:v>42142</c:v>
                </c:pt>
                <c:pt idx="6348">
                  <c:v>42143</c:v>
                </c:pt>
                <c:pt idx="6349">
                  <c:v>42144</c:v>
                </c:pt>
                <c:pt idx="6350">
                  <c:v>42145</c:v>
                </c:pt>
                <c:pt idx="6351">
                  <c:v>42146</c:v>
                </c:pt>
                <c:pt idx="6352">
                  <c:v>42147</c:v>
                </c:pt>
                <c:pt idx="6353">
                  <c:v>42148</c:v>
                </c:pt>
                <c:pt idx="6354">
                  <c:v>42149</c:v>
                </c:pt>
                <c:pt idx="6355">
                  <c:v>42150</c:v>
                </c:pt>
                <c:pt idx="6356">
                  <c:v>42151</c:v>
                </c:pt>
                <c:pt idx="6357">
                  <c:v>42152</c:v>
                </c:pt>
                <c:pt idx="6358">
                  <c:v>42153</c:v>
                </c:pt>
                <c:pt idx="6359">
                  <c:v>42154</c:v>
                </c:pt>
                <c:pt idx="6360">
                  <c:v>42155</c:v>
                </c:pt>
                <c:pt idx="6361">
                  <c:v>42156</c:v>
                </c:pt>
                <c:pt idx="6362">
                  <c:v>42157</c:v>
                </c:pt>
                <c:pt idx="6363">
                  <c:v>42158</c:v>
                </c:pt>
                <c:pt idx="6364">
                  <c:v>42159</c:v>
                </c:pt>
                <c:pt idx="6365">
                  <c:v>42160</c:v>
                </c:pt>
                <c:pt idx="6366">
                  <c:v>42161</c:v>
                </c:pt>
                <c:pt idx="6367">
                  <c:v>42162</c:v>
                </c:pt>
                <c:pt idx="6368">
                  <c:v>42163</c:v>
                </c:pt>
                <c:pt idx="6369">
                  <c:v>42164</c:v>
                </c:pt>
                <c:pt idx="6370">
                  <c:v>42165</c:v>
                </c:pt>
                <c:pt idx="6371">
                  <c:v>42166</c:v>
                </c:pt>
                <c:pt idx="6372">
                  <c:v>42167</c:v>
                </c:pt>
                <c:pt idx="6373">
                  <c:v>42168</c:v>
                </c:pt>
                <c:pt idx="6374">
                  <c:v>42169</c:v>
                </c:pt>
                <c:pt idx="6375">
                  <c:v>42170</c:v>
                </c:pt>
                <c:pt idx="6376">
                  <c:v>42171</c:v>
                </c:pt>
                <c:pt idx="6377">
                  <c:v>42172</c:v>
                </c:pt>
                <c:pt idx="6378">
                  <c:v>42173</c:v>
                </c:pt>
                <c:pt idx="6379">
                  <c:v>42174</c:v>
                </c:pt>
                <c:pt idx="6380">
                  <c:v>42175</c:v>
                </c:pt>
                <c:pt idx="6381">
                  <c:v>42176</c:v>
                </c:pt>
                <c:pt idx="6382">
                  <c:v>42177</c:v>
                </c:pt>
                <c:pt idx="6383">
                  <c:v>42178</c:v>
                </c:pt>
                <c:pt idx="6384">
                  <c:v>42179</c:v>
                </c:pt>
                <c:pt idx="6385">
                  <c:v>42180</c:v>
                </c:pt>
                <c:pt idx="6386">
                  <c:v>42181</c:v>
                </c:pt>
                <c:pt idx="6387">
                  <c:v>42184</c:v>
                </c:pt>
                <c:pt idx="6388">
                  <c:v>42185</c:v>
                </c:pt>
                <c:pt idx="6389">
                  <c:v>42186</c:v>
                </c:pt>
                <c:pt idx="6390">
                  <c:v>42187</c:v>
                </c:pt>
                <c:pt idx="6391">
                  <c:v>42188</c:v>
                </c:pt>
                <c:pt idx="6392">
                  <c:v>42189</c:v>
                </c:pt>
                <c:pt idx="6393">
                  <c:v>42190</c:v>
                </c:pt>
                <c:pt idx="6394">
                  <c:v>42191</c:v>
                </c:pt>
                <c:pt idx="6395">
                  <c:v>42192</c:v>
                </c:pt>
                <c:pt idx="6396">
                  <c:v>42193</c:v>
                </c:pt>
                <c:pt idx="6397">
                  <c:v>42194</c:v>
                </c:pt>
                <c:pt idx="6398">
                  <c:v>42195</c:v>
                </c:pt>
                <c:pt idx="6399">
                  <c:v>42196</c:v>
                </c:pt>
                <c:pt idx="6400">
                  <c:v>42197</c:v>
                </c:pt>
                <c:pt idx="6401">
                  <c:v>42198</c:v>
                </c:pt>
                <c:pt idx="6402">
                  <c:v>42199</c:v>
                </c:pt>
                <c:pt idx="6403">
                  <c:v>42200</c:v>
                </c:pt>
                <c:pt idx="6404">
                  <c:v>42201</c:v>
                </c:pt>
                <c:pt idx="6405">
                  <c:v>42202</c:v>
                </c:pt>
                <c:pt idx="6406">
                  <c:v>42203</c:v>
                </c:pt>
                <c:pt idx="6407">
                  <c:v>42204</c:v>
                </c:pt>
                <c:pt idx="6408">
                  <c:v>42205</c:v>
                </c:pt>
                <c:pt idx="6409">
                  <c:v>42206</c:v>
                </c:pt>
                <c:pt idx="6410">
                  <c:v>42207</c:v>
                </c:pt>
                <c:pt idx="6411">
                  <c:v>42208</c:v>
                </c:pt>
                <c:pt idx="6412">
                  <c:v>42209</c:v>
                </c:pt>
                <c:pt idx="6413">
                  <c:v>42210</c:v>
                </c:pt>
                <c:pt idx="6414">
                  <c:v>42211</c:v>
                </c:pt>
                <c:pt idx="6415">
                  <c:v>42212</c:v>
                </c:pt>
                <c:pt idx="6416">
                  <c:v>42213</c:v>
                </c:pt>
                <c:pt idx="6417">
                  <c:v>42214</c:v>
                </c:pt>
                <c:pt idx="6418">
                  <c:v>42215</c:v>
                </c:pt>
                <c:pt idx="6419">
                  <c:v>42216</c:v>
                </c:pt>
                <c:pt idx="6420">
                  <c:v>42217</c:v>
                </c:pt>
                <c:pt idx="6421">
                  <c:v>42218</c:v>
                </c:pt>
                <c:pt idx="6422">
                  <c:v>42219</c:v>
                </c:pt>
                <c:pt idx="6423">
                  <c:v>42220</c:v>
                </c:pt>
                <c:pt idx="6424">
                  <c:v>42221</c:v>
                </c:pt>
                <c:pt idx="6425">
                  <c:v>42222</c:v>
                </c:pt>
                <c:pt idx="6426">
                  <c:v>42223</c:v>
                </c:pt>
                <c:pt idx="6427">
                  <c:v>42224</c:v>
                </c:pt>
                <c:pt idx="6428">
                  <c:v>42225</c:v>
                </c:pt>
                <c:pt idx="6429">
                  <c:v>42226</c:v>
                </c:pt>
                <c:pt idx="6430">
                  <c:v>42227</c:v>
                </c:pt>
                <c:pt idx="6431">
                  <c:v>42228</c:v>
                </c:pt>
                <c:pt idx="6432">
                  <c:v>42229</c:v>
                </c:pt>
                <c:pt idx="6433">
                  <c:v>42230</c:v>
                </c:pt>
                <c:pt idx="6434">
                  <c:v>42231</c:v>
                </c:pt>
                <c:pt idx="6435">
                  <c:v>42232</c:v>
                </c:pt>
                <c:pt idx="6436">
                  <c:v>42233</c:v>
                </c:pt>
                <c:pt idx="6437">
                  <c:v>42234</c:v>
                </c:pt>
                <c:pt idx="6438">
                  <c:v>42235</c:v>
                </c:pt>
                <c:pt idx="6439">
                  <c:v>42236</c:v>
                </c:pt>
                <c:pt idx="6440">
                  <c:v>42237</c:v>
                </c:pt>
                <c:pt idx="6441">
                  <c:v>42238</c:v>
                </c:pt>
                <c:pt idx="6442">
                  <c:v>42239</c:v>
                </c:pt>
                <c:pt idx="6443">
                  <c:v>42240</c:v>
                </c:pt>
                <c:pt idx="6444">
                  <c:v>42241</c:v>
                </c:pt>
                <c:pt idx="6445">
                  <c:v>42242</c:v>
                </c:pt>
                <c:pt idx="6446">
                  <c:v>42243</c:v>
                </c:pt>
                <c:pt idx="6447">
                  <c:v>42244</c:v>
                </c:pt>
                <c:pt idx="6448">
                  <c:v>42245</c:v>
                </c:pt>
                <c:pt idx="6449">
                  <c:v>42246</c:v>
                </c:pt>
                <c:pt idx="6450">
                  <c:v>42247</c:v>
                </c:pt>
                <c:pt idx="6451">
                  <c:v>42248</c:v>
                </c:pt>
                <c:pt idx="6452">
                  <c:v>42249</c:v>
                </c:pt>
                <c:pt idx="6453">
                  <c:v>42250</c:v>
                </c:pt>
                <c:pt idx="6454">
                  <c:v>42251</c:v>
                </c:pt>
                <c:pt idx="6455">
                  <c:v>42252</c:v>
                </c:pt>
                <c:pt idx="6456">
                  <c:v>42253</c:v>
                </c:pt>
                <c:pt idx="6457">
                  <c:v>42254</c:v>
                </c:pt>
                <c:pt idx="6458">
                  <c:v>42255</c:v>
                </c:pt>
                <c:pt idx="6459">
                  <c:v>42256</c:v>
                </c:pt>
                <c:pt idx="6460">
                  <c:v>42257</c:v>
                </c:pt>
                <c:pt idx="6461">
                  <c:v>42258</c:v>
                </c:pt>
                <c:pt idx="6462">
                  <c:v>42259</c:v>
                </c:pt>
                <c:pt idx="6463">
                  <c:v>42260</c:v>
                </c:pt>
                <c:pt idx="6464">
                  <c:v>42261</c:v>
                </c:pt>
                <c:pt idx="6465">
                  <c:v>42262</c:v>
                </c:pt>
                <c:pt idx="6466">
                  <c:v>42263</c:v>
                </c:pt>
                <c:pt idx="6467">
                  <c:v>42264</c:v>
                </c:pt>
                <c:pt idx="6468">
                  <c:v>42265</c:v>
                </c:pt>
                <c:pt idx="6469">
                  <c:v>42266</c:v>
                </c:pt>
                <c:pt idx="6470">
                  <c:v>42267</c:v>
                </c:pt>
                <c:pt idx="6471">
                  <c:v>42268</c:v>
                </c:pt>
                <c:pt idx="6472">
                  <c:v>42269</c:v>
                </c:pt>
                <c:pt idx="6473">
                  <c:v>42270</c:v>
                </c:pt>
                <c:pt idx="6474">
                  <c:v>42271</c:v>
                </c:pt>
                <c:pt idx="6475">
                  <c:v>42272</c:v>
                </c:pt>
                <c:pt idx="6476">
                  <c:v>42273</c:v>
                </c:pt>
                <c:pt idx="6477">
                  <c:v>42274</c:v>
                </c:pt>
                <c:pt idx="6478">
                  <c:v>42275</c:v>
                </c:pt>
                <c:pt idx="6479">
                  <c:v>42276</c:v>
                </c:pt>
                <c:pt idx="6480">
                  <c:v>42277</c:v>
                </c:pt>
                <c:pt idx="6481">
                  <c:v>42278</c:v>
                </c:pt>
                <c:pt idx="6482">
                  <c:v>42279</c:v>
                </c:pt>
                <c:pt idx="6483">
                  <c:v>42280</c:v>
                </c:pt>
                <c:pt idx="6484">
                  <c:v>42281</c:v>
                </c:pt>
                <c:pt idx="6485">
                  <c:v>42282</c:v>
                </c:pt>
                <c:pt idx="6486">
                  <c:v>42283</c:v>
                </c:pt>
                <c:pt idx="6487">
                  <c:v>42284</c:v>
                </c:pt>
                <c:pt idx="6488">
                  <c:v>42285</c:v>
                </c:pt>
                <c:pt idx="6489">
                  <c:v>42286</c:v>
                </c:pt>
                <c:pt idx="6490">
                  <c:v>42287</c:v>
                </c:pt>
                <c:pt idx="6491">
                  <c:v>42288</c:v>
                </c:pt>
                <c:pt idx="6492">
                  <c:v>42289</c:v>
                </c:pt>
                <c:pt idx="6493">
                  <c:v>42290</c:v>
                </c:pt>
                <c:pt idx="6494">
                  <c:v>42291</c:v>
                </c:pt>
                <c:pt idx="6495">
                  <c:v>42292</c:v>
                </c:pt>
                <c:pt idx="6496">
                  <c:v>42293</c:v>
                </c:pt>
                <c:pt idx="6497">
                  <c:v>42294</c:v>
                </c:pt>
                <c:pt idx="6498">
                  <c:v>42295</c:v>
                </c:pt>
                <c:pt idx="6499">
                  <c:v>42296</c:v>
                </c:pt>
                <c:pt idx="6500">
                  <c:v>42297</c:v>
                </c:pt>
                <c:pt idx="6501">
                  <c:v>42298</c:v>
                </c:pt>
                <c:pt idx="6502">
                  <c:v>42299</c:v>
                </c:pt>
                <c:pt idx="6503">
                  <c:v>42300</c:v>
                </c:pt>
                <c:pt idx="6504">
                  <c:v>42301</c:v>
                </c:pt>
                <c:pt idx="6505">
                  <c:v>42302</c:v>
                </c:pt>
                <c:pt idx="6506">
                  <c:v>42303</c:v>
                </c:pt>
                <c:pt idx="6507">
                  <c:v>42304</c:v>
                </c:pt>
                <c:pt idx="6508">
                  <c:v>42305</c:v>
                </c:pt>
                <c:pt idx="6509">
                  <c:v>42306</c:v>
                </c:pt>
                <c:pt idx="6510">
                  <c:v>42307</c:v>
                </c:pt>
                <c:pt idx="6511">
                  <c:v>42308</c:v>
                </c:pt>
                <c:pt idx="6512">
                  <c:v>42309</c:v>
                </c:pt>
                <c:pt idx="6513">
                  <c:v>42310</c:v>
                </c:pt>
                <c:pt idx="6514">
                  <c:v>42311</c:v>
                </c:pt>
                <c:pt idx="6515">
                  <c:v>42312</c:v>
                </c:pt>
                <c:pt idx="6516">
                  <c:v>42313</c:v>
                </c:pt>
                <c:pt idx="6517">
                  <c:v>42314</c:v>
                </c:pt>
                <c:pt idx="6518">
                  <c:v>42315</c:v>
                </c:pt>
                <c:pt idx="6519">
                  <c:v>42316</c:v>
                </c:pt>
                <c:pt idx="6520">
                  <c:v>42317</c:v>
                </c:pt>
                <c:pt idx="6521">
                  <c:v>42318</c:v>
                </c:pt>
                <c:pt idx="6522">
                  <c:v>42319</c:v>
                </c:pt>
                <c:pt idx="6523">
                  <c:v>42320</c:v>
                </c:pt>
                <c:pt idx="6524">
                  <c:v>42321</c:v>
                </c:pt>
                <c:pt idx="6525">
                  <c:v>42322</c:v>
                </c:pt>
                <c:pt idx="6526">
                  <c:v>42323</c:v>
                </c:pt>
                <c:pt idx="6527">
                  <c:v>42324</c:v>
                </c:pt>
                <c:pt idx="6528">
                  <c:v>42325</c:v>
                </c:pt>
                <c:pt idx="6529">
                  <c:v>42326</c:v>
                </c:pt>
                <c:pt idx="6530">
                  <c:v>42327</c:v>
                </c:pt>
                <c:pt idx="6531">
                  <c:v>42328</c:v>
                </c:pt>
                <c:pt idx="6532">
                  <c:v>42329</c:v>
                </c:pt>
                <c:pt idx="6533">
                  <c:v>42330</c:v>
                </c:pt>
                <c:pt idx="6534">
                  <c:v>42331</c:v>
                </c:pt>
                <c:pt idx="6535">
                  <c:v>42332</c:v>
                </c:pt>
                <c:pt idx="6536">
                  <c:v>42333</c:v>
                </c:pt>
                <c:pt idx="6537">
                  <c:v>42334</c:v>
                </c:pt>
                <c:pt idx="6538">
                  <c:v>42335</c:v>
                </c:pt>
                <c:pt idx="6539">
                  <c:v>42336</c:v>
                </c:pt>
                <c:pt idx="6540">
                  <c:v>42337</c:v>
                </c:pt>
                <c:pt idx="6541">
                  <c:v>42338</c:v>
                </c:pt>
                <c:pt idx="6542">
                  <c:v>42339</c:v>
                </c:pt>
                <c:pt idx="6543">
                  <c:v>42340</c:v>
                </c:pt>
                <c:pt idx="6544">
                  <c:v>42341</c:v>
                </c:pt>
                <c:pt idx="6545">
                  <c:v>42342</c:v>
                </c:pt>
                <c:pt idx="6546">
                  <c:v>42343</c:v>
                </c:pt>
                <c:pt idx="6547">
                  <c:v>42344</c:v>
                </c:pt>
                <c:pt idx="6548">
                  <c:v>42345</c:v>
                </c:pt>
                <c:pt idx="6549">
                  <c:v>42346</c:v>
                </c:pt>
                <c:pt idx="6550">
                  <c:v>42347</c:v>
                </c:pt>
                <c:pt idx="6551">
                  <c:v>42348</c:v>
                </c:pt>
                <c:pt idx="6552">
                  <c:v>42349</c:v>
                </c:pt>
                <c:pt idx="6553">
                  <c:v>42350</c:v>
                </c:pt>
                <c:pt idx="6554">
                  <c:v>42351</c:v>
                </c:pt>
                <c:pt idx="6555">
                  <c:v>42352</c:v>
                </c:pt>
                <c:pt idx="6556">
                  <c:v>42353</c:v>
                </c:pt>
                <c:pt idx="6557">
                  <c:v>42354</c:v>
                </c:pt>
                <c:pt idx="6558">
                  <c:v>42355</c:v>
                </c:pt>
                <c:pt idx="6559">
                  <c:v>42356</c:v>
                </c:pt>
                <c:pt idx="6560">
                  <c:v>42357</c:v>
                </c:pt>
                <c:pt idx="6561">
                  <c:v>42358</c:v>
                </c:pt>
                <c:pt idx="6562">
                  <c:v>42359</c:v>
                </c:pt>
                <c:pt idx="6563">
                  <c:v>42360</c:v>
                </c:pt>
                <c:pt idx="6564">
                  <c:v>42361</c:v>
                </c:pt>
                <c:pt idx="6565">
                  <c:v>42362</c:v>
                </c:pt>
                <c:pt idx="6566">
                  <c:v>42363</c:v>
                </c:pt>
                <c:pt idx="6567">
                  <c:v>42364</c:v>
                </c:pt>
                <c:pt idx="6568">
                  <c:v>42365</c:v>
                </c:pt>
                <c:pt idx="6569">
                  <c:v>42366</c:v>
                </c:pt>
                <c:pt idx="6570">
                  <c:v>42367</c:v>
                </c:pt>
                <c:pt idx="6571">
                  <c:v>42368</c:v>
                </c:pt>
                <c:pt idx="6572">
                  <c:v>42369</c:v>
                </c:pt>
                <c:pt idx="6573">
                  <c:v>42370</c:v>
                </c:pt>
                <c:pt idx="6574">
                  <c:v>42371</c:v>
                </c:pt>
                <c:pt idx="6575">
                  <c:v>42372</c:v>
                </c:pt>
                <c:pt idx="6576">
                  <c:v>42373</c:v>
                </c:pt>
                <c:pt idx="6577">
                  <c:v>42374</c:v>
                </c:pt>
                <c:pt idx="6578">
                  <c:v>42375</c:v>
                </c:pt>
                <c:pt idx="6579">
                  <c:v>42376</c:v>
                </c:pt>
                <c:pt idx="6580">
                  <c:v>42377</c:v>
                </c:pt>
                <c:pt idx="6581">
                  <c:v>42378</c:v>
                </c:pt>
                <c:pt idx="6582">
                  <c:v>42379</c:v>
                </c:pt>
                <c:pt idx="6583">
                  <c:v>42380</c:v>
                </c:pt>
                <c:pt idx="6584">
                  <c:v>42381</c:v>
                </c:pt>
                <c:pt idx="6585">
                  <c:v>42382</c:v>
                </c:pt>
                <c:pt idx="6586">
                  <c:v>42383</c:v>
                </c:pt>
                <c:pt idx="6587">
                  <c:v>42384</c:v>
                </c:pt>
                <c:pt idx="6588">
                  <c:v>42385</c:v>
                </c:pt>
                <c:pt idx="6589">
                  <c:v>42386</c:v>
                </c:pt>
                <c:pt idx="6590">
                  <c:v>42387</c:v>
                </c:pt>
                <c:pt idx="6591">
                  <c:v>42388</c:v>
                </c:pt>
                <c:pt idx="6592">
                  <c:v>42389</c:v>
                </c:pt>
                <c:pt idx="6593">
                  <c:v>42390</c:v>
                </c:pt>
                <c:pt idx="6594">
                  <c:v>42391</c:v>
                </c:pt>
                <c:pt idx="6595">
                  <c:v>42392</c:v>
                </c:pt>
                <c:pt idx="6596">
                  <c:v>42393</c:v>
                </c:pt>
                <c:pt idx="6597">
                  <c:v>42394</c:v>
                </c:pt>
                <c:pt idx="6598">
                  <c:v>42395</c:v>
                </c:pt>
                <c:pt idx="6599">
                  <c:v>42396</c:v>
                </c:pt>
                <c:pt idx="6600">
                  <c:v>42397</c:v>
                </c:pt>
                <c:pt idx="6601">
                  <c:v>42398</c:v>
                </c:pt>
                <c:pt idx="6602">
                  <c:v>42399</c:v>
                </c:pt>
                <c:pt idx="6603">
                  <c:v>42400</c:v>
                </c:pt>
                <c:pt idx="6604">
                  <c:v>42401</c:v>
                </c:pt>
                <c:pt idx="6605">
                  <c:v>42402</c:v>
                </c:pt>
                <c:pt idx="6606">
                  <c:v>42403</c:v>
                </c:pt>
                <c:pt idx="6607">
                  <c:v>42404</c:v>
                </c:pt>
                <c:pt idx="6608">
                  <c:v>42405</c:v>
                </c:pt>
                <c:pt idx="6609">
                  <c:v>42406</c:v>
                </c:pt>
                <c:pt idx="6610">
                  <c:v>42407</c:v>
                </c:pt>
                <c:pt idx="6611">
                  <c:v>42408</c:v>
                </c:pt>
                <c:pt idx="6612">
                  <c:v>42409</c:v>
                </c:pt>
                <c:pt idx="6613">
                  <c:v>42410</c:v>
                </c:pt>
                <c:pt idx="6614">
                  <c:v>42411</c:v>
                </c:pt>
                <c:pt idx="6615">
                  <c:v>42412</c:v>
                </c:pt>
                <c:pt idx="6616">
                  <c:v>42413</c:v>
                </c:pt>
                <c:pt idx="6617">
                  <c:v>42414</c:v>
                </c:pt>
                <c:pt idx="6618">
                  <c:v>42415</c:v>
                </c:pt>
                <c:pt idx="6619">
                  <c:v>42416</c:v>
                </c:pt>
                <c:pt idx="6620">
                  <c:v>42417</c:v>
                </c:pt>
                <c:pt idx="6621">
                  <c:v>42418</c:v>
                </c:pt>
                <c:pt idx="6622">
                  <c:v>42419</c:v>
                </c:pt>
                <c:pt idx="6623">
                  <c:v>42420</c:v>
                </c:pt>
                <c:pt idx="6624">
                  <c:v>42421</c:v>
                </c:pt>
                <c:pt idx="6625">
                  <c:v>42422</c:v>
                </c:pt>
                <c:pt idx="6626">
                  <c:v>42423</c:v>
                </c:pt>
                <c:pt idx="6627">
                  <c:v>42424</c:v>
                </c:pt>
                <c:pt idx="6628">
                  <c:v>42425</c:v>
                </c:pt>
                <c:pt idx="6629">
                  <c:v>42426</c:v>
                </c:pt>
                <c:pt idx="6630">
                  <c:v>42427</c:v>
                </c:pt>
                <c:pt idx="6631">
                  <c:v>42428</c:v>
                </c:pt>
                <c:pt idx="6632">
                  <c:v>42429</c:v>
                </c:pt>
                <c:pt idx="6633">
                  <c:v>42430</c:v>
                </c:pt>
                <c:pt idx="6634">
                  <c:v>42431</c:v>
                </c:pt>
                <c:pt idx="6635">
                  <c:v>42432</c:v>
                </c:pt>
                <c:pt idx="6636">
                  <c:v>42433</c:v>
                </c:pt>
                <c:pt idx="6637">
                  <c:v>42434</c:v>
                </c:pt>
                <c:pt idx="6638">
                  <c:v>42435</c:v>
                </c:pt>
                <c:pt idx="6639">
                  <c:v>42436</c:v>
                </c:pt>
                <c:pt idx="6640">
                  <c:v>42437</c:v>
                </c:pt>
                <c:pt idx="6641">
                  <c:v>42438</c:v>
                </c:pt>
                <c:pt idx="6642">
                  <c:v>42439</c:v>
                </c:pt>
                <c:pt idx="6643">
                  <c:v>42440</c:v>
                </c:pt>
                <c:pt idx="6644">
                  <c:v>42441</c:v>
                </c:pt>
                <c:pt idx="6645">
                  <c:v>42442</c:v>
                </c:pt>
                <c:pt idx="6646">
                  <c:v>42443</c:v>
                </c:pt>
                <c:pt idx="6647">
                  <c:v>42444</c:v>
                </c:pt>
                <c:pt idx="6648">
                  <c:v>42445</c:v>
                </c:pt>
                <c:pt idx="6649">
                  <c:v>42446</c:v>
                </c:pt>
                <c:pt idx="6650">
                  <c:v>42447</c:v>
                </c:pt>
                <c:pt idx="6651">
                  <c:v>42448</c:v>
                </c:pt>
                <c:pt idx="6652">
                  <c:v>42449</c:v>
                </c:pt>
                <c:pt idx="6653">
                  <c:v>42450</c:v>
                </c:pt>
                <c:pt idx="6654">
                  <c:v>42451</c:v>
                </c:pt>
                <c:pt idx="6655">
                  <c:v>42452</c:v>
                </c:pt>
                <c:pt idx="6656">
                  <c:v>42453</c:v>
                </c:pt>
                <c:pt idx="6657">
                  <c:v>42454</c:v>
                </c:pt>
                <c:pt idx="6658">
                  <c:v>42455</c:v>
                </c:pt>
                <c:pt idx="6659">
                  <c:v>42456</c:v>
                </c:pt>
                <c:pt idx="6660">
                  <c:v>42457</c:v>
                </c:pt>
                <c:pt idx="6661">
                  <c:v>42458</c:v>
                </c:pt>
                <c:pt idx="6662">
                  <c:v>42459</c:v>
                </c:pt>
                <c:pt idx="6663">
                  <c:v>42460</c:v>
                </c:pt>
                <c:pt idx="6664">
                  <c:v>42461</c:v>
                </c:pt>
                <c:pt idx="6665">
                  <c:v>42462</c:v>
                </c:pt>
                <c:pt idx="6666">
                  <c:v>42463</c:v>
                </c:pt>
                <c:pt idx="6667">
                  <c:v>42464</c:v>
                </c:pt>
                <c:pt idx="6668">
                  <c:v>42465</c:v>
                </c:pt>
                <c:pt idx="6669">
                  <c:v>42466</c:v>
                </c:pt>
                <c:pt idx="6670">
                  <c:v>42467</c:v>
                </c:pt>
                <c:pt idx="6671">
                  <c:v>42468</c:v>
                </c:pt>
                <c:pt idx="6672">
                  <c:v>42469</c:v>
                </c:pt>
                <c:pt idx="6673">
                  <c:v>42470</c:v>
                </c:pt>
                <c:pt idx="6674">
                  <c:v>42471</c:v>
                </c:pt>
                <c:pt idx="6675">
                  <c:v>42472</c:v>
                </c:pt>
                <c:pt idx="6676">
                  <c:v>42473</c:v>
                </c:pt>
                <c:pt idx="6677">
                  <c:v>42474</c:v>
                </c:pt>
                <c:pt idx="6678">
                  <c:v>42475</c:v>
                </c:pt>
                <c:pt idx="6679">
                  <c:v>42476</c:v>
                </c:pt>
                <c:pt idx="6680">
                  <c:v>42477</c:v>
                </c:pt>
                <c:pt idx="6681">
                  <c:v>42478</c:v>
                </c:pt>
                <c:pt idx="6682">
                  <c:v>42479</c:v>
                </c:pt>
                <c:pt idx="6683">
                  <c:v>42480</c:v>
                </c:pt>
                <c:pt idx="6684">
                  <c:v>42481</c:v>
                </c:pt>
                <c:pt idx="6685">
                  <c:v>42482</c:v>
                </c:pt>
                <c:pt idx="6686">
                  <c:v>42483</c:v>
                </c:pt>
                <c:pt idx="6687">
                  <c:v>42484</c:v>
                </c:pt>
                <c:pt idx="6688">
                  <c:v>42485</c:v>
                </c:pt>
                <c:pt idx="6689">
                  <c:v>42486</c:v>
                </c:pt>
                <c:pt idx="6690">
                  <c:v>42487</c:v>
                </c:pt>
                <c:pt idx="6691">
                  <c:v>42488</c:v>
                </c:pt>
                <c:pt idx="6692">
                  <c:v>42489</c:v>
                </c:pt>
                <c:pt idx="6693">
                  <c:v>42490</c:v>
                </c:pt>
                <c:pt idx="6694">
                  <c:v>42491</c:v>
                </c:pt>
                <c:pt idx="6695">
                  <c:v>42492</c:v>
                </c:pt>
                <c:pt idx="6696">
                  <c:v>42493</c:v>
                </c:pt>
                <c:pt idx="6697">
                  <c:v>42494</c:v>
                </c:pt>
                <c:pt idx="6698">
                  <c:v>42495</c:v>
                </c:pt>
                <c:pt idx="6699">
                  <c:v>42496</c:v>
                </c:pt>
                <c:pt idx="6700">
                  <c:v>42497</c:v>
                </c:pt>
                <c:pt idx="6701">
                  <c:v>42498</c:v>
                </c:pt>
                <c:pt idx="6702">
                  <c:v>42499</c:v>
                </c:pt>
                <c:pt idx="6703">
                  <c:v>42500</c:v>
                </c:pt>
                <c:pt idx="6704">
                  <c:v>42501</c:v>
                </c:pt>
                <c:pt idx="6705">
                  <c:v>42502</c:v>
                </c:pt>
                <c:pt idx="6706">
                  <c:v>42503</c:v>
                </c:pt>
                <c:pt idx="6707">
                  <c:v>42504</c:v>
                </c:pt>
                <c:pt idx="6708">
                  <c:v>42505</c:v>
                </c:pt>
                <c:pt idx="6709">
                  <c:v>42506</c:v>
                </c:pt>
                <c:pt idx="6710">
                  <c:v>42507</c:v>
                </c:pt>
                <c:pt idx="6711">
                  <c:v>42508</c:v>
                </c:pt>
                <c:pt idx="6712">
                  <c:v>42509</c:v>
                </c:pt>
                <c:pt idx="6713">
                  <c:v>42510</c:v>
                </c:pt>
                <c:pt idx="6714">
                  <c:v>42511</c:v>
                </c:pt>
                <c:pt idx="6715">
                  <c:v>42512</c:v>
                </c:pt>
                <c:pt idx="6716">
                  <c:v>42513</c:v>
                </c:pt>
                <c:pt idx="6717">
                  <c:v>42514</c:v>
                </c:pt>
                <c:pt idx="6718">
                  <c:v>42515</c:v>
                </c:pt>
                <c:pt idx="6719">
                  <c:v>42516</c:v>
                </c:pt>
                <c:pt idx="6720">
                  <c:v>42517</c:v>
                </c:pt>
                <c:pt idx="6721">
                  <c:v>42518</c:v>
                </c:pt>
                <c:pt idx="6722">
                  <c:v>42519</c:v>
                </c:pt>
                <c:pt idx="6723">
                  <c:v>42520</c:v>
                </c:pt>
                <c:pt idx="6724">
                  <c:v>42521</c:v>
                </c:pt>
                <c:pt idx="6725">
                  <c:v>42522</c:v>
                </c:pt>
                <c:pt idx="6726">
                  <c:v>42523</c:v>
                </c:pt>
                <c:pt idx="6727">
                  <c:v>42524</c:v>
                </c:pt>
                <c:pt idx="6728">
                  <c:v>42525</c:v>
                </c:pt>
                <c:pt idx="6729">
                  <c:v>42526</c:v>
                </c:pt>
                <c:pt idx="6730">
                  <c:v>42527</c:v>
                </c:pt>
                <c:pt idx="6731">
                  <c:v>42528</c:v>
                </c:pt>
                <c:pt idx="6732">
                  <c:v>42529</c:v>
                </c:pt>
                <c:pt idx="6733">
                  <c:v>42530</c:v>
                </c:pt>
                <c:pt idx="6734">
                  <c:v>42531</c:v>
                </c:pt>
                <c:pt idx="6735">
                  <c:v>42532</c:v>
                </c:pt>
                <c:pt idx="6736">
                  <c:v>42533</c:v>
                </c:pt>
                <c:pt idx="6737">
                  <c:v>42534</c:v>
                </c:pt>
                <c:pt idx="6738">
                  <c:v>42535</c:v>
                </c:pt>
                <c:pt idx="6739">
                  <c:v>42536</c:v>
                </c:pt>
                <c:pt idx="6740">
                  <c:v>42537</c:v>
                </c:pt>
                <c:pt idx="6741">
                  <c:v>42538</c:v>
                </c:pt>
                <c:pt idx="6742">
                  <c:v>42539</c:v>
                </c:pt>
                <c:pt idx="6743">
                  <c:v>42540</c:v>
                </c:pt>
                <c:pt idx="6744">
                  <c:v>42541</c:v>
                </c:pt>
                <c:pt idx="6745">
                  <c:v>42542</c:v>
                </c:pt>
                <c:pt idx="6746">
                  <c:v>42543</c:v>
                </c:pt>
                <c:pt idx="6747">
                  <c:v>42544</c:v>
                </c:pt>
                <c:pt idx="6748">
                  <c:v>42545</c:v>
                </c:pt>
                <c:pt idx="6749">
                  <c:v>42546</c:v>
                </c:pt>
                <c:pt idx="6750">
                  <c:v>42547</c:v>
                </c:pt>
                <c:pt idx="6751">
                  <c:v>42548</c:v>
                </c:pt>
                <c:pt idx="6752">
                  <c:v>42549</c:v>
                </c:pt>
                <c:pt idx="6753">
                  <c:v>42550</c:v>
                </c:pt>
                <c:pt idx="6754">
                  <c:v>42551</c:v>
                </c:pt>
                <c:pt idx="6755">
                  <c:v>42552</c:v>
                </c:pt>
                <c:pt idx="6756">
                  <c:v>42553</c:v>
                </c:pt>
                <c:pt idx="6757">
                  <c:v>42554</c:v>
                </c:pt>
                <c:pt idx="6758">
                  <c:v>42555</c:v>
                </c:pt>
                <c:pt idx="6759">
                  <c:v>42556</c:v>
                </c:pt>
                <c:pt idx="6760">
                  <c:v>42557</c:v>
                </c:pt>
                <c:pt idx="6761">
                  <c:v>42558</c:v>
                </c:pt>
                <c:pt idx="6762">
                  <c:v>42559</c:v>
                </c:pt>
                <c:pt idx="6763">
                  <c:v>42560</c:v>
                </c:pt>
                <c:pt idx="6764">
                  <c:v>42561</c:v>
                </c:pt>
                <c:pt idx="6765">
                  <c:v>42562</c:v>
                </c:pt>
                <c:pt idx="6766">
                  <c:v>42563</c:v>
                </c:pt>
                <c:pt idx="6767">
                  <c:v>42564</c:v>
                </c:pt>
                <c:pt idx="6768">
                  <c:v>42565</c:v>
                </c:pt>
                <c:pt idx="6769">
                  <c:v>42566</c:v>
                </c:pt>
                <c:pt idx="6770">
                  <c:v>42567</c:v>
                </c:pt>
                <c:pt idx="6771">
                  <c:v>42570</c:v>
                </c:pt>
                <c:pt idx="6772">
                  <c:v>42571</c:v>
                </c:pt>
                <c:pt idx="6773">
                  <c:v>42572</c:v>
                </c:pt>
                <c:pt idx="6774">
                  <c:v>42573</c:v>
                </c:pt>
                <c:pt idx="6775">
                  <c:v>42574</c:v>
                </c:pt>
                <c:pt idx="6776">
                  <c:v>42575</c:v>
                </c:pt>
                <c:pt idx="6777">
                  <c:v>42576</c:v>
                </c:pt>
                <c:pt idx="6778">
                  <c:v>42577</c:v>
                </c:pt>
                <c:pt idx="6779">
                  <c:v>42578</c:v>
                </c:pt>
                <c:pt idx="6780">
                  <c:v>42579</c:v>
                </c:pt>
                <c:pt idx="6781">
                  <c:v>42580</c:v>
                </c:pt>
                <c:pt idx="6782">
                  <c:v>42581</c:v>
                </c:pt>
                <c:pt idx="6783">
                  <c:v>42582</c:v>
                </c:pt>
                <c:pt idx="6784">
                  <c:v>42583</c:v>
                </c:pt>
                <c:pt idx="6785">
                  <c:v>42584</c:v>
                </c:pt>
                <c:pt idx="6786">
                  <c:v>42585</c:v>
                </c:pt>
                <c:pt idx="6787">
                  <c:v>42586</c:v>
                </c:pt>
                <c:pt idx="6788">
                  <c:v>42587</c:v>
                </c:pt>
                <c:pt idx="6789">
                  <c:v>42588</c:v>
                </c:pt>
                <c:pt idx="6790">
                  <c:v>42589</c:v>
                </c:pt>
                <c:pt idx="6791">
                  <c:v>42590</c:v>
                </c:pt>
                <c:pt idx="6792">
                  <c:v>42591</c:v>
                </c:pt>
                <c:pt idx="6793">
                  <c:v>42592</c:v>
                </c:pt>
                <c:pt idx="6794">
                  <c:v>42593</c:v>
                </c:pt>
                <c:pt idx="6795">
                  <c:v>42594</c:v>
                </c:pt>
                <c:pt idx="6796">
                  <c:v>42595</c:v>
                </c:pt>
                <c:pt idx="6797">
                  <c:v>42596</c:v>
                </c:pt>
                <c:pt idx="6798">
                  <c:v>42597</c:v>
                </c:pt>
                <c:pt idx="6799">
                  <c:v>42598</c:v>
                </c:pt>
                <c:pt idx="6800">
                  <c:v>42599</c:v>
                </c:pt>
                <c:pt idx="6801">
                  <c:v>42600</c:v>
                </c:pt>
                <c:pt idx="6802">
                  <c:v>42601</c:v>
                </c:pt>
                <c:pt idx="6803">
                  <c:v>42602</c:v>
                </c:pt>
                <c:pt idx="6804">
                  <c:v>42603</c:v>
                </c:pt>
                <c:pt idx="6805">
                  <c:v>42604</c:v>
                </c:pt>
                <c:pt idx="6806">
                  <c:v>42605</c:v>
                </c:pt>
                <c:pt idx="6807">
                  <c:v>42606</c:v>
                </c:pt>
                <c:pt idx="6808">
                  <c:v>42607</c:v>
                </c:pt>
                <c:pt idx="6809">
                  <c:v>42608</c:v>
                </c:pt>
                <c:pt idx="6810">
                  <c:v>42609</c:v>
                </c:pt>
                <c:pt idx="6811">
                  <c:v>42610</c:v>
                </c:pt>
                <c:pt idx="6812">
                  <c:v>42611</c:v>
                </c:pt>
                <c:pt idx="6813">
                  <c:v>42612</c:v>
                </c:pt>
                <c:pt idx="6814">
                  <c:v>42613</c:v>
                </c:pt>
                <c:pt idx="6815">
                  <c:v>42614</c:v>
                </c:pt>
                <c:pt idx="6816">
                  <c:v>42615</c:v>
                </c:pt>
                <c:pt idx="6817">
                  <c:v>42616</c:v>
                </c:pt>
                <c:pt idx="6818">
                  <c:v>42617</c:v>
                </c:pt>
                <c:pt idx="6819">
                  <c:v>42618</c:v>
                </c:pt>
                <c:pt idx="6820">
                  <c:v>42619</c:v>
                </c:pt>
                <c:pt idx="6821">
                  <c:v>42620</c:v>
                </c:pt>
                <c:pt idx="6822">
                  <c:v>42621</c:v>
                </c:pt>
                <c:pt idx="6823">
                  <c:v>42622</c:v>
                </c:pt>
                <c:pt idx="6824">
                  <c:v>42623</c:v>
                </c:pt>
                <c:pt idx="6825">
                  <c:v>42624</c:v>
                </c:pt>
                <c:pt idx="6826">
                  <c:v>42625</c:v>
                </c:pt>
                <c:pt idx="6827">
                  <c:v>42626</c:v>
                </c:pt>
                <c:pt idx="6828">
                  <c:v>42627</c:v>
                </c:pt>
                <c:pt idx="6829">
                  <c:v>42628</c:v>
                </c:pt>
                <c:pt idx="6830">
                  <c:v>42629</c:v>
                </c:pt>
                <c:pt idx="6831">
                  <c:v>42630</c:v>
                </c:pt>
                <c:pt idx="6832">
                  <c:v>42631</c:v>
                </c:pt>
                <c:pt idx="6833">
                  <c:v>42632</c:v>
                </c:pt>
                <c:pt idx="6834">
                  <c:v>42633</c:v>
                </c:pt>
                <c:pt idx="6835">
                  <c:v>42634</c:v>
                </c:pt>
                <c:pt idx="6836">
                  <c:v>42635</c:v>
                </c:pt>
                <c:pt idx="6837">
                  <c:v>42636</c:v>
                </c:pt>
                <c:pt idx="6838">
                  <c:v>42637</c:v>
                </c:pt>
                <c:pt idx="6839">
                  <c:v>42638</c:v>
                </c:pt>
                <c:pt idx="6840">
                  <c:v>42639</c:v>
                </c:pt>
                <c:pt idx="6841">
                  <c:v>42640</c:v>
                </c:pt>
                <c:pt idx="6842">
                  <c:v>42641</c:v>
                </c:pt>
                <c:pt idx="6843">
                  <c:v>42642</c:v>
                </c:pt>
                <c:pt idx="6844">
                  <c:v>42643</c:v>
                </c:pt>
                <c:pt idx="6845">
                  <c:v>42644</c:v>
                </c:pt>
                <c:pt idx="6846">
                  <c:v>42645</c:v>
                </c:pt>
                <c:pt idx="6847">
                  <c:v>42646</c:v>
                </c:pt>
                <c:pt idx="6848">
                  <c:v>42647</c:v>
                </c:pt>
                <c:pt idx="6849">
                  <c:v>42648</c:v>
                </c:pt>
                <c:pt idx="6850">
                  <c:v>42649</c:v>
                </c:pt>
                <c:pt idx="6851">
                  <c:v>42650</c:v>
                </c:pt>
                <c:pt idx="6852">
                  <c:v>42651</c:v>
                </c:pt>
                <c:pt idx="6853">
                  <c:v>42652</c:v>
                </c:pt>
                <c:pt idx="6854">
                  <c:v>42653</c:v>
                </c:pt>
                <c:pt idx="6855">
                  <c:v>42654</c:v>
                </c:pt>
                <c:pt idx="6856">
                  <c:v>42655</c:v>
                </c:pt>
                <c:pt idx="6857">
                  <c:v>42656</c:v>
                </c:pt>
                <c:pt idx="6858">
                  <c:v>42657</c:v>
                </c:pt>
                <c:pt idx="6859">
                  <c:v>42658</c:v>
                </c:pt>
                <c:pt idx="6860">
                  <c:v>42659</c:v>
                </c:pt>
                <c:pt idx="6861">
                  <c:v>42660</c:v>
                </c:pt>
                <c:pt idx="6862">
                  <c:v>42661</c:v>
                </c:pt>
                <c:pt idx="6863">
                  <c:v>42662</c:v>
                </c:pt>
                <c:pt idx="6864">
                  <c:v>42663</c:v>
                </c:pt>
                <c:pt idx="6865">
                  <c:v>42664</c:v>
                </c:pt>
                <c:pt idx="6866">
                  <c:v>42665</c:v>
                </c:pt>
                <c:pt idx="6867">
                  <c:v>42666</c:v>
                </c:pt>
                <c:pt idx="6868">
                  <c:v>42667</c:v>
                </c:pt>
                <c:pt idx="6869">
                  <c:v>42668</c:v>
                </c:pt>
                <c:pt idx="6870">
                  <c:v>42669</c:v>
                </c:pt>
                <c:pt idx="6871">
                  <c:v>42670</c:v>
                </c:pt>
                <c:pt idx="6872">
                  <c:v>42671</c:v>
                </c:pt>
                <c:pt idx="6873">
                  <c:v>42672</c:v>
                </c:pt>
                <c:pt idx="6874">
                  <c:v>42673</c:v>
                </c:pt>
                <c:pt idx="6875">
                  <c:v>42674</c:v>
                </c:pt>
                <c:pt idx="6876">
                  <c:v>42675</c:v>
                </c:pt>
                <c:pt idx="6877">
                  <c:v>42676</c:v>
                </c:pt>
                <c:pt idx="6878">
                  <c:v>42677</c:v>
                </c:pt>
                <c:pt idx="6879">
                  <c:v>42678</c:v>
                </c:pt>
                <c:pt idx="6880">
                  <c:v>42679</c:v>
                </c:pt>
              </c:numCache>
            </c:numRef>
          </c:xVal>
          <c:yVal>
            <c:numRef>
              <c:f>Sheet1!$C$2:$C$6882</c:f>
              <c:numCache>
                <c:formatCode>General</c:formatCode>
                <c:ptCount val="6881"/>
                <c:pt idx="0">
                  <c:v>1474786.056127632</c:v>
                </c:pt>
                <c:pt idx="1">
                  <c:v>1457335.1431172341</c:v>
                </c:pt>
                <c:pt idx="2">
                  <c:v>1435522.1721774433</c:v>
                </c:pt>
                <c:pt idx="3">
                  <c:v>1413422.146232333</c:v>
                </c:pt>
                <c:pt idx="4">
                  <c:v>1391041.4995381143</c:v>
                </c:pt>
                <c:pt idx="5">
                  <c:v>1369179.5409005135</c:v>
                </c:pt>
                <c:pt idx="6">
                  <c:v>1346647.0754670445</c:v>
                </c:pt>
                <c:pt idx="7">
                  <c:v>1326593.8420116436</c:v>
                </c:pt>
                <c:pt idx="8">
                  <c:v>1305861.6787404753</c:v>
                </c:pt>
                <c:pt idx="9">
                  <c:v>1259325.7046258077</c:v>
                </c:pt>
                <c:pt idx="10">
                  <c:v>1237034.6117194276</c:v>
                </c:pt>
                <c:pt idx="11">
                  <c:v>1240101.4461310115</c:v>
                </c:pt>
                <c:pt idx="12">
                  <c:v>1242403.2097496092</c:v>
                </c:pt>
                <c:pt idx="13">
                  <c:v>1243938.4987368248</c:v>
                </c:pt>
                <c:pt idx="14">
                  <c:v>1247779.4508903753</c:v>
                </c:pt>
                <c:pt idx="15">
                  <c:v>1249316.9236241374</c:v>
                </c:pt>
                <c:pt idx="16">
                  <c:v>1248548.1092648115</c:v>
                </c:pt>
                <c:pt idx="17">
                  <c:v>1247010.9484950081</c:v>
                </c:pt>
                <c:pt idx="18">
                  <c:v>1244706.3772042748</c:v>
                </c:pt>
                <c:pt idx="19">
                  <c:v>1243170.7762531005</c:v>
                </c:pt>
                <c:pt idx="20">
                  <c:v>1240101.4461310115</c:v>
                </c:pt>
                <c:pt idx="21">
                  <c:v>1238567.7169635892</c:v>
                </c:pt>
                <c:pt idx="22">
                  <c:v>1237034.6117194276</c:v>
                </c:pt>
                <c:pt idx="23">
                  <c:v>1235502.1304055117</c:v>
                </c:pt>
                <c:pt idx="24">
                  <c:v>1233970.2730195131</c:v>
                </c:pt>
                <c:pt idx="25">
                  <c:v>1232439.0395579394</c:v>
                </c:pt>
                <c:pt idx="26">
                  <c:v>1230908.4300266113</c:v>
                </c:pt>
                <c:pt idx="27">
                  <c:v>1231673.6567998305</c:v>
                </c:pt>
                <c:pt idx="28">
                  <c:v>1301182.8122683801</c:v>
                </c:pt>
                <c:pt idx="29">
                  <c:v>1277485.3977689054</c:v>
                </c:pt>
                <c:pt idx="30">
                  <c:v>1212589.7819781676</c:v>
                </c:pt>
                <c:pt idx="31">
                  <c:v>1211828.454749193</c:v>
                </c:pt>
                <c:pt idx="32">
                  <c:v>1224028.4082328435</c:v>
                </c:pt>
                <c:pt idx="33">
                  <c:v>1235502.1304055117</c:v>
                </c:pt>
                <c:pt idx="34">
                  <c:v>1232439.0395579394</c:v>
                </c:pt>
                <c:pt idx="35">
                  <c:v>1228996.0455102846</c:v>
                </c:pt>
                <c:pt idx="36">
                  <c:v>1227849.0827430505</c:v>
                </c:pt>
                <c:pt idx="37">
                  <c:v>1230143.3592324611</c:v>
                </c:pt>
                <c:pt idx="38">
                  <c:v>1228996.0455102846</c:v>
                </c:pt>
                <c:pt idx="39">
                  <c:v>1249316.9236241374</c:v>
                </c:pt>
                <c:pt idx="40">
                  <c:v>1217923.4400729183</c:v>
                </c:pt>
                <c:pt idx="41">
                  <c:v>1217923.4400729183</c:v>
                </c:pt>
                <c:pt idx="42">
                  <c:v>1217161.0209695064</c:v>
                </c:pt>
                <c:pt idx="43">
                  <c:v>1217161.0209695064</c:v>
                </c:pt>
                <c:pt idx="44">
                  <c:v>1399020.5492754467</c:v>
                </c:pt>
                <c:pt idx="45">
                  <c:v>1718074.4345334824</c:v>
                </c:pt>
                <c:pt idx="46">
                  <c:v>3042535.3510270361</c:v>
                </c:pt>
                <c:pt idx="47">
                  <c:v>2929180.9068690054</c:v>
                </c:pt>
                <c:pt idx="48">
                  <c:v>2280471.6434935108</c:v>
                </c:pt>
                <c:pt idx="49">
                  <c:v>1219830.1702470053</c:v>
                </c:pt>
                <c:pt idx="50">
                  <c:v>1218304.7081145924</c:v>
                </c:pt>
                <c:pt idx="51">
                  <c:v>1302352.0024470054</c:v>
                </c:pt>
                <c:pt idx="52">
                  <c:v>1234736.1237206496</c:v>
                </c:pt>
                <c:pt idx="53">
                  <c:v>1224410.3002047632</c:v>
                </c:pt>
                <c:pt idx="54">
                  <c:v>1225174.2011331953</c:v>
                </c:pt>
                <c:pt idx="55">
                  <c:v>1219067.3611895181</c:v>
                </c:pt>
                <c:pt idx="56">
                  <c:v>1212970.5040855333</c:v>
                </c:pt>
                <c:pt idx="57">
                  <c:v>1206883.6298189126</c:v>
                </c:pt>
                <c:pt idx="58">
                  <c:v>1187548.341845395</c:v>
                </c:pt>
                <c:pt idx="59">
                  <c:v>1179616.2332501262</c:v>
                </c:pt>
                <c:pt idx="60">
                  <c:v>1184146.7609780375</c:v>
                </c:pt>
                <c:pt idx="61">
                  <c:v>1190196.1995998863</c:v>
                </c:pt>
                <c:pt idx="62">
                  <c:v>1197013.7506606989</c:v>
                </c:pt>
                <c:pt idx="63">
                  <c:v>1200806.7383919843</c:v>
                </c:pt>
                <c:pt idx="64">
                  <c:v>1205743.4522651602</c:v>
                </c:pt>
                <c:pt idx="65">
                  <c:v>1209925.8190975524</c:v>
                </c:pt>
                <c:pt idx="66">
                  <c:v>1214493.7824702356</c:v>
                </c:pt>
                <c:pt idx="67">
                  <c:v>1218304.7081145924</c:v>
                </c:pt>
                <c:pt idx="68">
                  <c:v>1219448.7462216057</c:v>
                </c:pt>
                <c:pt idx="69">
                  <c:v>1225174.2011331953</c:v>
                </c:pt>
                <c:pt idx="70">
                  <c:v>1229378.4444208723</c:v>
                </c:pt>
                <c:pt idx="71">
                  <c:v>1225938.258045353</c:v>
                </c:pt>
                <c:pt idx="72">
                  <c:v>1209165.0378040504</c:v>
                </c:pt>
                <c:pt idx="73">
                  <c:v>1209925.8190975524</c:v>
                </c:pt>
                <c:pt idx="74">
                  <c:v>1212209.0988652781</c:v>
                </c:pt>
                <c:pt idx="75">
                  <c:v>1228231.3646702096</c:v>
                </c:pt>
                <c:pt idx="76">
                  <c:v>1230525.8751311339</c:v>
                </c:pt>
                <c:pt idx="77">
                  <c:v>1218304.7081145924</c:v>
                </c:pt>
                <c:pt idx="78">
                  <c:v>1230525.8751311339</c:v>
                </c:pt>
                <c:pt idx="79">
                  <c:v>1414624.5605475269</c:v>
                </c:pt>
                <c:pt idx="80">
                  <c:v>1385863.4817344137</c:v>
                </c:pt>
                <c:pt idx="81">
                  <c:v>1369972.4544526543</c:v>
                </c:pt>
                <c:pt idx="82">
                  <c:v>1343494.7630017996</c:v>
                </c:pt>
                <c:pt idx="83">
                  <c:v>1310936.787512619</c:v>
                </c:pt>
                <c:pt idx="84">
                  <c:v>1214493.7824702356</c:v>
                </c:pt>
                <c:pt idx="85">
                  <c:v>1210686.7563724518</c:v>
                </c:pt>
                <c:pt idx="86">
                  <c:v>1388252.5172003079</c:v>
                </c:pt>
                <c:pt idx="87">
                  <c:v>1535813.2900006603</c:v>
                </c:pt>
                <c:pt idx="88">
                  <c:v>1610692.1208323911</c:v>
                </c:pt>
                <c:pt idx="89">
                  <c:v>1863658.752378542</c:v>
                </c:pt>
                <c:pt idx="90">
                  <c:v>1886271.5310940985</c:v>
                </c:pt>
                <c:pt idx="91">
                  <c:v>1939878.1627055723</c:v>
                </c:pt>
                <c:pt idx="92">
                  <c:v>1953367.5604022574</c:v>
                </c:pt>
                <c:pt idx="93">
                  <c:v>1962379.989932524</c:v>
                </c:pt>
                <c:pt idx="94">
                  <c:v>1968697.9715211783</c:v>
                </c:pt>
                <c:pt idx="95">
                  <c:v>1974119.4676060695</c:v>
                </c:pt>
                <c:pt idx="96">
                  <c:v>1995861.6054127924</c:v>
                </c:pt>
                <c:pt idx="97">
                  <c:v>2007676.1103607714</c:v>
                </c:pt>
                <c:pt idx="98">
                  <c:v>2042361.9635496289</c:v>
                </c:pt>
                <c:pt idx="99">
                  <c:v>2073127.089261543</c:v>
                </c:pt>
                <c:pt idx="100">
                  <c:v>2108700.2156325616</c:v>
                </c:pt>
                <c:pt idx="101">
                  <c:v>2146837.4967051204</c:v>
                </c:pt>
                <c:pt idx="102">
                  <c:v>2185236.9832724798</c:v>
                </c:pt>
                <c:pt idx="103">
                  <c:v>2225791.3187588565</c:v>
                </c:pt>
                <c:pt idx="104">
                  <c:v>2261870.0899148826</c:v>
                </c:pt>
                <c:pt idx="105">
                  <c:v>2294342.0174764469</c:v>
                </c:pt>
                <c:pt idx="106">
                  <c:v>2326031.3262860291</c:v>
                </c:pt>
                <c:pt idx="107">
                  <c:v>2354019.7344426997</c:v>
                </c:pt>
                <c:pt idx="108">
                  <c:v>2382139.3233386334</c:v>
                </c:pt>
                <c:pt idx="109">
                  <c:v>2410390.0929773226</c:v>
                </c:pt>
                <c:pt idx="110">
                  <c:v>2456454.4066716917</c:v>
                </c:pt>
                <c:pt idx="111">
                  <c:v>2471228.3149454743</c:v>
                </c:pt>
                <c:pt idx="112">
                  <c:v>2481097.0848612487</c:v>
                </c:pt>
                <c:pt idx="113">
                  <c:v>2487025.8339389693</c:v>
                </c:pt>
                <c:pt idx="114">
                  <c:v>2485048.9603180904</c:v>
                </c:pt>
                <c:pt idx="115">
                  <c:v>2480109.5059514046</c:v>
                </c:pt>
                <c:pt idx="116">
                  <c:v>2480109.5059514046</c:v>
                </c:pt>
                <c:pt idx="117">
                  <c:v>2485048.9603180904</c:v>
                </c:pt>
                <c:pt idx="118">
                  <c:v>2492960.1983632892</c:v>
                </c:pt>
                <c:pt idx="119">
                  <c:v>2502863.2842842489</c:v>
                </c:pt>
                <c:pt idx="120">
                  <c:v>2516257.1929034311</c:v>
                </c:pt>
                <c:pt idx="121">
                  <c:v>2533661.9771143887</c:v>
                </c:pt>
                <c:pt idx="122">
                  <c:v>2549117.535490077</c:v>
                </c:pt>
                <c:pt idx="123">
                  <c:v>2559608.7213978171</c:v>
                </c:pt>
                <c:pt idx="124">
                  <c:v>2580642.6842103247</c:v>
                </c:pt>
                <c:pt idx="125">
                  <c:v>2616860.9435553662</c:v>
                </c:pt>
                <c:pt idx="126">
                  <c:v>2631505.9624286368</c:v>
                </c:pt>
                <c:pt idx="127">
                  <c:v>2643144.2966824397</c:v>
                </c:pt>
                <c:pt idx="128">
                  <c:v>2654295.9191580303</c:v>
                </c:pt>
                <c:pt idx="129">
                  <c:v>2668516.1900450476</c:v>
                </c:pt>
                <c:pt idx="130">
                  <c:v>2691944.4339210168</c:v>
                </c:pt>
                <c:pt idx="131">
                  <c:v>2703178.4148153383</c:v>
                </c:pt>
                <c:pt idx="132">
                  <c:v>2713407.5028158259</c:v>
                </c:pt>
                <c:pt idx="133">
                  <c:v>2725702.998022316</c:v>
                </c:pt>
                <c:pt idx="134">
                  <c:v>2739562.2785028536</c:v>
                </c:pt>
                <c:pt idx="135">
                  <c:v>2752420.2926678117</c:v>
                </c:pt>
                <c:pt idx="136">
                  <c:v>2764271.1911955848</c:v>
                </c:pt>
                <c:pt idx="137">
                  <c:v>2776142.7183251362</c:v>
                </c:pt>
                <c:pt idx="138">
                  <c:v>2785447.8680121247</c:v>
                </c:pt>
                <c:pt idx="139">
                  <c:v>2793729.7189433593</c:v>
                </c:pt>
                <c:pt idx="140">
                  <c:v>2800984.5275583211</c:v>
                </c:pt>
                <c:pt idx="141">
                  <c:v>2806171.2131649256</c:v>
                </c:pt>
                <c:pt idx="142">
                  <c:v>2809285.0963119417</c:v>
                </c:pt>
                <c:pt idx="143">
                  <c:v>2811361.7983192671</c:v>
                </c:pt>
                <c:pt idx="144">
                  <c:v>2813439.1242545098</c:v>
                </c:pt>
                <c:pt idx="145">
                  <c:v>2815517.0741165057</c:v>
                </c:pt>
                <c:pt idx="146">
                  <c:v>2811361.7983192671</c:v>
                </c:pt>
                <c:pt idx="147">
                  <c:v>2810323.36932607</c:v>
                </c:pt>
                <c:pt idx="148">
                  <c:v>2810323.36932607</c:v>
                </c:pt>
                <c:pt idx="149">
                  <c:v>2810323.36932607</c:v>
                </c:pt>
                <c:pt idx="150">
                  <c:v>2810323.36932607</c:v>
                </c:pt>
                <c:pt idx="151">
                  <c:v>2810323.36932607</c:v>
                </c:pt>
                <c:pt idx="152">
                  <c:v>2810323.36932607</c:v>
                </c:pt>
                <c:pt idx="153">
                  <c:v>2810323.36932607</c:v>
                </c:pt>
                <c:pt idx="154">
                  <c:v>2810323.36932607</c:v>
                </c:pt>
                <c:pt idx="155">
                  <c:v>2810323.36932607</c:v>
                </c:pt>
                <c:pt idx="156">
                  <c:v>2810323.36932607</c:v>
                </c:pt>
                <c:pt idx="157">
                  <c:v>2810323.36932607</c:v>
                </c:pt>
                <c:pt idx="158">
                  <c:v>2810323.36932607</c:v>
                </c:pt>
                <c:pt idx="159">
                  <c:v>2810323.36932607</c:v>
                </c:pt>
                <c:pt idx="160">
                  <c:v>2810323.36932607</c:v>
                </c:pt>
                <c:pt idx="161">
                  <c:v>2810323.36932607</c:v>
                </c:pt>
                <c:pt idx="162">
                  <c:v>2810323.36932607</c:v>
                </c:pt>
                <c:pt idx="163">
                  <c:v>2810323.36932607</c:v>
                </c:pt>
                <c:pt idx="164">
                  <c:v>2810323.36932607</c:v>
                </c:pt>
                <c:pt idx="165">
                  <c:v>2810323.36932607</c:v>
                </c:pt>
                <c:pt idx="166">
                  <c:v>2810323.36932607</c:v>
                </c:pt>
                <c:pt idx="167">
                  <c:v>2810323.36932607</c:v>
                </c:pt>
                <c:pt idx="168">
                  <c:v>2810323.36932607</c:v>
                </c:pt>
                <c:pt idx="169">
                  <c:v>2810323.36932607</c:v>
                </c:pt>
                <c:pt idx="170">
                  <c:v>2810323.36932607</c:v>
                </c:pt>
                <c:pt idx="171">
                  <c:v>2810323.36932607</c:v>
                </c:pt>
                <c:pt idx="172">
                  <c:v>2810323.36932607</c:v>
                </c:pt>
                <c:pt idx="173">
                  <c:v>2810323.36932607</c:v>
                </c:pt>
                <c:pt idx="174">
                  <c:v>2810323.36932607</c:v>
                </c:pt>
                <c:pt idx="175">
                  <c:v>2810323.36932607</c:v>
                </c:pt>
                <c:pt idx="176">
                  <c:v>2810323.36932607</c:v>
                </c:pt>
                <c:pt idx="177">
                  <c:v>2810323.36932607</c:v>
                </c:pt>
                <c:pt idx="178">
                  <c:v>2810323.36932607</c:v>
                </c:pt>
                <c:pt idx="179">
                  <c:v>2810323.36932607</c:v>
                </c:pt>
                <c:pt idx="180">
                  <c:v>2810323.36932607</c:v>
                </c:pt>
                <c:pt idx="181">
                  <c:v>2810323.36932607</c:v>
                </c:pt>
                <c:pt idx="182">
                  <c:v>2810323.36932607</c:v>
                </c:pt>
                <c:pt idx="183">
                  <c:v>2810323.36932607</c:v>
                </c:pt>
                <c:pt idx="184">
                  <c:v>2810323.36932607</c:v>
                </c:pt>
                <c:pt idx="185">
                  <c:v>2810323.36932607</c:v>
                </c:pt>
                <c:pt idx="186">
                  <c:v>2810323.36932607</c:v>
                </c:pt>
                <c:pt idx="187">
                  <c:v>2810323.36932607</c:v>
                </c:pt>
                <c:pt idx="188">
                  <c:v>2810323.36932607</c:v>
                </c:pt>
                <c:pt idx="189">
                  <c:v>2810323.36932607</c:v>
                </c:pt>
                <c:pt idx="190">
                  <c:v>2810323.36932607</c:v>
                </c:pt>
                <c:pt idx="191">
                  <c:v>2810323.36932607</c:v>
                </c:pt>
                <c:pt idx="192">
                  <c:v>2810323.36932607</c:v>
                </c:pt>
                <c:pt idx="193">
                  <c:v>2810323.36932607</c:v>
                </c:pt>
                <c:pt idx="194">
                  <c:v>2810323.36932607</c:v>
                </c:pt>
                <c:pt idx="195">
                  <c:v>2810323.36932607</c:v>
                </c:pt>
                <c:pt idx="196">
                  <c:v>2810323.36932607</c:v>
                </c:pt>
                <c:pt idx="197">
                  <c:v>2810323.36932607</c:v>
                </c:pt>
                <c:pt idx="198">
                  <c:v>2810323.36932607</c:v>
                </c:pt>
                <c:pt idx="199">
                  <c:v>2810323.36932607</c:v>
                </c:pt>
                <c:pt idx="200">
                  <c:v>2810323.36932607</c:v>
                </c:pt>
                <c:pt idx="201">
                  <c:v>2810323.36932607</c:v>
                </c:pt>
                <c:pt idx="202">
                  <c:v>2810323.36932607</c:v>
                </c:pt>
                <c:pt idx="203">
                  <c:v>2810323.36932607</c:v>
                </c:pt>
                <c:pt idx="204">
                  <c:v>2810323.36932607</c:v>
                </c:pt>
                <c:pt idx="205">
                  <c:v>2810323.36932607</c:v>
                </c:pt>
                <c:pt idx="206">
                  <c:v>2810323.36932607</c:v>
                </c:pt>
                <c:pt idx="207">
                  <c:v>2810323.36932607</c:v>
                </c:pt>
                <c:pt idx="208">
                  <c:v>2810323.36932607</c:v>
                </c:pt>
                <c:pt idx="209">
                  <c:v>2810323.36932607</c:v>
                </c:pt>
                <c:pt idx="210">
                  <c:v>2810323.36932607</c:v>
                </c:pt>
                <c:pt idx="211">
                  <c:v>2810323.36932607</c:v>
                </c:pt>
                <c:pt idx="212">
                  <c:v>2810323.36932607</c:v>
                </c:pt>
                <c:pt idx="213">
                  <c:v>2810323.36932607</c:v>
                </c:pt>
                <c:pt idx="214">
                  <c:v>2810323.36932607</c:v>
                </c:pt>
                <c:pt idx="215">
                  <c:v>2810323.36932607</c:v>
                </c:pt>
                <c:pt idx="216">
                  <c:v>2810323.36932607</c:v>
                </c:pt>
                <c:pt idx="217">
                  <c:v>2810323.36932607</c:v>
                </c:pt>
                <c:pt idx="218">
                  <c:v>2810323.36932607</c:v>
                </c:pt>
                <c:pt idx="219">
                  <c:v>2810323.36932607</c:v>
                </c:pt>
                <c:pt idx="220">
                  <c:v>1447222.4096034188</c:v>
                </c:pt>
                <c:pt idx="221">
                  <c:v>1427070.0590731576</c:v>
                </c:pt>
                <c:pt idx="222">
                  <c:v>1406215.0304892566</c:v>
                </c:pt>
                <c:pt idx="223">
                  <c:v>1385465.4456407297</c:v>
                </c:pt>
                <c:pt idx="224">
                  <c:v>1365217.3128537834</c:v>
                </c:pt>
                <c:pt idx="225">
                  <c:v>1344282.6071439777</c:v>
                </c:pt>
                <c:pt idx="226">
                  <c:v>1323065.5648815446</c:v>
                </c:pt>
                <c:pt idx="227">
                  <c:v>1275549.4209961034</c:v>
                </c:pt>
                <c:pt idx="228">
                  <c:v>1264725.9669704363</c:v>
                </c:pt>
                <c:pt idx="229">
                  <c:v>1239334.5035554375</c:v>
                </c:pt>
                <c:pt idx="230">
                  <c:v>1235502.1304055117</c:v>
                </c:pt>
                <c:pt idx="231">
                  <c:v>1234736.1237206496</c:v>
                </c:pt>
                <c:pt idx="232">
                  <c:v>1235885.1922419854</c:v>
                </c:pt>
                <c:pt idx="233">
                  <c:v>1237034.6117194276</c:v>
                </c:pt>
                <c:pt idx="234">
                  <c:v>1238567.7169635892</c:v>
                </c:pt>
                <c:pt idx="235">
                  <c:v>1240101.4461310115</c:v>
                </c:pt>
                <c:pt idx="236">
                  <c:v>1237034.6117194276</c:v>
                </c:pt>
                <c:pt idx="237">
                  <c:v>1235502.1304055117</c:v>
                </c:pt>
                <c:pt idx="238">
                  <c:v>1233587.4061600771</c:v>
                </c:pt>
                <c:pt idx="239">
                  <c:v>1231291.0239165649</c:v>
                </c:pt>
                <c:pt idx="240">
                  <c:v>1229378.4444208723</c:v>
                </c:pt>
                <c:pt idx="241">
                  <c:v>1226320.3449943103</c:v>
                </c:pt>
                <c:pt idx="242">
                  <c:v>1225556.2100908719</c:v>
                </c:pt>
                <c:pt idx="243">
                  <c:v>1227849.0827430505</c:v>
                </c:pt>
                <c:pt idx="244">
                  <c:v>1227849.0827430505</c:v>
                </c:pt>
                <c:pt idx="245">
                  <c:v>1227084.6358791459</c:v>
                </c:pt>
                <c:pt idx="246">
                  <c:v>1227084.6358791459</c:v>
                </c:pt>
                <c:pt idx="247">
                  <c:v>1227084.6358791459</c:v>
                </c:pt>
                <c:pt idx="248">
                  <c:v>1230143.3592324611</c:v>
                </c:pt>
                <c:pt idx="249">
                  <c:v>1237801.0863508098</c:v>
                </c:pt>
                <c:pt idx="250">
                  <c:v>1240101.4461310115</c:v>
                </c:pt>
                <c:pt idx="251">
                  <c:v>1237801.0863508098</c:v>
                </c:pt>
                <c:pt idx="252">
                  <c:v>1233970.2730195131</c:v>
                </c:pt>
                <c:pt idx="253">
                  <c:v>1229760.8823282644</c:v>
                </c:pt>
                <c:pt idx="254">
                  <c:v>1224792.2311699949</c:v>
                </c:pt>
                <c:pt idx="255">
                  <c:v>1227084.6358791459</c:v>
                </c:pt>
                <c:pt idx="256">
                  <c:v>1229378.4444208723</c:v>
                </c:pt>
                <c:pt idx="257">
                  <c:v>1232439.0395579394</c:v>
                </c:pt>
                <c:pt idx="258">
                  <c:v>1232821.7894304544</c:v>
                </c:pt>
                <c:pt idx="259">
                  <c:v>1241635.7992275152</c:v>
                </c:pt>
                <c:pt idx="260">
                  <c:v>1237034.6117194276</c:v>
                </c:pt>
                <c:pt idx="261">
                  <c:v>1234353.178871097</c:v>
                </c:pt>
                <c:pt idx="262">
                  <c:v>1231673.6567998305</c:v>
                </c:pt>
                <c:pt idx="263">
                  <c:v>1229378.4444208723</c:v>
                </c:pt>
                <c:pt idx="264">
                  <c:v>1227084.6358791459</c:v>
                </c:pt>
                <c:pt idx="265">
                  <c:v>1224410.3002047632</c:v>
                </c:pt>
                <c:pt idx="266">
                  <c:v>1225174.2011331953</c:v>
                </c:pt>
                <c:pt idx="267">
                  <c:v>1227849.0827430505</c:v>
                </c:pt>
                <c:pt idx="268">
                  <c:v>1228996.0455102846</c:v>
                </c:pt>
                <c:pt idx="269">
                  <c:v>1230143.3592324611</c:v>
                </c:pt>
                <c:pt idx="270">
                  <c:v>1230908.4300266113</c:v>
                </c:pt>
                <c:pt idx="271">
                  <c:v>1232439.0395579394</c:v>
                </c:pt>
                <c:pt idx="272">
                  <c:v>1232439.0395579394</c:v>
                </c:pt>
                <c:pt idx="273">
                  <c:v>1233204.5782974456</c:v>
                </c:pt>
                <c:pt idx="274">
                  <c:v>1233970.2730195131</c:v>
                </c:pt>
                <c:pt idx="275">
                  <c:v>1233970.2730195131</c:v>
                </c:pt>
                <c:pt idx="276">
                  <c:v>1233970.2730195131</c:v>
                </c:pt>
                <c:pt idx="277">
                  <c:v>1234736.1237206496</c:v>
                </c:pt>
                <c:pt idx="278">
                  <c:v>1234736.1237206496</c:v>
                </c:pt>
                <c:pt idx="279">
                  <c:v>1235502.1304055117</c:v>
                </c:pt>
                <c:pt idx="280">
                  <c:v>1236268.2930706069</c:v>
                </c:pt>
                <c:pt idx="281">
                  <c:v>1237034.6117194276</c:v>
                </c:pt>
                <c:pt idx="282">
                  <c:v>1242786.9735041168</c:v>
                </c:pt>
                <c:pt idx="283">
                  <c:v>1245474.4116519578</c:v>
                </c:pt>
                <c:pt idx="284">
                  <c:v>1246242.6020833664</c:v>
                </c:pt>
                <c:pt idx="285">
                  <c:v>1243170.7762531005</c:v>
                </c:pt>
                <c:pt idx="286">
                  <c:v>1241635.7992275152</c:v>
                </c:pt>
                <c:pt idx="287">
                  <c:v>1238567.7169635892</c:v>
                </c:pt>
                <c:pt idx="288">
                  <c:v>1235502.1304055117</c:v>
                </c:pt>
                <c:pt idx="289">
                  <c:v>1233204.5782974456</c:v>
                </c:pt>
                <c:pt idx="290">
                  <c:v>1230908.4300266113</c:v>
                </c:pt>
                <c:pt idx="291">
                  <c:v>1233204.5782974456</c:v>
                </c:pt>
                <c:pt idx="292">
                  <c:v>1239334.5035554375</c:v>
                </c:pt>
                <c:pt idx="293">
                  <c:v>1247779.4508903753</c:v>
                </c:pt>
                <c:pt idx="294">
                  <c:v>1257013.6462035589</c:v>
                </c:pt>
                <c:pt idx="295">
                  <c:v>1264725.9669704363</c:v>
                </c:pt>
                <c:pt idx="296">
                  <c:v>1280972.6126736496</c:v>
                </c:pt>
                <c:pt idx="297">
                  <c:v>1224410.3002047632</c:v>
                </c:pt>
                <c:pt idx="298">
                  <c:v>1221737.8753086086</c:v>
                </c:pt>
                <c:pt idx="299">
                  <c:v>1217161.0209695064</c:v>
                </c:pt>
                <c:pt idx="300">
                  <c:v>1211828.454749193</c:v>
                </c:pt>
                <c:pt idx="301">
                  <c:v>1206503.5316371359</c:v>
                </c:pt>
                <c:pt idx="302">
                  <c:v>1206503.5316371359</c:v>
                </c:pt>
                <c:pt idx="303">
                  <c:v>1205363.4710714687</c:v>
                </c:pt>
                <c:pt idx="304">
                  <c:v>1216017.6847816911</c:v>
                </c:pt>
                <c:pt idx="305">
                  <c:v>1220211.6332668811</c:v>
                </c:pt>
                <c:pt idx="306">
                  <c:v>1222501.2303027324</c:v>
                </c:pt>
                <c:pt idx="307">
                  <c:v>1225556.2100908719</c:v>
                </c:pt>
                <c:pt idx="308">
                  <c:v>1229378.4444208723</c:v>
                </c:pt>
                <c:pt idx="309">
                  <c:v>1230908.4300266113</c:v>
                </c:pt>
                <c:pt idx="310">
                  <c:v>1227084.6358791459</c:v>
                </c:pt>
                <c:pt idx="311">
                  <c:v>1220974.6762970462</c:v>
                </c:pt>
                <c:pt idx="312">
                  <c:v>1217923.4400729183</c:v>
                </c:pt>
                <c:pt idx="313">
                  <c:v>1214112.9043803085</c:v>
                </c:pt>
                <c:pt idx="314">
                  <c:v>1206503.5316371359</c:v>
                </c:pt>
                <c:pt idx="315">
                  <c:v>1203464.150034124</c:v>
                </c:pt>
                <c:pt idx="316">
                  <c:v>1203084.4028131105</c:v>
                </c:pt>
                <c:pt idx="317">
                  <c:v>1201945.395123912</c:v>
                </c:pt>
                <c:pt idx="318">
                  <c:v>1204223.761461908</c:v>
                </c:pt>
                <c:pt idx="319">
                  <c:v>1205743.4522651602</c:v>
                </c:pt>
                <c:pt idx="320">
                  <c:v>1209925.8190975524</c:v>
                </c:pt>
                <c:pt idx="321">
                  <c:v>1213351.2651873752</c:v>
                </c:pt>
                <c:pt idx="322">
                  <c:v>1217923.4400729183</c:v>
                </c:pt>
                <c:pt idx="323">
                  <c:v>1220974.6762970462</c:v>
                </c:pt>
                <c:pt idx="324">
                  <c:v>1223264.7412759252</c:v>
                </c:pt>
                <c:pt idx="325">
                  <c:v>1224792.2311699949</c:v>
                </c:pt>
                <c:pt idx="326">
                  <c:v>1230908.4300266113</c:v>
                </c:pt>
                <c:pt idx="327">
                  <c:v>1233204.5782974456</c:v>
                </c:pt>
                <c:pt idx="328">
                  <c:v>1233204.5782974456</c:v>
                </c:pt>
                <c:pt idx="329">
                  <c:v>1233204.5782974456</c:v>
                </c:pt>
                <c:pt idx="330">
                  <c:v>1233204.5782974456</c:v>
                </c:pt>
                <c:pt idx="331">
                  <c:v>1233204.5782974456</c:v>
                </c:pt>
                <c:pt idx="332">
                  <c:v>1233204.5782974456</c:v>
                </c:pt>
                <c:pt idx="333">
                  <c:v>1233204.5782974456</c:v>
                </c:pt>
                <c:pt idx="334">
                  <c:v>1233204.5782974456</c:v>
                </c:pt>
                <c:pt idx="335">
                  <c:v>1233204.5782974456</c:v>
                </c:pt>
                <c:pt idx="336">
                  <c:v>1233204.5782974456</c:v>
                </c:pt>
                <c:pt idx="337">
                  <c:v>1233204.5782974456</c:v>
                </c:pt>
                <c:pt idx="338">
                  <c:v>1233204.5782974456</c:v>
                </c:pt>
                <c:pt idx="339">
                  <c:v>1233204.5782974456</c:v>
                </c:pt>
                <c:pt idx="340">
                  <c:v>1233204.5782974456</c:v>
                </c:pt>
                <c:pt idx="341">
                  <c:v>1233204.5782974456</c:v>
                </c:pt>
                <c:pt idx="342">
                  <c:v>1233204.5782974456</c:v>
                </c:pt>
                <c:pt idx="343">
                  <c:v>1233204.5782974456</c:v>
                </c:pt>
                <c:pt idx="344">
                  <c:v>1233204.5782974456</c:v>
                </c:pt>
                <c:pt idx="345">
                  <c:v>1233204.5782974456</c:v>
                </c:pt>
                <c:pt idx="346">
                  <c:v>1233204.5782974456</c:v>
                </c:pt>
                <c:pt idx="347">
                  <c:v>1233204.5782974456</c:v>
                </c:pt>
                <c:pt idx="348">
                  <c:v>1233204.5782974456</c:v>
                </c:pt>
                <c:pt idx="349">
                  <c:v>1233204.5782974456</c:v>
                </c:pt>
                <c:pt idx="350">
                  <c:v>1233204.5782974456</c:v>
                </c:pt>
                <c:pt idx="351">
                  <c:v>1233204.5782974456</c:v>
                </c:pt>
                <c:pt idx="352">
                  <c:v>1233204.5782974456</c:v>
                </c:pt>
                <c:pt idx="353">
                  <c:v>1233204.5782974456</c:v>
                </c:pt>
                <c:pt idx="354">
                  <c:v>1233204.5782974456</c:v>
                </c:pt>
                <c:pt idx="355">
                  <c:v>1233204.5782974456</c:v>
                </c:pt>
                <c:pt idx="356">
                  <c:v>1233204.5782974456</c:v>
                </c:pt>
                <c:pt idx="357">
                  <c:v>1233204.5782974456</c:v>
                </c:pt>
                <c:pt idx="358">
                  <c:v>1233204.5782974456</c:v>
                </c:pt>
                <c:pt idx="359">
                  <c:v>1233204.5782974456</c:v>
                </c:pt>
                <c:pt idx="360">
                  <c:v>1233204.5782974456</c:v>
                </c:pt>
                <c:pt idx="361">
                  <c:v>1233204.5782974456</c:v>
                </c:pt>
                <c:pt idx="362">
                  <c:v>1233204.5782974456</c:v>
                </c:pt>
                <c:pt idx="363">
                  <c:v>1233204.5782974456</c:v>
                </c:pt>
                <c:pt idx="364">
                  <c:v>1233204.5782974456</c:v>
                </c:pt>
                <c:pt idx="365">
                  <c:v>1233204.5782974456</c:v>
                </c:pt>
                <c:pt idx="366">
                  <c:v>1233204.5782974456</c:v>
                </c:pt>
                <c:pt idx="367">
                  <c:v>1233204.5782974456</c:v>
                </c:pt>
                <c:pt idx="368">
                  <c:v>1233204.5782974456</c:v>
                </c:pt>
                <c:pt idx="369">
                  <c:v>1233204.5782974456</c:v>
                </c:pt>
                <c:pt idx="370">
                  <c:v>1233204.5782974456</c:v>
                </c:pt>
                <c:pt idx="371">
                  <c:v>1233204.5782974456</c:v>
                </c:pt>
                <c:pt idx="372">
                  <c:v>1233204.5782974456</c:v>
                </c:pt>
                <c:pt idx="373">
                  <c:v>1233204.5782974456</c:v>
                </c:pt>
                <c:pt idx="374">
                  <c:v>1233204.5782974456</c:v>
                </c:pt>
                <c:pt idx="375">
                  <c:v>1233204.5782974456</c:v>
                </c:pt>
                <c:pt idx="376">
                  <c:v>1233204.5782974456</c:v>
                </c:pt>
                <c:pt idx="377">
                  <c:v>1233204.5782974456</c:v>
                </c:pt>
                <c:pt idx="378">
                  <c:v>1233204.5782974456</c:v>
                </c:pt>
                <c:pt idx="379">
                  <c:v>1233204.5782974456</c:v>
                </c:pt>
                <c:pt idx="380">
                  <c:v>1233204.5782974456</c:v>
                </c:pt>
                <c:pt idx="381">
                  <c:v>1233204.5782974456</c:v>
                </c:pt>
                <c:pt idx="382">
                  <c:v>1233204.5782974456</c:v>
                </c:pt>
                <c:pt idx="383">
                  <c:v>1233204.5782974456</c:v>
                </c:pt>
                <c:pt idx="384">
                  <c:v>1233204.5782974456</c:v>
                </c:pt>
                <c:pt idx="385">
                  <c:v>1233204.5782974456</c:v>
                </c:pt>
                <c:pt idx="386">
                  <c:v>1233204.5782974456</c:v>
                </c:pt>
                <c:pt idx="387">
                  <c:v>1233204.5782974456</c:v>
                </c:pt>
                <c:pt idx="388">
                  <c:v>1233204.5782974456</c:v>
                </c:pt>
                <c:pt idx="389">
                  <c:v>1233204.5782974456</c:v>
                </c:pt>
                <c:pt idx="390">
                  <c:v>1233204.5782974456</c:v>
                </c:pt>
                <c:pt idx="391">
                  <c:v>2083728.6121235229</c:v>
                </c:pt>
                <c:pt idx="392">
                  <c:v>2018149.377143709</c:v>
                </c:pt>
                <c:pt idx="393">
                  <c:v>1974571.5124171693</c:v>
                </c:pt>
                <c:pt idx="394">
                  <c:v>1944820.2001675963</c:v>
                </c:pt>
                <c:pt idx="395">
                  <c:v>1917473.8241382875</c:v>
                </c:pt>
                <c:pt idx="396">
                  <c:v>1900511.7272457574</c:v>
                </c:pt>
                <c:pt idx="397">
                  <c:v>1911218.0793087464</c:v>
                </c:pt>
                <c:pt idx="398">
                  <c:v>1911218.0793087464</c:v>
                </c:pt>
                <c:pt idx="399">
                  <c:v>1911218.0793087464</c:v>
                </c:pt>
                <c:pt idx="400">
                  <c:v>1911218.0793087464</c:v>
                </c:pt>
                <c:pt idx="401">
                  <c:v>1911218.0793087464</c:v>
                </c:pt>
                <c:pt idx="402">
                  <c:v>1911218.0793087464</c:v>
                </c:pt>
                <c:pt idx="403">
                  <c:v>1911218.0793087464</c:v>
                </c:pt>
                <c:pt idx="404">
                  <c:v>1911218.0793087464</c:v>
                </c:pt>
                <c:pt idx="405">
                  <c:v>1911218.0793087464</c:v>
                </c:pt>
                <c:pt idx="406">
                  <c:v>1911218.0793087464</c:v>
                </c:pt>
                <c:pt idx="407">
                  <c:v>1911218.0793087464</c:v>
                </c:pt>
                <c:pt idx="408">
                  <c:v>1911218.0793087464</c:v>
                </c:pt>
                <c:pt idx="409">
                  <c:v>1911218.0793087464</c:v>
                </c:pt>
                <c:pt idx="410">
                  <c:v>1911218.0793087464</c:v>
                </c:pt>
                <c:pt idx="411">
                  <c:v>1911218.0793087464</c:v>
                </c:pt>
                <c:pt idx="412">
                  <c:v>1911218.0793087464</c:v>
                </c:pt>
                <c:pt idx="413">
                  <c:v>1911218.0793087464</c:v>
                </c:pt>
                <c:pt idx="414">
                  <c:v>1911218.0793087464</c:v>
                </c:pt>
                <c:pt idx="415">
                  <c:v>1911218.0793087464</c:v>
                </c:pt>
                <c:pt idx="416">
                  <c:v>1911218.0793087464</c:v>
                </c:pt>
                <c:pt idx="417">
                  <c:v>1911218.0793087464</c:v>
                </c:pt>
                <c:pt idx="418">
                  <c:v>1911218.0793087464</c:v>
                </c:pt>
                <c:pt idx="419">
                  <c:v>1911218.0793087464</c:v>
                </c:pt>
                <c:pt idx="420">
                  <c:v>1911218.0793087464</c:v>
                </c:pt>
                <c:pt idx="421">
                  <c:v>1911218.0793087464</c:v>
                </c:pt>
                <c:pt idx="422">
                  <c:v>1911218.0793087464</c:v>
                </c:pt>
                <c:pt idx="423">
                  <c:v>1911218.0793087464</c:v>
                </c:pt>
                <c:pt idx="424">
                  <c:v>1911218.0793087464</c:v>
                </c:pt>
                <c:pt idx="425">
                  <c:v>1911218.0793087464</c:v>
                </c:pt>
                <c:pt idx="426">
                  <c:v>1911218.0793087464</c:v>
                </c:pt>
                <c:pt idx="427">
                  <c:v>1911218.0793087464</c:v>
                </c:pt>
                <c:pt idx="428">
                  <c:v>1911218.0793087464</c:v>
                </c:pt>
                <c:pt idx="429">
                  <c:v>1911218.0793087464</c:v>
                </c:pt>
                <c:pt idx="430">
                  <c:v>1911218.0793087464</c:v>
                </c:pt>
                <c:pt idx="431">
                  <c:v>1911218.0793087464</c:v>
                </c:pt>
                <c:pt idx="432">
                  <c:v>1911218.0793087464</c:v>
                </c:pt>
                <c:pt idx="433">
                  <c:v>1911218.0793087464</c:v>
                </c:pt>
                <c:pt idx="434">
                  <c:v>1911218.0793087464</c:v>
                </c:pt>
                <c:pt idx="435">
                  <c:v>1911218.0793087464</c:v>
                </c:pt>
                <c:pt idx="436">
                  <c:v>1911218.0793087464</c:v>
                </c:pt>
                <c:pt idx="437">
                  <c:v>1911218.0793087464</c:v>
                </c:pt>
                <c:pt idx="438">
                  <c:v>1911218.0793087464</c:v>
                </c:pt>
                <c:pt idx="439">
                  <c:v>1911218.0793087464</c:v>
                </c:pt>
                <c:pt idx="440">
                  <c:v>1911218.0793087464</c:v>
                </c:pt>
                <c:pt idx="441">
                  <c:v>1911218.0793087464</c:v>
                </c:pt>
                <c:pt idx="442">
                  <c:v>1911218.0793087464</c:v>
                </c:pt>
                <c:pt idx="443">
                  <c:v>2303447.2858114168</c:v>
                </c:pt>
                <c:pt idx="444">
                  <c:v>2284294.677937869</c:v>
                </c:pt>
                <c:pt idx="445">
                  <c:v>2230052.0476838574</c:v>
                </c:pt>
                <c:pt idx="446">
                  <c:v>2211611.7013536859</c:v>
                </c:pt>
                <c:pt idx="447">
                  <c:v>2193230.6671224069</c:v>
                </c:pt>
                <c:pt idx="448">
                  <c:v>2174439.9371545296</c:v>
                </c:pt>
                <c:pt idx="449">
                  <c:v>2155711.5999271628</c:v>
                </c:pt>
                <c:pt idx="450">
                  <c:v>2136579.8062388785</c:v>
                </c:pt>
                <c:pt idx="451">
                  <c:v>2099900.9447020944</c:v>
                </c:pt>
                <c:pt idx="452">
                  <c:v>2098050.2604041249</c:v>
                </c:pt>
                <c:pt idx="453">
                  <c:v>2068524.1657472216</c:v>
                </c:pt>
                <c:pt idx="454">
                  <c:v>2068524.1657472216</c:v>
                </c:pt>
                <c:pt idx="455">
                  <c:v>1890717.3028890975</c:v>
                </c:pt>
                <c:pt idx="456">
                  <c:v>1843790.5307742767</c:v>
                </c:pt>
                <c:pt idx="457">
                  <c:v>1700503.0833242927</c:v>
                </c:pt>
                <c:pt idx="458">
                  <c:v>1643531.9865494967</c:v>
                </c:pt>
                <c:pt idx="459">
                  <c:v>1575591.4367339574</c:v>
                </c:pt>
                <c:pt idx="460">
                  <c:v>1501711.4451073576</c:v>
                </c:pt>
                <c:pt idx="461">
                  <c:v>1446818.4072035365</c:v>
                </c:pt>
                <c:pt idx="462">
                  <c:v>1431495.2116634231</c:v>
                </c:pt>
                <c:pt idx="463">
                  <c:v>1415426.365067251</c:v>
                </c:pt>
                <c:pt idx="464">
                  <c:v>1400218.752080109</c:v>
                </c:pt>
                <c:pt idx="465">
                  <c:v>1369179.5409005135</c:v>
                </c:pt>
                <c:pt idx="466">
                  <c:v>1353354.0259976871</c:v>
                </c:pt>
                <c:pt idx="467">
                  <c:v>1342313.2892500143</c:v>
                </c:pt>
                <c:pt idx="468">
                  <c:v>1331303.1249458436</c:v>
                </c:pt>
                <c:pt idx="469">
                  <c:v>1319540.4463866726</c:v>
                </c:pt>
                <c:pt idx="470">
                  <c:v>1307812.8637443297</c:v>
                </c:pt>
                <c:pt idx="471">
                  <c:v>1296898.7842602655</c:v>
                </c:pt>
                <c:pt idx="472">
                  <c:v>1285239.0537259635</c:v>
                </c:pt>
                <c:pt idx="473">
                  <c:v>1273614.4191084895</c:v>
                </c:pt>
                <c:pt idx="474">
                  <c:v>1265111.9924616069</c:v>
                </c:pt>
                <c:pt idx="475">
                  <c:v>1256628.4396185074</c:v>
                </c:pt>
                <c:pt idx="476">
                  <c:v>1248163.7605791911</c:v>
                </c:pt>
                <c:pt idx="477">
                  <c:v>1242019.4849907421</c:v>
                </c:pt>
                <c:pt idx="478">
                  <c:v>1235119.1075658426</c:v>
                </c:pt>
                <c:pt idx="479">
                  <c:v>1233587.4061600771</c:v>
                </c:pt>
                <c:pt idx="480">
                  <c:v>1233587.4061600771</c:v>
                </c:pt>
                <c:pt idx="481">
                  <c:v>1235119.1075658426</c:v>
                </c:pt>
                <c:pt idx="482">
                  <c:v>1238184.3821587972</c:v>
                </c:pt>
                <c:pt idx="483">
                  <c:v>1239717.9553459864</c:v>
                </c:pt>
                <c:pt idx="484">
                  <c:v>1245858.4873692598</c:v>
                </c:pt>
                <c:pt idx="485">
                  <c:v>1247779.4508903753</c:v>
                </c:pt>
                <c:pt idx="486">
                  <c:v>1248932.4969460722</c:v>
                </c:pt>
                <c:pt idx="487">
                  <c:v>1250470.4376251902</c:v>
                </c:pt>
                <c:pt idx="488">
                  <c:v>1252778.5185084213</c:v>
                </c:pt>
                <c:pt idx="489">
                  <c:v>1256628.4396185074</c:v>
                </c:pt>
                <c:pt idx="490">
                  <c:v>1262024.8804078437</c:v>
                </c:pt>
                <c:pt idx="491">
                  <c:v>1262024.8804078437</c:v>
                </c:pt>
                <c:pt idx="492">
                  <c:v>1269360.8465592843</c:v>
                </c:pt>
                <c:pt idx="493">
                  <c:v>1265884.1604297049</c:v>
                </c:pt>
                <c:pt idx="494">
                  <c:v>1257398.8917842507</c:v>
                </c:pt>
                <c:pt idx="495">
                  <c:v>1249316.9236241374</c:v>
                </c:pt>
                <c:pt idx="496">
                  <c:v>1241252.1524599288</c:v>
                </c:pt>
                <c:pt idx="497">
                  <c:v>1232821.7894304544</c:v>
                </c:pt>
                <c:pt idx="498">
                  <c:v>1224410.3002047632</c:v>
                </c:pt>
                <c:pt idx="499">
                  <c:v>1227466.839812696</c:v>
                </c:pt>
                <c:pt idx="500">
                  <c:v>1230525.8751311339</c:v>
                </c:pt>
                <c:pt idx="501">
                  <c:v>1232821.7894304544</c:v>
                </c:pt>
                <c:pt idx="502">
                  <c:v>1234353.178871097</c:v>
                </c:pt>
                <c:pt idx="503">
                  <c:v>1236651.4328971971</c:v>
                </c:pt>
                <c:pt idx="504">
                  <c:v>1240484.975912841</c:v>
                </c:pt>
                <c:pt idx="505">
                  <c:v>1245858.4873692598</c:v>
                </c:pt>
                <c:pt idx="506">
                  <c:v>1270907.0542757399</c:v>
                </c:pt>
                <c:pt idx="507">
                  <c:v>1275936.538358219</c:v>
                </c:pt>
                <c:pt idx="508">
                  <c:v>1270133.8724279776</c:v>
                </c:pt>
                <c:pt idx="509">
                  <c:v>1253548.1907671783</c:v>
                </c:pt>
                <c:pt idx="510">
                  <c:v>1262410.632930696</c:v>
                </c:pt>
                <c:pt idx="511">
                  <c:v>1242786.9735041168</c:v>
                </c:pt>
                <c:pt idx="512">
                  <c:v>1230525.8751311339</c:v>
                </c:pt>
                <c:pt idx="513">
                  <c:v>1223646.5552565642</c:v>
                </c:pt>
                <c:pt idx="514">
                  <c:v>1228231.3646702096</c:v>
                </c:pt>
                <c:pt idx="515">
                  <c:v>1238951.090760529</c:v>
                </c:pt>
                <c:pt idx="516">
                  <c:v>1242019.4849907421</c:v>
                </c:pt>
                <c:pt idx="517">
                  <c:v>1246626.755790785</c:v>
                </c:pt>
                <c:pt idx="518">
                  <c:v>1249701.3892955147</c:v>
                </c:pt>
                <c:pt idx="519">
                  <c:v>1251239.6419385914</c:v>
                </c:pt>
                <c:pt idx="520">
                  <c:v>1253163.3351405617</c:v>
                </c:pt>
                <c:pt idx="521">
                  <c:v>1234353.178871097</c:v>
                </c:pt>
                <c:pt idx="522">
                  <c:v>1228231.3646702096</c:v>
                </c:pt>
                <c:pt idx="523">
                  <c:v>1222119.5333078504</c:v>
                </c:pt>
                <c:pt idx="524">
                  <c:v>1216017.6847816911</c:v>
                </c:pt>
                <c:pt idx="525">
                  <c:v>1218304.7081145924</c:v>
                </c:pt>
                <c:pt idx="526">
                  <c:v>1223264.7412759252</c:v>
                </c:pt>
                <c:pt idx="527">
                  <c:v>1225174.2011331953</c:v>
                </c:pt>
                <c:pt idx="528">
                  <c:v>1226702.4709389079</c:v>
                </c:pt>
                <c:pt idx="529">
                  <c:v>1228231.3646702096</c:v>
                </c:pt>
                <c:pt idx="530">
                  <c:v>1229760.8823282644</c:v>
                </c:pt>
                <c:pt idx="531">
                  <c:v>1231291.0239165649</c:v>
                </c:pt>
                <c:pt idx="532">
                  <c:v>1233204.5782974456</c:v>
                </c:pt>
                <c:pt idx="533">
                  <c:v>1234353.178871097</c:v>
                </c:pt>
                <c:pt idx="534">
                  <c:v>1235885.1922419854</c:v>
                </c:pt>
                <c:pt idx="535">
                  <c:v>1236651.4328971971</c:v>
                </c:pt>
                <c:pt idx="536">
                  <c:v>1238184.3821587972</c:v>
                </c:pt>
                <c:pt idx="537">
                  <c:v>1239717.9553459864</c:v>
                </c:pt>
                <c:pt idx="538">
                  <c:v>1237801.0863508098</c:v>
                </c:pt>
                <c:pt idx="539">
                  <c:v>1235119.1075658426</c:v>
                </c:pt>
                <c:pt idx="540">
                  <c:v>1236651.4328971971</c:v>
                </c:pt>
                <c:pt idx="541">
                  <c:v>1242786.9735041168</c:v>
                </c:pt>
                <c:pt idx="542">
                  <c:v>1257398.8917842507</c:v>
                </c:pt>
                <c:pt idx="543">
                  <c:v>1267815.2627695818</c:v>
                </c:pt>
                <c:pt idx="544">
                  <c:v>1266270.3029054683</c:v>
                </c:pt>
                <c:pt idx="545">
                  <c:v>1259325.7046258077</c:v>
                </c:pt>
                <c:pt idx="546">
                  <c:v>1225174.2011331953</c:v>
                </c:pt>
                <c:pt idx="547">
                  <c:v>1225174.2011331953</c:v>
                </c:pt>
                <c:pt idx="548">
                  <c:v>1222501.2303027324</c:v>
                </c:pt>
                <c:pt idx="549">
                  <c:v>1219830.1702470053</c:v>
                </c:pt>
                <c:pt idx="550">
                  <c:v>1216398.75784982</c:v>
                </c:pt>
                <c:pt idx="551">
                  <c:v>1213732.0652860217</c:v>
                </c:pt>
                <c:pt idx="552">
                  <c:v>1209925.8190975524</c:v>
                </c:pt>
                <c:pt idx="553">
                  <c:v>1203843.9362519421</c:v>
                </c:pt>
                <c:pt idx="554">
                  <c:v>1204223.761461908</c:v>
                </c:pt>
                <c:pt idx="555">
                  <c:v>1205743.4522651602</c:v>
                </c:pt>
                <c:pt idx="556">
                  <c:v>1206883.6298189126</c:v>
                </c:pt>
                <c:pt idx="557">
                  <c:v>1208404.412495438</c:v>
                </c:pt>
                <c:pt idx="558">
                  <c:v>1214493.7824702356</c:v>
                </c:pt>
                <c:pt idx="559">
                  <c:v>1254318.0190084968</c:v>
                </c:pt>
                <c:pt idx="560">
                  <c:v>1271293.7036948279</c:v>
                </c:pt>
                <c:pt idx="561">
                  <c:v>1268201.600224711</c:v>
                </c:pt>
                <c:pt idx="562">
                  <c:v>1259711.1841780134</c:v>
                </c:pt>
                <c:pt idx="563">
                  <c:v>1248163.7605791911</c:v>
                </c:pt>
                <c:pt idx="564">
                  <c:v>1235885.1922419854</c:v>
                </c:pt>
                <c:pt idx="565">
                  <c:v>1220593.1352847256</c:v>
                </c:pt>
                <c:pt idx="566">
                  <c:v>1205363.4710714687</c:v>
                </c:pt>
                <c:pt idx="567">
                  <c:v>1211447.8496264201</c:v>
                </c:pt>
                <c:pt idx="568">
                  <c:v>1222119.5333078504</c:v>
                </c:pt>
                <c:pt idx="569">
                  <c:v>1228231.3646702096</c:v>
                </c:pt>
                <c:pt idx="570">
                  <c:v>1231291.0239165649</c:v>
                </c:pt>
                <c:pt idx="571">
                  <c:v>1235885.1922419854</c:v>
                </c:pt>
                <c:pt idx="572">
                  <c:v>1236651.4328971971</c:v>
                </c:pt>
                <c:pt idx="573">
                  <c:v>1235885.1922419854</c:v>
                </c:pt>
                <c:pt idx="574">
                  <c:v>1236651.4328971971</c:v>
                </c:pt>
                <c:pt idx="575">
                  <c:v>1234736.1237206496</c:v>
                </c:pt>
                <c:pt idx="576">
                  <c:v>1234353.178871097</c:v>
                </c:pt>
                <c:pt idx="577">
                  <c:v>1234353.178871097</c:v>
                </c:pt>
                <c:pt idx="578">
                  <c:v>1246242.6020833664</c:v>
                </c:pt>
                <c:pt idx="579">
                  <c:v>1268201.600224711</c:v>
                </c:pt>
                <c:pt idx="580">
                  <c:v>1269747.3399958108</c:v>
                </c:pt>
                <c:pt idx="581">
                  <c:v>1279809.8567465786</c:v>
                </c:pt>
                <c:pt idx="582">
                  <c:v>1263568.1244719308</c:v>
                </c:pt>
                <c:pt idx="583">
                  <c:v>1241252.1524599288</c:v>
                </c:pt>
                <c:pt idx="584">
                  <c:v>1215255.6556358468</c:v>
                </c:pt>
                <c:pt idx="585">
                  <c:v>1187170.2324342914</c:v>
                </c:pt>
                <c:pt idx="586">
                  <c:v>1190953.0813444871</c:v>
                </c:pt>
                <c:pt idx="587">
                  <c:v>1193224.6624736581</c:v>
                </c:pt>
                <c:pt idx="588">
                  <c:v>1197772.0362425316</c:v>
                </c:pt>
                <c:pt idx="589">
                  <c:v>1198530.4778069258</c:v>
                </c:pt>
                <c:pt idx="590">
                  <c:v>1199289.0753538813</c:v>
                </c:pt>
                <c:pt idx="591">
                  <c:v>1201186.2516403198</c:v>
                </c:pt>
                <c:pt idx="592">
                  <c:v>1204603.6256686784</c:v>
                </c:pt>
                <c:pt idx="593">
                  <c:v>1207643.9431658946</c:v>
                </c:pt>
                <c:pt idx="594">
                  <c:v>1212970.5040855333</c:v>
                </c:pt>
                <c:pt idx="595">
                  <c:v>1220974.6762970462</c:v>
                </c:pt>
                <c:pt idx="596">
                  <c:v>1235885.1922419854</c:v>
                </c:pt>
                <c:pt idx="597">
                  <c:v>1237417.8295372985</c:v>
                </c:pt>
                <c:pt idx="598">
                  <c:v>1235885.1922419854</c:v>
                </c:pt>
                <c:pt idx="599">
                  <c:v>1232821.7894304544</c:v>
                </c:pt>
                <c:pt idx="600">
                  <c:v>1231673.6567998305</c:v>
                </c:pt>
                <c:pt idx="601">
                  <c:v>1233970.2730195131</c:v>
                </c:pt>
                <c:pt idx="602">
                  <c:v>1238951.090760529</c:v>
                </c:pt>
                <c:pt idx="603">
                  <c:v>1250470.4376251902</c:v>
                </c:pt>
                <c:pt idx="604">
                  <c:v>1254318.0190084968</c:v>
                </c:pt>
                <c:pt idx="605">
                  <c:v>1252778.5185084213</c:v>
                </c:pt>
                <c:pt idx="606">
                  <c:v>1247395.1801960357</c:v>
                </c:pt>
                <c:pt idx="607">
                  <c:v>1240868.5446879826</c:v>
                </c:pt>
                <c:pt idx="608">
                  <c:v>1228613.6855918448</c:v>
                </c:pt>
                <c:pt idx="609">
                  <c:v>1213732.0652860217</c:v>
                </c:pt>
                <c:pt idx="610">
                  <c:v>1207643.9431658946</c:v>
                </c:pt>
                <c:pt idx="611">
                  <c:v>1179238.9427428134</c:v>
                </c:pt>
                <c:pt idx="612">
                  <c:v>1184902.394869132</c:v>
                </c:pt>
                <c:pt idx="613">
                  <c:v>1190196.1995998863</c:v>
                </c:pt>
                <c:pt idx="614">
                  <c:v>1193224.6624736581</c:v>
                </c:pt>
                <c:pt idx="615">
                  <c:v>1193982.1681473404</c:v>
                </c:pt>
                <c:pt idx="616">
                  <c:v>1194739.8298047483</c:v>
                </c:pt>
                <c:pt idx="617">
                  <c:v>1195497.647440061</c:v>
                </c:pt>
                <c:pt idx="618">
                  <c:v>1201186.2516403198</c:v>
                </c:pt>
                <c:pt idx="619">
                  <c:v>1213351.2651873752</c:v>
                </c:pt>
                <c:pt idx="620">
                  <c:v>1231291.0239165649</c:v>
                </c:pt>
                <c:pt idx="621">
                  <c:v>1253163.3351405617</c:v>
                </c:pt>
                <c:pt idx="622">
                  <c:v>1282911.3191284705</c:v>
                </c:pt>
                <c:pt idx="623">
                  <c:v>1324633.29809485</c:v>
                </c:pt>
                <c:pt idx="624">
                  <c:v>1381487.2294559609</c:v>
                </c:pt>
                <c:pt idx="625">
                  <c:v>1454096.4167006314</c:v>
                </c:pt>
                <c:pt idx="626">
                  <c:v>1523045.0260208454</c:v>
                </c:pt>
                <c:pt idx="627">
                  <c:v>1613209.8413282074</c:v>
                </c:pt>
                <c:pt idx="628">
                  <c:v>1643954.5507903676</c:v>
                </c:pt>
                <c:pt idx="629">
                  <c:v>1680866.9143274892</c:v>
                </c:pt>
                <c:pt idx="630">
                  <c:v>1703926.4922554139</c:v>
                </c:pt>
                <c:pt idx="631">
                  <c:v>1714211.6933118086</c:v>
                </c:pt>
                <c:pt idx="632">
                  <c:v>1723659.5259828027</c:v>
                </c:pt>
                <c:pt idx="633">
                  <c:v>1739160.3270743508</c:v>
                </c:pt>
                <c:pt idx="634">
                  <c:v>1770747.6505159866</c:v>
                </c:pt>
                <c:pt idx="635">
                  <c:v>1798174.9999173917</c:v>
                </c:pt>
                <c:pt idx="636">
                  <c:v>1814355.2673631348</c:v>
                </c:pt>
                <c:pt idx="637">
                  <c:v>1823562.4106402975</c:v>
                </c:pt>
                <c:pt idx="638">
                  <c:v>1836305.3087773733</c:v>
                </c:pt>
                <c:pt idx="639">
                  <c:v>1865428.6380775739</c:v>
                </c:pt>
                <c:pt idx="640">
                  <c:v>1902294.5594356861</c:v>
                </c:pt>
                <c:pt idx="641">
                  <c:v>1931801.3701285236</c:v>
                </c:pt>
                <c:pt idx="642">
                  <c:v>1956069.6514509618</c:v>
                </c:pt>
                <c:pt idx="643">
                  <c:v>1986791.4625979029</c:v>
                </c:pt>
                <c:pt idx="644">
                  <c:v>2006766.3663963322</c:v>
                </c:pt>
                <c:pt idx="645">
                  <c:v>2035955.54024796</c:v>
                </c:pt>
                <c:pt idx="646">
                  <c:v>2052444.6423735935</c:v>
                </c:pt>
                <c:pt idx="647">
                  <c:v>2050610.0242037792</c:v>
                </c:pt>
                <c:pt idx="648">
                  <c:v>2041446.2922769599</c:v>
                </c:pt>
                <c:pt idx="649">
                  <c:v>2033212.269989308</c:v>
                </c:pt>
                <c:pt idx="650">
                  <c:v>2034583.7296370883</c:v>
                </c:pt>
                <c:pt idx="651">
                  <c:v>2048776.0299630463</c:v>
                </c:pt>
                <c:pt idx="652">
                  <c:v>2057952.2404412273</c:v>
                </c:pt>
                <c:pt idx="653">
                  <c:v>2060708.1452314742</c:v>
                </c:pt>
                <c:pt idx="654">
                  <c:v>2067144.0491033718</c:v>
                </c:pt>
                <c:pt idx="655">
                  <c:v>2082344.6349310689</c:v>
                </c:pt>
                <c:pt idx="656">
                  <c:v>2132388.9181902632</c:v>
                </c:pt>
                <c:pt idx="657">
                  <c:v>2189937.7854005434</c:v>
                </c:pt>
                <c:pt idx="658">
                  <c:v>2259013.5768277105</c:v>
                </c:pt>
                <c:pt idx="659">
                  <c:v>2281427.1681313403</c:v>
                </c:pt>
                <c:pt idx="660">
                  <c:v>2304886.246608803</c:v>
                </c:pt>
                <c:pt idx="661">
                  <c:v>2324587.2180862352</c:v>
                </c:pt>
                <c:pt idx="662">
                  <c:v>2356922.5741398986</c:v>
                </c:pt>
                <c:pt idx="663">
                  <c:v>2399658.8416001759</c:v>
                </c:pt>
                <c:pt idx="664">
                  <c:v>2427011.8778769393</c:v>
                </c:pt>
                <c:pt idx="665">
                  <c:v>2445642.5126770046</c:v>
                </c:pt>
                <c:pt idx="666">
                  <c:v>2472214.4900192507</c:v>
                </c:pt>
                <c:pt idx="667">
                  <c:v>2502863.2842842489</c:v>
                </c:pt>
                <c:pt idx="668">
                  <c:v>2525699.5770218782</c:v>
                </c:pt>
                <c:pt idx="669">
                  <c:v>2531670.4412014224</c:v>
                </c:pt>
                <c:pt idx="670">
                  <c:v>2530674.9072158709</c:v>
                </c:pt>
                <c:pt idx="671">
                  <c:v>2533661.9771143887</c:v>
                </c:pt>
                <c:pt idx="672">
                  <c:v>2550115.9551402088</c:v>
                </c:pt>
                <c:pt idx="673">
                  <c:v>2580642.6842103247</c:v>
                </c:pt>
                <c:pt idx="674">
                  <c:v>2615852.1511149593</c:v>
                </c:pt>
                <c:pt idx="675">
                  <c:v>2650238.5999681428</c:v>
                </c:pt>
                <c:pt idx="676">
                  <c:v>2683786.1206184607</c:v>
                </c:pt>
                <c:pt idx="677">
                  <c:v>2713407.5028158259</c:v>
                </c:pt>
                <c:pt idx="678">
                  <c:v>2734425.8970441297</c:v>
                </c:pt>
                <c:pt idx="679">
                  <c:v>2750361.3725921605</c:v>
                </c:pt>
                <c:pt idx="680">
                  <c:v>2763239.8593763355</c:v>
                </c:pt>
                <c:pt idx="681">
                  <c:v>2777175.9999170899</c:v>
                </c:pt>
                <c:pt idx="682">
                  <c:v>2791658.320321003</c:v>
                </c:pt>
                <c:pt idx="683">
                  <c:v>2806171.2131649256</c:v>
                </c:pt>
                <c:pt idx="684">
                  <c:v>2818635.1687728893</c:v>
                </c:pt>
                <c:pt idx="685">
                  <c:v>2824875.5695985164</c:v>
                </c:pt>
                <c:pt idx="686">
                  <c:v>2827477.3939151783</c:v>
                </c:pt>
                <c:pt idx="687">
                  <c:v>2829038.9564516954</c:v>
                </c:pt>
                <c:pt idx="688">
                  <c:v>2830600.8699466474</c:v>
                </c:pt>
                <c:pt idx="689">
                  <c:v>2833725.7498141844</c:v>
                </c:pt>
                <c:pt idx="690">
                  <c:v>2837894.4400511682</c:v>
                </c:pt>
                <c:pt idx="691">
                  <c:v>2842587.1997198556</c:v>
                </c:pt>
                <c:pt idx="692">
                  <c:v>2846239.3076519947</c:v>
                </c:pt>
                <c:pt idx="693">
                  <c:v>2845717.4609613139</c:v>
                </c:pt>
                <c:pt idx="694">
                  <c:v>2841544.0912707709</c:v>
                </c:pt>
                <c:pt idx="695">
                  <c:v>2835288.7161879335</c:v>
                </c:pt>
                <c:pt idx="696">
                  <c:v>2829038.9564516954</c:v>
                </c:pt>
                <c:pt idx="697">
                  <c:v>2821754.667267669</c:v>
                </c:pt>
                <c:pt idx="698">
                  <c:v>2813439.1242545098</c:v>
                </c:pt>
                <c:pt idx="699">
                  <c:v>2804096.0709762294</c:v>
                </c:pt>
                <c:pt idx="700">
                  <c:v>2794765.6522295438</c:v>
                </c:pt>
                <c:pt idx="701">
                  <c:v>2785965.1912271511</c:v>
                </c:pt>
                <c:pt idx="702">
                  <c:v>2776142.7183251362</c:v>
                </c:pt>
                <c:pt idx="703">
                  <c:v>2767366.1225463729</c:v>
                </c:pt>
                <c:pt idx="704">
                  <c:v>2763755.5057893042</c:v>
                </c:pt>
                <c:pt idx="705">
                  <c:v>2758600.7964599412</c:v>
                </c:pt>
                <c:pt idx="706">
                  <c:v>2751390.7546410337</c:v>
                </c:pt>
                <c:pt idx="707">
                  <c:v>2743160.0657547824</c:v>
                </c:pt>
                <c:pt idx="708">
                  <c:v>2734425.8970441297</c:v>
                </c:pt>
                <c:pt idx="709">
                  <c:v>2718015.6813235953</c:v>
                </c:pt>
                <c:pt idx="710">
                  <c:v>2709313.9958335087</c:v>
                </c:pt>
                <c:pt idx="711">
                  <c:v>2700112.730062101</c:v>
                </c:pt>
                <c:pt idx="712">
                  <c:v>2690413.9897634741</c:v>
                </c:pt>
                <c:pt idx="713">
                  <c:v>2680729.3268304784</c:v>
                </c:pt>
                <c:pt idx="714">
                  <c:v>2670550.1530237962</c:v>
                </c:pt>
                <c:pt idx="715">
                  <c:v>2660386.5774010774</c:v>
                </c:pt>
                <c:pt idx="716">
                  <c:v>2650238.5999681428</c:v>
                </c:pt>
                <c:pt idx="717">
                  <c:v>2639093.8406914938</c:v>
                </c:pt>
                <c:pt idx="718">
                  <c:v>2627967.9552221205</c:v>
                </c:pt>
                <c:pt idx="719">
                  <c:v>2616356.5278379247</c:v>
                </c:pt>
                <c:pt idx="720">
                  <c:v>2604765.7290520146</c:v>
                </c:pt>
                <c:pt idx="721">
                  <c:v>2592692.9759397171</c:v>
                </c:pt>
                <c:pt idx="722">
                  <c:v>2580642.6842103247</c:v>
                </c:pt>
                <c:pt idx="723">
                  <c:v>2568614.8538661655</c:v>
                </c:pt>
                <c:pt idx="724">
                  <c:v>2556609.4849130604</c:v>
                </c:pt>
                <c:pt idx="725">
                  <c:v>2544626.5773451887</c:v>
                </c:pt>
                <c:pt idx="726">
                  <c:v>2532666.1311683711</c:v>
                </c:pt>
                <c:pt idx="727">
                  <c:v>2520728.1463744584</c:v>
                </c:pt>
                <c:pt idx="728">
                  <c:v>2508316.6302705649</c:v>
                </c:pt>
                <c:pt idx="729">
                  <c:v>2499890.720701078</c:v>
                </c:pt>
                <c:pt idx="730">
                  <c:v>2489003.3314854372</c:v>
                </c:pt>
                <c:pt idx="731">
                  <c:v>2477147.7051114198</c:v>
                </c:pt>
                <c:pt idx="732">
                  <c:v>2465314.5401261281</c:v>
                </c:pt>
                <c:pt idx="733">
                  <c:v>2452520.625111647</c:v>
                </c:pt>
                <c:pt idx="734">
                  <c:v>2438772.0433541108</c:v>
                </c:pt>
                <c:pt idx="735">
                  <c:v>2425543.4365093242</c:v>
                </c:pt>
                <c:pt idx="736">
                  <c:v>2412343.2573548052</c:v>
                </c:pt>
                <c:pt idx="737">
                  <c:v>2385541.9382941909</c:v>
                </c:pt>
                <c:pt idx="738">
                  <c:v>2371942.9431401659</c:v>
                </c:pt>
                <c:pt idx="739">
                  <c:v>2357890.499336645</c:v>
                </c:pt>
                <c:pt idx="740">
                  <c:v>2330847.5549868308</c:v>
                </c:pt>
                <c:pt idx="741">
                  <c:v>2317371.9414800871</c:v>
                </c:pt>
                <c:pt idx="742">
                  <c:v>2303447.2858114168</c:v>
                </c:pt>
                <c:pt idx="743">
                  <c:v>2289555.4253261071</c:v>
                </c:pt>
                <c:pt idx="744">
                  <c:v>2276651.1047573294</c:v>
                </c:pt>
                <c:pt idx="745">
                  <c:v>2262822.5729078986</c:v>
                </c:pt>
                <c:pt idx="746">
                  <c:v>2248551.7061164137</c:v>
                </c:pt>
                <c:pt idx="747">
                  <c:v>2234315.9352440853</c:v>
                </c:pt>
                <c:pt idx="748">
                  <c:v>2217751.8932311796</c:v>
                </c:pt>
                <c:pt idx="749">
                  <c:v>2200764.4290779717</c:v>
                </c:pt>
                <c:pt idx="750">
                  <c:v>2182418.3737777639</c:v>
                </c:pt>
                <c:pt idx="751">
                  <c:v>2164599.7805148363</c:v>
                </c:pt>
                <c:pt idx="752">
                  <c:v>2145904.1994798463</c:v>
                </c:pt>
                <c:pt idx="753">
                  <c:v>2127736.0804821365</c:v>
                </c:pt>
                <c:pt idx="754">
                  <c:v>2109163.7251095381</c:v>
                </c:pt>
                <c:pt idx="755">
                  <c:v>2090191.8128225952</c:v>
                </c:pt>
                <c:pt idx="756">
                  <c:v>2071745.8027554676</c:v>
                </c:pt>
                <c:pt idx="757">
                  <c:v>2052903.3944022376</c:v>
                </c:pt>
                <c:pt idx="758">
                  <c:v>2035040.9608450718</c:v>
                </c:pt>
                <c:pt idx="759">
                  <c:v>2017237.8393879626</c:v>
                </c:pt>
                <c:pt idx="760">
                  <c:v>1999039.8404700682</c:v>
                </c:pt>
                <c:pt idx="761">
                  <c:v>1980451.643547276</c:v>
                </c:pt>
                <c:pt idx="762">
                  <c:v>1962831.020859303</c:v>
                </c:pt>
                <c:pt idx="763">
                  <c:v>1906308.2131021656</c:v>
                </c:pt>
                <c:pt idx="764">
                  <c:v>1886715.9327946138</c:v>
                </c:pt>
                <c:pt idx="765">
                  <c:v>1868084.6364889294</c:v>
                </c:pt>
                <c:pt idx="766">
                  <c:v>1848639.9150139187</c:v>
                </c:pt>
                <c:pt idx="767">
                  <c:v>1830149.4703243952</c:v>
                </c:pt>
                <c:pt idx="768">
                  <c:v>1810852.3076842539</c:v>
                </c:pt>
                <c:pt idx="769">
                  <c:v>1791630.6402650662</c:v>
                </c:pt>
                <c:pt idx="770">
                  <c:v>1772484.4680610113</c:v>
                </c:pt>
                <c:pt idx="771">
                  <c:v>1752548.7359147519</c:v>
                </c:pt>
                <c:pt idx="772">
                  <c:v>1733126.2324587442</c:v>
                </c:pt>
                <c:pt idx="773">
                  <c:v>1712924.8148214538</c:v>
                </c:pt>
                <c:pt idx="774">
                  <c:v>1693236.6258790717</c:v>
                </c:pt>
                <c:pt idx="775">
                  <c:v>1652837.4077868648</c:v>
                </c:pt>
                <c:pt idx="776">
                  <c:v>1640997.4200115539</c:v>
                </c:pt>
                <c:pt idx="777">
                  <c:v>1620771.4258390479</c:v>
                </c:pt>
                <c:pt idx="778">
                  <c:v>1600216.7295047548</c:v>
                </c:pt>
                <c:pt idx="779">
                  <c:v>1579339.0633480158</c:v>
                </c:pt>
                <c:pt idx="780">
                  <c:v>1537876.1970088817</c:v>
                </c:pt>
                <c:pt idx="781">
                  <c:v>1475599.4812969584</c:v>
                </c:pt>
                <c:pt idx="782">
                  <c:v>1454501.1210197117</c:v>
                </c:pt>
                <c:pt idx="783">
                  <c:v>1433105.5279215798</c:v>
                </c:pt>
                <c:pt idx="784">
                  <c:v>1411819.4730835967</c:v>
                </c:pt>
                <c:pt idx="785">
                  <c:v>1393034.7996426281</c:v>
                </c:pt>
                <c:pt idx="786">
                  <c:v>1374336.2671800423</c:v>
                </c:pt>
                <c:pt idx="787">
                  <c:v>1358095.1292300597</c:v>
                </c:pt>
                <c:pt idx="788">
                  <c:v>1341919.5426569786</c:v>
                </c:pt>
                <c:pt idx="789">
                  <c:v>1325417.3986753449</c:v>
                </c:pt>
                <c:pt idx="790">
                  <c:v>1308984.0426912997</c:v>
                </c:pt>
                <c:pt idx="791">
                  <c:v>1282523.4998459928</c:v>
                </c:pt>
                <c:pt idx="792">
                  <c:v>1274388.302876614</c:v>
                </c:pt>
                <c:pt idx="793">
                  <c:v>1266656.4843780361</c:v>
                </c:pt>
                <c:pt idx="794">
                  <c:v>1262796.4244491886</c:v>
                </c:pt>
                <c:pt idx="795">
                  <c:v>1259325.7046258077</c:v>
                </c:pt>
                <c:pt idx="796">
                  <c:v>1255473.0538325384</c:v>
                </c:pt>
                <c:pt idx="797">
                  <c:v>1248548.1092648115</c:v>
                </c:pt>
                <c:pt idx="798">
                  <c:v>1263182.2549633216</c:v>
                </c:pt>
                <c:pt idx="799">
                  <c:v>1261253.4923513886</c:v>
                </c:pt>
                <c:pt idx="800">
                  <c:v>1235885.1922419854</c:v>
                </c:pt>
                <c:pt idx="801">
                  <c:v>1231673.6567998305</c:v>
                </c:pt>
                <c:pt idx="802">
                  <c:v>1233204.5782974456</c:v>
                </c:pt>
                <c:pt idx="803">
                  <c:v>1234736.1237206496</c:v>
                </c:pt>
                <c:pt idx="804">
                  <c:v>1235885.1922419854</c:v>
                </c:pt>
                <c:pt idx="805">
                  <c:v>1238951.090760529</c:v>
                </c:pt>
                <c:pt idx="806">
                  <c:v>1241252.1524599288</c:v>
                </c:pt>
                <c:pt idx="807">
                  <c:v>1243554.6179965604</c:v>
                </c:pt>
                <c:pt idx="808">
                  <c:v>1242403.2097496092</c:v>
                </c:pt>
                <c:pt idx="809">
                  <c:v>1238567.7169635892</c:v>
                </c:pt>
                <c:pt idx="810">
                  <c:v>1236268.2930706069</c:v>
                </c:pt>
                <c:pt idx="811">
                  <c:v>1234736.1237206496</c:v>
                </c:pt>
                <c:pt idx="812">
                  <c:v>1233204.5782974456</c:v>
                </c:pt>
                <c:pt idx="813">
                  <c:v>1233204.5782974456</c:v>
                </c:pt>
                <c:pt idx="814">
                  <c:v>1233587.4061600771</c:v>
                </c:pt>
                <c:pt idx="815">
                  <c:v>1232821.7894304544</c:v>
                </c:pt>
                <c:pt idx="816">
                  <c:v>1237034.6117194276</c:v>
                </c:pt>
                <c:pt idx="817">
                  <c:v>1238567.7169635892</c:v>
                </c:pt>
                <c:pt idx="818">
                  <c:v>1237801.0863508098</c:v>
                </c:pt>
                <c:pt idx="819">
                  <c:v>1237034.6117194276</c:v>
                </c:pt>
                <c:pt idx="820">
                  <c:v>1235502.1304055117</c:v>
                </c:pt>
                <c:pt idx="821">
                  <c:v>1234353.178871097</c:v>
                </c:pt>
                <c:pt idx="822">
                  <c:v>1233204.5782974456</c:v>
                </c:pt>
                <c:pt idx="823">
                  <c:v>1232439.0395579394</c:v>
                </c:pt>
                <c:pt idx="824">
                  <c:v>1230908.4300266113</c:v>
                </c:pt>
                <c:pt idx="825">
                  <c:v>1229760.8823282644</c:v>
                </c:pt>
                <c:pt idx="826">
                  <c:v>1228613.6855918448</c:v>
                </c:pt>
                <c:pt idx="827">
                  <c:v>1229378.4444208723</c:v>
                </c:pt>
                <c:pt idx="828">
                  <c:v>1228231.3646702096</c:v>
                </c:pt>
                <c:pt idx="829">
                  <c:v>1230908.4300266113</c:v>
                </c:pt>
                <c:pt idx="830">
                  <c:v>1232821.7894304544</c:v>
                </c:pt>
                <c:pt idx="831">
                  <c:v>1235885.1922419854</c:v>
                </c:pt>
                <c:pt idx="832">
                  <c:v>1238951.090760529</c:v>
                </c:pt>
                <c:pt idx="833">
                  <c:v>1241635.7992275152</c:v>
                </c:pt>
                <c:pt idx="834">
                  <c:v>1243170.7762531005</c:v>
                </c:pt>
                <c:pt idx="835">
                  <c:v>1246242.6020833664</c:v>
                </c:pt>
                <c:pt idx="836">
                  <c:v>1247010.9484950081</c:v>
                </c:pt>
                <c:pt idx="837">
                  <c:v>1246626.755790785</c:v>
                </c:pt>
                <c:pt idx="838">
                  <c:v>1247010.9484950081</c:v>
                </c:pt>
                <c:pt idx="839">
                  <c:v>1248548.1092648115</c:v>
                </c:pt>
                <c:pt idx="840">
                  <c:v>1248163.7605791911</c:v>
                </c:pt>
                <c:pt idx="841">
                  <c:v>1248548.1092648115</c:v>
                </c:pt>
                <c:pt idx="842">
                  <c:v>1248932.4969460722</c:v>
                </c:pt>
                <c:pt idx="843">
                  <c:v>1249316.9236241374</c:v>
                </c:pt>
                <c:pt idx="844">
                  <c:v>1249701.3892955147</c:v>
                </c:pt>
                <c:pt idx="845">
                  <c:v>1249701.3892955147</c:v>
                </c:pt>
                <c:pt idx="846">
                  <c:v>1249701.3892955147</c:v>
                </c:pt>
                <c:pt idx="847">
                  <c:v>1249701.3892955147</c:v>
                </c:pt>
                <c:pt idx="848">
                  <c:v>1249316.9236241374</c:v>
                </c:pt>
                <c:pt idx="849">
                  <c:v>1248932.4969460722</c:v>
                </c:pt>
                <c:pt idx="850">
                  <c:v>1248548.1092648115</c:v>
                </c:pt>
                <c:pt idx="851">
                  <c:v>1248163.7605791911</c:v>
                </c:pt>
                <c:pt idx="852">
                  <c:v>1247779.4508903753</c:v>
                </c:pt>
                <c:pt idx="853">
                  <c:v>1244706.3772042748</c:v>
                </c:pt>
                <c:pt idx="854">
                  <c:v>1240868.5446879826</c:v>
                </c:pt>
                <c:pt idx="855">
                  <c:v>1237417.8295372985</c:v>
                </c:pt>
                <c:pt idx="856">
                  <c:v>1238951.090760529</c:v>
                </c:pt>
                <c:pt idx="857">
                  <c:v>1240484.975912841</c:v>
                </c:pt>
                <c:pt idx="858">
                  <c:v>1242019.4849907421</c:v>
                </c:pt>
                <c:pt idx="859">
                  <c:v>1243554.6179965604</c:v>
                </c:pt>
                <c:pt idx="860">
                  <c:v>1245090.3749302961</c:v>
                </c:pt>
                <c:pt idx="861">
                  <c:v>1246626.755790785</c:v>
                </c:pt>
                <c:pt idx="862">
                  <c:v>1244706.3772042748</c:v>
                </c:pt>
                <c:pt idx="863">
                  <c:v>1243554.6179965604</c:v>
                </c:pt>
                <c:pt idx="864">
                  <c:v>1241635.7992275152</c:v>
                </c:pt>
                <c:pt idx="865">
                  <c:v>1239717.9553459864</c:v>
                </c:pt>
                <c:pt idx="866">
                  <c:v>1238567.7169635892</c:v>
                </c:pt>
                <c:pt idx="867">
                  <c:v>1237801.0863508098</c:v>
                </c:pt>
                <c:pt idx="868">
                  <c:v>1240484.975912841</c:v>
                </c:pt>
                <c:pt idx="869">
                  <c:v>1240484.975912841</c:v>
                </c:pt>
                <c:pt idx="870">
                  <c:v>1240484.975912841</c:v>
                </c:pt>
                <c:pt idx="871">
                  <c:v>1240101.4461310115</c:v>
                </c:pt>
                <c:pt idx="872">
                  <c:v>1240868.5446879826</c:v>
                </c:pt>
                <c:pt idx="873">
                  <c:v>1263954.0329773445</c:v>
                </c:pt>
                <c:pt idx="874">
                  <c:v>1258940.2640669141</c:v>
                </c:pt>
                <c:pt idx="875">
                  <c:v>1222882.9662897624</c:v>
                </c:pt>
                <c:pt idx="876">
                  <c:v>1216017.6847816911</c:v>
                </c:pt>
                <c:pt idx="877">
                  <c:v>1214493.7824702356</c:v>
                </c:pt>
                <c:pt idx="878">
                  <c:v>1208404.412495438</c:v>
                </c:pt>
                <c:pt idx="879">
                  <c:v>1216017.6847816911</c:v>
                </c:pt>
                <c:pt idx="880">
                  <c:v>1220974.6762970462</c:v>
                </c:pt>
                <c:pt idx="881">
                  <c:v>1225174.2011331953</c:v>
                </c:pt>
                <c:pt idx="882">
                  <c:v>1228231.3646702096</c:v>
                </c:pt>
                <c:pt idx="883">
                  <c:v>1231291.0239165649</c:v>
                </c:pt>
                <c:pt idx="884">
                  <c:v>1232439.0395579394</c:v>
                </c:pt>
                <c:pt idx="885">
                  <c:v>1228996.0455102846</c:v>
                </c:pt>
                <c:pt idx="886">
                  <c:v>1226320.3449943103</c:v>
                </c:pt>
                <c:pt idx="887">
                  <c:v>1223646.5552565642</c:v>
                </c:pt>
                <c:pt idx="888">
                  <c:v>1223646.5552565642</c:v>
                </c:pt>
                <c:pt idx="889">
                  <c:v>1222119.5333078504</c:v>
                </c:pt>
                <c:pt idx="890">
                  <c:v>1243554.6179965604</c:v>
                </c:pt>
                <c:pt idx="891">
                  <c:v>1279034.8811051808</c:v>
                </c:pt>
                <c:pt idx="892">
                  <c:v>1291453.2091864385</c:v>
                </c:pt>
                <c:pt idx="893">
                  <c:v>1270907.0542757399</c:v>
                </c:pt>
                <c:pt idx="894">
                  <c:v>1211447.8496264201</c:v>
                </c:pt>
                <c:pt idx="895">
                  <c:v>1212209.0988652781</c:v>
                </c:pt>
                <c:pt idx="896">
                  <c:v>1213351.2651873752</c:v>
                </c:pt>
                <c:pt idx="897">
                  <c:v>1212970.5040855333</c:v>
                </c:pt>
                <c:pt idx="898">
                  <c:v>1226702.4709389079</c:v>
                </c:pt>
                <c:pt idx="899">
                  <c:v>1234736.1237206496</c:v>
                </c:pt>
                <c:pt idx="900">
                  <c:v>1236268.2930706069</c:v>
                </c:pt>
                <c:pt idx="901">
                  <c:v>1238951.090760529</c:v>
                </c:pt>
                <c:pt idx="902">
                  <c:v>1242019.4849907421</c:v>
                </c:pt>
                <c:pt idx="903">
                  <c:v>1244322.4184727296</c:v>
                </c:pt>
                <c:pt idx="904">
                  <c:v>1245090.3749302961</c:v>
                </c:pt>
                <c:pt idx="905">
                  <c:v>1245474.4116519578</c:v>
                </c:pt>
                <c:pt idx="906">
                  <c:v>1245090.3749302961</c:v>
                </c:pt>
                <c:pt idx="907">
                  <c:v>1244706.3772042748</c:v>
                </c:pt>
                <c:pt idx="908">
                  <c:v>1246626.755790785</c:v>
                </c:pt>
                <c:pt idx="909">
                  <c:v>1249316.9236241374</c:v>
                </c:pt>
                <c:pt idx="910">
                  <c:v>1254702.9916208703</c:v>
                </c:pt>
                <c:pt idx="911">
                  <c:v>1246626.755790785</c:v>
                </c:pt>
                <c:pt idx="912">
                  <c:v>1243170.7762531005</c:v>
                </c:pt>
                <c:pt idx="913">
                  <c:v>1243938.4987368248</c:v>
                </c:pt>
                <c:pt idx="914">
                  <c:v>1253548.1907671783</c:v>
                </c:pt>
                <c:pt idx="915">
                  <c:v>1256243.2720279321</c:v>
                </c:pt>
                <c:pt idx="916">
                  <c:v>1248163.7605791911</c:v>
                </c:pt>
                <c:pt idx="917">
                  <c:v>1242019.4849907421</c:v>
                </c:pt>
                <c:pt idx="918">
                  <c:v>1242019.4849907421</c:v>
                </c:pt>
                <c:pt idx="919">
                  <c:v>1249701.3892955147</c:v>
                </c:pt>
                <c:pt idx="920">
                  <c:v>1260482.2602728382</c:v>
                </c:pt>
                <c:pt idx="921">
                  <c:v>1253548.1907671783</c:v>
                </c:pt>
                <c:pt idx="922">
                  <c:v>1243554.6179965604</c:v>
                </c:pt>
                <c:pt idx="923">
                  <c:v>1228613.6855918448</c:v>
                </c:pt>
                <c:pt idx="924">
                  <c:v>1223264.7412759252</c:v>
                </c:pt>
                <c:pt idx="925">
                  <c:v>1223646.5552565642</c:v>
                </c:pt>
                <c:pt idx="926">
                  <c:v>1312108.9023526292</c:v>
                </c:pt>
                <c:pt idx="927">
                  <c:v>1332481.3230754808</c:v>
                </c:pt>
                <c:pt idx="928">
                  <c:v>1369972.4544526543</c:v>
                </c:pt>
                <c:pt idx="929">
                  <c:v>1382282.5607284904</c:v>
                </c:pt>
                <c:pt idx="930">
                  <c:v>1405415.0197596755</c:v>
                </c:pt>
                <c:pt idx="931">
                  <c:v>1489451.5743851662</c:v>
                </c:pt>
                <c:pt idx="932">
                  <c:v>1619930.6258535944</c:v>
                </c:pt>
                <c:pt idx="933">
                  <c:v>1658768.8663415611</c:v>
                </c:pt>
                <c:pt idx="934">
                  <c:v>1694518.1229920126</c:v>
                </c:pt>
                <c:pt idx="935">
                  <c:v>1739591.6262990795</c:v>
                </c:pt>
                <c:pt idx="936">
                  <c:v>1801232.0370727684</c:v>
                </c:pt>
                <c:pt idx="937">
                  <c:v>1835425.435337238</c:v>
                </c:pt>
                <c:pt idx="938">
                  <c:v>1876948.1033459306</c:v>
                </c:pt>
                <c:pt idx="939">
                  <c:v>1947517.8457342554</c:v>
                </c:pt>
                <c:pt idx="940">
                  <c:v>1979999.0917940158</c:v>
                </c:pt>
                <c:pt idx="941">
                  <c:v>2015415.2318229899</c:v>
                </c:pt>
                <c:pt idx="942">
                  <c:v>2102678.1410176773</c:v>
                </c:pt>
                <c:pt idx="943">
                  <c:v>2142638.8875511475</c:v>
                </c:pt>
                <c:pt idx="944">
                  <c:v>2176316.2024773192</c:v>
                </c:pt>
                <c:pt idx="945">
                  <c:v>2212083.7898319587</c:v>
                </c:pt>
                <c:pt idx="946">
                  <c:v>2250927.746698726</c:v>
                </c:pt>
                <c:pt idx="947">
                  <c:v>2291948.2339592651</c:v>
                </c:pt>
                <c:pt idx="948">
                  <c:v>2331329.3923332822</c:v>
                </c:pt>
                <c:pt idx="949">
                  <c:v>2373398.5160035081</c:v>
                </c:pt>
                <c:pt idx="950">
                  <c:v>2410390.0929773226</c:v>
                </c:pt>
                <c:pt idx="951">
                  <c:v>2440734.2546794098</c:v>
                </c:pt>
                <c:pt idx="952">
                  <c:v>2480603.2759079244</c:v>
                </c:pt>
                <c:pt idx="953">
                  <c:v>2540637.2662435751</c:v>
                </c:pt>
                <c:pt idx="954">
                  <c:v>2574124.8212661594</c:v>
                </c:pt>
                <c:pt idx="955">
                  <c:v>2589175.9872878902</c:v>
                </c:pt>
                <c:pt idx="956">
                  <c:v>2597217.6261618733</c:v>
                </c:pt>
                <c:pt idx="957">
                  <c:v>2590683.0341636669</c:v>
                </c:pt>
                <c:pt idx="958">
                  <c:v>2587167.1373851132</c:v>
                </c:pt>
                <c:pt idx="959">
                  <c:v>2583151.3093691319</c:v>
                </c:pt>
                <c:pt idx="960">
                  <c:v>2582147.7423177566</c:v>
                </c:pt>
                <c:pt idx="961">
                  <c:v>2586665.0224011391</c:v>
                </c:pt>
                <c:pt idx="962">
                  <c:v>2595206.2805532478</c:v>
                </c:pt>
                <c:pt idx="963">
                  <c:v>2625441.9770825189</c:v>
                </c:pt>
                <c:pt idx="964">
                  <c:v>2654803.2595368568</c:v>
                </c:pt>
                <c:pt idx="965">
                  <c:v>2693475.229034666</c:v>
                </c:pt>
                <c:pt idx="966">
                  <c:v>2744702.5595104787</c:v>
                </c:pt>
                <c:pt idx="967">
                  <c:v>2766334.3227829318</c:v>
                </c:pt>
                <c:pt idx="968">
                  <c:v>2786482.5534401461</c:v>
                </c:pt>
                <c:pt idx="969">
                  <c:v>2799429.2822864372</c:v>
                </c:pt>
                <c:pt idx="970">
                  <c:v>2807727.97925747</c:v>
                </c:pt>
                <c:pt idx="971">
                  <c:v>2813958.5532259662</c:v>
                </c:pt>
                <c:pt idx="972">
                  <c:v>2819154.9877007492</c:v>
                </c:pt>
                <c:pt idx="973">
                  <c:v>2824355.321720941</c:v>
                </c:pt>
                <c:pt idx="974">
                  <c:v>2836330.8887451421</c:v>
                </c:pt>
                <c:pt idx="975">
                  <c:v>2851459.9193132017</c:v>
                </c:pt>
                <c:pt idx="976">
                  <c:v>2886013.7569031212</c:v>
                </c:pt>
                <c:pt idx="977">
                  <c:v>2902828.2775916159</c:v>
                </c:pt>
                <c:pt idx="978">
                  <c:v>2917046.5893100481</c:v>
                </c:pt>
                <c:pt idx="979">
                  <c:v>2924430.2389351651</c:v>
                </c:pt>
                <c:pt idx="980">
                  <c:v>2936577.1130321082</c:v>
                </c:pt>
                <c:pt idx="981">
                  <c:v>2947156.3802985474</c:v>
                </c:pt>
                <c:pt idx="982">
                  <c:v>2949274.1055320948</c:v>
                </c:pt>
                <c:pt idx="983">
                  <c:v>2949274.1055320948</c:v>
                </c:pt>
                <c:pt idx="984">
                  <c:v>2948215.1649252046</c:v>
                </c:pt>
                <c:pt idx="985">
                  <c:v>2946097.7516544517</c:v>
                </c:pt>
                <c:pt idx="986">
                  <c:v>2946097.7516544517</c:v>
                </c:pt>
                <c:pt idx="987">
                  <c:v>2945568.4958247002</c:v>
                </c:pt>
                <c:pt idx="988">
                  <c:v>2944510.1011521183</c:v>
                </c:pt>
                <c:pt idx="989">
                  <c:v>2942922.8016093839</c:v>
                </c:pt>
                <c:pt idx="990">
                  <c:v>2915992.4061479978</c:v>
                </c:pt>
                <c:pt idx="991">
                  <c:v>2901776.2001836672</c:v>
                </c:pt>
                <c:pt idx="992">
                  <c:v>2888638.3935681079</c:v>
                </c:pt>
                <c:pt idx="993">
                  <c:v>2876573.1369750574</c:v>
                </c:pt>
                <c:pt idx="994">
                  <c:v>2861912.8412764985</c:v>
                </c:pt>
                <c:pt idx="995">
                  <c:v>2847283.1180214416</c:v>
                </c:pt>
                <c:pt idx="996">
                  <c:v>2831642.3405869864</c:v>
                </c:pt>
                <c:pt idx="997">
                  <c:v>2813439.1242545098</c:v>
                </c:pt>
                <c:pt idx="998">
                  <c:v>2800984.5275583211</c:v>
                </c:pt>
                <c:pt idx="999">
                  <c:v>2782344.7476129513</c:v>
                </c:pt>
                <c:pt idx="1000">
                  <c:v>2772527.461105492</c:v>
                </c:pt>
                <c:pt idx="1001">
                  <c:v>2763239.8593763355</c:v>
                </c:pt>
                <c:pt idx="1002">
                  <c:v>2752935.1201758254</c:v>
                </c:pt>
                <c:pt idx="1003">
                  <c:v>2742645.9791604429</c:v>
                </c:pt>
                <c:pt idx="1004">
                  <c:v>2732372.4363336805</c:v>
                </c:pt>
                <c:pt idx="1005">
                  <c:v>2722627.0184654277</c:v>
                </c:pt>
                <c:pt idx="1006">
                  <c:v>2713919.3666691426</c:v>
                </c:pt>
                <c:pt idx="1007">
                  <c:v>2700623.5800322611</c:v>
                </c:pt>
                <c:pt idx="1008">
                  <c:v>2678183.0710475333</c:v>
                </c:pt>
                <c:pt idx="1009">
                  <c:v>2667499.4425277691</c:v>
                </c:pt>
                <c:pt idx="1010">
                  <c:v>2655310.6389113236</c:v>
                </c:pt>
                <c:pt idx="1011">
                  <c:v>2643144.2966824397</c:v>
                </c:pt>
                <c:pt idx="1012">
                  <c:v>2643144.2966824397</c:v>
                </c:pt>
                <c:pt idx="1013">
                  <c:v>2618878.9963861927</c:v>
                </c:pt>
                <c:pt idx="1014">
                  <c:v>2606276.4025095385</c:v>
                </c:pt>
                <c:pt idx="1015">
                  <c:v>2592692.9759397171</c:v>
                </c:pt>
                <c:pt idx="1016">
                  <c:v>2580141.0761650186</c:v>
                </c:pt>
                <c:pt idx="1017">
                  <c:v>2553611.652267864</c:v>
                </c:pt>
                <c:pt idx="1018">
                  <c:v>2540138.7778355274</c:v>
                </c:pt>
                <c:pt idx="1019">
                  <c:v>2512781.9683938287</c:v>
                </c:pt>
                <c:pt idx="1020">
                  <c:v>2485543.1202298496</c:v>
                </c:pt>
                <c:pt idx="1021">
                  <c:v>2472214.4900192507</c:v>
                </c:pt>
                <c:pt idx="1022">
                  <c:v>2458914.2875012476</c:v>
                </c:pt>
                <c:pt idx="1023">
                  <c:v>2445151.5113969799</c:v>
                </c:pt>
                <c:pt idx="1024">
                  <c:v>2418206.4940535929</c:v>
                </c:pt>
                <c:pt idx="1025">
                  <c:v>2404046.6177475173</c:v>
                </c:pt>
                <c:pt idx="1026">
                  <c:v>2390406.1314184219</c:v>
                </c:pt>
                <c:pt idx="1027">
                  <c:v>2375825.2506912686</c:v>
                </c:pt>
                <c:pt idx="1028">
                  <c:v>2361763.759937603</c:v>
                </c:pt>
                <c:pt idx="1029">
                  <c:v>2347251.9011795521</c:v>
                </c:pt>
                <c:pt idx="1030">
                  <c:v>2332775.1383406576</c:v>
                </c:pt>
                <c:pt idx="1031">
                  <c:v>2317852.6869521011</c:v>
                </c:pt>
                <c:pt idx="1032">
                  <c:v>2303447.2858114168</c:v>
                </c:pt>
                <c:pt idx="1033">
                  <c:v>2288598.5748423263</c:v>
                </c:pt>
                <c:pt idx="1034">
                  <c:v>2274264.5354010165</c:v>
                </c:pt>
                <c:pt idx="1035">
                  <c:v>2259489.5648548845</c:v>
                </c:pt>
                <c:pt idx="1036">
                  <c:v>2244752.0689480007</c:v>
                </c:pt>
                <c:pt idx="1037">
                  <c:v>2230052.0476838574</c:v>
                </c:pt>
                <c:pt idx="1038">
                  <c:v>2214917.1396135353</c:v>
                </c:pt>
                <c:pt idx="1039">
                  <c:v>2199351.0882987175</c:v>
                </c:pt>
                <c:pt idx="1040">
                  <c:v>2184297.2907924559</c:v>
                </c:pt>
                <c:pt idx="1041">
                  <c:v>2169283.4246414714</c:v>
                </c:pt>
                <c:pt idx="1042">
                  <c:v>2154776.8208768684</c:v>
                </c:pt>
                <c:pt idx="1043">
                  <c:v>2124946.2496372871</c:v>
                </c:pt>
                <c:pt idx="1044">
                  <c:v>2110090.8610515762</c:v>
                </c:pt>
                <c:pt idx="1045">
                  <c:v>2095275.4038188141</c:v>
                </c:pt>
                <c:pt idx="1046">
                  <c:v>2080038.7861847412</c:v>
                </c:pt>
                <c:pt idx="1047">
                  <c:v>2065304.4395172037</c:v>
                </c:pt>
                <c:pt idx="1048">
                  <c:v>2051068.6202533543</c:v>
                </c:pt>
                <c:pt idx="1049">
                  <c:v>2036412.8884405363</c:v>
                </c:pt>
                <c:pt idx="1050">
                  <c:v>2021797.0879841596</c:v>
                </c:pt>
                <c:pt idx="1051">
                  <c:v>2006766.3663963322</c:v>
                </c:pt>
                <c:pt idx="1052">
                  <c:v>1994046.3289944455</c:v>
                </c:pt>
                <c:pt idx="1053">
                  <c:v>1981356.864037225</c:v>
                </c:pt>
                <c:pt idx="1054">
                  <c:v>1966892.0540157706</c:v>
                </c:pt>
                <c:pt idx="1055">
                  <c:v>1952467.175348429</c:v>
                </c:pt>
                <c:pt idx="1056">
                  <c:v>1938531.153210206</c:v>
                </c:pt>
                <c:pt idx="1057">
                  <c:v>1893831.6633773502</c:v>
                </c:pt>
                <c:pt idx="1058">
                  <c:v>1879166.4072778076</c:v>
                </c:pt>
                <c:pt idx="1059">
                  <c:v>1864543.6172373593</c:v>
                </c:pt>
                <c:pt idx="1060">
                  <c:v>1849081.002100138</c:v>
                </c:pt>
                <c:pt idx="1061">
                  <c:v>1834105.9176472481</c:v>
                </c:pt>
                <c:pt idx="1062">
                  <c:v>1819175.9119473863</c:v>
                </c:pt>
                <c:pt idx="1063">
                  <c:v>1803853.8754568435</c:v>
                </c:pt>
                <c:pt idx="1064">
                  <c:v>1757741.4066169877</c:v>
                </c:pt>
                <c:pt idx="1065">
                  <c:v>1742180.2405477501</c:v>
                </c:pt>
                <c:pt idx="1066">
                  <c:v>1727099.7809537221</c:v>
                </c:pt>
                <c:pt idx="1067">
                  <c:v>1711209.522774443</c:v>
                </c:pt>
                <c:pt idx="1068">
                  <c:v>1694945.3666887712</c:v>
                </c:pt>
                <c:pt idx="1069">
                  <c:v>1679163.3209190331</c:v>
                </c:pt>
                <c:pt idx="1070">
                  <c:v>1663859.0569642838</c:v>
                </c:pt>
                <c:pt idx="1071">
                  <c:v>1648182.3379418347</c:v>
                </c:pt>
                <c:pt idx="1072">
                  <c:v>1632137.4923479743</c:v>
                </c:pt>
                <c:pt idx="1073">
                  <c:v>1616568.9857373945</c:v>
                </c:pt>
                <c:pt idx="1074">
                  <c:v>1584757.8781389166</c:v>
                </c:pt>
                <c:pt idx="1075">
                  <c:v>1568521.2044627406</c:v>
                </c:pt>
                <c:pt idx="1076">
                  <c:v>1552757.9061151482</c:v>
                </c:pt>
                <c:pt idx="1077">
                  <c:v>1536225.7934117224</c:v>
                </c:pt>
                <c:pt idx="1078">
                  <c:v>1520167.0560357161</c:v>
                </c:pt>
                <c:pt idx="1079">
                  <c:v>1473159.6737378277</c:v>
                </c:pt>
                <c:pt idx="1080">
                  <c:v>1458550.3089497797</c:v>
                </c:pt>
                <c:pt idx="1081">
                  <c:v>1444798.9801387303</c:v>
                </c:pt>
                <c:pt idx="1082">
                  <c:v>1430287.8839184996</c:v>
                </c:pt>
                <c:pt idx="1083">
                  <c:v>1403015.9234663006</c:v>
                </c:pt>
                <c:pt idx="1084">
                  <c:v>1393034.7996426281</c:v>
                </c:pt>
                <c:pt idx="1085">
                  <c:v>1383078.0479835812</c:v>
                </c:pt>
                <c:pt idx="1086">
                  <c:v>1373542.4957249779</c:v>
                </c:pt>
                <c:pt idx="1087">
                  <c:v>1363237.6611616928</c:v>
                </c:pt>
                <c:pt idx="1088">
                  <c:v>1353354.0259976871</c:v>
                </c:pt>
                <c:pt idx="1089">
                  <c:v>1343100.8994218428</c:v>
                </c:pt>
                <c:pt idx="1090">
                  <c:v>1333266.9834746048</c:v>
                </c:pt>
                <c:pt idx="1091">
                  <c:v>1322673.7290655728</c:v>
                </c:pt>
                <c:pt idx="1092">
                  <c:v>1312499.685290968</c:v>
                </c:pt>
                <c:pt idx="1093">
                  <c:v>1302352.0024470054</c:v>
                </c:pt>
                <c:pt idx="1094">
                  <c:v>1291841.9253651518</c:v>
                </c:pt>
                <c:pt idx="1095">
                  <c:v>1281360.27597473</c:v>
                </c:pt>
                <c:pt idx="1096">
                  <c:v>1273227.5357167237</c:v>
                </c:pt>
                <c:pt idx="1097">
                  <c:v>1265884.1604297049</c:v>
                </c:pt>
                <c:pt idx="1098">
                  <c:v>1259325.7046258077</c:v>
                </c:pt>
                <c:pt idx="1099">
                  <c:v>1254318.0190084968</c:v>
                </c:pt>
                <c:pt idx="1100">
                  <c:v>1250085.8939613681</c:v>
                </c:pt>
                <c:pt idx="1101">
                  <c:v>1251624.3025881704</c:v>
                </c:pt>
                <c:pt idx="1102">
                  <c:v>1250085.8939613681</c:v>
                </c:pt>
                <c:pt idx="1103">
                  <c:v>1246626.755790785</c:v>
                </c:pt>
                <c:pt idx="1104">
                  <c:v>1243170.7762531005</c:v>
                </c:pt>
                <c:pt idx="1105">
                  <c:v>1239334.5035554375</c:v>
                </c:pt>
                <c:pt idx="1106">
                  <c:v>1239334.5035554375</c:v>
                </c:pt>
                <c:pt idx="1107">
                  <c:v>1234353.178871097</c:v>
                </c:pt>
                <c:pt idx="1108">
                  <c:v>1232821.7894304544</c:v>
                </c:pt>
                <c:pt idx="1109">
                  <c:v>1231291.0239165649</c:v>
                </c:pt>
                <c:pt idx="1110">
                  <c:v>1229378.4444208723</c:v>
                </c:pt>
                <c:pt idx="1111">
                  <c:v>1227849.0827430505</c:v>
                </c:pt>
                <c:pt idx="1112">
                  <c:v>1226702.4709389079</c:v>
                </c:pt>
                <c:pt idx="1113">
                  <c:v>1225174.2011331953</c:v>
                </c:pt>
                <c:pt idx="1114">
                  <c:v>1223264.7412759252</c:v>
                </c:pt>
                <c:pt idx="1115">
                  <c:v>1220211.6332668811</c:v>
                </c:pt>
                <c:pt idx="1116">
                  <c:v>1217542.2110233922</c:v>
                </c:pt>
                <c:pt idx="1117">
                  <c:v>1218686.0151553992</c:v>
                </c:pt>
                <c:pt idx="1118">
                  <c:v>1219448.7462216057</c:v>
                </c:pt>
                <c:pt idx="1119">
                  <c:v>1220593.1352847256</c:v>
                </c:pt>
                <c:pt idx="1120">
                  <c:v>1221737.8753086086</c:v>
                </c:pt>
                <c:pt idx="1121">
                  <c:v>1222119.5333078504</c:v>
                </c:pt>
                <c:pt idx="1122">
                  <c:v>1223264.7412759252</c:v>
                </c:pt>
                <c:pt idx="1123">
                  <c:v>1224028.4082328435</c:v>
                </c:pt>
                <c:pt idx="1124">
                  <c:v>1225556.2100908719</c:v>
                </c:pt>
                <c:pt idx="1125">
                  <c:v>1226702.4709389079</c:v>
                </c:pt>
                <c:pt idx="1126">
                  <c:v>1227466.839812696</c:v>
                </c:pt>
                <c:pt idx="1127">
                  <c:v>1228613.6855918448</c:v>
                </c:pt>
                <c:pt idx="1128">
                  <c:v>1230143.3592324611</c:v>
                </c:pt>
                <c:pt idx="1129">
                  <c:v>1231291.0239165649</c:v>
                </c:pt>
                <c:pt idx="1130">
                  <c:v>1232821.7894304544</c:v>
                </c:pt>
                <c:pt idx="1131">
                  <c:v>1234353.178871097</c:v>
                </c:pt>
                <c:pt idx="1132">
                  <c:v>1235885.1922419854</c:v>
                </c:pt>
                <c:pt idx="1133">
                  <c:v>1240484.975912841</c:v>
                </c:pt>
                <c:pt idx="1134">
                  <c:v>1243170.7762531005</c:v>
                </c:pt>
                <c:pt idx="1135">
                  <c:v>1240868.5446879826</c:v>
                </c:pt>
                <c:pt idx="1136">
                  <c:v>1237801.0863508098</c:v>
                </c:pt>
                <c:pt idx="1137">
                  <c:v>1235502.1304055117</c:v>
                </c:pt>
                <c:pt idx="1138">
                  <c:v>1231673.6567998305</c:v>
                </c:pt>
                <c:pt idx="1139">
                  <c:v>1228613.6855918448</c:v>
                </c:pt>
                <c:pt idx="1140">
                  <c:v>1225556.2100908719</c:v>
                </c:pt>
                <c:pt idx="1141">
                  <c:v>1223264.7412759252</c:v>
                </c:pt>
                <c:pt idx="1142">
                  <c:v>1220211.6332668811</c:v>
                </c:pt>
                <c:pt idx="1143">
                  <c:v>1217542.2110233922</c:v>
                </c:pt>
                <c:pt idx="1144">
                  <c:v>1214874.6995558031</c:v>
                </c:pt>
                <c:pt idx="1145">
                  <c:v>1212970.5040855333</c:v>
                </c:pt>
                <c:pt idx="1146">
                  <c:v>1209925.8190975524</c:v>
                </c:pt>
                <c:pt idx="1147">
                  <c:v>1212589.7819781676</c:v>
                </c:pt>
                <c:pt idx="1148">
                  <c:v>1215636.6507103667</c:v>
                </c:pt>
                <c:pt idx="1149">
                  <c:v>1217161.0209695064</c:v>
                </c:pt>
                <c:pt idx="1150">
                  <c:v>1219067.3611895181</c:v>
                </c:pt>
                <c:pt idx="1151">
                  <c:v>1220593.1352847256</c:v>
                </c:pt>
                <c:pt idx="1152">
                  <c:v>1222119.5333078504</c:v>
                </c:pt>
                <c:pt idx="1153">
                  <c:v>1224028.4082328435</c:v>
                </c:pt>
                <c:pt idx="1154">
                  <c:v>1226320.3449943103</c:v>
                </c:pt>
                <c:pt idx="1155">
                  <c:v>1228231.3646702096</c:v>
                </c:pt>
                <c:pt idx="1156">
                  <c:v>1229760.8823282644</c:v>
                </c:pt>
                <c:pt idx="1157">
                  <c:v>1231673.6567998305</c:v>
                </c:pt>
                <c:pt idx="1158">
                  <c:v>1232821.7894304544</c:v>
                </c:pt>
                <c:pt idx="1159">
                  <c:v>1233970.2730195131</c:v>
                </c:pt>
                <c:pt idx="1160">
                  <c:v>1234736.1237206496</c:v>
                </c:pt>
                <c:pt idx="1161">
                  <c:v>1236268.2930706069</c:v>
                </c:pt>
                <c:pt idx="1162">
                  <c:v>1237801.0863508098</c:v>
                </c:pt>
                <c:pt idx="1163">
                  <c:v>1239334.5035554375</c:v>
                </c:pt>
                <c:pt idx="1164">
                  <c:v>1240484.975912841</c:v>
                </c:pt>
                <c:pt idx="1165">
                  <c:v>1241635.7992275152</c:v>
                </c:pt>
                <c:pt idx="1166">
                  <c:v>1242786.9735041168</c:v>
                </c:pt>
                <c:pt idx="1167">
                  <c:v>1243938.4987368248</c:v>
                </c:pt>
                <c:pt idx="1168">
                  <c:v>1245090.3749302961</c:v>
                </c:pt>
                <c:pt idx="1169">
                  <c:v>1245858.4873692598</c:v>
                </c:pt>
                <c:pt idx="1170">
                  <c:v>1247010.9484950081</c:v>
                </c:pt>
                <c:pt idx="1171">
                  <c:v>1248548.1092648115</c:v>
                </c:pt>
                <c:pt idx="1172">
                  <c:v>1250085.8939613681</c:v>
                </c:pt>
                <c:pt idx="1173">
                  <c:v>1249316.9236241374</c:v>
                </c:pt>
                <c:pt idx="1174">
                  <c:v>1248163.7605791911</c:v>
                </c:pt>
                <c:pt idx="1175">
                  <c:v>1247779.4508903753</c:v>
                </c:pt>
                <c:pt idx="1176">
                  <c:v>1247010.9484950081</c:v>
                </c:pt>
                <c:pt idx="1177">
                  <c:v>1245474.4116519578</c:v>
                </c:pt>
                <c:pt idx="1178">
                  <c:v>1244322.4184727296</c:v>
                </c:pt>
                <c:pt idx="1179">
                  <c:v>1242019.4849907421</c:v>
                </c:pt>
                <c:pt idx="1180">
                  <c:v>1241252.1524599288</c:v>
                </c:pt>
                <c:pt idx="1181">
                  <c:v>1238951.090760529</c:v>
                </c:pt>
                <c:pt idx="1182">
                  <c:v>1237034.6117194276</c:v>
                </c:pt>
                <c:pt idx="1183">
                  <c:v>1235502.1304055117</c:v>
                </c:pt>
                <c:pt idx="1184">
                  <c:v>1233587.4061600771</c:v>
                </c:pt>
                <c:pt idx="1185">
                  <c:v>1231673.6567998305</c:v>
                </c:pt>
                <c:pt idx="1186">
                  <c:v>1230908.4300266113</c:v>
                </c:pt>
                <c:pt idx="1187">
                  <c:v>1228996.0455102846</c:v>
                </c:pt>
                <c:pt idx="1188">
                  <c:v>1228231.3646702096</c:v>
                </c:pt>
                <c:pt idx="1189">
                  <c:v>1226702.4709389079</c:v>
                </c:pt>
                <c:pt idx="1190">
                  <c:v>1226320.3449943103</c:v>
                </c:pt>
                <c:pt idx="1191">
                  <c:v>1224792.2311699949</c:v>
                </c:pt>
                <c:pt idx="1192">
                  <c:v>1222501.2303027324</c:v>
                </c:pt>
                <c:pt idx="1193">
                  <c:v>1221737.8753086086</c:v>
                </c:pt>
                <c:pt idx="1194">
                  <c:v>1220211.6332668811</c:v>
                </c:pt>
                <c:pt idx="1195">
                  <c:v>1218686.0151553992</c:v>
                </c:pt>
                <c:pt idx="1196">
                  <c:v>1216398.75784982</c:v>
                </c:pt>
                <c:pt idx="1197">
                  <c:v>1215255.6556358468</c:v>
                </c:pt>
                <c:pt idx="1198">
                  <c:v>1219448.7462216057</c:v>
                </c:pt>
                <c:pt idx="1199">
                  <c:v>1223264.7412759252</c:v>
                </c:pt>
                <c:pt idx="1200">
                  <c:v>1226320.3449943103</c:v>
                </c:pt>
                <c:pt idx="1201">
                  <c:v>1229760.8823282644</c:v>
                </c:pt>
                <c:pt idx="1202">
                  <c:v>1231291.0239165649</c:v>
                </c:pt>
                <c:pt idx="1203">
                  <c:v>1234353.178871097</c:v>
                </c:pt>
                <c:pt idx="1204">
                  <c:v>1237801.0863508098</c:v>
                </c:pt>
                <c:pt idx="1205">
                  <c:v>1241635.7992275152</c:v>
                </c:pt>
                <c:pt idx="1206">
                  <c:v>1243938.4987368248</c:v>
                </c:pt>
                <c:pt idx="1207">
                  <c:v>1246626.755790785</c:v>
                </c:pt>
                <c:pt idx="1208">
                  <c:v>1246242.6020833664</c:v>
                </c:pt>
                <c:pt idx="1209">
                  <c:v>1245090.3749302961</c:v>
                </c:pt>
                <c:pt idx="1210">
                  <c:v>1244706.3772042748</c:v>
                </c:pt>
                <c:pt idx="1211">
                  <c:v>1240868.5446879826</c:v>
                </c:pt>
                <c:pt idx="1212">
                  <c:v>1240484.975912841</c:v>
                </c:pt>
                <c:pt idx="1213">
                  <c:v>1240101.4461310115</c:v>
                </c:pt>
                <c:pt idx="1214">
                  <c:v>1240101.4461310115</c:v>
                </c:pt>
                <c:pt idx="1215">
                  <c:v>1239334.5035554375</c:v>
                </c:pt>
                <c:pt idx="1216">
                  <c:v>1238951.090760529</c:v>
                </c:pt>
                <c:pt idx="1217">
                  <c:v>1238951.090760529</c:v>
                </c:pt>
                <c:pt idx="1218">
                  <c:v>1237801.0863508098</c:v>
                </c:pt>
                <c:pt idx="1219">
                  <c:v>1236268.2930706069</c:v>
                </c:pt>
                <c:pt idx="1220">
                  <c:v>1235502.1304055117</c:v>
                </c:pt>
                <c:pt idx="1221">
                  <c:v>1233204.5782974456</c:v>
                </c:pt>
                <c:pt idx="1222">
                  <c:v>1232821.7894304544</c:v>
                </c:pt>
                <c:pt idx="1223">
                  <c:v>1231291.0239165649</c:v>
                </c:pt>
                <c:pt idx="1224">
                  <c:v>1232821.7894304544</c:v>
                </c:pt>
                <c:pt idx="1225">
                  <c:v>1233970.2730195131</c:v>
                </c:pt>
                <c:pt idx="1226">
                  <c:v>1233970.2730195131</c:v>
                </c:pt>
                <c:pt idx="1227">
                  <c:v>1234736.1237206496</c:v>
                </c:pt>
                <c:pt idx="1228">
                  <c:v>1237801.0863508098</c:v>
                </c:pt>
                <c:pt idx="1229">
                  <c:v>1240101.4461310115</c:v>
                </c:pt>
                <c:pt idx="1230">
                  <c:v>1241635.7992275152</c:v>
                </c:pt>
                <c:pt idx="1231">
                  <c:v>1242019.4849907421</c:v>
                </c:pt>
                <c:pt idx="1232">
                  <c:v>1246242.6020833664</c:v>
                </c:pt>
                <c:pt idx="1233">
                  <c:v>1242019.4849907421</c:v>
                </c:pt>
                <c:pt idx="1234">
                  <c:v>1239334.5035554375</c:v>
                </c:pt>
                <c:pt idx="1235">
                  <c:v>1239334.5035554375</c:v>
                </c:pt>
                <c:pt idx="1236">
                  <c:v>1242786.9735041168</c:v>
                </c:pt>
                <c:pt idx="1237">
                  <c:v>1245858.4873692598</c:v>
                </c:pt>
                <c:pt idx="1238">
                  <c:v>1248163.7605791911</c:v>
                </c:pt>
                <c:pt idx="1239">
                  <c:v>1245474.4116519578</c:v>
                </c:pt>
                <c:pt idx="1240">
                  <c:v>1243170.7762531005</c:v>
                </c:pt>
                <c:pt idx="1241">
                  <c:v>1240101.4461310115</c:v>
                </c:pt>
                <c:pt idx="1242">
                  <c:v>1242019.4849907421</c:v>
                </c:pt>
                <c:pt idx="1243">
                  <c:v>1251239.6419385914</c:v>
                </c:pt>
                <c:pt idx="1244">
                  <c:v>1237801.0863508098</c:v>
                </c:pt>
                <c:pt idx="1245">
                  <c:v>1222501.2303027324</c:v>
                </c:pt>
                <c:pt idx="1246">
                  <c:v>1226702.4709389079</c:v>
                </c:pt>
                <c:pt idx="1247">
                  <c:v>1228231.3646702096</c:v>
                </c:pt>
                <c:pt idx="1248">
                  <c:v>1226702.4709389079</c:v>
                </c:pt>
                <c:pt idx="1249">
                  <c:v>1226320.3449943103</c:v>
                </c:pt>
                <c:pt idx="1250">
                  <c:v>1224792.2311699949</c:v>
                </c:pt>
                <c:pt idx="1251">
                  <c:v>1216017.6847816911</c:v>
                </c:pt>
                <c:pt idx="1252">
                  <c:v>1206883.6298189126</c:v>
                </c:pt>
                <c:pt idx="1253">
                  <c:v>1205743.4522651602</c:v>
                </c:pt>
                <c:pt idx="1254">
                  <c:v>1207263.7669951655</c:v>
                </c:pt>
                <c:pt idx="1255">
                  <c:v>1209925.8190975524</c:v>
                </c:pt>
                <c:pt idx="1256">
                  <c:v>1210306.268237764</c:v>
                </c:pt>
                <c:pt idx="1257">
                  <c:v>1206503.5316371359</c:v>
                </c:pt>
                <c:pt idx="1258">
                  <c:v>1205363.4710714687</c:v>
                </c:pt>
                <c:pt idx="1259">
                  <c:v>1203843.9362519421</c:v>
                </c:pt>
                <c:pt idx="1260">
                  <c:v>1202704.6945877373</c:v>
                </c:pt>
                <c:pt idx="1261">
                  <c:v>1201186.2516403198</c:v>
                </c:pt>
                <c:pt idx="1262">
                  <c:v>1200427.2641381249</c:v>
                </c:pt>
                <c:pt idx="1263">
                  <c:v>1205743.4522651602</c:v>
                </c:pt>
                <c:pt idx="1264">
                  <c:v>1214874.6995558031</c:v>
                </c:pt>
                <c:pt idx="1265">
                  <c:v>1229760.8823282644</c:v>
                </c:pt>
                <c:pt idx="1266">
                  <c:v>1242403.2097496092</c:v>
                </c:pt>
                <c:pt idx="1267">
                  <c:v>1243938.4987368248</c:v>
                </c:pt>
                <c:pt idx="1268">
                  <c:v>1241252.1524599288</c:v>
                </c:pt>
                <c:pt idx="1269">
                  <c:v>1239334.5035554375</c:v>
                </c:pt>
                <c:pt idx="1270">
                  <c:v>1241635.7992275152</c:v>
                </c:pt>
                <c:pt idx="1271">
                  <c:v>1244322.4184727296</c:v>
                </c:pt>
                <c:pt idx="1272">
                  <c:v>1254702.9916208703</c:v>
                </c:pt>
                <c:pt idx="1273">
                  <c:v>1270520.4438557848</c:v>
                </c:pt>
                <c:pt idx="1274">
                  <c:v>1280972.6126736496</c:v>
                </c:pt>
                <c:pt idx="1275">
                  <c:v>1284462.9862124566</c:v>
                </c:pt>
                <c:pt idx="1276">
                  <c:v>1286403.4474641085</c:v>
                </c:pt>
                <c:pt idx="1277">
                  <c:v>1303521.5435840655</c:v>
                </c:pt>
                <c:pt idx="1278">
                  <c:v>1325809.5074584708</c:v>
                </c:pt>
                <c:pt idx="1279">
                  <c:v>1336804.3855403084</c:v>
                </c:pt>
                <c:pt idx="1280">
                  <c:v>1334838.7722158805</c:v>
                </c:pt>
                <c:pt idx="1281">
                  <c:v>1329732.7400383074</c:v>
                </c:pt>
                <c:pt idx="1282">
                  <c:v>1326593.8420116436</c:v>
                </c:pt>
                <c:pt idx="1283">
                  <c:v>1326201.655237237</c:v>
                </c:pt>
                <c:pt idx="1284">
                  <c:v>1339557.8820072114</c:v>
                </c:pt>
                <c:pt idx="1285">
                  <c:v>1365217.3128537834</c:v>
                </c:pt>
                <c:pt idx="1286">
                  <c:v>1389049.1743176244</c:v>
                </c:pt>
                <c:pt idx="1287">
                  <c:v>1411018.3704819065</c:v>
                </c:pt>
                <c:pt idx="1288">
                  <c:v>1433508.204476675</c:v>
                </c:pt>
                <c:pt idx="1289">
                  <c:v>1454501.1210197117</c:v>
                </c:pt>
                <c:pt idx="1290">
                  <c:v>1473159.6737378277</c:v>
                </c:pt>
                <c:pt idx="1291">
                  <c:v>1480890.546948649</c:v>
                </c:pt>
                <c:pt idx="1292">
                  <c:v>1500483.8787170593</c:v>
                </c:pt>
                <c:pt idx="1293">
                  <c:v>1516469.6165849455</c:v>
                </c:pt>
                <c:pt idx="1294">
                  <c:v>1516880.2872102242</c:v>
                </c:pt>
                <c:pt idx="1295">
                  <c:v>1513185.6554315891</c:v>
                </c:pt>
                <c:pt idx="1296">
                  <c:v>1507034.9549863022</c:v>
                </c:pt>
                <c:pt idx="1297">
                  <c:v>1500483.8787170593</c:v>
                </c:pt>
                <c:pt idx="1298">
                  <c:v>1498029.7988187522</c:v>
                </c:pt>
                <c:pt idx="1299">
                  <c:v>1499256.6632886883</c:v>
                </c:pt>
                <c:pt idx="1300">
                  <c:v>1499256.6632886883</c:v>
                </c:pt>
                <c:pt idx="1301">
                  <c:v>1497212.0841499418</c:v>
                </c:pt>
                <c:pt idx="1302">
                  <c:v>1495985.8046099544</c:v>
                </c:pt>
                <c:pt idx="1303">
                  <c:v>1498438.7146460358</c:v>
                </c:pt>
                <c:pt idx="1304">
                  <c:v>1499256.6632886883</c:v>
                </c:pt>
                <c:pt idx="1305">
                  <c:v>1499256.6632886883</c:v>
                </c:pt>
                <c:pt idx="1306">
                  <c:v>1498847.6694701239</c:v>
                </c:pt>
                <c:pt idx="1307">
                  <c:v>1497620.9219871089</c:v>
                </c:pt>
                <c:pt idx="1308">
                  <c:v>1501711.4451073576</c:v>
                </c:pt>
                <c:pt idx="1309">
                  <c:v>1503758.1689970102</c:v>
                </c:pt>
                <c:pt idx="1310">
                  <c:v>1504986.6712780204</c:v>
                </c:pt>
                <c:pt idx="1311">
                  <c:v>1505396.2500265334</c:v>
                </c:pt>
                <c:pt idx="1312">
                  <c:v>1504577.1315228194</c:v>
                </c:pt>
                <c:pt idx="1313">
                  <c:v>1503758.1689970102</c:v>
                </c:pt>
                <c:pt idx="1314">
                  <c:v>1502120.7118954044</c:v>
                </c:pt>
                <c:pt idx="1315">
                  <c:v>1500483.8787170593</c:v>
                </c:pt>
                <c:pt idx="1316">
                  <c:v>1498029.7988187522</c:v>
                </c:pt>
                <c:pt idx="1317">
                  <c:v>1495577.1227553487</c:v>
                </c:pt>
                <c:pt idx="1318">
                  <c:v>1492309.0717522427</c:v>
                </c:pt>
                <c:pt idx="1319">
                  <c:v>1491084.1960494872</c:v>
                </c:pt>
                <c:pt idx="1320">
                  <c:v>1490675.9821390733</c:v>
                </c:pt>
                <c:pt idx="1321">
                  <c:v>1489043.5164561495</c:v>
                </c:pt>
                <c:pt idx="1322">
                  <c:v>1485780.4568705615</c:v>
                </c:pt>
                <c:pt idx="1323">
                  <c:v>1483334.7999909893</c:v>
                </c:pt>
                <c:pt idx="1324">
                  <c:v>1482519.8929966427</c:v>
                </c:pt>
                <c:pt idx="1325">
                  <c:v>1481705.1419813652</c:v>
                </c:pt>
                <c:pt idx="1326">
                  <c:v>1480890.546948649</c:v>
                </c:pt>
                <c:pt idx="1327">
                  <c:v>1479668.9468668774</c:v>
                </c:pt>
                <c:pt idx="1328">
                  <c:v>1477633.7266387418</c:v>
                </c:pt>
                <c:pt idx="1329">
                  <c:v>1473159.6737378277</c:v>
                </c:pt>
                <c:pt idx="1330">
                  <c:v>1471127.5731446221</c:v>
                </c:pt>
                <c:pt idx="1331">
                  <c:v>1468690.3392861132</c:v>
                </c:pt>
                <c:pt idx="1332">
                  <c:v>1467066.2966230884</c:v>
                </c:pt>
                <c:pt idx="1333">
                  <c:v>1465037.1206912678</c:v>
                </c:pt>
                <c:pt idx="1334">
                  <c:v>1463414.481865475</c:v>
                </c:pt>
                <c:pt idx="1335">
                  <c:v>1461387.0607281569</c:v>
                </c:pt>
                <c:pt idx="1336">
                  <c:v>1458550.3089497797</c:v>
                </c:pt>
                <c:pt idx="1337">
                  <c:v>1456525.2275404055</c:v>
                </c:pt>
                <c:pt idx="1338">
                  <c:v>1454501.1210197117</c:v>
                </c:pt>
                <c:pt idx="1339">
                  <c:v>1452073.4800433274</c:v>
                </c:pt>
                <c:pt idx="1340">
                  <c:v>1450051.5182735398</c:v>
                </c:pt>
                <c:pt idx="1341">
                  <c:v>1447222.4096034188</c:v>
                </c:pt>
                <c:pt idx="1342">
                  <c:v>1444798.9801387303</c:v>
                </c:pt>
                <c:pt idx="1343">
                  <c:v>1442376.9545101095</c:v>
                </c:pt>
                <c:pt idx="1344">
                  <c:v>1439553.0322368722</c:v>
                </c:pt>
                <c:pt idx="1345">
                  <c:v>1434716.4681088179</c:v>
                </c:pt>
                <c:pt idx="1346">
                  <c:v>1432300.2918006387</c:v>
                </c:pt>
                <c:pt idx="1347">
                  <c:v>1428678.659532452</c:v>
                </c:pt>
                <c:pt idx="1348">
                  <c:v>1425864.0181797091</c:v>
                </c:pt>
                <c:pt idx="1349">
                  <c:v>1422248.0012581218</c:v>
                </c:pt>
                <c:pt idx="1350">
                  <c:v>1419036.4156838041</c:v>
                </c:pt>
                <c:pt idx="1351">
                  <c:v>1415426.365067251</c:v>
                </c:pt>
                <c:pt idx="1352">
                  <c:v>1410617.8776733577</c:v>
                </c:pt>
                <c:pt idx="1353">
                  <c:v>1405815.0056260638</c:v>
                </c:pt>
                <c:pt idx="1354">
                  <c:v>1401017.7489265334</c:v>
                </c:pt>
                <c:pt idx="1355">
                  <c:v>1395827.05759909</c:v>
                </c:pt>
                <c:pt idx="1356">
                  <c:v>1391041.4995381143</c:v>
                </c:pt>
                <c:pt idx="1357">
                  <c:v>1386261.5568237379</c:v>
                </c:pt>
                <c:pt idx="1358">
                  <c:v>1381884.8755932413</c:v>
                </c:pt>
                <c:pt idx="1359">
                  <c:v>1377115.6956278719</c:v>
                </c:pt>
                <c:pt idx="1360">
                  <c:v>1372352.1310079377</c:v>
                </c:pt>
                <c:pt idx="1361">
                  <c:v>1366801.736127818</c:v>
                </c:pt>
                <c:pt idx="1362">
                  <c:v>1361654.6417260543</c:v>
                </c:pt>
                <c:pt idx="1363">
                  <c:v>1355723.8756958395</c:v>
                </c:pt>
                <c:pt idx="1364">
                  <c:v>1350590.9756454639</c:v>
                </c:pt>
                <c:pt idx="1365">
                  <c:v>1345858.7633771822</c:v>
                </c:pt>
                <c:pt idx="1366">
                  <c:v>1340344.9462424032</c:v>
                </c:pt>
                <c:pt idx="1367">
                  <c:v>1335231.8168908823</c:v>
                </c:pt>
                <c:pt idx="1368">
                  <c:v>1330125.2777711488</c:v>
                </c:pt>
                <c:pt idx="1369">
                  <c:v>1324633.29809485</c:v>
                </c:pt>
                <c:pt idx="1370">
                  <c:v>1319540.4463866726</c:v>
                </c:pt>
                <c:pt idx="1371">
                  <c:v>1314063.2069937419</c:v>
                </c:pt>
                <c:pt idx="1372">
                  <c:v>1308984.0426912997</c:v>
                </c:pt>
                <c:pt idx="1373">
                  <c:v>1304301.4326540288</c:v>
                </c:pt>
                <c:pt idx="1374">
                  <c:v>1298845.4847852699</c:v>
                </c:pt>
                <c:pt idx="1375">
                  <c:v>1293397.1800294239</c:v>
                </c:pt>
                <c:pt idx="1376">
                  <c:v>1288344.8836009484</c:v>
                </c:pt>
                <c:pt idx="1377">
                  <c:v>1282523.4998459928</c:v>
                </c:pt>
                <c:pt idx="1378">
                  <c:v>1277098.1244230643</c:v>
                </c:pt>
                <c:pt idx="1379">
                  <c:v>1271680.392108392</c:v>
                </c:pt>
                <c:pt idx="1380">
                  <c:v>1265884.1604297049</c:v>
                </c:pt>
                <c:pt idx="1381">
                  <c:v>1260482.2602728382</c:v>
                </c:pt>
                <c:pt idx="1382">
                  <c:v>1255088.0032288842</c:v>
                </c:pt>
                <c:pt idx="1383">
                  <c:v>1248932.4969460722</c:v>
                </c:pt>
                <c:pt idx="1384">
                  <c:v>1243170.7762531005</c:v>
                </c:pt>
                <c:pt idx="1385">
                  <c:v>1237417.8295372985</c:v>
                </c:pt>
                <c:pt idx="1386">
                  <c:v>1231291.0239165649</c:v>
                </c:pt>
                <c:pt idx="1387">
                  <c:v>1225556.2100908719</c:v>
                </c:pt>
                <c:pt idx="1388">
                  <c:v>1219830.1702470053</c:v>
                </c:pt>
                <c:pt idx="1389">
                  <c:v>1219830.1702470053</c:v>
                </c:pt>
                <c:pt idx="1390">
                  <c:v>1209165.0378040504</c:v>
                </c:pt>
                <c:pt idx="1391">
                  <c:v>1203464.150034124</c:v>
                </c:pt>
                <c:pt idx="1392">
                  <c:v>1197772.0362425316</c:v>
                </c:pt>
                <c:pt idx="1393">
                  <c:v>1192088.6964304373</c:v>
                </c:pt>
                <c:pt idx="1394">
                  <c:v>1180370.931251673</c:v>
                </c:pt>
                <c:pt idx="1395">
                  <c:v>1175468.1824264117</c:v>
                </c:pt>
                <c:pt idx="1396">
                  <c:v>1169819.3536011968</c:v>
                </c:pt>
                <c:pt idx="1397">
                  <c:v>1163803.6070589442</c:v>
                </c:pt>
                <c:pt idx="1398">
                  <c:v>1158548.0178857688</c:v>
                </c:pt>
                <c:pt idx="1399">
                  <c:v>1152550.9891659021</c:v>
                </c:pt>
                <c:pt idx="1400">
                  <c:v>1146563.9432880562</c:v>
                </c:pt>
                <c:pt idx="1401">
                  <c:v>1141333.4671908524</c:v>
                </c:pt>
                <c:pt idx="1402">
                  <c:v>1135737.8671725746</c:v>
                </c:pt>
                <c:pt idx="1403">
                  <c:v>1129778.8980265614</c:v>
                </c:pt>
                <c:pt idx="1404">
                  <c:v>1124201.4309007209</c:v>
                </c:pt>
                <c:pt idx="1405">
                  <c:v>1109001.1208772194</c:v>
                </c:pt>
                <c:pt idx="1406">
                  <c:v>1104195.1977880672</c:v>
                </c:pt>
                <c:pt idx="1407">
                  <c:v>1098658.090964891</c:v>
                </c:pt>
                <c:pt idx="1408">
                  <c:v>1093498.0406775139</c:v>
                </c:pt>
                <c:pt idx="1409">
                  <c:v>1087977.8968798928</c:v>
                </c:pt>
                <c:pt idx="1410">
                  <c:v>1082833.6787503213</c:v>
                </c:pt>
                <c:pt idx="1411">
                  <c:v>1077697.1037301701</c:v>
                </c:pt>
                <c:pt idx="1412">
                  <c:v>1071836.0911915079</c:v>
                </c:pt>
                <c:pt idx="1413">
                  <c:v>1066715.8942657989</c:v>
                </c:pt>
                <c:pt idx="1414">
                  <c:v>1061238.4505011141</c:v>
                </c:pt>
                <c:pt idx="1415">
                  <c:v>1056134.085735539</c:v>
                </c:pt>
                <c:pt idx="1416">
                  <c:v>1050673.6049975734</c:v>
                </c:pt>
                <c:pt idx="1417">
                  <c:v>1046674.8288099188</c:v>
                </c:pt>
                <c:pt idx="1418">
                  <c:v>1045221.8982425984</c:v>
                </c:pt>
                <c:pt idx="1419">
                  <c:v>1044495.666930452</c:v>
                </c:pt>
                <c:pt idx="1420">
                  <c:v>1043043.6722538434</c:v>
                </c:pt>
                <c:pt idx="1421">
                  <c:v>1041592.3015016597</c:v>
                </c:pt>
                <c:pt idx="1422">
                  <c:v>1040504.1828926187</c:v>
                </c:pt>
                <c:pt idx="1423">
                  <c:v>1039053.9040172007</c:v>
                </c:pt>
                <c:pt idx="1424">
                  <c:v>1038328.9985510055</c:v>
                </c:pt>
                <c:pt idx="1425">
                  <c:v>1037241.9328172691</c:v>
                </c:pt>
                <c:pt idx="1426">
                  <c:v>1036155.2180454601</c:v>
                </c:pt>
                <c:pt idx="1427">
                  <c:v>1034344.806666486</c:v>
                </c:pt>
                <c:pt idx="1428">
                  <c:v>1033259.0277818963</c:v>
                </c:pt>
                <c:pt idx="1429">
                  <c:v>1031811.8685437366</c:v>
                </c:pt>
                <c:pt idx="1430">
                  <c:v>1031088.5228961706</c:v>
                </c:pt>
                <c:pt idx="1431">
                  <c:v>1029642.2995475587</c:v>
                </c:pt>
                <c:pt idx="1432">
                  <c:v>1028919.4218453486</c:v>
                </c:pt>
                <c:pt idx="1433">
                  <c:v>1028919.4218453486</c:v>
                </c:pt>
                <c:pt idx="1434">
                  <c:v>1029280.8411980513</c:v>
                </c:pt>
                <c:pt idx="1435">
                  <c:v>1029642.2995475587</c:v>
                </c:pt>
                <c:pt idx="1436">
                  <c:v>1029642.2995475587</c:v>
                </c:pt>
                <c:pt idx="1437">
                  <c:v>1030003.7968927063</c:v>
                </c:pt>
                <c:pt idx="1438">
                  <c:v>1030365.333231166</c:v>
                </c:pt>
                <c:pt idx="1439">
                  <c:v>1030365.333231166</c:v>
                </c:pt>
                <c:pt idx="1440">
                  <c:v>1030365.333231166</c:v>
                </c:pt>
                <c:pt idx="1441">
                  <c:v>1031088.5228961706</c:v>
                </c:pt>
                <c:pt idx="1442">
                  <c:v>1031450.1762215514</c:v>
                </c:pt>
                <c:pt idx="1443">
                  <c:v>1031450.1762215514</c:v>
                </c:pt>
                <c:pt idx="1444">
                  <c:v>1031811.8685437366</c:v>
                </c:pt>
                <c:pt idx="1445">
                  <c:v>1031811.8685437366</c:v>
                </c:pt>
                <c:pt idx="1446">
                  <c:v>1032535.3701726999</c:v>
                </c:pt>
                <c:pt idx="1447">
                  <c:v>1032535.3701726999</c:v>
                </c:pt>
                <c:pt idx="1448">
                  <c:v>1033259.0277818963</c:v>
                </c:pt>
                <c:pt idx="1449">
                  <c:v>1033259.0277818963</c:v>
                </c:pt>
                <c:pt idx="1450">
                  <c:v>1033982.8413759824</c:v>
                </c:pt>
                <c:pt idx="1451">
                  <c:v>1034344.806666486</c:v>
                </c:pt>
                <c:pt idx="1452">
                  <c:v>1035068.8542297576</c:v>
                </c:pt>
                <c:pt idx="1453">
                  <c:v>1038691.4317857008</c:v>
                </c:pt>
                <c:pt idx="1454">
                  <c:v>1043043.6722538434</c:v>
                </c:pt>
                <c:pt idx="1455">
                  <c:v>1043769.5915997028</c:v>
                </c:pt>
                <c:pt idx="1456">
                  <c:v>1044495.666930452</c:v>
                </c:pt>
                <c:pt idx="1457">
                  <c:v>1045221.8982425984</c:v>
                </c:pt>
                <c:pt idx="1458">
                  <c:v>1044495.666930452</c:v>
                </c:pt>
                <c:pt idx="1459">
                  <c:v>1044858.763088705</c:v>
                </c:pt>
                <c:pt idx="1460">
                  <c:v>1044858.763088705</c:v>
                </c:pt>
                <c:pt idx="1461">
                  <c:v>1048855.3945266176</c:v>
                </c:pt>
                <c:pt idx="1462">
                  <c:v>1052128.8752963301</c:v>
                </c:pt>
                <c:pt idx="1463">
                  <c:v>1053584.7695195116</c:v>
                </c:pt>
                <c:pt idx="1464">
                  <c:v>1055041.2876694463</c:v>
                </c:pt>
                <c:pt idx="1465">
                  <c:v>1056134.085735539</c:v>
                </c:pt>
                <c:pt idx="1466">
                  <c:v>1053584.7695195116</c:v>
                </c:pt>
                <c:pt idx="1467">
                  <c:v>1050673.6049975734</c:v>
                </c:pt>
                <c:pt idx="1468">
                  <c:v>1047401.5280674212</c:v>
                </c:pt>
                <c:pt idx="1469">
                  <c:v>1044495.666930452</c:v>
                </c:pt>
                <c:pt idx="1470">
                  <c:v>1041592.3015016597</c:v>
                </c:pt>
                <c:pt idx="1471">
                  <c:v>1056862.8127558623</c:v>
                </c:pt>
                <c:pt idx="1472">
                  <c:v>1071470.1093686745</c:v>
                </c:pt>
                <c:pt idx="1473">
                  <c:v>1075864.4649363123</c:v>
                </c:pt>
                <c:pt idx="1474">
                  <c:v>1094234.7227712162</c:v>
                </c:pt>
                <c:pt idx="1475">
                  <c:v>1097920.4729793128</c:v>
                </c:pt>
                <c:pt idx="1476">
                  <c:v>1099395.8649341948</c:v>
                </c:pt>
                <c:pt idx="1477">
                  <c:v>1100133.7948848959</c:v>
                </c:pt>
                <c:pt idx="1478">
                  <c:v>1110481.1922868248</c:v>
                </c:pt>
                <c:pt idx="1479">
                  <c:v>1114925.1500854734</c:v>
                </c:pt>
                <c:pt idx="1480">
                  <c:v>1119003.7109924015</c:v>
                </c:pt>
                <c:pt idx="1481">
                  <c:v>1120487.9939148668</c:v>
                </c:pt>
                <c:pt idx="1482">
                  <c:v>1123086.9903508574</c:v>
                </c:pt>
                <c:pt idx="1483">
                  <c:v>1125316.2224055268</c:v>
                </c:pt>
                <c:pt idx="1484">
                  <c:v>1126803.1570210587</c:v>
                </c:pt>
                <c:pt idx="1485">
                  <c:v>1129034.7288036719</c:v>
                </c:pt>
                <c:pt idx="1486">
                  <c:v>1130523.2232343405</c:v>
                </c:pt>
                <c:pt idx="1487">
                  <c:v>1118632.737750886</c:v>
                </c:pt>
                <c:pt idx="1488">
                  <c:v>1105303.672029404</c:v>
                </c:pt>
                <c:pt idx="1489">
                  <c:v>1031811.8685437366</c:v>
                </c:pt>
                <c:pt idx="1490">
                  <c:v>1028196.7001280282</c:v>
                </c:pt>
                <c:pt idx="1491">
                  <c:v>1022781.2591497786</c:v>
                </c:pt>
                <c:pt idx="1492">
                  <c:v>1023502.8110072017</c:v>
                </c:pt>
                <c:pt idx="1493">
                  <c:v>1025668.402465526</c:v>
                </c:pt>
                <c:pt idx="1494">
                  <c:v>1025668.402465526</c:v>
                </c:pt>
                <c:pt idx="1495">
                  <c:v>1026751.7246317584</c:v>
                </c:pt>
                <c:pt idx="1496">
                  <c:v>1027835.3977599181</c:v>
                </c:pt>
                <c:pt idx="1497">
                  <c:v>1029280.8411980513</c:v>
                </c:pt>
                <c:pt idx="1498">
                  <c:v>1030726.9085652661</c:v>
                </c:pt>
                <c:pt idx="1499">
                  <c:v>1033982.8413759824</c:v>
                </c:pt>
                <c:pt idx="1500">
                  <c:v>1036879.655563971</c:v>
                </c:pt>
                <c:pt idx="1501">
                  <c:v>1042680.771072628</c:v>
                </c:pt>
                <c:pt idx="1502">
                  <c:v>1052492.7903560456</c:v>
                </c:pt>
                <c:pt idx="1503">
                  <c:v>1059779.280659277</c:v>
                </c:pt>
                <c:pt idx="1504">
                  <c:v>1068909.3284844421</c:v>
                </c:pt>
                <c:pt idx="1505">
                  <c:v>1075864.4649363123</c:v>
                </c:pt>
                <c:pt idx="1506">
                  <c:v>1082466.527064098</c:v>
                </c:pt>
                <c:pt idx="1507">
                  <c:v>1091657.0178593975</c:v>
                </c:pt>
                <c:pt idx="1508">
                  <c:v>1115666.3556559943</c:v>
                </c:pt>
                <c:pt idx="1509">
                  <c:v>1134619.8000456207</c:v>
                </c:pt>
                <c:pt idx="1510">
                  <c:v>1148433.8227496482</c:v>
                </c:pt>
                <c:pt idx="1511">
                  <c:v>1157797.8433587123</c:v>
                </c:pt>
                <c:pt idx="1512">
                  <c:v>1157422.8145880625</c:v>
                </c:pt>
                <c:pt idx="1513">
                  <c:v>1155548.2556705829</c:v>
                </c:pt>
                <c:pt idx="1514">
                  <c:v>1151802.0624970086</c:v>
                </c:pt>
                <c:pt idx="1515">
                  <c:v>1148059.7688653506</c:v>
                </c:pt>
                <c:pt idx="1516">
                  <c:v>1143947.7498503402</c:v>
                </c:pt>
                <c:pt idx="1517">
                  <c:v>1138721.0953095928</c:v>
                </c:pt>
                <c:pt idx="1518">
                  <c:v>1133874.6169407386</c:v>
                </c:pt>
                <c:pt idx="1519">
                  <c:v>1127174.9881631695</c:v>
                </c:pt>
                <c:pt idx="1520">
                  <c:v>1120487.9939148668</c:v>
                </c:pt>
                <c:pt idx="1521">
                  <c:v>1114184.1004963499</c:v>
                </c:pt>
                <c:pt idx="1522">
                  <c:v>1108631.2005121727</c:v>
                </c:pt>
                <c:pt idx="1523">
                  <c:v>1103456.4099367708</c:v>
                </c:pt>
                <c:pt idx="1524">
                  <c:v>1096445.7049500197</c:v>
                </c:pt>
                <c:pt idx="1525">
                  <c:v>1089081.2237211503</c:v>
                </c:pt>
                <c:pt idx="1526">
                  <c:v>1082833.6787503213</c:v>
                </c:pt>
                <c:pt idx="1527">
                  <c:v>1076597.4034671672</c:v>
                </c:pt>
                <c:pt idx="1528">
                  <c:v>1071470.1093686745</c:v>
                </c:pt>
                <c:pt idx="1529">
                  <c:v>1064158.6619697046</c:v>
                </c:pt>
                <c:pt idx="1530">
                  <c:v>1058320.7347453572</c:v>
                </c:pt>
                <c:pt idx="1531">
                  <c:v>1051037.3640793841</c:v>
                </c:pt>
                <c:pt idx="1532">
                  <c:v>1051401.162155671</c:v>
                </c:pt>
                <c:pt idx="1533">
                  <c:v>1052492.7903560456</c:v>
                </c:pt>
                <c:pt idx="1534">
                  <c:v>1052856.7444148939</c:v>
                </c:pt>
                <c:pt idx="1535">
                  <c:v>1053948.8405641168</c:v>
                </c:pt>
                <c:pt idx="1536">
                  <c:v>1053948.8405641168</c:v>
                </c:pt>
                <c:pt idx="1537">
                  <c:v>1054312.9506043624</c:v>
                </c:pt>
                <c:pt idx="1538">
                  <c:v>1054677.09963792</c:v>
                </c:pt>
                <c:pt idx="1539">
                  <c:v>1055405.514696613</c:v>
                </c:pt>
                <c:pt idx="1540">
                  <c:v>1057956.1957542319</c:v>
                </c:pt>
                <c:pt idx="1541">
                  <c:v>1059049.9297098722</c:v>
                </c:pt>
                <c:pt idx="1542">
                  <c:v>1059779.280659277</c:v>
                </c:pt>
                <c:pt idx="1543">
                  <c:v>1060873.5995495226</c:v>
                </c:pt>
                <c:pt idx="1544">
                  <c:v>1061968.2693958748</c:v>
                </c:pt>
                <c:pt idx="1545">
                  <c:v>1063428.3751284238</c:v>
                </c:pt>
                <c:pt idx="1546">
                  <c:v>1065619.7035929654</c:v>
                </c:pt>
                <c:pt idx="1547">
                  <c:v>1067081.3691464718</c:v>
                </c:pt>
                <c:pt idx="1548">
                  <c:v>1070006.5720325802</c:v>
                </c:pt>
                <c:pt idx="1549">
                  <c:v>1072568.1718206033</c:v>
                </c:pt>
                <c:pt idx="1550">
                  <c:v>1074399.0558176301</c:v>
                </c:pt>
                <c:pt idx="1551">
                  <c:v>1076963.9312254731</c:v>
                </c:pt>
                <c:pt idx="1552">
                  <c:v>1085772.2960761748</c:v>
                </c:pt>
                <c:pt idx="1553">
                  <c:v>1101610.122731654</c:v>
                </c:pt>
                <c:pt idx="1554">
                  <c:v>1101610.122731654</c:v>
                </c:pt>
                <c:pt idx="1555">
                  <c:v>1104934.1416219249</c:v>
                </c:pt>
                <c:pt idx="1556">
                  <c:v>1107891.4767701644</c:v>
                </c:pt>
                <c:pt idx="1557">
                  <c:v>1107891.4767701644</c:v>
                </c:pt>
                <c:pt idx="1558">
                  <c:v>1106412.4972315039</c:v>
                </c:pt>
                <c:pt idx="1559">
                  <c:v>1105303.672029404</c:v>
                </c:pt>
                <c:pt idx="1560">
                  <c:v>1104934.1416219249</c:v>
                </c:pt>
                <c:pt idx="1561">
                  <c:v>1103456.4099367708</c:v>
                </c:pt>
                <c:pt idx="1562">
                  <c:v>1100871.8808169942</c:v>
                </c:pt>
                <c:pt idx="1563">
                  <c:v>1097183.0109739676</c:v>
                </c:pt>
                <c:pt idx="1564">
                  <c:v>1093498.0406775139</c:v>
                </c:pt>
                <c:pt idx="1565">
                  <c:v>1083568.0991073605</c:v>
                </c:pt>
                <c:pt idx="1566">
                  <c:v>1075864.4649363123</c:v>
                </c:pt>
                <c:pt idx="1567">
                  <c:v>1083568.0991073605</c:v>
                </c:pt>
                <c:pt idx="1568">
                  <c:v>1082099.4143735152</c:v>
                </c:pt>
                <c:pt idx="1569">
                  <c:v>1074765.3496044222</c:v>
                </c:pt>
                <c:pt idx="1570">
                  <c:v>1068178.0277623329</c:v>
                </c:pt>
                <c:pt idx="1571">
                  <c:v>1059049.9297098722</c:v>
                </c:pt>
                <c:pt idx="1572">
                  <c:v>1061603.3404506743</c:v>
                </c:pt>
                <c:pt idx="1573">
                  <c:v>1070372.3978740163</c:v>
                </c:pt>
                <c:pt idx="1574">
                  <c:v>1077330.4979805835</c:v>
                </c:pt>
                <c:pt idx="1575">
                  <c:v>1088713.4091125336</c:v>
                </c:pt>
                <c:pt idx="1576">
                  <c:v>1102717.7780703641</c:v>
                </c:pt>
                <c:pt idx="1577">
                  <c:v>1116407.717205584</c:v>
                </c:pt>
                <c:pt idx="1578">
                  <c:v>1128290.7155598514</c:v>
                </c:pt>
                <c:pt idx="1579">
                  <c:v>1139840.4492868576</c:v>
                </c:pt>
                <c:pt idx="1580">
                  <c:v>1152550.9891659021</c:v>
                </c:pt>
                <c:pt idx="1581">
                  <c:v>1166434.2678140383</c:v>
                </c:pt>
                <c:pt idx="1582">
                  <c:v>1181503.2707178034</c:v>
                </c:pt>
                <c:pt idx="1583">
                  <c:v>1195497.647440061</c:v>
                </c:pt>
                <c:pt idx="1584">
                  <c:v>1203084.4028131105</c:v>
                </c:pt>
                <c:pt idx="1585">
                  <c:v>1210306.268237764</c:v>
                </c:pt>
                <c:pt idx="1586">
                  <c:v>1215636.6507103667</c:v>
                </c:pt>
                <c:pt idx="1587">
                  <c:v>1219830.1702470053</c:v>
                </c:pt>
                <c:pt idx="1588">
                  <c:v>1224410.3002047632</c:v>
                </c:pt>
                <c:pt idx="1589">
                  <c:v>1234736.1237206496</c:v>
                </c:pt>
                <c:pt idx="1590">
                  <c:v>1238184.3821587972</c:v>
                </c:pt>
                <c:pt idx="1591">
                  <c:v>1253548.1907671783</c:v>
                </c:pt>
                <c:pt idx="1592">
                  <c:v>1275549.4209961034</c:v>
                </c:pt>
                <c:pt idx="1593">
                  <c:v>1290287.2946253046</c:v>
                </c:pt>
                <c:pt idx="1594">
                  <c:v>1296509.5611428842</c:v>
                </c:pt>
                <c:pt idx="1595">
                  <c:v>1301572.5033311173</c:v>
                </c:pt>
                <c:pt idx="1596">
                  <c:v>1310936.787512619</c:v>
                </c:pt>
                <c:pt idx="1597">
                  <c:v>1326593.8420116436</c:v>
                </c:pt>
                <c:pt idx="1598">
                  <c:v>1344282.6071439777</c:v>
                </c:pt>
                <c:pt idx="1599">
                  <c:v>1364029.4048539363</c:v>
                </c:pt>
                <c:pt idx="1600">
                  <c:v>1385863.4817344137</c:v>
                </c:pt>
                <c:pt idx="1601">
                  <c:v>1409817.0090455096</c:v>
                </c:pt>
                <c:pt idx="1602">
                  <c:v>1458955.4422162473</c:v>
                </c:pt>
                <c:pt idx="1603">
                  <c:v>1480890.546948649</c:v>
                </c:pt>
                <c:pt idx="1604">
                  <c:v>1484965.0819296949</c:v>
                </c:pt>
                <c:pt idx="1605">
                  <c:v>1487819.5766475983</c:v>
                </c:pt>
                <c:pt idx="1606">
                  <c:v>1494759.8760330584</c:v>
                </c:pt>
                <c:pt idx="1607">
                  <c:v>1507444.7287141811</c:v>
                </c:pt>
                <c:pt idx="1608">
                  <c:v>1519345.1298575383</c:v>
                </c:pt>
                <c:pt idx="1609">
                  <c:v>1530866.290719714</c:v>
                </c:pt>
                <c:pt idx="1610">
                  <c:v>1545310.7342962176</c:v>
                </c:pt>
                <c:pt idx="1611">
                  <c:v>1563952.3535897024</c:v>
                </c:pt>
                <c:pt idx="1612">
                  <c:v>1581839.2358860001</c:v>
                </c:pt>
                <c:pt idx="1613">
                  <c:v>1602309.8579968791</c:v>
                </c:pt>
                <c:pt idx="1614">
                  <c:v>1619930.6258535944</c:v>
                </c:pt>
                <c:pt idx="1615">
                  <c:v>1630030.520465225</c:v>
                </c:pt>
                <c:pt idx="1616">
                  <c:v>1638464.2573120072</c:v>
                </c:pt>
                <c:pt idx="1617">
                  <c:v>1647759.3837468885</c:v>
                </c:pt>
                <c:pt idx="1618">
                  <c:v>1650297.6938500069</c:v>
                </c:pt>
                <c:pt idx="1619">
                  <c:v>1654531.3303230796</c:v>
                </c:pt>
                <c:pt idx="1620">
                  <c:v>1663010.3019066155</c:v>
                </c:pt>
                <c:pt idx="1621">
                  <c:v>1677886.0353154596</c:v>
                </c:pt>
                <c:pt idx="1622">
                  <c:v>1699219.9483979493</c:v>
                </c:pt>
                <c:pt idx="1623">
                  <c:v>1722799.852193566</c:v>
                </c:pt>
                <c:pt idx="1624">
                  <c:v>1749090.0750819128</c:v>
                </c:pt>
                <c:pt idx="1625">
                  <c:v>1794683.5828968324</c:v>
                </c:pt>
                <c:pt idx="1626">
                  <c:v>1812603.475562064</c:v>
                </c:pt>
                <c:pt idx="1627">
                  <c:v>1827074.4172646664</c:v>
                </c:pt>
                <c:pt idx="1628">
                  <c:v>1853935.5337410234</c:v>
                </c:pt>
                <c:pt idx="1629">
                  <c:v>1873400.8448221721</c:v>
                </c:pt>
                <c:pt idx="1630">
                  <c:v>1896502.636045916</c:v>
                </c:pt>
                <c:pt idx="1631">
                  <c:v>1921051.967071835</c:v>
                </c:pt>
                <c:pt idx="1632">
                  <c:v>1945269.7102748789</c:v>
                </c:pt>
                <c:pt idx="1633">
                  <c:v>1973667.4617906101</c:v>
                </c:pt>
                <c:pt idx="1634">
                  <c:v>2002219.9863055721</c:v>
                </c:pt>
                <c:pt idx="1635">
                  <c:v>2024078.1746117864</c:v>
                </c:pt>
                <c:pt idx="1636">
                  <c:v>2039615.417671157</c:v>
                </c:pt>
                <c:pt idx="1637">
                  <c:v>2047859.2668147758</c:v>
                </c:pt>
                <c:pt idx="1638">
                  <c:v>2053821.0154511034</c:v>
                </c:pt>
                <c:pt idx="1639">
                  <c:v>2058411.4604187198</c:v>
                </c:pt>
                <c:pt idx="1640">
                  <c:v>2064384.8686956335</c:v>
                </c:pt>
                <c:pt idx="1641">
                  <c:v>2074048.1419116259</c:v>
                </c:pt>
                <c:pt idx="1642">
                  <c:v>2086497.6193895563</c:v>
                </c:pt>
                <c:pt idx="1643">
                  <c:v>2102215.1774750091</c:v>
                </c:pt>
                <c:pt idx="1644">
                  <c:v>2122622.4629767239</c:v>
                </c:pt>
                <c:pt idx="1645">
                  <c:v>2144971.0582359694</c:v>
                </c:pt>
                <c:pt idx="1646">
                  <c:v>2169283.4246414714</c:v>
                </c:pt>
                <c:pt idx="1647">
                  <c:v>2194171.8414309435</c:v>
                </c:pt>
                <c:pt idx="1648">
                  <c:v>2214444.8171614204</c:v>
                </c:pt>
                <c:pt idx="1649">
                  <c:v>2227211.2107742578</c:v>
                </c:pt>
                <c:pt idx="1650">
                  <c:v>2238582.9814325552</c:v>
                </c:pt>
                <c:pt idx="1651">
                  <c:v>2253780.2822468802</c:v>
                </c:pt>
                <c:pt idx="1652">
                  <c:v>2269494.3213451188</c:v>
                </c:pt>
                <c:pt idx="1653">
                  <c:v>2284772.7327235043</c:v>
                </c:pt>
                <c:pt idx="1654">
                  <c:v>2297215.844548773</c:v>
                </c:pt>
                <c:pt idx="1655">
                  <c:v>2305845.7487844862</c:v>
                </c:pt>
                <c:pt idx="1656">
                  <c:v>2308245.1866439078</c:v>
                </c:pt>
                <c:pt idx="1657">
                  <c:v>2314007.8150469344</c:v>
                </c:pt>
                <c:pt idx="1658">
                  <c:v>2325549.9178916216</c:v>
                </c:pt>
                <c:pt idx="1659">
                  <c:v>2338079.2096909136</c:v>
                </c:pt>
                <c:pt idx="1660">
                  <c:v>2352568.8410340808</c:v>
                </c:pt>
                <c:pt idx="1661">
                  <c:v>2365639.5162513945</c:v>
                </c:pt>
                <c:pt idx="1662">
                  <c:v>2375825.2506912686</c:v>
                </c:pt>
                <c:pt idx="1663">
                  <c:v>2385055.7334569748</c:v>
                </c:pt>
                <c:pt idx="1664">
                  <c:v>2389432.9808291513</c:v>
                </c:pt>
                <c:pt idx="1665">
                  <c:v>2394787.2393392026</c:v>
                </c:pt>
                <c:pt idx="1666">
                  <c:v>2399658.8416001759</c:v>
                </c:pt>
                <c:pt idx="1667">
                  <c:v>2399171.5058952104</c:v>
                </c:pt>
                <c:pt idx="1668">
                  <c:v>2398196.9514698721</c:v>
                </c:pt>
                <c:pt idx="1669">
                  <c:v>2396248.3105668798</c:v>
                </c:pt>
                <c:pt idx="1670">
                  <c:v>2392839.6903094836</c:v>
                </c:pt>
                <c:pt idx="1671">
                  <c:v>2390892.7652041893</c:v>
                </c:pt>
                <c:pt idx="1672">
                  <c:v>2390406.1314184219</c:v>
                </c:pt>
                <c:pt idx="1673">
                  <c:v>2390892.7652041893</c:v>
                </c:pt>
                <c:pt idx="1674">
                  <c:v>2390406.1314184219</c:v>
                </c:pt>
                <c:pt idx="1675">
                  <c:v>2389432.9808291513</c:v>
                </c:pt>
                <c:pt idx="1676">
                  <c:v>2389432.9808291513</c:v>
                </c:pt>
                <c:pt idx="1677">
                  <c:v>2388946.4640291408</c:v>
                </c:pt>
                <c:pt idx="1678">
                  <c:v>2387487.1475994587</c:v>
                </c:pt>
                <c:pt idx="1679">
                  <c:v>2385541.9382941909</c:v>
                </c:pt>
                <c:pt idx="1680">
                  <c:v>2383111.30406335</c:v>
                </c:pt>
                <c:pt idx="1681">
                  <c:v>2379710.053949384</c:v>
                </c:pt>
                <c:pt idx="1682">
                  <c:v>2376310.714611318</c:v>
                </c:pt>
                <c:pt idx="1683">
                  <c:v>2371942.9431401659</c:v>
                </c:pt>
                <c:pt idx="1684">
                  <c:v>2367093.5682940762</c:v>
                </c:pt>
                <c:pt idx="1685">
                  <c:v>2362732.465043664</c:v>
                </c:pt>
                <c:pt idx="1686">
                  <c:v>2357890.499336645</c:v>
                </c:pt>
                <c:pt idx="1687">
                  <c:v>2352568.8410340808</c:v>
                </c:pt>
                <c:pt idx="1688">
                  <c:v>2346768.7769862823</c:v>
                </c:pt>
                <c:pt idx="1689">
                  <c:v>2341939.6797800437</c:v>
                </c:pt>
                <c:pt idx="1690">
                  <c:v>2337114.4821215421</c:v>
                </c:pt>
                <c:pt idx="1691">
                  <c:v>2329402.2769259755</c:v>
                </c:pt>
                <c:pt idx="1692">
                  <c:v>2323624.6742657386</c:v>
                </c:pt>
                <c:pt idx="1693">
                  <c:v>2316410.567520652</c:v>
                </c:pt>
                <c:pt idx="1694">
                  <c:v>2309685.3173046838</c:v>
                </c:pt>
                <c:pt idx="1695">
                  <c:v>2301529.2173495982</c:v>
                </c:pt>
                <c:pt idx="1696">
                  <c:v>2299132.5091721956</c:v>
                </c:pt>
                <c:pt idx="1697">
                  <c:v>2291469.5942413528</c:v>
                </c:pt>
                <c:pt idx="1698">
                  <c:v>2283338.6853546835</c:v>
                </c:pt>
                <c:pt idx="1699">
                  <c:v>2275219.0461556893</c:v>
                </c:pt>
                <c:pt idx="1700">
                  <c:v>2269017.5144164823</c:v>
                </c:pt>
                <c:pt idx="1701">
                  <c:v>2260917.7629032638</c:v>
                </c:pt>
                <c:pt idx="1702">
                  <c:v>2252353.8389918394</c:v>
                </c:pt>
                <c:pt idx="1703">
                  <c:v>2244277.2897821851</c:v>
                </c:pt>
                <c:pt idx="1704">
                  <c:v>2236212.0102613699</c:v>
                </c:pt>
                <c:pt idx="1705">
                  <c:v>2228158.0004293937</c:v>
                </c:pt>
                <c:pt idx="1706">
                  <c:v>2220115.2602874208</c:v>
                </c:pt>
                <c:pt idx="1707">
                  <c:v>2211611.7013536859</c:v>
                </c:pt>
                <c:pt idx="1708">
                  <c:v>2203592.1635117847</c:v>
                </c:pt>
                <c:pt idx="1709">
                  <c:v>2195113.1717208773</c:v>
                </c:pt>
                <c:pt idx="1710">
                  <c:v>2186646.8144580722</c:v>
                </c:pt>
                <c:pt idx="1711">
                  <c:v>2177723.810923053</c:v>
                </c:pt>
                <c:pt idx="1712">
                  <c:v>2168814.8847490083</c:v>
                </c:pt>
                <c:pt idx="1713">
                  <c:v>2159452.2759539541</c:v>
                </c:pt>
                <c:pt idx="1714">
                  <c:v>2154309.4898434356</c:v>
                </c:pt>
                <c:pt idx="1715">
                  <c:v>2149171.4221856091</c:v>
                </c:pt>
                <c:pt idx="1716">
                  <c:v>2143571.6388409492</c:v>
                </c:pt>
                <c:pt idx="1717">
                  <c:v>2138443.4370335657</c:v>
                </c:pt>
                <c:pt idx="1718">
                  <c:v>2133319.9536777101</c:v>
                </c:pt>
                <c:pt idx="1719">
                  <c:v>2128201.1887722183</c:v>
                </c:pt>
                <c:pt idx="1720">
                  <c:v>2122622.4629767239</c:v>
                </c:pt>
                <c:pt idx="1721">
                  <c:v>2117513.5639251675</c:v>
                </c:pt>
                <c:pt idx="1722">
                  <c:v>2111945.6008786801</c:v>
                </c:pt>
                <c:pt idx="1723">
                  <c:v>2106383.2531787921</c:v>
                </c:pt>
                <c:pt idx="1724">
                  <c:v>2101289.3673800863</c:v>
                </c:pt>
                <c:pt idx="1725">
                  <c:v>2094813.0642052274</c:v>
                </c:pt>
                <c:pt idx="1726">
                  <c:v>2089268.0304904934</c:v>
                </c:pt>
                <c:pt idx="1727">
                  <c:v>2082805.9216681868</c:v>
                </c:pt>
                <c:pt idx="1728">
                  <c:v>2077273.0545385275</c:v>
                </c:pt>
                <c:pt idx="1729">
                  <c:v>2070825.1400606241</c:v>
                </c:pt>
                <c:pt idx="1730">
                  <c:v>2065304.4395172037</c:v>
                </c:pt>
                <c:pt idx="1731">
                  <c:v>2059789.3543192185</c:v>
                </c:pt>
                <c:pt idx="1732">
                  <c:v>2049234.4700312242</c:v>
                </c:pt>
                <c:pt idx="1733">
                  <c:v>2038700.214343844</c:v>
                </c:pt>
                <c:pt idx="1734">
                  <c:v>2027729.9409802072</c:v>
                </c:pt>
                <c:pt idx="1735">
                  <c:v>2017237.8393879626</c:v>
                </c:pt>
                <c:pt idx="1736">
                  <c:v>2005856.7784156185</c:v>
                </c:pt>
                <c:pt idx="1737">
                  <c:v>1995861.6054127924</c:v>
                </c:pt>
                <c:pt idx="1738">
                  <c:v>1983620.5976828933</c:v>
                </c:pt>
                <c:pt idx="1739">
                  <c:v>1970956.2458016444</c:v>
                </c:pt>
                <c:pt idx="1740">
                  <c:v>1958773.1463368982</c:v>
                </c:pt>
                <c:pt idx="1741">
                  <c:v>1945719.2593754735</c:v>
                </c:pt>
                <c:pt idx="1742">
                  <c:v>1932698.1675985735</c:v>
                </c:pt>
                <c:pt idx="1743">
                  <c:v>1919709.8710050341</c:v>
                </c:pt>
                <c:pt idx="1744">
                  <c:v>1907200.5650901701</c:v>
                </c:pt>
                <c:pt idx="1745">
                  <c:v>1892051.7948409542</c:v>
                </c:pt>
                <c:pt idx="1746">
                  <c:v>1881829.6588456724</c:v>
                </c:pt>
                <c:pt idx="1747">
                  <c:v>1869413.1621322595</c:v>
                </c:pt>
                <c:pt idx="1748">
                  <c:v>1857469.0658645704</c:v>
                </c:pt>
                <c:pt idx="1749">
                  <c:v>1844671.8860417604</c:v>
                </c:pt>
                <c:pt idx="1750">
                  <c:v>1831907.5013999827</c:v>
                </c:pt>
                <c:pt idx="1751">
                  <c:v>1818737.4765519053</c:v>
                </c:pt>
                <c:pt idx="1752">
                  <c:v>1806039.8131527472</c:v>
                </c:pt>
                <c:pt idx="1753">
                  <c:v>1792502.7146085631</c:v>
                </c:pt>
                <c:pt idx="1754">
                  <c:v>1779003.0907082837</c:v>
                </c:pt>
                <c:pt idx="1755">
                  <c:v>1768143.5940635856</c:v>
                </c:pt>
                <c:pt idx="1756">
                  <c:v>1754711.6662864573</c:v>
                </c:pt>
                <c:pt idx="1757">
                  <c:v>1741317.2131485771</c:v>
                </c:pt>
                <c:pt idx="1758">
                  <c:v>1728390.5199950095</c:v>
                </c:pt>
                <c:pt idx="1759">
                  <c:v>1715069.8072800878</c:v>
                </c:pt>
                <c:pt idx="1760">
                  <c:v>1702214.4758258946</c:v>
                </c:pt>
                <c:pt idx="1761">
                  <c:v>1688540.8057749737</c:v>
                </c:pt>
                <c:pt idx="1762">
                  <c:v>1675332.5169824529</c:v>
                </c:pt>
                <c:pt idx="1763">
                  <c:v>1650720.8820164669</c:v>
                </c:pt>
                <c:pt idx="1764">
                  <c:v>1648605.3311324213</c:v>
                </c:pt>
                <c:pt idx="1765">
                  <c:v>1634667.1454573516</c:v>
                </c:pt>
                <c:pt idx="1766">
                  <c:v>1621612.3818047345</c:v>
                </c:pt>
                <c:pt idx="1767">
                  <c:v>1607756.5545460675</c:v>
                </c:pt>
                <c:pt idx="1768">
                  <c:v>1594361.1561250873</c:v>
                </c:pt>
                <c:pt idx="1769">
                  <c:v>1580588.9741366263</c:v>
                </c:pt>
                <c:pt idx="1770">
                  <c:v>1567274.6862785425</c:v>
                </c:pt>
                <c:pt idx="1771">
                  <c:v>1553586.1495614517</c:v>
                </c:pt>
                <c:pt idx="1772">
                  <c:v>1541178.8759857882</c:v>
                </c:pt>
                <c:pt idx="1773">
                  <c:v>1527983.1343365368</c:v>
                </c:pt>
                <c:pt idx="1774">
                  <c:v>1514827.3240460549</c:v>
                </c:pt>
                <c:pt idx="1775">
                  <c:v>1501711.4451073576</c:v>
                </c:pt>
                <c:pt idx="1776">
                  <c:v>1489043.5164561495</c:v>
                </c:pt>
                <c:pt idx="1777">
                  <c:v>1475192.7492150571</c:v>
                </c:pt>
                <c:pt idx="1778">
                  <c:v>1460981.6934890114</c:v>
                </c:pt>
                <c:pt idx="1779">
                  <c:v>1446010.5193930212</c:v>
                </c:pt>
                <c:pt idx="1780">
                  <c:v>1431897.7322347928</c:v>
                </c:pt>
                <c:pt idx="1781">
                  <c:v>1417431.5587896854</c:v>
                </c:pt>
                <c:pt idx="1782">
                  <c:v>1402616.2105670664</c:v>
                </c:pt>
                <c:pt idx="1783">
                  <c:v>1387456.0160620604</c:v>
                </c:pt>
                <c:pt idx="1784">
                  <c:v>1371955.4207613692</c:v>
                </c:pt>
                <c:pt idx="1785">
                  <c:v>1356118.9871304668</c:v>
                </c:pt>
                <c:pt idx="1786">
                  <c:v>1341132.1664578281</c:v>
                </c:pt>
                <c:pt idx="1787">
                  <c:v>1325809.5074584708</c:v>
                </c:pt>
                <c:pt idx="1788">
                  <c:v>1310546.1605603341</c:v>
                </c:pt>
                <c:pt idx="1789">
                  <c:v>1295342.1257587615</c:v>
                </c:pt>
                <c:pt idx="1790">
                  <c:v>1279422.3494280595</c:v>
                </c:pt>
                <c:pt idx="1791">
                  <c:v>1263182.2549633216</c:v>
                </c:pt>
                <c:pt idx="1792">
                  <c:v>1247779.4508903753</c:v>
                </c:pt>
                <c:pt idx="1793">
                  <c:v>1231673.6567998305</c:v>
                </c:pt>
                <c:pt idx="1794">
                  <c:v>1215255.6556358468</c:v>
                </c:pt>
                <c:pt idx="1795">
                  <c:v>1198530.4778069258</c:v>
                </c:pt>
                <c:pt idx="1796">
                  <c:v>1182258.3586710971</c:v>
                </c:pt>
                <c:pt idx="1797">
                  <c:v>1165306.6078049596</c:v>
                </c:pt>
                <c:pt idx="1798">
                  <c:v>1148433.8227496482</c:v>
                </c:pt>
                <c:pt idx="1799">
                  <c:v>1131640.0035109837</c:v>
                </c:pt>
                <c:pt idx="1800">
                  <c:v>1114554.6057936735</c:v>
                </c:pt>
                <c:pt idx="1801">
                  <c:v>1096814.3384635914</c:v>
                </c:pt>
                <c:pt idx="1802">
                  <c:v>1080264.4358517136</c:v>
                </c:pt>
                <c:pt idx="1803">
                  <c:v>1063063.2902041543</c:v>
                </c:pt>
                <c:pt idx="1804">
                  <c:v>1063063.2902041543</c:v>
                </c:pt>
                <c:pt idx="1805">
                  <c:v>1027835.3977599181</c:v>
                </c:pt>
                <c:pt idx="1806">
                  <c:v>1018094.9741450604</c:v>
                </c:pt>
                <c:pt idx="1807">
                  <c:v>1023863.6454287916</c:v>
                </c:pt>
                <c:pt idx="1808">
                  <c:v>1053584.7695195116</c:v>
                </c:pt>
                <c:pt idx="1809">
                  <c:v>1053584.7695195116</c:v>
                </c:pt>
                <c:pt idx="1810">
                  <c:v>1060144.0146274399</c:v>
                </c:pt>
                <c:pt idx="1811">
                  <c:v>1056498.4297484625</c:v>
                </c:pt>
                <c:pt idx="1812">
                  <c:v>1054312.9506043624</c:v>
                </c:pt>
                <c:pt idx="1813">
                  <c:v>1041229.556305334</c:v>
                </c:pt>
                <c:pt idx="1814">
                  <c:v>977637.95165810734</c:v>
                </c:pt>
                <c:pt idx="1815">
                  <c:v>960957.31746172532</c:v>
                </c:pt>
                <c:pt idx="1816">
                  <c:v>954945.11011405848</c:v>
                </c:pt>
                <c:pt idx="1817">
                  <c:v>956005.26897585951</c:v>
                </c:pt>
                <c:pt idx="1818">
                  <c:v>960249.4140167255</c:v>
                </c:pt>
                <c:pt idx="1819">
                  <c:v>965562.49190121889</c:v>
                </c:pt>
                <c:pt idx="1820">
                  <c:v>971594.58693466149</c:v>
                </c:pt>
                <c:pt idx="1821">
                  <c:v>976926.38264037669</c:v>
                </c:pt>
                <c:pt idx="1822">
                  <c:v>981554.36942703091</c:v>
                </c:pt>
                <c:pt idx="1823">
                  <c:v>984405.63691430725</c:v>
                </c:pt>
                <c:pt idx="1824">
                  <c:v>987616.2959903013</c:v>
                </c:pt>
                <c:pt idx="1825">
                  <c:v>989401.36032062583</c:v>
                </c:pt>
                <c:pt idx="1826">
                  <c:v>990115.65901804715</c:v>
                </c:pt>
                <c:pt idx="1827">
                  <c:v>990115.65901804715</c:v>
                </c:pt>
                <c:pt idx="1828">
                  <c:v>991187.39953497425</c:v>
                </c:pt>
                <c:pt idx="1829">
                  <c:v>991902.08818763494</c:v>
                </c:pt>
                <c:pt idx="1830">
                  <c:v>991902.08818763494</c:v>
                </c:pt>
                <c:pt idx="1831">
                  <c:v>996909.27625866607</c:v>
                </c:pt>
                <c:pt idx="1832">
                  <c:v>999773.95818568766</c:v>
                </c:pt>
                <c:pt idx="1833">
                  <c:v>1003716.9708614238</c:v>
                </c:pt>
                <c:pt idx="1834">
                  <c:v>1006228.6174611654</c:v>
                </c:pt>
                <c:pt idx="1835">
                  <c:v>1007664.7019875236</c:v>
                </c:pt>
                <c:pt idx="1836">
                  <c:v>1009460.6850447599</c:v>
                </c:pt>
                <c:pt idx="1837">
                  <c:v>1012336.2857033499</c:v>
                </c:pt>
                <c:pt idx="1838">
                  <c:v>1015214.3820712809</c:v>
                </c:pt>
                <c:pt idx="1839">
                  <c:v>1017734.7636513878</c:v>
                </c:pt>
                <c:pt idx="1840">
                  <c:v>1021338.6233849451</c:v>
                </c:pt>
                <c:pt idx="1841">
                  <c:v>1131267.704423517</c:v>
                </c:pt>
                <c:pt idx="1842">
                  <c:v>1161550.2758079674</c:v>
                </c:pt>
                <c:pt idx="1843">
                  <c:v>1172830.9704340063</c:v>
                </c:pt>
                <c:pt idx="1844">
                  <c:v>1154423.9882647526</c:v>
                </c:pt>
                <c:pt idx="1845">
                  <c:v>1130523.2232343405</c:v>
                </c:pt>
                <c:pt idx="1846">
                  <c:v>1090184.9015208427</c:v>
                </c:pt>
                <c:pt idx="1847">
                  <c:v>1047401.5280674212</c:v>
                </c:pt>
                <c:pt idx="1848">
                  <c:v>1004793.156858068</c:v>
                </c:pt>
                <c:pt idx="1849">
                  <c:v>962727.75848978199</c:v>
                </c:pt>
                <c:pt idx="1850">
                  <c:v>953885.30220952816</c:v>
                </c:pt>
                <c:pt idx="1851">
                  <c:v>961665.37688695826</c:v>
                </c:pt>
                <c:pt idx="1852">
                  <c:v>977282.14765083976</c:v>
                </c:pt>
                <c:pt idx="1853">
                  <c:v>982266.95232675411</c:v>
                </c:pt>
                <c:pt idx="1854">
                  <c:v>985832.20654865727</c:v>
                </c:pt>
                <c:pt idx="1855">
                  <c:v>982979.69120671041</c:v>
                </c:pt>
                <c:pt idx="1856">
                  <c:v>983336.11913956702</c:v>
                </c:pt>
                <c:pt idx="1857">
                  <c:v>982979.69120671041</c:v>
                </c:pt>
                <c:pt idx="1858">
                  <c:v>981910.64137849025</c:v>
                </c:pt>
                <c:pt idx="1859">
                  <c:v>979773.59459968284</c:v>
                </c:pt>
                <c:pt idx="1860">
                  <c:v>977282.14765083976</c:v>
                </c:pt>
                <c:pt idx="1861">
                  <c:v>974437.11943691596</c:v>
                </c:pt>
                <c:pt idx="1862">
                  <c:v>971594.58693466149</c:v>
                </c:pt>
                <c:pt idx="1863">
                  <c:v>970174.25657482818</c:v>
                </c:pt>
                <c:pt idx="1864">
                  <c:v>968399.72102083266</c:v>
                </c:pt>
                <c:pt idx="1865">
                  <c:v>967690.17976941541</c:v>
                </c:pt>
                <c:pt idx="1866">
                  <c:v>965562.49190121889</c:v>
                </c:pt>
                <c:pt idx="1867">
                  <c:v>963436.20787025429</c:v>
                </c:pt>
                <c:pt idx="1868">
                  <c:v>960603.34624140523</c:v>
                </c:pt>
                <c:pt idx="1869">
                  <c:v>957419.36006350443</c:v>
                </c:pt>
                <c:pt idx="1870">
                  <c:v>953178.95858548582</c:v>
                </c:pt>
                <c:pt idx="1871">
                  <c:v>949649.58018739708</c:v>
                </c:pt>
                <c:pt idx="1872">
                  <c:v>946828.88514595106</c:v>
                </c:pt>
                <c:pt idx="1873">
                  <c:v>943658.58637378551</c:v>
                </c:pt>
                <c:pt idx="1874">
                  <c:v>940843.19471148774</c:v>
                </c:pt>
                <c:pt idx="1875">
                  <c:v>939084.84227722511</c:v>
                </c:pt>
                <c:pt idx="1876">
                  <c:v>938381.77427300252</c:v>
                </c:pt>
                <c:pt idx="1877">
                  <c:v>944715.00167041086</c:v>
                </c:pt>
                <c:pt idx="1878">
                  <c:v>983692.58606922813</c:v>
                </c:pt>
                <c:pt idx="1879">
                  <c:v>1006946.5817324817</c:v>
                </c:pt>
                <c:pt idx="1880">
                  <c:v>1025307.3730668984</c:v>
                </c:pt>
                <c:pt idx="1881">
                  <c:v>1040504.1828926187</c:v>
                </c:pt>
                <c:pt idx="1882">
                  <c:v>1072202.1120076533</c:v>
                </c:pt>
                <c:pt idx="1883">
                  <c:v>1086139.7987208329</c:v>
                </c:pt>
                <c:pt idx="1884">
                  <c:v>1089449.0773265716</c:v>
                </c:pt>
                <c:pt idx="1885">
                  <c:v>1089816.9699241407</c:v>
                </c:pt>
                <c:pt idx="1886">
                  <c:v>1092025.1444296446</c:v>
                </c:pt>
                <c:pt idx="1887">
                  <c:v>1096814.3384635914</c:v>
                </c:pt>
                <c:pt idx="1888">
                  <c:v>1095340.0383819826</c:v>
                </c:pt>
                <c:pt idx="1889">
                  <c:v>1104564.6502077579</c:v>
                </c:pt>
                <c:pt idx="1890">
                  <c:v>1114925.1500854734</c:v>
                </c:pt>
                <c:pt idx="1891">
                  <c:v>1124572.9890745133</c:v>
                </c:pt>
                <c:pt idx="1892">
                  <c:v>1131640.0035109837</c:v>
                </c:pt>
                <c:pt idx="1893">
                  <c:v>1139467.2922976315</c:v>
                </c:pt>
                <c:pt idx="1894">
                  <c:v>1146937.8411897924</c:v>
                </c:pt>
                <c:pt idx="1895">
                  <c:v>1155173.4608737752</c:v>
                </c:pt>
                <c:pt idx="1896">
                  <c:v>1163052.3406609427</c:v>
                </c:pt>
                <c:pt idx="1897">
                  <c:v>1164179.2987519875</c:v>
                </c:pt>
                <c:pt idx="1898">
                  <c:v>1167186.236132402</c:v>
                </c:pt>
                <c:pt idx="1899">
                  <c:v>1169819.3536011968</c:v>
                </c:pt>
                <c:pt idx="1900">
                  <c:v>1175468.1824264117</c:v>
                </c:pt>
                <c:pt idx="1901">
                  <c:v>1175468.1824264117</c:v>
                </c:pt>
                <c:pt idx="1902">
                  <c:v>1174714.4983080216</c:v>
                </c:pt>
                <c:pt idx="1903">
                  <c:v>1174337.7147440333</c:v>
                </c:pt>
                <c:pt idx="1904">
                  <c:v>1173584.2645983212</c:v>
                </c:pt>
                <c:pt idx="1905">
                  <c:v>1172830.9704340063</c:v>
                </c:pt>
                <c:pt idx="1906">
                  <c:v>1171701.3216565829</c:v>
                </c:pt>
                <c:pt idx="1907">
                  <c:v>1171324.8500530608</c:v>
                </c:pt>
                <c:pt idx="1908">
                  <c:v>1170572.0238341019</c:v>
                </c:pt>
                <c:pt idx="1909">
                  <c:v>1168690.6407109927</c:v>
                </c:pt>
                <c:pt idx="1910">
                  <c:v>1167562.2787838802</c:v>
                </c:pt>
                <c:pt idx="1911">
                  <c:v>1165682.4554770719</c:v>
                </c:pt>
                <c:pt idx="1912">
                  <c:v>1164179.2987519875</c:v>
                </c:pt>
                <c:pt idx="1913">
                  <c:v>1161925.7335271686</c:v>
                </c:pt>
                <c:pt idx="1914">
                  <c:v>1160048.8348829094</c:v>
                </c:pt>
                <c:pt idx="1915">
                  <c:v>1157797.8433587123</c:v>
                </c:pt>
                <c:pt idx="1916">
                  <c:v>1158172.9111238383</c:v>
                </c:pt>
                <c:pt idx="1917">
                  <c:v>1158172.9111238383</c:v>
                </c:pt>
                <c:pt idx="1918">
                  <c:v>1159673.5721395817</c:v>
                </c:pt>
                <c:pt idx="1919">
                  <c:v>1161925.7335271686</c:v>
                </c:pt>
                <c:pt idx="1920">
                  <c:v>1164555.0294406712</c:v>
                </c:pt>
                <c:pt idx="1921">
                  <c:v>1167938.3604298346</c:v>
                </c:pt>
                <c:pt idx="1922">
                  <c:v>1173207.5980177615</c:v>
                </c:pt>
                <c:pt idx="1923">
                  <c:v>1181125.7852334529</c:v>
                </c:pt>
                <c:pt idx="1924">
                  <c:v>1195118.7191228382</c:v>
                </c:pt>
                <c:pt idx="1925">
                  <c:v>1220974.6762970462</c:v>
                </c:pt>
                <c:pt idx="1926">
                  <c:v>1256243.2720279321</c:v>
                </c:pt>
                <c:pt idx="1927">
                  <c:v>1293397.1800294239</c:v>
                </c:pt>
                <c:pt idx="1928">
                  <c:v>1293397.1800294239</c:v>
                </c:pt>
                <c:pt idx="1929">
                  <c:v>1328947.7815595455</c:v>
                </c:pt>
                <c:pt idx="1930">
                  <c:v>1345464.6658268757</c:v>
                </c:pt>
                <c:pt idx="1931">
                  <c:v>1364425.3351923544</c:v>
                </c:pt>
                <c:pt idx="1932">
                  <c:v>1370368.9697233494</c:v>
                </c:pt>
                <c:pt idx="1933">
                  <c:v>1381487.2294559609</c:v>
                </c:pt>
                <c:pt idx="1934">
                  <c:v>1391041.4995381143</c:v>
                </c:pt>
                <c:pt idx="1935">
                  <c:v>1415025.443311315</c:v>
                </c:pt>
                <c:pt idx="1936">
                  <c:v>1414624.5605475269</c:v>
                </c:pt>
                <c:pt idx="1937">
                  <c:v>1404215.2961331885</c:v>
                </c:pt>
                <c:pt idx="1938">
                  <c:v>1441569.9245990254</c:v>
                </c:pt>
                <c:pt idx="1939">
                  <c:v>1441166.4681357797</c:v>
                </c:pt>
                <c:pt idx="1940">
                  <c:v>1429885.5193285272</c:v>
                </c:pt>
                <c:pt idx="1941">
                  <c:v>1429885.5193285272</c:v>
                </c:pt>
                <c:pt idx="1942">
                  <c:v>1405815.0056260638</c:v>
                </c:pt>
                <c:pt idx="1943">
                  <c:v>1400618.2310066652</c:v>
                </c:pt>
                <c:pt idx="1944">
                  <c:v>1403415.6753576826</c:v>
                </c:pt>
                <c:pt idx="1945">
                  <c:v>1402216.5366634727</c:v>
                </c:pt>
                <c:pt idx="1946">
                  <c:v>1408615.9985663835</c:v>
                </c:pt>
                <c:pt idx="1947">
                  <c:v>1411819.4730835967</c:v>
                </c:pt>
                <c:pt idx="1948">
                  <c:v>1414223.7167805433</c:v>
                </c:pt>
                <c:pt idx="1949">
                  <c:v>1414223.7167805433</c:v>
                </c:pt>
                <c:pt idx="1950">
                  <c:v>1414624.5605475269</c:v>
                </c:pt>
                <c:pt idx="1951">
                  <c:v>1419839.0781052876</c:v>
                </c:pt>
                <c:pt idx="1952">
                  <c:v>1427070.0590731576</c:v>
                </c:pt>
                <c:pt idx="1953">
                  <c:v>1436328.0322263017</c:v>
                </c:pt>
                <c:pt idx="1954">
                  <c:v>1449647.2429053392</c:v>
                </c:pt>
                <c:pt idx="1955">
                  <c:v>1465442.8778868169</c:v>
                </c:pt>
                <c:pt idx="1956">
                  <c:v>1475599.4812969584</c:v>
                </c:pt>
                <c:pt idx="1957">
                  <c:v>1482519.8929966427</c:v>
                </c:pt>
                <c:pt idx="1958">
                  <c:v>1490267.8072277922</c:v>
                </c:pt>
                <c:pt idx="1959">
                  <c:v>1503758.1689970102</c:v>
                </c:pt>
                <c:pt idx="1960">
                  <c:v>1518934.2252607457</c:v>
                </c:pt>
                <c:pt idx="1961">
                  <c:v>1531690.4006456025</c:v>
                </c:pt>
                <c:pt idx="1962">
                  <c:v>1544484.0506720357</c:v>
                </c:pt>
                <c:pt idx="1963">
                  <c:v>1558973.5340094194</c:v>
                </c:pt>
                <c:pt idx="1964">
                  <c:v>1573094.7737884708</c:v>
                </c:pt>
                <c:pt idx="1965">
                  <c:v>1585174.9830134213</c:v>
                </c:pt>
                <c:pt idx="1966">
                  <c:v>1597706.2621642835</c:v>
                </c:pt>
                <c:pt idx="1967">
                  <c:v>1613209.8413282074</c:v>
                </c:pt>
                <c:pt idx="1968">
                  <c:v>1628345.6448779907</c:v>
                </c:pt>
                <c:pt idx="1969">
                  <c:v>1666406.2580326572</c:v>
                </c:pt>
                <c:pt idx="1970">
                  <c:v>1676183.5337767843</c:v>
                </c:pt>
                <c:pt idx="1971">
                  <c:v>1684702.2807353642</c:v>
                </c:pt>
                <c:pt idx="1972">
                  <c:v>1692382.4894451536</c:v>
                </c:pt>
                <c:pt idx="1973">
                  <c:v>1703070.4060499556</c:v>
                </c:pt>
                <c:pt idx="1974">
                  <c:v>1719362.716859905</c:v>
                </c:pt>
                <c:pt idx="1975">
                  <c:v>1734418.6093087774</c:v>
                </c:pt>
                <c:pt idx="1976">
                  <c:v>1748657.9179565888</c:v>
                </c:pt>
                <c:pt idx="1977">
                  <c:v>1761639.5947139245</c:v>
                </c:pt>
                <c:pt idx="1978">
                  <c:v>1774656.3673892524</c:v>
                </c:pt>
                <c:pt idx="1979">
                  <c:v>1786401.4698076062</c:v>
                </c:pt>
                <c:pt idx="1980">
                  <c:v>1795556.2031781301</c:v>
                </c:pt>
                <c:pt idx="1981">
                  <c:v>1804728.1335492153</c:v>
                </c:pt>
                <c:pt idx="1982">
                  <c:v>1815669.5206672885</c:v>
                </c:pt>
                <c:pt idx="1983">
                  <c:v>1833226.4341611881</c:v>
                </c:pt>
                <c:pt idx="1984">
                  <c:v>1858794.7838346008</c:v>
                </c:pt>
                <c:pt idx="1985">
                  <c:v>1895166.9742329977</c:v>
                </c:pt>
                <c:pt idx="1986">
                  <c:v>1935838.1870994344</c:v>
                </c:pt>
                <c:pt idx="1987">
                  <c:v>1963282.0907840505</c:v>
                </c:pt>
                <c:pt idx="1988">
                  <c:v>2001765.5627697241</c:v>
                </c:pt>
                <c:pt idx="1989">
                  <c:v>2032755.1947627217</c:v>
                </c:pt>
                <c:pt idx="1990">
                  <c:v>2061627.0921227988</c:v>
                </c:pt>
                <c:pt idx="1991">
                  <c:v>2095275.4038188141</c:v>
                </c:pt>
                <c:pt idx="1992">
                  <c:v>2136579.8062388785</c:v>
                </c:pt>
                <c:pt idx="1993">
                  <c:v>2185706.8880065344</c:v>
                </c:pt>
                <c:pt idx="1994">
                  <c:v>2249502.0053617191</c:v>
                </c:pt>
                <c:pt idx="1995">
                  <c:v>2313046.9870241359</c:v>
                </c:pt>
                <c:pt idx="1996">
                  <c:v>2363701.3261311222</c:v>
                </c:pt>
                <c:pt idx="1997">
                  <c:v>2413320.0735179707</c:v>
                </c:pt>
                <c:pt idx="1998">
                  <c:v>2470735.2859014645</c:v>
                </c:pt>
                <c:pt idx="1999">
                  <c:v>2533164.0346418135</c:v>
                </c:pt>
                <c:pt idx="2000">
                  <c:v>2595709.0584631078</c:v>
                </c:pt>
                <c:pt idx="2001">
                  <c:v>2645677.0990288351</c:v>
                </c:pt>
                <c:pt idx="2002">
                  <c:v>2686844.3182401825</c:v>
                </c:pt>
                <c:pt idx="2003">
                  <c:v>2724677.5155200157</c:v>
                </c:pt>
                <c:pt idx="2004">
                  <c:v>2762724.2519590072</c:v>
                </c:pt>
                <c:pt idx="2005">
                  <c:v>2798910.9451859258</c:v>
                </c:pt>
                <c:pt idx="2006">
                  <c:v>2835288.7161879335</c:v>
                </c:pt>
                <c:pt idx="2007">
                  <c:v>2866621.7450681143</c:v>
                </c:pt>
                <c:pt idx="2008">
                  <c:v>2895467.0113616157</c:v>
                </c:pt>
                <c:pt idx="2009">
                  <c:v>2928124.9299144838</c:v>
                </c:pt>
                <c:pt idx="2010">
                  <c:v>2932878.0545620248</c:v>
                </c:pt>
                <c:pt idx="2011">
                  <c:v>2978987.7712063026</c:v>
                </c:pt>
                <c:pt idx="2012">
                  <c:v>2989096.9777561259</c:v>
                </c:pt>
                <c:pt idx="2013">
                  <c:v>2995488.9929434285</c:v>
                </c:pt>
                <c:pt idx="2014">
                  <c:v>2997620.9125271998</c:v>
                </c:pt>
                <c:pt idx="2015">
                  <c:v>2997087.8741389606</c:v>
                </c:pt>
                <c:pt idx="2016">
                  <c:v>2996021.9143459108</c:v>
                </c:pt>
                <c:pt idx="2017">
                  <c:v>2993357.6972875744</c:v>
                </c:pt>
                <c:pt idx="2018">
                  <c:v>2991759.634995833</c:v>
                </c:pt>
                <c:pt idx="2019">
                  <c:v>2993890.4627063312</c:v>
                </c:pt>
                <c:pt idx="2020">
                  <c:v>2993890.4627063312</c:v>
                </c:pt>
                <c:pt idx="2021">
                  <c:v>2989096.9777561259</c:v>
                </c:pt>
                <c:pt idx="2022">
                  <c:v>2982710.5779154226</c:v>
                </c:pt>
                <c:pt idx="2023">
                  <c:v>2975798.3148493804</c:v>
                </c:pt>
                <c:pt idx="2024">
                  <c:v>2969423.613648396</c:v>
                </c:pt>
                <c:pt idx="2025">
                  <c:v>2961993.5594196431</c:v>
                </c:pt>
                <c:pt idx="2026">
                  <c:v>2954571.1483049672</c:v>
                </c:pt>
                <c:pt idx="2027">
                  <c:v>2947685.7531140558</c:v>
                </c:pt>
                <c:pt idx="2028">
                  <c:v>2945568.4958247002</c:v>
                </c:pt>
                <c:pt idx="2029">
                  <c:v>2945568.4958247002</c:v>
                </c:pt>
                <c:pt idx="2030">
                  <c:v>2947156.3802985474</c:v>
                </c:pt>
                <c:pt idx="2031">
                  <c:v>2946627.0464775153</c:v>
                </c:pt>
                <c:pt idx="2032">
                  <c:v>2945039.2789905891</c:v>
                </c:pt>
                <c:pt idx="2033">
                  <c:v>2943451.8624609336</c:v>
                </c:pt>
                <c:pt idx="2034">
                  <c:v>2940278.0822815839</c:v>
                </c:pt>
                <c:pt idx="2035">
                  <c:v>2938163.0087387748</c:v>
                </c:pt>
                <c:pt idx="2036">
                  <c:v>2933934.7334334161</c:v>
                </c:pt>
                <c:pt idx="2037">
                  <c:v>2929708.9538385626</c:v>
                </c:pt>
                <c:pt idx="2038">
                  <c:v>2925485.6699530501</c:v>
                </c:pt>
                <c:pt idx="2039">
                  <c:v>2919682.7296353877</c:v>
                </c:pt>
                <c:pt idx="2040">
                  <c:v>2914411.4238698967</c:v>
                </c:pt>
                <c:pt idx="2041">
                  <c:v>2908617.4915055744</c:v>
                </c:pt>
                <c:pt idx="2042">
                  <c:v>2902302.2193904035</c:v>
                </c:pt>
                <c:pt idx="2043">
                  <c:v>2894416.0258292686</c:v>
                </c:pt>
                <c:pt idx="2044">
                  <c:v>2887588.4219165891</c:v>
                </c:pt>
                <c:pt idx="2045">
                  <c:v>2878669.9606431648</c:v>
                </c:pt>
                <c:pt idx="2046">
                  <c:v>2870286.4095394034</c:v>
                </c:pt>
                <c:pt idx="2047">
                  <c:v>2860343.9085988794</c:v>
                </c:pt>
                <c:pt idx="2048">
                  <c:v>2850937.6826696098</c:v>
                </c:pt>
                <c:pt idx="2049">
                  <c:v>2841544.0912707709</c:v>
                </c:pt>
                <c:pt idx="2050">
                  <c:v>2831642.3405869864</c:v>
                </c:pt>
                <c:pt idx="2051">
                  <c:v>2821754.667267669</c:v>
                </c:pt>
                <c:pt idx="2052">
                  <c:v>2812400.3832961898</c:v>
                </c:pt>
                <c:pt idx="2053">
                  <c:v>2801503.0206367373</c:v>
                </c:pt>
                <c:pt idx="2054">
                  <c:v>2789587.5456219073</c:v>
                </c:pt>
                <c:pt idx="2055">
                  <c:v>2741103.953353595</c:v>
                </c:pt>
                <c:pt idx="2056">
                  <c:v>2736993.6003303155</c:v>
                </c:pt>
                <c:pt idx="2057">
                  <c:v>2732372.4363336805</c:v>
                </c:pt>
                <c:pt idx="2058">
                  <c:v>2729806.4878431614</c:v>
                </c:pt>
                <c:pt idx="2059">
                  <c:v>2727754.4309676159</c:v>
                </c:pt>
                <c:pt idx="2060">
                  <c:v>2723652.1890026052</c:v>
                </c:pt>
                <c:pt idx="2061">
                  <c:v>2719552.4427457713</c:v>
                </c:pt>
                <c:pt idx="2062">
                  <c:v>2714431.2695157714</c:v>
                </c:pt>
                <c:pt idx="2063">
                  <c:v>2708802.4829397909</c:v>
                </c:pt>
                <c:pt idx="2064">
                  <c:v>2703689.4987593405</c:v>
                </c:pt>
                <c:pt idx="2065">
                  <c:v>2696537.8721419256</c:v>
                </c:pt>
                <c:pt idx="2066">
                  <c:v>2688373.9434927702</c:v>
                </c:pt>
                <c:pt idx="2067">
                  <c:v>2680729.3268304784</c:v>
                </c:pt>
                <c:pt idx="2068">
                  <c:v>2673093.4841441922</c:v>
                </c:pt>
                <c:pt idx="2069">
                  <c:v>2665974.6137168258</c:v>
                </c:pt>
                <c:pt idx="2070">
                  <c:v>2654803.2595368568</c:v>
                </c:pt>
                <c:pt idx="2071">
                  <c:v>2643144.2966824397</c:v>
                </c:pt>
                <c:pt idx="2072">
                  <c:v>2631000.4158411175</c:v>
                </c:pt>
                <c:pt idx="2073">
                  <c:v>2618878.9963861927</c:v>
                </c:pt>
                <c:pt idx="2074">
                  <c:v>2607283.7131249253</c:v>
                </c:pt>
                <c:pt idx="2075">
                  <c:v>2595206.2805532478</c:v>
                </c:pt>
                <c:pt idx="2076">
                  <c:v>2582649.5063467883</c:v>
                </c:pt>
                <c:pt idx="2077">
                  <c:v>2570617.9324397817</c:v>
                </c:pt>
                <c:pt idx="2078">
                  <c:v>2557609.0744265821</c:v>
                </c:pt>
                <c:pt idx="2079">
                  <c:v>2555610.0513832644</c:v>
                </c:pt>
                <c:pt idx="2080">
                  <c:v>2555610.0513832644</c:v>
                </c:pt>
                <c:pt idx="2081">
                  <c:v>2539141.9180040248</c:v>
                </c:pt>
                <c:pt idx="2082">
                  <c:v>2529181.8987065926</c:v>
                </c:pt>
                <c:pt idx="2083">
                  <c:v>2520231.2177850399</c:v>
                </c:pt>
                <c:pt idx="2084">
                  <c:v>2511789.3980629742</c:v>
                </c:pt>
                <c:pt idx="2085">
                  <c:v>2501872.2737755161</c:v>
                </c:pt>
                <c:pt idx="2086">
                  <c:v>2488014.5047197584</c:v>
                </c:pt>
                <c:pt idx="2087">
                  <c:v>2470735.2859014645</c:v>
                </c:pt>
                <c:pt idx="2088">
                  <c:v>2454487.2039277107</c:v>
                </c:pt>
                <c:pt idx="2089">
                  <c:v>2437791.1716641393</c:v>
                </c:pt>
                <c:pt idx="2090">
                  <c:v>2421629.3086588848</c:v>
                </c:pt>
                <c:pt idx="2091">
                  <c:v>2405022.1080647316</c:v>
                </c:pt>
                <c:pt idx="2092">
                  <c:v>2386028.1821270473</c:v>
                </c:pt>
                <c:pt idx="2093">
                  <c:v>2368063.1312984042</c:v>
                </c:pt>
                <c:pt idx="2094">
                  <c:v>2348218.2665588334</c:v>
                </c:pt>
                <c:pt idx="2095">
                  <c:v>2327957.3498212267</c:v>
                </c:pt>
                <c:pt idx="2096">
                  <c:v>2308245.1866439078</c:v>
                </c:pt>
                <c:pt idx="2097">
                  <c:v>2285250.82650478</c:v>
                </c:pt>
                <c:pt idx="2098">
                  <c:v>2262346.3119135704</c:v>
                </c:pt>
                <c:pt idx="2099">
                  <c:v>2137045.6554437988</c:v>
                </c:pt>
                <c:pt idx="2100">
                  <c:v>2113800.9646348655</c:v>
                </c:pt>
                <c:pt idx="2101">
                  <c:v>2092039.8454298265</c:v>
                </c:pt>
                <c:pt idx="2102">
                  <c:v>2069904.633348342</c:v>
                </c:pt>
                <c:pt idx="2103">
                  <c:v>2048317.6288916729</c:v>
                </c:pt>
                <c:pt idx="2104">
                  <c:v>2026360.2361257654</c:v>
                </c:pt>
                <c:pt idx="2105">
                  <c:v>2004038.0703948904</c:v>
                </c:pt>
                <c:pt idx="2106">
                  <c:v>1975023.5962239094</c:v>
                </c:pt>
                <c:pt idx="2107">
                  <c:v>1953817.8114208858</c:v>
                </c:pt>
                <c:pt idx="2108">
                  <c:v>1931353.029885795</c:v>
                </c:pt>
                <c:pt idx="2109">
                  <c:v>1908539.3855383154</c:v>
                </c:pt>
                <c:pt idx="2110">
                  <c:v>1886271.5310940985</c:v>
                </c:pt>
                <c:pt idx="2111">
                  <c:v>1863658.752378542</c:v>
                </c:pt>
                <c:pt idx="2112">
                  <c:v>1841147.4008660298</c:v>
                </c:pt>
                <c:pt idx="2113">
                  <c:v>1817422.404345125</c:v>
                </c:pt>
                <c:pt idx="2114">
                  <c:v>1792502.7146085631</c:v>
                </c:pt>
                <c:pt idx="2115">
                  <c:v>1767709.7211382352</c:v>
                </c:pt>
                <c:pt idx="2116">
                  <c:v>1743906.7632902879</c:v>
                </c:pt>
                <c:pt idx="2117">
                  <c:v>1719362.716859905</c:v>
                </c:pt>
                <c:pt idx="2118">
                  <c:v>1693663.7525865808</c:v>
                </c:pt>
                <c:pt idx="2119">
                  <c:v>1667680.3850056604</c:v>
                </c:pt>
                <c:pt idx="2120">
                  <c:v>1642686.9750546757</c:v>
                </c:pt>
                <c:pt idx="2121">
                  <c:v>1616568.9857373945</c:v>
                </c:pt>
                <c:pt idx="2122">
                  <c:v>1591853.9644032717</c:v>
                </c:pt>
                <c:pt idx="2123">
                  <c:v>1563122.1603706945</c:v>
                </c:pt>
                <c:pt idx="2124">
                  <c:v>1537050.9172196034</c:v>
                </c:pt>
                <c:pt idx="2125">
                  <c:v>1509904.1899887379</c:v>
                </c:pt>
                <c:pt idx="2126">
                  <c:v>1482927.3269977421</c:v>
                </c:pt>
                <c:pt idx="2127">
                  <c:v>1456120.3282466158</c:v>
                </c:pt>
                <c:pt idx="2128">
                  <c:v>1428678.659532452</c:v>
                </c:pt>
                <c:pt idx="2129">
                  <c:v>1407815.5198937748</c:v>
                </c:pt>
                <c:pt idx="2130">
                  <c:v>1387456.0160620604</c:v>
                </c:pt>
                <c:pt idx="2131">
                  <c:v>1366405.5718155578</c:v>
                </c:pt>
                <c:pt idx="2132">
                  <c:v>1345070.6072710454</c:v>
                </c:pt>
                <c:pt idx="2133">
                  <c:v>1324241.3062998094</c:v>
                </c:pt>
                <c:pt idx="2134">
                  <c:v>1302352.0024470054</c:v>
                </c:pt>
                <c:pt idx="2135">
                  <c:v>1286791.6567006614</c:v>
                </c:pt>
                <c:pt idx="2136">
                  <c:v>1275936.538358219</c:v>
                </c:pt>
                <c:pt idx="2137">
                  <c:v>1270520.4438557848</c:v>
                </c:pt>
                <c:pt idx="2138">
                  <c:v>1270907.0542757399</c:v>
                </c:pt>
                <c:pt idx="2139">
                  <c:v>1270907.0542757399</c:v>
                </c:pt>
                <c:pt idx="2140">
                  <c:v>1270907.0542757399</c:v>
                </c:pt>
                <c:pt idx="2141">
                  <c:v>1270133.8724279776</c:v>
                </c:pt>
                <c:pt idx="2142">
                  <c:v>1270520.4438557848</c:v>
                </c:pt>
                <c:pt idx="2143">
                  <c:v>1270133.8724279776</c:v>
                </c:pt>
                <c:pt idx="2144">
                  <c:v>1270133.8724279776</c:v>
                </c:pt>
                <c:pt idx="2145">
                  <c:v>1272840.6913229264</c:v>
                </c:pt>
                <c:pt idx="2146">
                  <c:v>1273227.5357167237</c:v>
                </c:pt>
                <c:pt idx="2147">
                  <c:v>1274001.3414947316</c:v>
                </c:pt>
                <c:pt idx="2148">
                  <c:v>1274388.302876614</c:v>
                </c:pt>
                <c:pt idx="2149">
                  <c:v>1274388.302876614</c:v>
                </c:pt>
                <c:pt idx="2150">
                  <c:v>1270133.8724279776</c:v>
                </c:pt>
                <c:pt idx="2151">
                  <c:v>1263954.0329773445</c:v>
                </c:pt>
                <c:pt idx="2152">
                  <c:v>1258169.4999348838</c:v>
                </c:pt>
                <c:pt idx="2153">
                  <c:v>1253163.3351405617</c:v>
                </c:pt>
                <c:pt idx="2154">
                  <c:v>1249701.3892955147</c:v>
                </c:pt>
                <c:pt idx="2155">
                  <c:v>1249701.3892955147</c:v>
                </c:pt>
                <c:pt idx="2156">
                  <c:v>1238567.7169635892</c:v>
                </c:pt>
                <c:pt idx="2157">
                  <c:v>1232821.7894304544</c:v>
                </c:pt>
                <c:pt idx="2158">
                  <c:v>1229378.4444208723</c:v>
                </c:pt>
                <c:pt idx="2159">
                  <c:v>1228231.3646702096</c:v>
                </c:pt>
                <c:pt idx="2160">
                  <c:v>1225938.258045353</c:v>
                </c:pt>
                <c:pt idx="2161">
                  <c:v>1224028.4082328435</c:v>
                </c:pt>
                <c:pt idx="2162">
                  <c:v>1221737.8753086086</c:v>
                </c:pt>
                <c:pt idx="2163">
                  <c:v>1219448.7462216057</c:v>
                </c:pt>
                <c:pt idx="2164">
                  <c:v>1219448.7462216057</c:v>
                </c:pt>
                <c:pt idx="2165">
                  <c:v>1219830.1702470053</c:v>
                </c:pt>
                <c:pt idx="2166">
                  <c:v>1220211.6332668811</c:v>
                </c:pt>
                <c:pt idx="2167">
                  <c:v>1219830.1702470053</c:v>
                </c:pt>
                <c:pt idx="2168">
                  <c:v>1220211.6332668811</c:v>
                </c:pt>
                <c:pt idx="2169">
                  <c:v>1220593.1352847256</c:v>
                </c:pt>
                <c:pt idx="2170">
                  <c:v>1220593.1352847256</c:v>
                </c:pt>
                <c:pt idx="2171">
                  <c:v>1220593.1352847256</c:v>
                </c:pt>
                <c:pt idx="2172">
                  <c:v>1221356.2563061714</c:v>
                </c:pt>
                <c:pt idx="2173">
                  <c:v>1221737.8753086086</c:v>
                </c:pt>
                <c:pt idx="2174">
                  <c:v>1222119.5333078504</c:v>
                </c:pt>
                <c:pt idx="2175">
                  <c:v>1223264.7412759252</c:v>
                </c:pt>
                <c:pt idx="2176">
                  <c:v>1225174.2011331953</c:v>
                </c:pt>
                <c:pt idx="2177">
                  <c:v>1226320.3449943103</c:v>
                </c:pt>
                <c:pt idx="2178">
                  <c:v>1227466.839812696</c:v>
                </c:pt>
                <c:pt idx="2179">
                  <c:v>1228231.3646702096</c:v>
                </c:pt>
                <c:pt idx="2180">
                  <c:v>1232821.7894304544</c:v>
                </c:pt>
                <c:pt idx="2181">
                  <c:v>1264725.9669704363</c:v>
                </c:pt>
                <c:pt idx="2182">
                  <c:v>1277485.3977689054</c:v>
                </c:pt>
                <c:pt idx="2183">
                  <c:v>1263954.0329773445</c:v>
                </c:pt>
                <c:pt idx="2184">
                  <c:v>1251239.6419385914</c:v>
                </c:pt>
                <c:pt idx="2185">
                  <c:v>1235502.1304055117</c:v>
                </c:pt>
                <c:pt idx="2186">
                  <c:v>1226702.4709389079</c:v>
                </c:pt>
                <c:pt idx="2187">
                  <c:v>1227084.6358791459</c:v>
                </c:pt>
                <c:pt idx="2188">
                  <c:v>1231673.6567998305</c:v>
                </c:pt>
                <c:pt idx="2189">
                  <c:v>1232439.0395579394</c:v>
                </c:pt>
                <c:pt idx="2190">
                  <c:v>1232821.7894304544</c:v>
                </c:pt>
                <c:pt idx="2191">
                  <c:v>1232439.0395579394</c:v>
                </c:pt>
                <c:pt idx="2192">
                  <c:v>1232439.0395579394</c:v>
                </c:pt>
                <c:pt idx="2193">
                  <c:v>1232821.7894304544</c:v>
                </c:pt>
                <c:pt idx="2194">
                  <c:v>1234736.1237206496</c:v>
                </c:pt>
                <c:pt idx="2195">
                  <c:v>1236651.4328971971</c:v>
                </c:pt>
                <c:pt idx="2196">
                  <c:v>1237417.8295372985</c:v>
                </c:pt>
                <c:pt idx="2197">
                  <c:v>1239717.9553459864</c:v>
                </c:pt>
                <c:pt idx="2198">
                  <c:v>1250085.8939613681</c:v>
                </c:pt>
                <c:pt idx="2199">
                  <c:v>1253933.0853894353</c:v>
                </c:pt>
                <c:pt idx="2200">
                  <c:v>1255088.0032288842</c:v>
                </c:pt>
                <c:pt idx="2201">
                  <c:v>1255858.143431833</c:v>
                </c:pt>
                <c:pt idx="2202">
                  <c:v>1258169.4999348838</c:v>
                </c:pt>
                <c:pt idx="2203">
                  <c:v>1254702.9916208703</c:v>
                </c:pt>
                <c:pt idx="2204">
                  <c:v>1247010.9484950081</c:v>
                </c:pt>
                <c:pt idx="2205">
                  <c:v>1247010.9484950081</c:v>
                </c:pt>
                <c:pt idx="2206">
                  <c:v>1236268.2930706069</c:v>
                </c:pt>
                <c:pt idx="2207">
                  <c:v>1232056.3286810648</c:v>
                </c:pt>
                <c:pt idx="2208">
                  <c:v>1228996.0455102846</c:v>
                </c:pt>
                <c:pt idx="2209">
                  <c:v>1227084.6358791459</c:v>
                </c:pt>
                <c:pt idx="2210">
                  <c:v>1224792.2311699949</c:v>
                </c:pt>
                <c:pt idx="2211">
                  <c:v>1222119.5333078504</c:v>
                </c:pt>
                <c:pt idx="2212">
                  <c:v>1219830.1702470053</c:v>
                </c:pt>
                <c:pt idx="2213">
                  <c:v>1217161.0209695064</c:v>
                </c:pt>
                <c:pt idx="2214">
                  <c:v>1215636.6507103667</c:v>
                </c:pt>
                <c:pt idx="2215">
                  <c:v>1214874.6995558031</c:v>
                </c:pt>
                <c:pt idx="2216">
                  <c:v>1212589.7819781676</c:v>
                </c:pt>
                <c:pt idx="2217">
                  <c:v>1212589.7819781676</c:v>
                </c:pt>
                <c:pt idx="2218">
                  <c:v>1212970.5040855333</c:v>
                </c:pt>
                <c:pt idx="2219">
                  <c:v>1213732.0652860217</c:v>
                </c:pt>
                <c:pt idx="2220">
                  <c:v>1213732.0652860217</c:v>
                </c:pt>
                <c:pt idx="2221">
                  <c:v>1214112.9043803085</c:v>
                </c:pt>
                <c:pt idx="2222">
                  <c:v>1214493.7824702356</c:v>
                </c:pt>
                <c:pt idx="2223">
                  <c:v>1214493.7824702356</c:v>
                </c:pt>
                <c:pt idx="2224">
                  <c:v>1216017.6847816911</c:v>
                </c:pt>
                <c:pt idx="2225">
                  <c:v>1216017.6847816911</c:v>
                </c:pt>
                <c:pt idx="2226">
                  <c:v>1215255.6556358468</c:v>
                </c:pt>
                <c:pt idx="2227">
                  <c:v>1214493.7824702356</c:v>
                </c:pt>
                <c:pt idx="2228">
                  <c:v>1214493.7824702356</c:v>
                </c:pt>
                <c:pt idx="2229">
                  <c:v>1214493.7824702356</c:v>
                </c:pt>
                <c:pt idx="2230">
                  <c:v>1212970.5040855333</c:v>
                </c:pt>
                <c:pt idx="2231">
                  <c:v>1212970.5040855333</c:v>
                </c:pt>
                <c:pt idx="2232">
                  <c:v>1214112.9043803085</c:v>
                </c:pt>
                <c:pt idx="2233">
                  <c:v>1214112.9043803085</c:v>
                </c:pt>
                <c:pt idx="2234">
                  <c:v>1212970.5040855333</c:v>
                </c:pt>
                <c:pt idx="2235">
                  <c:v>1212970.5040855333</c:v>
                </c:pt>
                <c:pt idx="2236">
                  <c:v>1212589.7819781676</c:v>
                </c:pt>
                <c:pt idx="2237">
                  <c:v>1212209.0988652781</c:v>
                </c:pt>
                <c:pt idx="2238">
                  <c:v>1213732.0652860217</c:v>
                </c:pt>
                <c:pt idx="2239">
                  <c:v>1213351.2651873752</c:v>
                </c:pt>
                <c:pt idx="2240">
                  <c:v>1212970.5040855333</c:v>
                </c:pt>
                <c:pt idx="2241">
                  <c:v>1212970.5040855333</c:v>
                </c:pt>
                <c:pt idx="2242">
                  <c:v>1214112.9043803085</c:v>
                </c:pt>
                <c:pt idx="2243">
                  <c:v>1213351.2651873752</c:v>
                </c:pt>
                <c:pt idx="2244">
                  <c:v>1214112.9043803085</c:v>
                </c:pt>
                <c:pt idx="2245">
                  <c:v>1213351.2651873752</c:v>
                </c:pt>
                <c:pt idx="2246">
                  <c:v>1213351.2651873752</c:v>
                </c:pt>
                <c:pt idx="2247">
                  <c:v>1212970.5040855333</c:v>
                </c:pt>
                <c:pt idx="2248">
                  <c:v>1212589.7819781676</c:v>
                </c:pt>
                <c:pt idx="2249">
                  <c:v>1213732.0652860217</c:v>
                </c:pt>
                <c:pt idx="2250">
                  <c:v>1213732.0652860217</c:v>
                </c:pt>
                <c:pt idx="2251">
                  <c:v>1214493.7824702356</c:v>
                </c:pt>
                <c:pt idx="2252">
                  <c:v>1226320.3449943103</c:v>
                </c:pt>
                <c:pt idx="2253">
                  <c:v>1256628.4396185074</c:v>
                </c:pt>
                <c:pt idx="2254">
                  <c:v>1272840.6913229264</c:v>
                </c:pt>
                <c:pt idx="2255">
                  <c:v>1269747.3399958108</c:v>
                </c:pt>
                <c:pt idx="2256">
                  <c:v>1264339.9804737419</c:v>
                </c:pt>
                <c:pt idx="2257">
                  <c:v>1257784.1763629112</c:v>
                </c:pt>
                <c:pt idx="2258">
                  <c:v>1249701.3892955147</c:v>
                </c:pt>
                <c:pt idx="2259">
                  <c:v>1240484.975912841</c:v>
                </c:pt>
                <c:pt idx="2260">
                  <c:v>1231291.0239165649</c:v>
                </c:pt>
                <c:pt idx="2261">
                  <c:v>1230143.3592324611</c:v>
                </c:pt>
                <c:pt idx="2262">
                  <c:v>1224410.3002047632</c:v>
                </c:pt>
                <c:pt idx="2263">
                  <c:v>1227084.6358791459</c:v>
                </c:pt>
                <c:pt idx="2264">
                  <c:v>1228996.0455102846</c:v>
                </c:pt>
                <c:pt idx="2265">
                  <c:v>1228996.0455102846</c:v>
                </c:pt>
                <c:pt idx="2266">
                  <c:v>1229378.4444208723</c:v>
                </c:pt>
                <c:pt idx="2267">
                  <c:v>1227849.0827430505</c:v>
                </c:pt>
                <c:pt idx="2268">
                  <c:v>1226320.3449943103</c:v>
                </c:pt>
                <c:pt idx="2269">
                  <c:v>1224028.4082328435</c:v>
                </c:pt>
                <c:pt idx="2270">
                  <c:v>1222501.2303027324</c:v>
                </c:pt>
                <c:pt idx="2271">
                  <c:v>1222119.5333078504</c:v>
                </c:pt>
                <c:pt idx="2272">
                  <c:v>1224028.4082328435</c:v>
                </c:pt>
                <c:pt idx="2273">
                  <c:v>1228996.0455102846</c:v>
                </c:pt>
                <c:pt idx="2274">
                  <c:v>1238184.3821587972</c:v>
                </c:pt>
                <c:pt idx="2275">
                  <c:v>1238184.3821587972</c:v>
                </c:pt>
                <c:pt idx="2276">
                  <c:v>1238567.7169635892</c:v>
                </c:pt>
                <c:pt idx="2277">
                  <c:v>1240101.4461310115</c:v>
                </c:pt>
                <c:pt idx="2278">
                  <c:v>1244322.4184727296</c:v>
                </c:pt>
                <c:pt idx="2279">
                  <c:v>1252778.5185084213</c:v>
                </c:pt>
                <c:pt idx="2280">
                  <c:v>1257398.8917842507</c:v>
                </c:pt>
                <c:pt idx="2281">
                  <c:v>1253933.0853894353</c:v>
                </c:pt>
                <c:pt idx="2282">
                  <c:v>1250470.4376251902</c:v>
                </c:pt>
                <c:pt idx="2283">
                  <c:v>1254702.9916208703</c:v>
                </c:pt>
                <c:pt idx="2284">
                  <c:v>1265111.9924616069</c:v>
                </c:pt>
                <c:pt idx="2285">
                  <c:v>1277098.1244230643</c:v>
                </c:pt>
                <c:pt idx="2286">
                  <c:v>1296898.7842602655</c:v>
                </c:pt>
                <c:pt idx="2287">
                  <c:v>1304301.4326540288</c:v>
                </c:pt>
                <c:pt idx="2288">
                  <c:v>1293008.3078693133</c:v>
                </c:pt>
                <c:pt idx="2289">
                  <c:v>1272453.8859224413</c:v>
                </c:pt>
                <c:pt idx="2290">
                  <c:v>1242019.4849907421</c:v>
                </c:pt>
                <c:pt idx="2291">
                  <c:v>1217542.2110233922</c:v>
                </c:pt>
                <c:pt idx="2292">
                  <c:v>1190196.1995998863</c:v>
                </c:pt>
                <c:pt idx="2293">
                  <c:v>1163427.9543615412</c:v>
                </c:pt>
                <c:pt idx="2294">
                  <c:v>1166058.3421471529</c:v>
                </c:pt>
                <c:pt idx="2295">
                  <c:v>1173960.9701733571</c:v>
                </c:pt>
                <c:pt idx="2296">
                  <c:v>1182635.9611423686</c:v>
                </c:pt>
                <c:pt idx="2297">
                  <c:v>1183769.0025253687</c:v>
                </c:pt>
                <c:pt idx="2298">
                  <c:v>1183013.6026081163</c:v>
                </c:pt>
                <c:pt idx="2299">
                  <c:v>1187926.4902533032</c:v>
                </c:pt>
                <c:pt idx="2300">
                  <c:v>1201945.395123912</c:v>
                </c:pt>
                <c:pt idx="2301">
                  <c:v>1220211.6332668811</c:v>
                </c:pt>
                <c:pt idx="2302">
                  <c:v>1231673.6567998305</c:v>
                </c:pt>
                <c:pt idx="2303">
                  <c:v>1243554.6179965604</c:v>
                </c:pt>
                <c:pt idx="2304">
                  <c:v>1257013.6462035589</c:v>
                </c:pt>
                <c:pt idx="2305">
                  <c:v>1275162.3426272999</c:v>
                </c:pt>
                <c:pt idx="2306">
                  <c:v>1290675.8938170969</c:v>
                </c:pt>
                <c:pt idx="2307">
                  <c:v>1305471.5587256942</c:v>
                </c:pt>
                <c:pt idx="2308">
                  <c:v>1322281.9322487339</c:v>
                </c:pt>
                <c:pt idx="2309">
                  <c:v>1335624.9005603604</c:v>
                </c:pt>
                <c:pt idx="2310">
                  <c:v>1341919.5426569786</c:v>
                </c:pt>
                <c:pt idx="2311">
                  <c:v>1353354.0259976871</c:v>
                </c:pt>
                <c:pt idx="2312">
                  <c:v>1363633.5135088302</c:v>
                </c:pt>
                <c:pt idx="2313">
                  <c:v>1371558.7495092768</c:v>
                </c:pt>
                <c:pt idx="2314">
                  <c:v>1376718.5174347833</c:v>
                </c:pt>
                <c:pt idx="2315">
                  <c:v>1381089.6223131567</c:v>
                </c:pt>
                <c:pt idx="2316">
                  <c:v>1387456.0160620604</c:v>
                </c:pt>
                <c:pt idx="2317">
                  <c:v>1387854.247133946</c:v>
                </c:pt>
                <c:pt idx="2318">
                  <c:v>1385863.4817344137</c:v>
                </c:pt>
                <c:pt idx="2319">
                  <c:v>1383873.6912189052</c:v>
                </c:pt>
                <c:pt idx="2320">
                  <c:v>1385863.4817344137</c:v>
                </c:pt>
                <c:pt idx="2321">
                  <c:v>1392636.0616297461</c:v>
                </c:pt>
                <c:pt idx="2322">
                  <c:v>1405415.0197596755</c:v>
                </c:pt>
                <c:pt idx="2323">
                  <c:v>1427070.0590731576</c:v>
                </c:pt>
                <c:pt idx="2324">
                  <c:v>1427070.0590731576</c:v>
                </c:pt>
                <c:pt idx="2325">
                  <c:v>1458955.4422162473</c:v>
                </c:pt>
                <c:pt idx="2326">
                  <c:v>1470315.0058782194</c:v>
                </c:pt>
                <c:pt idx="2327">
                  <c:v>1486188.2028344553</c:v>
                </c:pt>
                <c:pt idx="2328">
                  <c:v>1507034.9549863022</c:v>
                </c:pt>
                <c:pt idx="2329">
                  <c:v>1532514.6665517241</c:v>
                </c:pt>
                <c:pt idx="2330">
                  <c:v>1561462.241881527</c:v>
                </c:pt>
                <c:pt idx="2331">
                  <c:v>1588513.225853676</c:v>
                </c:pt>
                <c:pt idx="2332">
                  <c:v>1609853.1926318537</c:v>
                </c:pt>
                <c:pt idx="2333">
                  <c:v>1626240.4277932364</c:v>
                </c:pt>
                <c:pt idx="2334">
                  <c:v>1641842.1195435803</c:v>
                </c:pt>
                <c:pt idx="2335">
                  <c:v>1654531.3303230796</c:v>
                </c:pt>
                <c:pt idx="2336">
                  <c:v>1665132.4820204172</c:v>
                </c:pt>
                <c:pt idx="2337">
                  <c:v>1669804.7098680399</c:v>
                </c:pt>
                <c:pt idx="2338">
                  <c:v>1671079.7727305908</c:v>
                </c:pt>
                <c:pt idx="2339">
                  <c:v>1672780.4024866782</c:v>
                </c:pt>
                <c:pt idx="2340">
                  <c:v>1680866.9143274892</c:v>
                </c:pt>
                <c:pt idx="2341">
                  <c:v>1697509.6477696206</c:v>
                </c:pt>
                <c:pt idx="2342">
                  <c:v>1714640.730797546</c:v>
                </c:pt>
                <c:pt idx="2343">
                  <c:v>1730542.5316374749</c:v>
                </c:pt>
                <c:pt idx="2344">
                  <c:v>1743906.7632902879</c:v>
                </c:pt>
                <c:pt idx="2345">
                  <c:v>1756009.8924534395</c:v>
                </c:pt>
                <c:pt idx="2346">
                  <c:v>1763373.1366426218</c:v>
                </c:pt>
                <c:pt idx="2347">
                  <c:v>1773787.4906708021</c:v>
                </c:pt>
                <c:pt idx="2348">
                  <c:v>1785530.4873338901</c:v>
                </c:pt>
                <c:pt idx="2349">
                  <c:v>1796428.9794431534</c:v>
                </c:pt>
                <c:pt idx="2350">
                  <c:v>1809101.7637366895</c:v>
                </c:pt>
                <c:pt idx="2351">
                  <c:v>1826196.1816356052</c:v>
                </c:pt>
                <c:pt idx="2352">
                  <c:v>1845112.6221660525</c:v>
                </c:pt>
                <c:pt idx="2353">
                  <c:v>1873844.1156537738</c:v>
                </c:pt>
                <c:pt idx="2354">
                  <c:v>1911218.0793087464</c:v>
                </c:pt>
                <c:pt idx="2355">
                  <c:v>1934492.2304840293</c:v>
                </c:pt>
                <c:pt idx="2356">
                  <c:v>1955168.7984517775</c:v>
                </c:pt>
                <c:pt idx="2357">
                  <c:v>1971859.8284840118</c:v>
                </c:pt>
                <c:pt idx="2358">
                  <c:v>1975927.8808243107</c:v>
                </c:pt>
                <c:pt idx="2359">
                  <c:v>1976380.0816144794</c:v>
                </c:pt>
                <c:pt idx="2360">
                  <c:v>1984979.3058156502</c:v>
                </c:pt>
                <c:pt idx="2361">
                  <c:v>1991324.5842314791</c:v>
                </c:pt>
                <c:pt idx="2362">
                  <c:v>1996769.4775946438</c:v>
                </c:pt>
                <c:pt idx="2363">
                  <c:v>2004492.688907776</c:v>
                </c:pt>
                <c:pt idx="2364">
                  <c:v>2009496.0662338417</c:v>
                </c:pt>
                <c:pt idx="2365">
                  <c:v>2009951.1526909191</c:v>
                </c:pt>
                <c:pt idx="2366">
                  <c:v>2009951.1526909191</c:v>
                </c:pt>
                <c:pt idx="2367">
                  <c:v>2009496.0662338417</c:v>
                </c:pt>
                <c:pt idx="2368">
                  <c:v>2008586.0103077721</c:v>
                </c:pt>
                <c:pt idx="2369">
                  <c:v>2007221.2188807316</c:v>
                </c:pt>
                <c:pt idx="2370">
                  <c:v>2004947.3464139737</c:v>
                </c:pt>
                <c:pt idx="2371">
                  <c:v>2002219.9863055721</c:v>
                </c:pt>
                <c:pt idx="2372">
                  <c:v>1998585.6899037026</c:v>
                </c:pt>
                <c:pt idx="2373">
                  <c:v>1994953.8892135024</c:v>
                </c:pt>
                <c:pt idx="2374">
                  <c:v>1990871.0965886712</c:v>
                </c:pt>
                <c:pt idx="2375">
                  <c:v>1988604.2433057446</c:v>
                </c:pt>
                <c:pt idx="2376">
                  <c:v>1986791.4625979029</c:v>
                </c:pt>
                <c:pt idx="2377">
                  <c:v>1984526.3641083147</c:v>
                </c:pt>
                <c:pt idx="2378">
                  <c:v>1982262.2405074071</c:v>
                </c:pt>
                <c:pt idx="2379">
                  <c:v>1979546.5790375602</c:v>
                </c:pt>
                <c:pt idx="2380">
                  <c:v>1976832.321403781</c:v>
                </c:pt>
                <c:pt idx="2381">
                  <c:v>1974119.4676060695</c:v>
                </c:pt>
                <c:pt idx="2382">
                  <c:v>1971408.01764559</c:v>
                </c:pt>
                <c:pt idx="2383">
                  <c:v>1968697.9715211783</c:v>
                </c:pt>
                <c:pt idx="2384">
                  <c:v>1964184.3476193026</c:v>
                </c:pt>
                <c:pt idx="2385">
                  <c:v>1960576.2561701704</c:v>
                </c:pt>
                <c:pt idx="2386">
                  <c:v>1956069.6514509618</c:v>
                </c:pt>
                <c:pt idx="2387">
                  <c:v>1950666.8731884565</c:v>
                </c:pt>
                <c:pt idx="2388">
                  <c:v>1945269.7102748789</c:v>
                </c:pt>
                <c:pt idx="2389">
                  <c:v>1938980.1173796877</c:v>
                </c:pt>
                <c:pt idx="2390">
                  <c:v>1933146.6248247307</c:v>
                </c:pt>
                <c:pt idx="2391">
                  <c:v>1926871.7722187284</c:v>
                </c:pt>
                <c:pt idx="2392">
                  <c:v>1920157.197364606</c:v>
                </c:pt>
                <c:pt idx="2393">
                  <c:v>1913004.655065015</c:v>
                </c:pt>
                <c:pt idx="2394">
                  <c:v>1905862.0956039522</c:v>
                </c:pt>
                <c:pt idx="2395">
                  <c:v>1898729.5189790893</c:v>
                </c:pt>
                <c:pt idx="2396">
                  <c:v>1892051.7948409542</c:v>
                </c:pt>
                <c:pt idx="2397">
                  <c:v>1884494.3142496049</c:v>
                </c:pt>
                <c:pt idx="2398">
                  <c:v>1876948.1033459306</c:v>
                </c:pt>
                <c:pt idx="2399">
                  <c:v>1869413.1621322595</c:v>
                </c:pt>
                <c:pt idx="2400">
                  <c:v>1861447.2726546228</c:v>
                </c:pt>
                <c:pt idx="2401">
                  <c:v>1854377.0887725987</c:v>
                </c:pt>
                <c:pt idx="2402">
                  <c:v>1846435.0645185914</c:v>
                </c:pt>
                <c:pt idx="2403">
                  <c:v>1838505.6747938506</c:v>
                </c:pt>
                <c:pt idx="2404">
                  <c:v>1830149.4703243952</c:v>
                </c:pt>
                <c:pt idx="2405">
                  <c:v>1822246.0515785497</c:v>
                </c:pt>
                <c:pt idx="2406">
                  <c:v>1813041.3650197443</c:v>
                </c:pt>
                <c:pt idx="2407">
                  <c:v>1801232.0370727684</c:v>
                </c:pt>
                <c:pt idx="2408">
                  <c:v>1788579.608410364</c:v>
                </c:pt>
                <c:pt idx="2409">
                  <c:v>1775959.9749336485</c:v>
                </c:pt>
                <c:pt idx="2410">
                  <c:v>1760773.0577257462</c:v>
                </c:pt>
                <c:pt idx="2411">
                  <c:v>1745202.0647982135</c:v>
                </c:pt>
                <c:pt idx="2412">
                  <c:v>1730112.0513177011</c:v>
                </c:pt>
                <c:pt idx="2413">
                  <c:v>1714211.6933118086</c:v>
                </c:pt>
                <c:pt idx="2414">
                  <c:v>1698364.7200942505</c:v>
                </c:pt>
                <c:pt idx="2415">
                  <c:v>1682571.1316661909</c:v>
                </c:pt>
                <c:pt idx="2416">
                  <c:v>1666830.9280276299</c:v>
                </c:pt>
                <c:pt idx="2417">
                  <c:v>1650720.8820164669</c:v>
                </c:pt>
                <c:pt idx="2418">
                  <c:v>1635088.8907897752</c:v>
                </c:pt>
                <c:pt idx="2419">
                  <c:v>1619089.9818530306</c:v>
                </c:pt>
                <c:pt idx="2420">
                  <c:v>1602728.6006824579</c:v>
                </c:pt>
                <c:pt idx="2421">
                  <c:v>1587261.0923240427</c:v>
                </c:pt>
                <c:pt idx="2422">
                  <c:v>1570599.5146790519</c:v>
                </c:pt>
                <c:pt idx="2423">
                  <c:v>1554828.8071935531</c:v>
                </c:pt>
                <c:pt idx="2424">
                  <c:v>1538288.8953958172</c:v>
                </c:pt>
                <c:pt idx="2425">
                  <c:v>1522633.770465618</c:v>
                </c:pt>
                <c:pt idx="2426">
                  <c:v>1507034.9549863022</c:v>
                </c:pt>
                <c:pt idx="2427">
                  <c:v>1490267.8072277922</c:v>
                </c:pt>
                <c:pt idx="2428">
                  <c:v>1473972.7869408671</c:v>
                </c:pt>
                <c:pt idx="2429">
                  <c:v>1457335.1431172341</c:v>
                </c:pt>
                <c:pt idx="2430">
                  <c:v>1440763.0506681744</c:v>
                </c:pt>
                <c:pt idx="2431">
                  <c:v>1424256.509593688</c:v>
                </c:pt>
                <c:pt idx="2432">
                  <c:v>1407415.3390491847</c:v>
                </c:pt>
                <c:pt idx="2433">
                  <c:v>1390244.4524632301</c:v>
                </c:pt>
                <c:pt idx="2434">
                  <c:v>1367197.9394333903</c:v>
                </c:pt>
                <c:pt idx="2435">
                  <c:v>1342313.2892500143</c:v>
                </c:pt>
                <c:pt idx="2436">
                  <c:v>1316800.8713016752</c:v>
                </c:pt>
                <c:pt idx="2437">
                  <c:v>1291841.9253651518</c:v>
                </c:pt>
                <c:pt idx="2438">
                  <c:v>1264725.9669704363</c:v>
                </c:pt>
                <c:pt idx="2439">
                  <c:v>1238567.7169635892</c:v>
                </c:pt>
                <c:pt idx="2440">
                  <c:v>1210686.7563724518</c:v>
                </c:pt>
                <c:pt idx="2441">
                  <c:v>1183013.6026081163</c:v>
                </c:pt>
                <c:pt idx="2442">
                  <c:v>1154423.9882647526</c:v>
                </c:pt>
                <c:pt idx="2443">
                  <c:v>1124944.5862439461</c:v>
                </c:pt>
                <c:pt idx="2444">
                  <c:v>1095340.0383819826</c:v>
                </c:pt>
                <c:pt idx="2445">
                  <c:v>1065619.7035929654</c:v>
                </c:pt>
                <c:pt idx="2446">
                  <c:v>1036155.2180454601</c:v>
                </c:pt>
                <c:pt idx="2447">
                  <c:v>1006587.5801001675</c:v>
                </c:pt>
                <c:pt idx="2448">
                  <c:v>976926.38264037669</c:v>
                </c:pt>
                <c:pt idx="2449">
                  <c:v>945771.76792779937</c:v>
                </c:pt>
                <c:pt idx="2450">
                  <c:v>914570.27127500623</c:v>
                </c:pt>
                <c:pt idx="2451">
                  <c:v>883332.30446674861</c:v>
                </c:pt>
                <c:pt idx="2452">
                  <c:v>851726.63064091466</c:v>
                </c:pt>
                <c:pt idx="2453">
                  <c:v>820451.01442141458</c:v>
                </c:pt>
                <c:pt idx="2454">
                  <c:v>789170.90433067642</c:v>
                </c:pt>
                <c:pt idx="2455">
                  <c:v>757566.33319077082</c:v>
                </c:pt>
                <c:pt idx="2456">
                  <c:v>726640.83845098503</c:v>
                </c:pt>
                <c:pt idx="2457">
                  <c:v>695736.43086361699</c:v>
                </c:pt>
                <c:pt idx="2458">
                  <c:v>675115.02835666761</c:v>
                </c:pt>
                <c:pt idx="2459">
                  <c:v>658796.70243011788</c:v>
                </c:pt>
                <c:pt idx="2460">
                  <c:v>642896.80722751655</c:v>
                </c:pt>
                <c:pt idx="2461">
                  <c:v>627409.49342376553</c:v>
                </c:pt>
                <c:pt idx="2462">
                  <c:v>620486.46105220541</c:v>
                </c:pt>
                <c:pt idx="2463">
                  <c:v>620172.22621012479</c:v>
                </c:pt>
                <c:pt idx="2464">
                  <c:v>619229.75565539673</c:v>
                </c:pt>
                <c:pt idx="2465">
                  <c:v>618287.63606376015</c:v>
                </c:pt>
                <c:pt idx="2466">
                  <c:v>617659.75131071173</c:v>
                </c:pt>
                <c:pt idx="2467">
                  <c:v>616404.44975346327</c:v>
                </c:pt>
                <c:pt idx="2468">
                  <c:v>615149.77212180384</c:v>
                </c:pt>
                <c:pt idx="2469">
                  <c:v>613895.71841922589</c:v>
                </c:pt>
                <c:pt idx="2470">
                  <c:v>613268.92554061487</c:v>
                </c:pt>
                <c:pt idx="2471">
                  <c:v>612015.80772991292</c:v>
                </c:pt>
                <c:pt idx="2472">
                  <c:v>611389.48279549368</c:v>
                </c:pt>
                <c:pt idx="2473">
                  <c:v>610763.31384596415</c:v>
                </c:pt>
                <c:pt idx="2474">
                  <c:v>609824.35288373381</c:v>
                </c:pt>
                <c:pt idx="2475">
                  <c:v>609511.4438876044</c:v>
                </c:pt>
                <c:pt idx="2476">
                  <c:v>608572.95087305829</c:v>
                </c:pt>
                <c:pt idx="2477">
                  <c:v>607947.48383923434</c:v>
                </c:pt>
                <c:pt idx="2478">
                  <c:v>607322.17278913595</c:v>
                </c:pt>
                <c:pt idx="2479">
                  <c:v>606697.01771927066</c:v>
                </c:pt>
                <c:pt idx="2480">
                  <c:v>605447.17552489601</c:v>
                </c:pt>
                <c:pt idx="2481">
                  <c:v>604822.48840271495</c:v>
                </c:pt>
                <c:pt idx="2482">
                  <c:v>603885.75018267147</c:v>
                </c:pt>
                <c:pt idx="2483">
                  <c:v>602637.31182669289</c:v>
                </c:pt>
                <c:pt idx="2484">
                  <c:v>602325.29972679913</c:v>
                </c:pt>
                <c:pt idx="2485">
                  <c:v>602013.32662021741</c:v>
                </c:pt>
                <c:pt idx="2486">
                  <c:v>602325.29972679913</c:v>
                </c:pt>
                <c:pt idx="2487">
                  <c:v>602013.32662021741</c:v>
                </c:pt>
                <c:pt idx="2488">
                  <c:v>602637.31182669289</c:v>
                </c:pt>
                <c:pt idx="2489">
                  <c:v>608885.74288226664</c:v>
                </c:pt>
                <c:pt idx="2490">
                  <c:v>612642.28864572942</c:v>
                </c:pt>
                <c:pt idx="2491">
                  <c:v>624575.06258157082</c:v>
                </c:pt>
                <c:pt idx="2492">
                  <c:v>622687.19681538641</c:v>
                </c:pt>
                <c:pt idx="2493">
                  <c:v>614209.17335315607</c:v>
                </c:pt>
                <c:pt idx="2494">
                  <c:v>611702.62576430105</c:v>
                </c:pt>
                <c:pt idx="2495">
                  <c:v>612329.02868883684</c:v>
                </c:pt>
                <c:pt idx="2496">
                  <c:v>612642.28864572942</c:v>
                </c:pt>
                <c:pt idx="2497">
                  <c:v>613268.92554061487</c:v>
                </c:pt>
                <c:pt idx="2498">
                  <c:v>613268.92554061487</c:v>
                </c:pt>
                <c:pt idx="2499">
                  <c:v>612329.02868883684</c:v>
                </c:pt>
                <c:pt idx="2500">
                  <c:v>610763.31384596415</c:v>
                </c:pt>
                <c:pt idx="2501">
                  <c:v>609824.35288373381</c:v>
                </c:pt>
                <c:pt idx="2502">
                  <c:v>608572.95087305829</c:v>
                </c:pt>
                <c:pt idx="2503">
                  <c:v>607009.57575696521</c:v>
                </c:pt>
                <c:pt idx="2504">
                  <c:v>605447.17552489601</c:v>
                </c:pt>
                <c:pt idx="2505">
                  <c:v>607947.48383923434</c:v>
                </c:pt>
                <c:pt idx="2506">
                  <c:v>612955.58759593405</c:v>
                </c:pt>
                <c:pt idx="2507">
                  <c:v>615463.38303713128</c:v>
                </c:pt>
                <c:pt idx="2508">
                  <c:v>618915.67679587752</c:v>
                </c:pt>
                <c:pt idx="2509">
                  <c:v>621743.79037343897</c:v>
                </c:pt>
                <c:pt idx="2510">
                  <c:v>625519.52190347947</c:v>
                </c:pt>
                <c:pt idx="2511">
                  <c:v>624889.84335912392</c:v>
                </c:pt>
                <c:pt idx="2512">
                  <c:v>624889.84335912392</c:v>
                </c:pt>
                <c:pt idx="2513">
                  <c:v>625204.66313464567</c:v>
                </c:pt>
                <c:pt idx="2514">
                  <c:v>625204.66313464567</c:v>
                </c:pt>
                <c:pt idx="2515">
                  <c:v>621743.79037343897</c:v>
                </c:pt>
                <c:pt idx="2516">
                  <c:v>616718.21665018797</c:v>
                </c:pt>
                <c:pt idx="2517">
                  <c:v>612015.80772991292</c:v>
                </c:pt>
                <c:pt idx="2518">
                  <c:v>606384.49867721647</c:v>
                </c:pt>
                <c:pt idx="2519">
                  <c:v>604822.48840271495</c:v>
                </c:pt>
                <c:pt idx="2520">
                  <c:v>603573.58210138045</c:v>
                </c:pt>
                <c:pt idx="2521">
                  <c:v>602637.31182669289</c:v>
                </c:pt>
                <c:pt idx="2522">
                  <c:v>601389.49739863165</c:v>
                </c:pt>
                <c:pt idx="2523">
                  <c:v>598895.74032276869</c:v>
                </c:pt>
                <c:pt idx="2524">
                  <c:v>596093.24676683173</c:v>
                </c:pt>
                <c:pt idx="2525">
                  <c:v>597027.06032549031</c:v>
                </c:pt>
                <c:pt idx="2526">
                  <c:v>599207.32347411104</c:v>
                </c:pt>
                <c:pt idx="2527">
                  <c:v>601389.49739863165</c:v>
                </c:pt>
                <c:pt idx="2528">
                  <c:v>604197.957260767</c:v>
                </c:pt>
                <c:pt idx="2529">
                  <c:v>608572.95087305829</c:v>
                </c:pt>
                <c:pt idx="2530">
                  <c:v>610450.28786291368</c:v>
                </c:pt>
                <c:pt idx="2531">
                  <c:v>612955.58759593405</c:v>
                </c:pt>
                <c:pt idx="2532">
                  <c:v>614836.20020211674</c:v>
                </c:pt>
                <c:pt idx="2533">
                  <c:v>613582.3024821002</c:v>
                </c:pt>
                <c:pt idx="2534">
                  <c:v>612329.02868883684</c:v>
                </c:pt>
                <c:pt idx="2535">
                  <c:v>610137.30087550357</c:v>
                </c:pt>
                <c:pt idx="2536">
                  <c:v>607947.48383923434</c:v>
                </c:pt>
                <c:pt idx="2537">
                  <c:v>606384.49867721647</c:v>
                </c:pt>
                <c:pt idx="2538">
                  <c:v>604822.48840271495</c:v>
                </c:pt>
                <c:pt idx="2539">
                  <c:v>604822.48840271495</c:v>
                </c:pt>
                <c:pt idx="2540">
                  <c:v>605759.57758002914</c:v>
                </c:pt>
                <c:pt idx="2541">
                  <c:v>608885.74288226664</c:v>
                </c:pt>
                <c:pt idx="2542">
                  <c:v>615777.03294693492</c:v>
                </c:pt>
                <c:pt idx="2543">
                  <c:v>621115.04772095941</c:v>
                </c:pt>
                <c:pt idx="2544">
                  <c:v>622687.19681538641</c:v>
                </c:pt>
                <c:pt idx="2545">
                  <c:v>623945.61801222153</c:v>
                </c:pt>
                <c:pt idx="2546">
                  <c:v>621743.79037343897</c:v>
                </c:pt>
                <c:pt idx="2547">
                  <c:v>617345.86742823012</c:v>
                </c:pt>
                <c:pt idx="2548">
                  <c:v>612642.28864572942</c:v>
                </c:pt>
                <c:pt idx="2549">
                  <c:v>606697.01771927066</c:v>
                </c:pt>
                <c:pt idx="2550">
                  <c:v>602325.29972679913</c:v>
                </c:pt>
                <c:pt idx="2551">
                  <c:v>599207.32347411104</c:v>
                </c:pt>
                <c:pt idx="2552">
                  <c:v>595470.89937026612</c:v>
                </c:pt>
                <c:pt idx="2553">
                  <c:v>592050.77686929144</c:v>
                </c:pt>
                <c:pt idx="2554">
                  <c:v>592050.77686929144</c:v>
                </c:pt>
                <c:pt idx="2555">
                  <c:v>592672.26636293344</c:v>
                </c:pt>
                <c:pt idx="2556">
                  <c:v>593293.91184146516</c:v>
                </c:pt>
                <c:pt idx="2557">
                  <c:v>593915.71330255829</c:v>
                </c:pt>
                <c:pt idx="2558">
                  <c:v>595159.78416544385</c:v>
                </c:pt>
                <c:pt idx="2559">
                  <c:v>595782.05357072875</c:v>
                </c:pt>
                <c:pt idx="2560">
                  <c:v>597338.40950299054</c:v>
                </c:pt>
                <c:pt idx="2561">
                  <c:v>598272.69100700505</c:v>
                </c:pt>
                <c:pt idx="2562">
                  <c:v>601389.49739863165</c:v>
                </c:pt>
                <c:pt idx="2563">
                  <c:v>604510.20333333872</c:v>
                </c:pt>
                <c:pt idx="2564">
                  <c:v>605447.17552489601</c:v>
                </c:pt>
                <c:pt idx="2565">
                  <c:v>607947.48383923434</c:v>
                </c:pt>
                <c:pt idx="2566">
                  <c:v>610137.30087550357</c:v>
                </c:pt>
                <c:pt idx="2567">
                  <c:v>613268.92554061487</c:v>
                </c:pt>
                <c:pt idx="2568">
                  <c:v>616090.72185354307</c:v>
                </c:pt>
                <c:pt idx="2569">
                  <c:v>618601.6369308345</c:v>
                </c:pt>
                <c:pt idx="2570">
                  <c:v>620486.46105220541</c:v>
                </c:pt>
                <c:pt idx="2571">
                  <c:v>625834.41966795363</c:v>
                </c:pt>
                <c:pt idx="2572">
                  <c:v>628039.79589254595</c:v>
                </c:pt>
                <c:pt idx="2573">
                  <c:v>628985.54206592962</c:v>
                </c:pt>
                <c:pt idx="2574">
                  <c:v>632140.5640093144</c:v>
                </c:pt>
                <c:pt idx="2575">
                  <c:v>634667.38923918456</c:v>
                </c:pt>
                <c:pt idx="2576">
                  <c:v>630878.0872868374</c:v>
                </c:pt>
                <c:pt idx="2577">
                  <c:v>625204.66313464567</c:v>
                </c:pt>
                <c:pt idx="2578">
                  <c:v>620486.46105220541</c:v>
                </c:pt>
                <c:pt idx="2579">
                  <c:v>615149.77212180384</c:v>
                </c:pt>
                <c:pt idx="2580">
                  <c:v>609511.4438876044</c:v>
                </c:pt>
                <c:pt idx="2581">
                  <c:v>603573.58210138045</c:v>
                </c:pt>
                <c:pt idx="2582">
                  <c:v>598272.69100700505</c:v>
                </c:pt>
                <c:pt idx="2583">
                  <c:v>598272.69100700505</c:v>
                </c:pt>
                <c:pt idx="2584">
                  <c:v>599207.32347411104</c:v>
                </c:pt>
                <c:pt idx="2585">
                  <c:v>600454.04602889903</c:v>
                </c:pt>
                <c:pt idx="2586">
                  <c:v>602013.32662021741</c:v>
                </c:pt>
                <c:pt idx="2587">
                  <c:v>603573.58210138045</c:v>
                </c:pt>
                <c:pt idx="2588">
                  <c:v>607009.57575696521</c:v>
                </c:pt>
                <c:pt idx="2589">
                  <c:v>610450.28786291368</c:v>
                </c:pt>
                <c:pt idx="2590">
                  <c:v>614836.20020211674</c:v>
                </c:pt>
                <c:pt idx="2591">
                  <c:v>615463.38303713128</c:v>
                </c:pt>
                <c:pt idx="2592">
                  <c:v>612642.28864572942</c:v>
                </c:pt>
                <c:pt idx="2593">
                  <c:v>609511.4438876044</c:v>
                </c:pt>
                <c:pt idx="2594">
                  <c:v>607009.57575696521</c:v>
                </c:pt>
                <c:pt idx="2595">
                  <c:v>605134.81246656738</c:v>
                </c:pt>
                <c:pt idx="2596">
                  <c:v>601701.39251160435</c:v>
                </c:pt>
                <c:pt idx="2597">
                  <c:v>598272.69100700505</c:v>
                </c:pt>
                <c:pt idx="2598">
                  <c:v>597961.22484374791</c:v>
                </c:pt>
                <c:pt idx="2599">
                  <c:v>599830.60676022433</c:v>
                </c:pt>
                <c:pt idx="2600">
                  <c:v>601077.64128013514</c:v>
                </c:pt>
                <c:pt idx="2601">
                  <c:v>602637.31182669289</c:v>
                </c:pt>
                <c:pt idx="2602">
                  <c:v>603261.45301456563</c:v>
                </c:pt>
                <c:pt idx="2603">
                  <c:v>603573.58210138045</c:v>
                </c:pt>
                <c:pt idx="2604">
                  <c:v>604510.20333333872</c:v>
                </c:pt>
                <c:pt idx="2605">
                  <c:v>604822.48840271495</c:v>
                </c:pt>
                <c:pt idx="2606">
                  <c:v>606072.01863080263</c:v>
                </c:pt>
                <c:pt idx="2607">
                  <c:v>607009.57575696521</c:v>
                </c:pt>
                <c:pt idx="2608">
                  <c:v>609198.5738882795</c:v>
                </c:pt>
                <c:pt idx="2609">
                  <c:v>612329.02868883684</c:v>
                </c:pt>
                <c:pt idx="2610">
                  <c:v>614836.20020211674</c:v>
                </c:pt>
                <c:pt idx="2611">
                  <c:v>616718.21665018797</c:v>
                </c:pt>
                <c:pt idx="2612">
                  <c:v>618287.63606376015</c:v>
                </c:pt>
                <c:pt idx="2613">
                  <c:v>619229.75565539673</c:v>
                </c:pt>
                <c:pt idx="2614">
                  <c:v>621115.04772095941</c:v>
                </c:pt>
                <c:pt idx="2615">
                  <c:v>623001.74362258986</c:v>
                </c:pt>
                <c:pt idx="2616">
                  <c:v>625204.66313464567</c:v>
                </c:pt>
                <c:pt idx="2617">
                  <c:v>626779.3469352182</c:v>
                </c:pt>
                <c:pt idx="2618">
                  <c:v>628355.00562214293</c:v>
                </c:pt>
                <c:pt idx="2619">
                  <c:v>625519.52190347947</c:v>
                </c:pt>
                <c:pt idx="2620">
                  <c:v>621429.39954996109</c:v>
                </c:pt>
                <c:pt idx="2621">
                  <c:v>617659.75131071173</c:v>
                </c:pt>
                <c:pt idx="2622">
                  <c:v>614522.66728156246</c:v>
                </c:pt>
                <c:pt idx="2623">
                  <c:v>611076.37882232666</c:v>
                </c:pt>
                <c:pt idx="2624">
                  <c:v>608260.19785832614</c:v>
                </c:pt>
                <c:pt idx="2625">
                  <c:v>605447.17552489601</c:v>
                </c:pt>
                <c:pt idx="2626">
                  <c:v>606384.49867721647</c:v>
                </c:pt>
                <c:pt idx="2627">
                  <c:v>607322.17278913595</c:v>
                </c:pt>
                <c:pt idx="2628">
                  <c:v>609511.4438876044</c:v>
                </c:pt>
                <c:pt idx="2629">
                  <c:v>613895.71841922589</c:v>
                </c:pt>
                <c:pt idx="2630">
                  <c:v>620486.46105220541</c:v>
                </c:pt>
                <c:pt idx="2631">
                  <c:v>625204.66313464567</c:v>
                </c:pt>
                <c:pt idx="2632">
                  <c:v>633719.53731286339</c:v>
                </c:pt>
                <c:pt idx="2633">
                  <c:v>657839.95953854173</c:v>
                </c:pt>
                <c:pt idx="2634">
                  <c:v>694119.63196238503</c:v>
                </c:pt>
                <c:pt idx="2635">
                  <c:v>734503.95325780846</c:v>
                </c:pt>
                <c:pt idx="2636">
                  <c:v>770498.25829453766</c:v>
                </c:pt>
                <c:pt idx="2637">
                  <c:v>800903.40837836266</c:v>
                </c:pt>
                <c:pt idx="2638">
                  <c:v>829256.31741993129</c:v>
                </c:pt>
                <c:pt idx="2639">
                  <c:v>853777.80940849334</c:v>
                </c:pt>
                <c:pt idx="2640">
                  <c:v>875744.39943535253</c:v>
                </c:pt>
                <c:pt idx="2641">
                  <c:v>896829.97576077469</c:v>
                </c:pt>
                <c:pt idx="2642">
                  <c:v>925403.15138990991</c:v>
                </c:pt>
                <c:pt idx="2643">
                  <c:v>948944.17245639488</c:v>
                </c:pt>
                <c:pt idx="2644">
                  <c:v>974081.66639273986</c:v>
                </c:pt>
                <c:pt idx="2645">
                  <c:v>1005869.6938166395</c:v>
                </c:pt>
                <c:pt idx="2646">
                  <c:v>1032897.1794794779</c:v>
                </c:pt>
                <c:pt idx="2647">
                  <c:v>1053584.7695195116</c:v>
                </c:pt>
                <c:pt idx="2648">
                  <c:v>1072568.1718206033</c:v>
                </c:pt>
                <c:pt idx="2649">
                  <c:v>1093866.362227127</c:v>
                </c:pt>
                <c:pt idx="2650">
                  <c:v>1133129.5898149256</c:v>
                </c:pt>
                <c:pt idx="2651">
                  <c:v>1173207.5980177615</c:v>
                </c:pt>
                <c:pt idx="2652">
                  <c:v>1197392.8739549592</c:v>
                </c:pt>
                <c:pt idx="2653">
                  <c:v>1208024.1583334282</c:v>
                </c:pt>
                <c:pt idx="2654">
                  <c:v>1217923.4400729183</c:v>
                </c:pt>
                <c:pt idx="2655">
                  <c:v>1232821.7894304544</c:v>
                </c:pt>
                <c:pt idx="2656">
                  <c:v>1250470.4376251902</c:v>
                </c:pt>
                <c:pt idx="2657">
                  <c:v>1266270.3029054683</c:v>
                </c:pt>
                <c:pt idx="2658">
                  <c:v>1278647.4517767783</c:v>
                </c:pt>
                <c:pt idx="2659">
                  <c:v>1297288.0463744514</c:v>
                </c:pt>
                <c:pt idx="2660">
                  <c:v>1326986.0677805264</c:v>
                </c:pt>
                <c:pt idx="2661">
                  <c:v>1355328.8032591809</c:v>
                </c:pt>
                <c:pt idx="2662">
                  <c:v>1375924.2780355271</c:v>
                </c:pt>
                <c:pt idx="2663">
                  <c:v>1390642.9565034341</c:v>
                </c:pt>
                <c:pt idx="2664">
                  <c:v>1405815.0056260638</c:v>
                </c:pt>
                <c:pt idx="2665">
                  <c:v>1426668.0064459797</c:v>
                </c:pt>
                <c:pt idx="2666">
                  <c:v>1449647.2429053392</c:v>
                </c:pt>
                <c:pt idx="2667">
                  <c:v>1466660.3834449779</c:v>
                </c:pt>
                <c:pt idx="2668">
                  <c:v>1482519.8929966427</c:v>
                </c:pt>
                <c:pt idx="2669">
                  <c:v>1500483.8787170593</c:v>
                </c:pt>
                <c:pt idx="2670">
                  <c:v>1528394.8968339246</c:v>
                </c:pt>
                <c:pt idx="2671">
                  <c:v>1563537.2374823783</c:v>
                </c:pt>
                <c:pt idx="2672">
                  <c:v>1596033.3971807268</c:v>
                </c:pt>
                <c:pt idx="2673">
                  <c:v>1621612.3818047345</c:v>
                </c:pt>
                <c:pt idx="2674">
                  <c:v>1642264.5278018899</c:v>
                </c:pt>
                <c:pt idx="2675">
                  <c:v>1667255.637019407</c:v>
                </c:pt>
                <c:pt idx="2676">
                  <c:v>1690247.8307846468</c:v>
                </c:pt>
                <c:pt idx="2677">
                  <c:v>1712067.0908049215</c:v>
                </c:pt>
                <c:pt idx="2678">
                  <c:v>1729251.2076662388</c:v>
                </c:pt>
                <c:pt idx="2679">
                  <c:v>1748225.7998269051</c:v>
                </c:pt>
                <c:pt idx="2680">
                  <c:v>1775959.9749336485</c:v>
                </c:pt>
                <c:pt idx="2681">
                  <c:v>1806477.1176793147</c:v>
                </c:pt>
                <c:pt idx="2682">
                  <c:v>1831028.4078726545</c:v>
                </c:pt>
                <c:pt idx="2683">
                  <c:v>1856585.4488604236</c:v>
                </c:pt>
                <c:pt idx="2684">
                  <c:v>1887604.853179073</c:v>
                </c:pt>
                <c:pt idx="2685">
                  <c:v>1916579.6783613041</c:v>
                </c:pt>
                <c:pt idx="2686">
                  <c:v>1944370.7290571183</c:v>
                </c:pt>
                <c:pt idx="2687">
                  <c:v>1977736.9179669768</c:v>
                </c:pt>
                <c:pt idx="2688">
                  <c:v>2012227.1699085832</c:v>
                </c:pt>
                <c:pt idx="2689">
                  <c:v>2046026.2084670831</c:v>
                </c:pt>
                <c:pt idx="2690">
                  <c:v>2067144.0491033718</c:v>
                </c:pt>
                <c:pt idx="2691">
                  <c:v>2088344.4041444454</c:v>
                </c:pt>
                <c:pt idx="2692">
                  <c:v>2124946.2496372871</c:v>
                </c:pt>
                <c:pt idx="2693">
                  <c:v>2154309.4898434356</c:v>
                </c:pt>
                <c:pt idx="2694">
                  <c:v>2165067.9694488645</c:v>
                </c:pt>
                <c:pt idx="2695">
                  <c:v>2172095.4828988761</c:v>
                </c:pt>
                <c:pt idx="2696">
                  <c:v>2179601.1681191158</c:v>
                </c:pt>
                <c:pt idx="2697">
                  <c:v>2195583.8953575585</c:v>
                </c:pt>
                <c:pt idx="2698">
                  <c:v>2220588.0506848916</c:v>
                </c:pt>
                <c:pt idx="2699">
                  <c:v>2265204.462808324</c:v>
                </c:pt>
                <c:pt idx="2700">
                  <c:v>2320256.9992444478</c:v>
                </c:pt>
                <c:pt idx="2701">
                  <c:v>2335185.4949328117</c:v>
                </c:pt>
                <c:pt idx="2702">
                  <c:v>2440243.6433569528</c:v>
                </c:pt>
                <c:pt idx="2703">
                  <c:v>2564110.2083167061</c:v>
                </c:pt>
                <c:pt idx="2704">
                  <c:v>2603758.8083941955</c:v>
                </c:pt>
                <c:pt idx="2705">
                  <c:v>2602752.0437154453</c:v>
                </c:pt>
                <c:pt idx="2706">
                  <c:v>2602248.7198689487</c:v>
                </c:pt>
                <c:pt idx="2707">
                  <c:v>2605269.2478767131</c:v>
                </c:pt>
                <c:pt idx="2708">
                  <c:v>2603758.8083941955</c:v>
                </c:pt>
                <c:pt idx="2709">
                  <c:v>2615852.1511149593</c:v>
                </c:pt>
                <c:pt idx="2710">
                  <c:v>2642637.8531998489</c:v>
                </c:pt>
                <c:pt idx="2711">
                  <c:v>2677164.8417040706</c:v>
                </c:pt>
                <c:pt idx="2712">
                  <c:v>2701645.3969606664</c:v>
                </c:pt>
                <c:pt idx="2713">
                  <c:v>2712895.6779593136</c:v>
                </c:pt>
                <c:pt idx="2714">
                  <c:v>2722627.0184654277</c:v>
                </c:pt>
                <c:pt idx="2715">
                  <c:v>2747274.1623432375</c:v>
                </c:pt>
                <c:pt idx="2716">
                  <c:v>2781827.6973639149</c:v>
                </c:pt>
                <c:pt idx="2717">
                  <c:v>2807727.97925747</c:v>
                </c:pt>
                <c:pt idx="2718">
                  <c:v>2829038.9564516954</c:v>
                </c:pt>
                <c:pt idx="2719">
                  <c:v>2848849.12603884</c:v>
                </c:pt>
                <c:pt idx="2720">
                  <c:v>2867145.1515762601</c:v>
                </c:pt>
                <c:pt idx="2721">
                  <c:v>2879194.2640487105</c:v>
                </c:pt>
                <c:pt idx="2722">
                  <c:v>2886538.6062453035</c:v>
                </c:pt>
                <c:pt idx="2723">
                  <c:v>2905985.4457038455</c:v>
                </c:pt>
                <c:pt idx="2724">
                  <c:v>2929708.9538385626</c:v>
                </c:pt>
                <c:pt idx="2725">
                  <c:v>2938163.0087387748</c:v>
                </c:pt>
                <c:pt idx="2726">
                  <c:v>2942922.8016093839</c:v>
                </c:pt>
                <c:pt idx="2727">
                  <c:v>2946097.7516544517</c:v>
                </c:pt>
                <c:pt idx="2728">
                  <c:v>2949274.1055320948</c:v>
                </c:pt>
                <c:pt idx="2729">
                  <c:v>2954571.1483049672</c:v>
                </c:pt>
                <c:pt idx="2730">
                  <c:v>2955631.0248025693</c:v>
                </c:pt>
                <c:pt idx="2731">
                  <c:v>2950333.2021227106</c:v>
                </c:pt>
                <c:pt idx="2732">
                  <c:v>2941864.7968932055</c:v>
                </c:pt>
                <c:pt idx="2733">
                  <c:v>2928652.8988939244</c:v>
                </c:pt>
                <c:pt idx="2734">
                  <c:v>2913884.5077704173</c:v>
                </c:pt>
                <c:pt idx="2735">
                  <c:v>2900198.3765407931</c:v>
                </c:pt>
                <c:pt idx="2736">
                  <c:v>2890213.6435115244</c:v>
                </c:pt>
                <c:pt idx="2737">
                  <c:v>2880242.9878432304</c:v>
                </c:pt>
                <c:pt idx="2738">
                  <c:v>2870286.4095394034</c:v>
                </c:pt>
                <c:pt idx="2739">
                  <c:v>2861912.8412764985</c:v>
                </c:pt>
                <c:pt idx="2740">
                  <c:v>2850937.6826696098</c:v>
                </c:pt>
                <c:pt idx="2741">
                  <c:v>2840501.1388007551</c:v>
                </c:pt>
                <c:pt idx="2742">
                  <c:v>2828518.3966113254</c:v>
                </c:pt>
                <c:pt idx="2743">
                  <c:v>2816556.2830213457</c:v>
                </c:pt>
                <c:pt idx="2744">
                  <c:v>2805133.5640787147</c:v>
                </c:pt>
                <c:pt idx="2745">
                  <c:v>2794247.6660897955</c:v>
                </c:pt>
                <c:pt idx="2746">
                  <c:v>2782861.8368552998</c:v>
                </c:pt>
                <c:pt idx="2747">
                  <c:v>2769430.1900255959</c:v>
                </c:pt>
                <c:pt idx="2748">
                  <c:v>2754479.8366725445</c:v>
                </c:pt>
                <c:pt idx="2749">
                  <c:v>2738020.9546140395</c:v>
                </c:pt>
                <c:pt idx="2750">
                  <c:v>2722627.0184654277</c:v>
                </c:pt>
                <c:pt idx="2751">
                  <c:v>2707268.1782348081</c:v>
                </c:pt>
                <c:pt idx="2752">
                  <c:v>2703689.4987593405</c:v>
                </c:pt>
                <c:pt idx="2753">
                  <c:v>2701134.4689992256</c:v>
                </c:pt>
                <c:pt idx="2754">
                  <c:v>2698069.720135536</c:v>
                </c:pt>
                <c:pt idx="2755">
                  <c:v>2693985.5720638297</c:v>
                </c:pt>
                <c:pt idx="2756">
                  <c:v>2690413.9897634741</c:v>
                </c:pt>
                <c:pt idx="2757">
                  <c:v>2685824.7630519327</c:v>
                </c:pt>
                <c:pt idx="2758">
                  <c:v>2680729.3268304784</c:v>
                </c:pt>
                <c:pt idx="2759">
                  <c:v>2675128.8509590086</c:v>
                </c:pt>
                <c:pt idx="2760">
                  <c:v>2670550.1530237962</c:v>
                </c:pt>
                <c:pt idx="2761">
                  <c:v>2665974.6137168258</c:v>
                </c:pt>
                <c:pt idx="2762">
                  <c:v>2660386.5774010774</c:v>
                </c:pt>
                <c:pt idx="2763">
                  <c:v>2654803.2595368568</c:v>
                </c:pt>
                <c:pt idx="2764">
                  <c:v>2648210.8762615826</c:v>
                </c:pt>
                <c:pt idx="2765">
                  <c:v>2643144.2966824397</c:v>
                </c:pt>
                <c:pt idx="2766">
                  <c:v>2637575.5631213542</c:v>
                </c:pt>
                <c:pt idx="2767">
                  <c:v>2631000.4158411175</c:v>
                </c:pt>
                <c:pt idx="2768">
                  <c:v>2624936.8984403554</c:v>
                </c:pt>
                <c:pt idx="2769">
                  <c:v>2617869.8919794988</c:v>
                </c:pt>
                <c:pt idx="2770">
                  <c:v>2610810.5286303908</c:v>
                </c:pt>
                <c:pt idx="2771">
                  <c:v>2603758.8083941955</c:v>
                </c:pt>
                <c:pt idx="2772">
                  <c:v>2596211.8753651157</c:v>
                </c:pt>
                <c:pt idx="2773">
                  <c:v>2588171.484345803</c:v>
                </c:pt>
                <c:pt idx="2774">
                  <c:v>2580642.6842103247</c:v>
                </c:pt>
                <c:pt idx="2775">
                  <c:v>2573122.658052016</c:v>
                </c:pt>
                <c:pt idx="2776">
                  <c:v>2565110.9676936176</c:v>
                </c:pt>
                <c:pt idx="2777">
                  <c:v>2557109.260171419</c:v>
                </c:pt>
                <c:pt idx="2778">
                  <c:v>2549117.535490077</c:v>
                </c:pt>
                <c:pt idx="2779">
                  <c:v>2541634.3600454275</c:v>
                </c:pt>
                <c:pt idx="2780">
                  <c:v>2533164.0346418135</c:v>
                </c:pt>
                <c:pt idx="2781">
                  <c:v>2525202.2584772203</c:v>
                </c:pt>
                <c:pt idx="2782">
                  <c:v>2517250.4651511554</c:v>
                </c:pt>
                <c:pt idx="2783">
                  <c:v>2509804.7253512777</c:v>
                </c:pt>
                <c:pt idx="2784">
                  <c:v>2500386.0504750628</c:v>
                </c:pt>
                <c:pt idx="2785">
                  <c:v>2489992.3142336775</c:v>
                </c:pt>
                <c:pt idx="2786">
                  <c:v>2479122.0830241218</c:v>
                </c:pt>
                <c:pt idx="2787">
                  <c:v>2468763.5596841574</c:v>
                </c:pt>
                <c:pt idx="2788">
                  <c:v>2457438.2420175243</c:v>
                </c:pt>
                <c:pt idx="2789">
                  <c:v>2446624.6322228108</c:v>
                </c:pt>
                <c:pt idx="2790">
                  <c:v>2436320.1565947384</c:v>
                </c:pt>
                <c:pt idx="2791">
                  <c:v>2424564.6705734544</c:v>
                </c:pt>
                <c:pt idx="2792">
                  <c:v>2412343.2573548052</c:v>
                </c:pt>
                <c:pt idx="2793">
                  <c:v>2400146.2163007818</c:v>
                </c:pt>
                <c:pt idx="2794">
                  <c:v>2387487.1475994587</c:v>
                </c:pt>
                <c:pt idx="2795">
                  <c:v>2374369.0928921569</c:v>
                </c:pt>
                <c:pt idx="2796">
                  <c:v>2362248.0929933954</c:v>
                </c:pt>
                <c:pt idx="2797">
                  <c:v>2349184.7879183479</c:v>
                </c:pt>
                <c:pt idx="2798">
                  <c:v>2336149.910534732</c:v>
                </c:pt>
                <c:pt idx="2799">
                  <c:v>2323143.4608472046</c:v>
                </c:pt>
                <c:pt idx="2800">
                  <c:v>2310645.5993908457</c:v>
                </c:pt>
                <c:pt idx="2801">
                  <c:v>2297215.844548773</c:v>
                </c:pt>
                <c:pt idx="2802">
                  <c:v>2282860.7475559693</c:v>
                </c:pt>
                <c:pt idx="2803">
                  <c:v>2269017.5144164823</c:v>
                </c:pt>
                <c:pt idx="2804">
                  <c:v>2254731.439393945</c:v>
                </c:pt>
                <c:pt idx="2805">
                  <c:v>2239531.642870279</c:v>
                </c:pt>
                <c:pt idx="2806">
                  <c:v>2224844.9190589599</c:v>
                </c:pt>
                <c:pt idx="2807">
                  <c:v>2208779.9893831834</c:v>
                </c:pt>
                <c:pt idx="2808">
                  <c:v>2191348.7864518538</c:v>
                </c:pt>
                <c:pt idx="2809">
                  <c:v>2173502.0384646486</c:v>
                </c:pt>
                <c:pt idx="2810">
                  <c:v>2157114.0609716531</c:v>
                </c:pt>
                <c:pt idx="2811">
                  <c:v>2139841.5695806034</c:v>
                </c:pt>
                <c:pt idx="2812">
                  <c:v>2123087.1423182543</c:v>
                </c:pt>
                <c:pt idx="2813">
                  <c:v>2105919.9776733294</c:v>
                </c:pt>
                <c:pt idx="2814">
                  <c:v>2089268.0304904934</c:v>
                </c:pt>
                <c:pt idx="2815">
                  <c:v>2073127.089261543</c:v>
                </c:pt>
                <c:pt idx="2816">
                  <c:v>2055656.7254906986</c:v>
                </c:pt>
                <c:pt idx="2817">
                  <c:v>2038242.6711719017</c:v>
                </c:pt>
                <c:pt idx="2818">
                  <c:v>2021340.9876439255</c:v>
                </c:pt>
                <c:pt idx="2819">
                  <c:v>2004492.688907776</c:v>
                </c:pt>
                <c:pt idx="2820">
                  <c:v>1987244.5992799476</c:v>
                </c:pt>
                <c:pt idx="2821">
                  <c:v>1969601.1642483063</c:v>
                </c:pt>
                <c:pt idx="2822">
                  <c:v>1951566.9462783262</c:v>
                </c:pt>
                <c:pt idx="2823">
                  <c:v>1933595.1210488565</c:v>
                </c:pt>
                <c:pt idx="2824">
                  <c:v>1915685.6885633897</c:v>
                </c:pt>
                <c:pt idx="2825">
                  <c:v>1897838.6488207616</c:v>
                </c:pt>
                <c:pt idx="2826">
                  <c:v>1880054.0018174797</c:v>
                </c:pt>
                <c:pt idx="2827">
                  <c:v>1863216.3784443401</c:v>
                </c:pt>
                <c:pt idx="2828">
                  <c:v>1844671.8860417604</c:v>
                </c:pt>
                <c:pt idx="2829">
                  <c:v>1827074.4172646664</c:v>
                </c:pt>
                <c:pt idx="2830">
                  <c:v>1808226.7257350031</c:v>
                </c:pt>
                <c:pt idx="2831">
                  <c:v>1789886.9595164433</c:v>
                </c:pt>
                <c:pt idx="2832">
                  <c:v>1771615.9812966362</c:v>
                </c:pt>
                <c:pt idx="2833">
                  <c:v>1755144.3693472538</c:v>
                </c:pt>
                <c:pt idx="2834">
                  <c:v>1737435.5201330036</c:v>
                </c:pt>
                <c:pt idx="2835">
                  <c:v>1719362.716859905</c:v>
                </c:pt>
                <c:pt idx="2836">
                  <c:v>1701358.701584395</c:v>
                </c:pt>
                <c:pt idx="2837">
                  <c:v>1682997.2834896762</c:v>
                </c:pt>
                <c:pt idx="2838">
                  <c:v>1663010.3019066155</c:v>
                </c:pt>
                <c:pt idx="2839">
                  <c:v>1643531.9865494967</c:v>
                </c:pt>
                <c:pt idx="2840">
                  <c:v>1623294.7616814636</c:v>
                </c:pt>
                <c:pt idx="2841">
                  <c:v>1603985.062710708</c:v>
                </c:pt>
                <c:pt idx="2842">
                  <c:v>1584757.8781389166</c:v>
                </c:pt>
                <c:pt idx="2843">
                  <c:v>1563122.1603706945</c:v>
                </c:pt>
                <c:pt idx="2844">
                  <c:v>1543244.3176978268</c:v>
                </c:pt>
                <c:pt idx="2845">
                  <c:v>1523867.6541205496</c:v>
                </c:pt>
                <c:pt idx="2846">
                  <c:v>1504167.6307620946</c:v>
                </c:pt>
                <c:pt idx="2847">
                  <c:v>1484149.8629702255</c:v>
                </c:pt>
                <c:pt idx="2848">
                  <c:v>1463820.0830772985</c:v>
                </c:pt>
                <c:pt idx="2849">
                  <c:v>1443991.4822822902</c:v>
                </c:pt>
                <c:pt idx="2850">
                  <c:v>1424256.509593688</c:v>
                </c:pt>
                <c:pt idx="2851">
                  <c:v>1404615.1650126558</c:v>
                </c:pt>
                <c:pt idx="2852">
                  <c:v>1383873.6912189052</c:v>
                </c:pt>
                <c:pt idx="2853">
                  <c:v>1364029.4048539363</c:v>
                </c:pt>
                <c:pt idx="2854">
                  <c:v>1347041.2900066003</c:v>
                </c:pt>
                <c:pt idx="2855">
                  <c:v>1331303.1249458436</c:v>
                </c:pt>
                <c:pt idx="2856">
                  <c:v>1315627.3526244331</c:v>
                </c:pt>
                <c:pt idx="2857">
                  <c:v>1303521.5435840655</c:v>
                </c:pt>
                <c:pt idx="2858">
                  <c:v>1292230.6805360131</c:v>
                </c:pt>
                <c:pt idx="2859">
                  <c:v>1280584.9883682095</c:v>
                </c:pt>
                <c:pt idx="2860">
                  <c:v>1268974.3921172339</c:v>
                </c:pt>
                <c:pt idx="2861">
                  <c:v>1260096.7027281877</c:v>
                </c:pt>
                <c:pt idx="2862">
                  <c:v>1255088.0032288842</c:v>
                </c:pt>
                <c:pt idx="2863">
                  <c:v>1250470.4376251902</c:v>
                </c:pt>
                <c:pt idx="2864">
                  <c:v>1246242.6020833664</c:v>
                </c:pt>
                <c:pt idx="2865">
                  <c:v>1242786.9735041168</c:v>
                </c:pt>
                <c:pt idx="2866">
                  <c:v>1239334.5035554375</c:v>
                </c:pt>
                <c:pt idx="2867">
                  <c:v>1235119.1075658426</c:v>
                </c:pt>
                <c:pt idx="2868">
                  <c:v>1230143.3592324611</c:v>
                </c:pt>
                <c:pt idx="2869">
                  <c:v>1229378.4444208723</c:v>
                </c:pt>
                <c:pt idx="2870">
                  <c:v>1230908.4300266113</c:v>
                </c:pt>
                <c:pt idx="2871">
                  <c:v>1232439.0395579394</c:v>
                </c:pt>
                <c:pt idx="2872">
                  <c:v>1234736.1237206496</c:v>
                </c:pt>
                <c:pt idx="2873">
                  <c:v>1235885.1922419854</c:v>
                </c:pt>
                <c:pt idx="2874">
                  <c:v>1236651.4328971971</c:v>
                </c:pt>
                <c:pt idx="2875">
                  <c:v>1238567.7169635892</c:v>
                </c:pt>
                <c:pt idx="2876">
                  <c:v>1246242.6020833664</c:v>
                </c:pt>
                <c:pt idx="2877">
                  <c:v>1246626.755790785</c:v>
                </c:pt>
                <c:pt idx="2878">
                  <c:v>1244706.3772042748</c:v>
                </c:pt>
                <c:pt idx="2879">
                  <c:v>1242019.4849907421</c:v>
                </c:pt>
                <c:pt idx="2880">
                  <c:v>1238951.090760529</c:v>
                </c:pt>
                <c:pt idx="2881">
                  <c:v>1235502.1304055117</c:v>
                </c:pt>
                <c:pt idx="2882">
                  <c:v>1232056.3286810648</c:v>
                </c:pt>
                <c:pt idx="2883">
                  <c:v>1228231.3646702096</c:v>
                </c:pt>
                <c:pt idx="2884">
                  <c:v>1224028.4082328435</c:v>
                </c:pt>
                <c:pt idx="2885">
                  <c:v>1219830.1702470053</c:v>
                </c:pt>
                <c:pt idx="2886">
                  <c:v>1219448.7462216057</c:v>
                </c:pt>
                <c:pt idx="2887">
                  <c:v>1220593.1352847256</c:v>
                </c:pt>
                <c:pt idx="2888">
                  <c:v>1220974.6762970462</c:v>
                </c:pt>
                <c:pt idx="2889">
                  <c:v>1221356.2563061714</c:v>
                </c:pt>
                <c:pt idx="2890">
                  <c:v>1222119.5333078504</c:v>
                </c:pt>
                <c:pt idx="2891">
                  <c:v>1223264.7412759252</c:v>
                </c:pt>
                <c:pt idx="2892">
                  <c:v>1224410.3002047632</c:v>
                </c:pt>
                <c:pt idx="2893">
                  <c:v>1231291.0239165649</c:v>
                </c:pt>
                <c:pt idx="2894">
                  <c:v>1233587.4061600771</c:v>
                </c:pt>
                <c:pt idx="2895">
                  <c:v>1235885.1922419854</c:v>
                </c:pt>
                <c:pt idx="2896">
                  <c:v>1239717.9553459864</c:v>
                </c:pt>
                <c:pt idx="2897">
                  <c:v>1251239.6419385914</c:v>
                </c:pt>
                <c:pt idx="2898">
                  <c:v>1249701.3892955147</c:v>
                </c:pt>
                <c:pt idx="2899">
                  <c:v>1350590.9756454639</c:v>
                </c:pt>
                <c:pt idx="2900">
                  <c:v>1365613.3601791225</c:v>
                </c:pt>
                <c:pt idx="2901">
                  <c:v>1358095.1292300597</c:v>
                </c:pt>
                <c:pt idx="2902">
                  <c:v>1347041.2900066003</c:v>
                </c:pt>
                <c:pt idx="2903">
                  <c:v>1333659.8721670453</c:v>
                </c:pt>
                <c:pt idx="2904">
                  <c:v>1319931.9702351931</c:v>
                </c:pt>
                <c:pt idx="2905">
                  <c:v>1297677.3474842776</c:v>
                </c:pt>
                <c:pt idx="2906">
                  <c:v>1274001.3414947316</c:v>
                </c:pt>
                <c:pt idx="2907">
                  <c:v>1248548.1092648115</c:v>
                </c:pt>
                <c:pt idx="2908">
                  <c:v>1234353.178871097</c:v>
                </c:pt>
                <c:pt idx="2909">
                  <c:v>1219067.3611895181</c:v>
                </c:pt>
                <c:pt idx="2910">
                  <c:v>1212589.7819781676</c:v>
                </c:pt>
                <c:pt idx="2911">
                  <c:v>1215636.6507103667</c:v>
                </c:pt>
                <c:pt idx="2912">
                  <c:v>1219067.3611895181</c:v>
                </c:pt>
                <c:pt idx="2913">
                  <c:v>1221737.8753086086</c:v>
                </c:pt>
                <c:pt idx="2914">
                  <c:v>1224028.4082328435</c:v>
                </c:pt>
                <c:pt idx="2915">
                  <c:v>1230525.8751311339</c:v>
                </c:pt>
                <c:pt idx="2916">
                  <c:v>1245474.4116519578</c:v>
                </c:pt>
                <c:pt idx="2917">
                  <c:v>1267042.7048462443</c:v>
                </c:pt>
                <c:pt idx="2918">
                  <c:v>1259711.1841780134</c:v>
                </c:pt>
                <c:pt idx="2919">
                  <c:v>1323065.5648815446</c:v>
                </c:pt>
                <c:pt idx="2920">
                  <c:v>1471940.2963959146</c:v>
                </c:pt>
                <c:pt idx="2921">
                  <c:v>1467878.2399650663</c:v>
                </c:pt>
                <c:pt idx="2922">
                  <c:v>1427874.281310942</c:v>
                </c:pt>
                <c:pt idx="2923">
                  <c:v>1387456.0160620604</c:v>
                </c:pt>
                <c:pt idx="2924">
                  <c:v>1336804.3855403084</c:v>
                </c:pt>
                <c:pt idx="2925">
                  <c:v>1317583.4120635409</c:v>
                </c:pt>
                <c:pt idx="2926">
                  <c:v>1319931.9702351931</c:v>
                </c:pt>
                <c:pt idx="2927">
                  <c:v>1243554.6179965604</c:v>
                </c:pt>
                <c:pt idx="2928">
                  <c:v>1512365.0550993625</c:v>
                </c:pt>
                <c:pt idx="2929">
                  <c:v>1870299.0408730693</c:v>
                </c:pt>
                <c:pt idx="2930">
                  <c:v>1939429.1205448098</c:v>
                </c:pt>
                <c:pt idx="2931">
                  <c:v>1876504.5595471747</c:v>
                </c:pt>
                <c:pt idx="2932">
                  <c:v>1648182.3379418347</c:v>
                </c:pt>
                <c:pt idx="2933">
                  <c:v>1378704.7983566299</c:v>
                </c:pt>
                <c:pt idx="2934">
                  <c:v>1243170.7762531005</c:v>
                </c:pt>
                <c:pt idx="2935">
                  <c:v>1248548.1092648115</c:v>
                </c:pt>
                <c:pt idx="2936">
                  <c:v>1262410.632930696</c:v>
                </c:pt>
                <c:pt idx="2937">
                  <c:v>1269747.3399958108</c:v>
                </c:pt>
                <c:pt idx="2938">
                  <c:v>1265111.9924616069</c:v>
                </c:pt>
                <c:pt idx="2939">
                  <c:v>1240868.5446879826</c:v>
                </c:pt>
                <c:pt idx="2940">
                  <c:v>1221737.8753086086</c:v>
                </c:pt>
                <c:pt idx="2941">
                  <c:v>1206503.5316371359</c:v>
                </c:pt>
                <c:pt idx="2942">
                  <c:v>1200427.2641381249</c:v>
                </c:pt>
                <c:pt idx="2943">
                  <c:v>1193982.1681473404</c:v>
                </c:pt>
                <c:pt idx="2944">
                  <c:v>1180748.3387447428</c:v>
                </c:pt>
                <c:pt idx="2945">
                  <c:v>1170195.669218665</c:v>
                </c:pt>
                <c:pt idx="2946">
                  <c:v>1167938.3604298346</c:v>
                </c:pt>
                <c:pt idx="2947">
                  <c:v>1165682.4554770719</c:v>
                </c:pt>
                <c:pt idx="2948">
                  <c:v>1160048.8348829094</c:v>
                </c:pt>
                <c:pt idx="2949">
                  <c:v>1164930.7991249952</c:v>
                </c:pt>
                <c:pt idx="2950">
                  <c:v>1168690.6407109927</c:v>
                </c:pt>
                <c:pt idx="2951">
                  <c:v>1168690.6407109927</c:v>
                </c:pt>
                <c:pt idx="2952">
                  <c:v>1170195.669218665</c:v>
                </c:pt>
                <c:pt idx="2953">
                  <c:v>1175091.3208688144</c:v>
                </c:pt>
                <c:pt idx="2954">
                  <c:v>1184524.5584263466</c:v>
                </c:pt>
                <c:pt idx="2955">
                  <c:v>1192845.9681302775</c:v>
                </c:pt>
                <c:pt idx="2956">
                  <c:v>1200427.2641381249</c:v>
                </c:pt>
                <c:pt idx="2957">
                  <c:v>1208404.412495438</c:v>
                </c:pt>
                <c:pt idx="2958">
                  <c:v>1216017.6847816911</c:v>
                </c:pt>
                <c:pt idx="2959">
                  <c:v>1229378.4444208723</c:v>
                </c:pt>
                <c:pt idx="2960">
                  <c:v>1238184.3821587972</c:v>
                </c:pt>
                <c:pt idx="2961">
                  <c:v>1244706.3772042748</c:v>
                </c:pt>
                <c:pt idx="2962">
                  <c:v>1273227.5357167237</c:v>
                </c:pt>
                <c:pt idx="2963">
                  <c:v>1273227.5357167237</c:v>
                </c:pt>
                <c:pt idx="2964">
                  <c:v>1275936.538358219</c:v>
                </c:pt>
                <c:pt idx="2965">
                  <c:v>1268587.9766743165</c:v>
                </c:pt>
                <c:pt idx="2966">
                  <c:v>1258940.2640669141</c:v>
                </c:pt>
                <c:pt idx="2967">
                  <c:v>1247010.9484950081</c:v>
                </c:pt>
                <c:pt idx="2968">
                  <c:v>1234353.178871097</c:v>
                </c:pt>
                <c:pt idx="2969">
                  <c:v>1230908.4300266113</c:v>
                </c:pt>
                <c:pt idx="2970">
                  <c:v>1227466.839812696</c:v>
                </c:pt>
                <c:pt idx="2971">
                  <c:v>1223646.5552565642</c:v>
                </c:pt>
                <c:pt idx="2972">
                  <c:v>1220593.1352847256</c:v>
                </c:pt>
                <c:pt idx="2973">
                  <c:v>1220974.6762970462</c:v>
                </c:pt>
                <c:pt idx="2974">
                  <c:v>1222882.9662897624</c:v>
                </c:pt>
                <c:pt idx="2975">
                  <c:v>1219448.7462216057</c:v>
                </c:pt>
                <c:pt idx="2976">
                  <c:v>1217161.0209695064</c:v>
                </c:pt>
                <c:pt idx="2977">
                  <c:v>1214493.7824702356</c:v>
                </c:pt>
                <c:pt idx="2978">
                  <c:v>1211447.8496264201</c:v>
                </c:pt>
                <c:pt idx="2979">
                  <c:v>1204603.6256686784</c:v>
                </c:pt>
                <c:pt idx="2980">
                  <c:v>1197392.8739549592</c:v>
                </c:pt>
                <c:pt idx="2981">
                  <c:v>1199668.4326184914</c:v>
                </c:pt>
                <c:pt idx="2982">
                  <c:v>1204223.761461908</c:v>
                </c:pt>
                <c:pt idx="2983">
                  <c:v>1208024.1583334282</c:v>
                </c:pt>
                <c:pt idx="2984">
                  <c:v>1212209.0988652781</c:v>
                </c:pt>
                <c:pt idx="2985">
                  <c:v>1216398.75784982</c:v>
                </c:pt>
                <c:pt idx="2986">
                  <c:v>1230143.3592324611</c:v>
                </c:pt>
                <c:pt idx="2987">
                  <c:v>1376718.5174347833</c:v>
                </c:pt>
                <c:pt idx="2988">
                  <c:v>1418635.1429671049</c:v>
                </c:pt>
                <c:pt idx="2989">
                  <c:v>1324633.29809485</c:v>
                </c:pt>
                <c:pt idx="2990">
                  <c:v>1209925.8190975524</c:v>
                </c:pt>
                <c:pt idx="2991">
                  <c:v>1208404.412495438</c:v>
                </c:pt>
                <c:pt idx="2992">
                  <c:v>1203084.4028131105</c:v>
                </c:pt>
                <c:pt idx="2993">
                  <c:v>1193603.3958138432</c:v>
                </c:pt>
                <c:pt idx="2994">
                  <c:v>1198151.2375269085</c:v>
                </c:pt>
                <c:pt idx="2995">
                  <c:v>1202704.6945877373</c:v>
                </c:pt>
                <c:pt idx="2996">
                  <c:v>1206123.4724556562</c:v>
                </c:pt>
                <c:pt idx="2997">
                  <c:v>1206883.6298189126</c:v>
                </c:pt>
                <c:pt idx="2998">
                  <c:v>1205363.4710714687</c:v>
                </c:pt>
                <c:pt idx="2999">
                  <c:v>1199668.4326184914</c:v>
                </c:pt>
                <c:pt idx="3000">
                  <c:v>1196255.6210590992</c:v>
                </c:pt>
                <c:pt idx="3001">
                  <c:v>1195876.6147517599</c:v>
                </c:pt>
                <c:pt idx="3002">
                  <c:v>1193603.3958138432</c:v>
                </c:pt>
                <c:pt idx="3003">
                  <c:v>1196255.6210590992</c:v>
                </c:pt>
                <c:pt idx="3004">
                  <c:v>1197392.8739549592</c:v>
                </c:pt>
                <c:pt idx="3005">
                  <c:v>1197772.0362425316</c:v>
                </c:pt>
                <c:pt idx="3006">
                  <c:v>1195118.7191228382</c:v>
                </c:pt>
                <c:pt idx="3007">
                  <c:v>1192088.6964304373</c:v>
                </c:pt>
                <c:pt idx="3008">
                  <c:v>1193224.6624736581</c:v>
                </c:pt>
                <c:pt idx="3009">
                  <c:v>1192845.9681302775</c:v>
                </c:pt>
                <c:pt idx="3010">
                  <c:v>1193224.6624736581</c:v>
                </c:pt>
                <c:pt idx="3011">
                  <c:v>1196255.6210590992</c:v>
                </c:pt>
                <c:pt idx="3012">
                  <c:v>1210306.268237764</c:v>
                </c:pt>
                <c:pt idx="3013">
                  <c:v>1235119.1075658426</c:v>
                </c:pt>
                <c:pt idx="3014">
                  <c:v>1251239.6419385914</c:v>
                </c:pt>
                <c:pt idx="3015">
                  <c:v>1246242.6020833664</c:v>
                </c:pt>
                <c:pt idx="3016">
                  <c:v>1234353.178871097</c:v>
                </c:pt>
                <c:pt idx="3017">
                  <c:v>1218304.7081145924</c:v>
                </c:pt>
                <c:pt idx="3018">
                  <c:v>1202704.6945877373</c:v>
                </c:pt>
                <c:pt idx="3019">
                  <c:v>1188682.9040525481</c:v>
                </c:pt>
                <c:pt idx="3020">
                  <c:v>1173584.2645983212</c:v>
                </c:pt>
                <c:pt idx="3021">
                  <c:v>1169066.8393461965</c:v>
                </c:pt>
                <c:pt idx="3022">
                  <c:v>1216398.75784982</c:v>
                </c:pt>
                <c:pt idx="3023">
                  <c:v>1224028.4082328435</c:v>
                </c:pt>
                <c:pt idx="3024">
                  <c:v>1213732.0652860217</c:v>
                </c:pt>
                <c:pt idx="3025">
                  <c:v>1221737.8753086086</c:v>
                </c:pt>
                <c:pt idx="3026">
                  <c:v>1237417.8295372985</c:v>
                </c:pt>
                <c:pt idx="3027">
                  <c:v>1247395.1801960357</c:v>
                </c:pt>
                <c:pt idx="3028">
                  <c:v>1253933.0853894353</c:v>
                </c:pt>
                <c:pt idx="3029">
                  <c:v>1272840.6913229264</c:v>
                </c:pt>
                <c:pt idx="3030">
                  <c:v>1309765.0236345362</c:v>
                </c:pt>
                <c:pt idx="3031">
                  <c:v>1355328.8032591809</c:v>
                </c:pt>
                <c:pt idx="3032">
                  <c:v>1404615.1650126558</c:v>
                </c:pt>
                <c:pt idx="3033">
                  <c:v>1465037.1206912678</c:v>
                </c:pt>
                <c:pt idx="3034">
                  <c:v>1523867.6541205496</c:v>
                </c:pt>
                <c:pt idx="3035">
                  <c:v>1572262.8647694364</c:v>
                </c:pt>
                <c:pt idx="3036">
                  <c:v>1611111.6434272844</c:v>
                </c:pt>
                <c:pt idx="3037">
                  <c:v>1646913.5923450813</c:v>
                </c:pt>
                <c:pt idx="3038">
                  <c:v>1674056.284254184</c:v>
                </c:pt>
                <c:pt idx="3039">
                  <c:v>1703926.4922554139</c:v>
                </c:pt>
                <c:pt idx="3040">
                  <c:v>1734849.4795837905</c:v>
                </c:pt>
                <c:pt idx="3041">
                  <c:v>1772918.7699360773</c:v>
                </c:pt>
                <c:pt idx="3042">
                  <c:v>1810852.3076842539</c:v>
                </c:pt>
                <c:pt idx="3043">
                  <c:v>1841147.4008660298</c:v>
                </c:pt>
                <c:pt idx="3044">
                  <c:v>1872957.6129850466</c:v>
                </c:pt>
                <c:pt idx="3045">
                  <c:v>1915685.6885633897</c:v>
                </c:pt>
                <c:pt idx="3046">
                  <c:v>1935838.1870994344</c:v>
                </c:pt>
                <c:pt idx="3047">
                  <c:v>1953367.5604022574</c:v>
                </c:pt>
                <c:pt idx="3048">
                  <c:v>1977736.9179669768</c:v>
                </c:pt>
                <c:pt idx="3049">
                  <c:v>2003583.4908788092</c:v>
                </c:pt>
                <c:pt idx="3050">
                  <c:v>2022253.2273188699</c:v>
                </c:pt>
                <c:pt idx="3051">
                  <c:v>2046484.4145614188</c:v>
                </c:pt>
                <c:pt idx="3052">
                  <c:v>2064384.8686956335</c:v>
                </c:pt>
                <c:pt idx="3053">
                  <c:v>2089729.9021598883</c:v>
                </c:pt>
                <c:pt idx="3054">
                  <c:v>2115192.8969018627</c:v>
                </c:pt>
                <c:pt idx="3055">
                  <c:v>2140773.8529215567</c:v>
                </c:pt>
                <c:pt idx="3056">
                  <c:v>2167877.9219510034</c:v>
                </c:pt>
                <c:pt idx="3057">
                  <c:v>2201235.6206600089</c:v>
                </c:pt>
                <c:pt idx="3058">
                  <c:v>2227684.5861040056</c:v>
                </c:pt>
                <c:pt idx="3059">
                  <c:v>2248551.7061164137</c:v>
                </c:pt>
                <c:pt idx="3060">
                  <c:v>2279993.9396674745</c:v>
                </c:pt>
                <c:pt idx="3061">
                  <c:v>2316410.567520652</c:v>
                </c:pt>
                <c:pt idx="3062">
                  <c:v>2361763.759937603</c:v>
                </c:pt>
                <c:pt idx="3063">
                  <c:v>2403071.2834117003</c:v>
                </c:pt>
                <c:pt idx="3064">
                  <c:v>2452029.0778949857</c:v>
                </c:pt>
                <c:pt idx="3065">
                  <c:v>2508812.6229681075</c:v>
                </c:pt>
                <c:pt idx="3066">
                  <c:v>2566612.3992239591</c:v>
                </c:pt>
                <c:pt idx="3067">
                  <c:v>2615347.8133864701</c:v>
                </c:pt>
                <c:pt idx="3068">
                  <c:v>2633528.5387316253</c:v>
                </c:pt>
                <c:pt idx="3069">
                  <c:v>2644157.3006333783</c:v>
                </c:pt>
                <c:pt idx="3070">
                  <c:v>2646183.776485268</c:v>
                </c:pt>
                <c:pt idx="3071">
                  <c:v>2636563.573051244</c:v>
                </c:pt>
                <c:pt idx="3072">
                  <c:v>2616860.9435553662</c:v>
                </c:pt>
                <c:pt idx="3073">
                  <c:v>2613835.0341760088</c:v>
                </c:pt>
                <c:pt idx="3074">
                  <c:v>2612826.7096797936</c:v>
                </c:pt>
                <c:pt idx="3075">
                  <c:v>2618374.4246850256</c:v>
                </c:pt>
                <c:pt idx="3076">
                  <c:v>2620392.9454600438</c:v>
                </c:pt>
                <c:pt idx="3077">
                  <c:v>2614843.5146536212</c:v>
                </c:pt>
                <c:pt idx="3078">
                  <c:v>2608291.179719381</c:v>
                </c:pt>
                <c:pt idx="3079">
                  <c:v>2604262.2492276132</c:v>
                </c:pt>
                <c:pt idx="3080">
                  <c:v>2603758.8083941955</c:v>
                </c:pt>
                <c:pt idx="3081">
                  <c:v>2616356.5278379247</c:v>
                </c:pt>
                <c:pt idx="3082">
                  <c:v>2642131.4487117343</c:v>
                </c:pt>
                <c:pt idx="3083">
                  <c:v>2679201.4563747216</c:v>
                </c:pt>
                <c:pt idx="3084">
                  <c:v>2719552.4427457713</c:v>
                </c:pt>
                <c:pt idx="3085">
                  <c:v>2757055.1440748386</c:v>
                </c:pt>
                <c:pt idx="3086">
                  <c:v>2792176.1114813853</c:v>
                </c:pt>
                <c:pt idx="3087">
                  <c:v>2823314.942951547</c:v>
                </c:pt>
                <c:pt idx="3088">
                  <c:v>2850415.4850193299</c:v>
                </c:pt>
                <c:pt idx="3089">
                  <c:v>2875524.95911601</c:v>
                </c:pt>
                <c:pt idx="3090">
                  <c:v>2897043.7821291853</c:v>
                </c:pt>
                <c:pt idx="3091">
                  <c:v>2918100.9284534957</c:v>
                </c:pt>
                <c:pt idx="3092">
                  <c:v>2937634.3378413003</c:v>
                </c:pt>
                <c:pt idx="3093">
                  <c:v>2952451.8632492982</c:v>
                </c:pt>
                <c:pt idx="3094">
                  <c:v>2961993.5594196431</c:v>
                </c:pt>
                <c:pt idx="3095">
                  <c:v>2971016.7625115719</c:v>
                </c:pt>
                <c:pt idx="3096">
                  <c:v>2981114.8553539533</c:v>
                </c:pt>
                <c:pt idx="3097">
                  <c:v>2991759.634995833</c:v>
                </c:pt>
                <c:pt idx="3098">
                  <c:v>2996021.9143459108</c:v>
                </c:pt>
                <c:pt idx="3099">
                  <c:v>2997620.9125271998</c:v>
                </c:pt>
                <c:pt idx="3100">
                  <c:v>2998687.1062929276</c:v>
                </c:pt>
                <c:pt idx="3101">
                  <c:v>2999753.4560400527</c:v>
                </c:pt>
                <c:pt idx="3102">
                  <c:v>2999753.4560400527</c:v>
                </c:pt>
                <c:pt idx="3103">
                  <c:v>3001353.2731251325</c:v>
                </c:pt>
                <c:pt idx="3104">
                  <c:v>3002420.0128263328</c:v>
                </c:pt>
                <c:pt idx="3105">
                  <c:v>3001886.6234784946</c:v>
                </c:pt>
                <c:pt idx="3106">
                  <c:v>3000819.9617674109</c:v>
                </c:pt>
                <c:pt idx="3107">
                  <c:v>3002420.0128263328</c:v>
                </c:pt>
                <c:pt idx="3108">
                  <c:v>3001886.6234784946</c:v>
                </c:pt>
                <c:pt idx="3109">
                  <c:v>2999220.2616680879</c:v>
                </c:pt>
                <c:pt idx="3110">
                  <c:v>2996021.9143459108</c:v>
                </c:pt>
                <c:pt idx="3111">
                  <c:v>2991227.0255573094</c:v>
                </c:pt>
                <c:pt idx="3112">
                  <c:v>2986967.5538828596</c:v>
                </c:pt>
                <c:pt idx="3113">
                  <c:v>2976861.3109865692</c:v>
                </c:pt>
                <c:pt idx="3114">
                  <c:v>2958281.3984737732</c:v>
                </c:pt>
                <c:pt idx="3115">
                  <c:v>2925485.6699530501</c:v>
                </c:pt>
                <c:pt idx="3116">
                  <c:v>2890213.6435115244</c:v>
                </c:pt>
                <c:pt idx="3117">
                  <c:v>2854594.1580925137</c:v>
                </c:pt>
                <c:pt idx="3118">
                  <c:v>2819674.8456242494</c:v>
                </c:pt>
                <c:pt idx="3119">
                  <c:v>2783378.9650956169</c:v>
                </c:pt>
                <c:pt idx="3120">
                  <c:v>2747274.1623432375</c:v>
                </c:pt>
                <c:pt idx="3121">
                  <c:v>2709825.5477228668</c:v>
                </c:pt>
                <c:pt idx="3122">
                  <c:v>2684295.7227316219</c:v>
                </c:pt>
                <c:pt idx="3123">
                  <c:v>2659371.0777396336</c:v>
                </c:pt>
                <c:pt idx="3124">
                  <c:v>2633528.5387316253</c:v>
                </c:pt>
                <c:pt idx="3125">
                  <c:v>2608291.179719381</c:v>
                </c:pt>
                <c:pt idx="3126">
                  <c:v>2587669.29136822</c:v>
                </c:pt>
                <c:pt idx="3127">
                  <c:v>2569616.315162275</c:v>
                </c:pt>
                <c:pt idx="3128">
                  <c:v>2552113.262382336</c:v>
                </c:pt>
                <c:pt idx="3129">
                  <c:v>2534657.9790452961</c:v>
                </c:pt>
                <c:pt idx="3130">
                  <c:v>2515760.6152712833</c:v>
                </c:pt>
                <c:pt idx="3131">
                  <c:v>2497414.6567517892</c:v>
                </c:pt>
                <c:pt idx="3132">
                  <c:v>2490486.8640995119</c:v>
                </c:pt>
                <c:pt idx="3133">
                  <c:v>2484554.8394031357</c:v>
                </c:pt>
                <c:pt idx="3134">
                  <c:v>2480109.5059514046</c:v>
                </c:pt>
                <c:pt idx="3135">
                  <c:v>2476654.2081232183</c:v>
                </c:pt>
                <c:pt idx="3136">
                  <c:v>2473694.0450943075</c:v>
                </c:pt>
                <c:pt idx="3137">
                  <c:v>2470735.2859014645</c:v>
                </c:pt>
                <c:pt idx="3138">
                  <c:v>2466299.7793091927</c:v>
                </c:pt>
                <c:pt idx="3139">
                  <c:v>2461867.4313463271</c:v>
                </c:pt>
                <c:pt idx="3140">
                  <c:v>2457438.2420175243</c:v>
                </c:pt>
                <c:pt idx="3141">
                  <c:v>2452029.0778949857</c:v>
                </c:pt>
                <c:pt idx="3142">
                  <c:v>2447606.9077476859</c:v>
                </c:pt>
                <c:pt idx="3143">
                  <c:v>2442697.0899337903</c:v>
                </c:pt>
                <c:pt idx="3144">
                  <c:v>2438281.5880107228</c:v>
                </c:pt>
                <c:pt idx="3145">
                  <c:v>2433379.1793347336</c:v>
                </c:pt>
                <c:pt idx="3146">
                  <c:v>2427501.4363240916</c:v>
                </c:pt>
                <c:pt idx="3147">
                  <c:v>2422118.4381574858</c:v>
                </c:pt>
                <c:pt idx="3148">
                  <c:v>2415762.7963426057</c:v>
                </c:pt>
                <c:pt idx="3149">
                  <c:v>2409413.7447606772</c:v>
                </c:pt>
                <c:pt idx="3150">
                  <c:v>2403558.9310817886</c:v>
                </c:pt>
                <c:pt idx="3151">
                  <c:v>2397222.5530270953</c:v>
                </c:pt>
                <c:pt idx="3152">
                  <c:v>2389919.5366259664</c:v>
                </c:pt>
                <c:pt idx="3153">
                  <c:v>2383111.30406335</c:v>
                </c:pt>
                <c:pt idx="3154">
                  <c:v>2376310.714611318</c:v>
                </c:pt>
                <c:pt idx="3155">
                  <c:v>2369032.8502852935</c:v>
                </c:pt>
                <c:pt idx="3156">
                  <c:v>2361279.4658797793</c:v>
                </c:pt>
                <c:pt idx="3157">
                  <c:v>2354019.7344426997</c:v>
                </c:pt>
                <c:pt idx="3158">
                  <c:v>2346768.7769862823</c:v>
                </c:pt>
                <c:pt idx="3159">
                  <c:v>2339526.5935081989</c:v>
                </c:pt>
                <c:pt idx="3160">
                  <c:v>2332293.1840107776</c:v>
                </c:pt>
                <c:pt idx="3161">
                  <c:v>2325068.5484905262</c:v>
                </c:pt>
                <c:pt idx="3162">
                  <c:v>2316891.2350025494</c:v>
                </c:pt>
                <c:pt idx="3163">
                  <c:v>2309205.2347573917</c:v>
                </c:pt>
                <c:pt idx="3164">
                  <c:v>2301049.7977223713</c:v>
                </c:pt>
                <c:pt idx="3165">
                  <c:v>2293384.3870821875</c:v>
                </c:pt>
                <c:pt idx="3166">
                  <c:v>2284772.7327235043</c:v>
                </c:pt>
                <c:pt idx="3167">
                  <c:v>2277128.5356162116</c:v>
                </c:pt>
                <c:pt idx="3168">
                  <c:v>2269971.1672705598</c:v>
                </c:pt>
                <c:pt idx="3169">
                  <c:v>2262346.3119135704</c:v>
                </c:pt>
                <c:pt idx="3170">
                  <c:v>2253780.2822468802</c:v>
                </c:pt>
                <c:pt idx="3171">
                  <c:v>2242853.1862574164</c:v>
                </c:pt>
                <c:pt idx="3172">
                  <c:v>2231946.7188662384</c:v>
                </c:pt>
                <c:pt idx="3173">
                  <c:v>2220588.0506848916</c:v>
                </c:pt>
                <c:pt idx="3174">
                  <c:v>2208779.9893831834</c:v>
                </c:pt>
                <c:pt idx="3175">
                  <c:v>2197938.0984813906</c:v>
                </c:pt>
                <c:pt idx="3176">
                  <c:v>2186176.8317350652</c:v>
                </c:pt>
                <c:pt idx="3177">
                  <c:v>2169283.4246414714</c:v>
                </c:pt>
                <c:pt idx="3178">
                  <c:v>2150105.2653463557</c:v>
                </c:pt>
                <c:pt idx="3179">
                  <c:v>2131923.4589394182</c:v>
                </c:pt>
                <c:pt idx="3180">
                  <c:v>2112409.3833239749</c:v>
                </c:pt>
                <c:pt idx="3181">
                  <c:v>2093888.5019661393</c:v>
                </c:pt>
                <c:pt idx="3182">
                  <c:v>2075430.0133476499</c:v>
                </c:pt>
                <c:pt idx="3183">
                  <c:v>2056115.7504899893</c:v>
                </c:pt>
                <c:pt idx="3184">
                  <c:v>2037785.166996764</c:v>
                </c:pt>
                <c:pt idx="3185">
                  <c:v>2019061.0708808526</c:v>
                </c:pt>
                <c:pt idx="3186">
                  <c:v>1999948.2585897204</c:v>
                </c:pt>
                <c:pt idx="3187">
                  <c:v>1980451.643547276</c:v>
                </c:pt>
                <c:pt idx="3188">
                  <c:v>1961928.997997893</c:v>
                </c:pt>
                <c:pt idx="3189">
                  <c:v>1943471.9038242474</c:v>
                </c:pt>
                <c:pt idx="3190">
                  <c:v>1924632.6057147235</c:v>
                </c:pt>
                <c:pt idx="3191">
                  <c:v>1905416.0170978867</c:v>
                </c:pt>
                <c:pt idx="3192">
                  <c:v>1886271.5310940985</c:v>
                </c:pt>
                <c:pt idx="3193">
                  <c:v>1867199.1477033589</c:v>
                </c:pt>
                <c:pt idx="3194">
                  <c:v>1847757.8578295652</c:v>
                </c:pt>
                <c:pt idx="3195">
                  <c:v>1828831.356469309</c:v>
                </c:pt>
                <c:pt idx="3196">
                  <c:v>1809101.7637366895</c:v>
                </c:pt>
                <c:pt idx="3197">
                  <c:v>1789886.9595164433</c:v>
                </c:pt>
                <c:pt idx="3198">
                  <c:v>1771181.7964108195</c:v>
                </c:pt>
                <c:pt idx="3199">
                  <c:v>1751251.4456349891</c:v>
                </c:pt>
                <c:pt idx="3200">
                  <c:v>1731403.6092627794</c:v>
                </c:pt>
                <c:pt idx="3201">
                  <c:v>1710352.1107218694</c:v>
                </c:pt>
                <c:pt idx="3202">
                  <c:v>1675332.5169824529</c:v>
                </c:pt>
                <c:pt idx="3203">
                  <c:v>1654107.7911946923</c:v>
                </c:pt>
                <c:pt idx="3204">
                  <c:v>1633402.1434222814</c:v>
                </c:pt>
                <c:pt idx="3205">
                  <c:v>1612370.44518115</c:v>
                </c:pt>
                <c:pt idx="3206">
                  <c:v>1593107.38478438</c:v>
                </c:pt>
                <c:pt idx="3207">
                  <c:v>1572678.7997805513</c:v>
                </c:pt>
                <c:pt idx="3208">
                  <c:v>1551929.8186537344</c:v>
                </c:pt>
                <c:pt idx="3209">
                  <c:v>1530866.290719714</c:v>
                </c:pt>
                <c:pt idx="3210">
                  <c:v>1509494.1822870169</c:v>
                </c:pt>
                <c:pt idx="3211">
                  <c:v>1488227.5175873656</c:v>
                </c:pt>
                <c:pt idx="3212">
                  <c:v>1466254.5092625078</c:v>
                </c:pt>
                <c:pt idx="3213">
                  <c:v>1444798.9801387303</c:v>
                </c:pt>
                <c:pt idx="3214">
                  <c:v>1422649.6249320917</c:v>
                </c:pt>
                <c:pt idx="3215">
                  <c:v>1400618.2310066652</c:v>
                </c:pt>
                <c:pt idx="3216">
                  <c:v>1378704.7983566299</c:v>
                </c:pt>
                <c:pt idx="3217">
                  <c:v>1356514.1375595704</c:v>
                </c:pt>
                <c:pt idx="3218">
                  <c:v>1336411.1848874018</c:v>
                </c:pt>
                <c:pt idx="3219">
                  <c:v>1318366.1088044755</c:v>
                </c:pt>
                <c:pt idx="3220">
                  <c:v>1300403.54712517</c:v>
                </c:pt>
                <c:pt idx="3221">
                  <c:v>1285239.0537259635</c:v>
                </c:pt>
                <c:pt idx="3222">
                  <c:v>1275162.3426272999</c:v>
                </c:pt>
                <c:pt idx="3223">
                  <c:v>1265498.0569472536</c:v>
                </c:pt>
                <c:pt idx="3224">
                  <c:v>1255088.0032288842</c:v>
                </c:pt>
                <c:pt idx="3225">
                  <c:v>1245090.3749302961</c:v>
                </c:pt>
                <c:pt idx="3226">
                  <c:v>1238184.3821587972</c:v>
                </c:pt>
                <c:pt idx="3227">
                  <c:v>1237417.8295372985</c:v>
                </c:pt>
                <c:pt idx="3228">
                  <c:v>1237417.8295372985</c:v>
                </c:pt>
                <c:pt idx="3229">
                  <c:v>1237034.6117194276</c:v>
                </c:pt>
                <c:pt idx="3230">
                  <c:v>1237417.8295372985</c:v>
                </c:pt>
                <c:pt idx="3231">
                  <c:v>1237417.8295372985</c:v>
                </c:pt>
                <c:pt idx="3232">
                  <c:v>1237417.8295372985</c:v>
                </c:pt>
                <c:pt idx="3233">
                  <c:v>1237801.0863508098</c:v>
                </c:pt>
                <c:pt idx="3234">
                  <c:v>1240868.5446879826</c:v>
                </c:pt>
                <c:pt idx="3235">
                  <c:v>1245474.4116519578</c:v>
                </c:pt>
                <c:pt idx="3236">
                  <c:v>1247010.9484950081</c:v>
                </c:pt>
                <c:pt idx="3237">
                  <c:v>1248163.7605791911</c:v>
                </c:pt>
                <c:pt idx="3238">
                  <c:v>1248932.4969460722</c:v>
                </c:pt>
                <c:pt idx="3239">
                  <c:v>1247395.1801960357</c:v>
                </c:pt>
                <c:pt idx="3240">
                  <c:v>1242786.9735041168</c:v>
                </c:pt>
                <c:pt idx="3241">
                  <c:v>1238567.7169635892</c:v>
                </c:pt>
                <c:pt idx="3242">
                  <c:v>1233587.4061600771</c:v>
                </c:pt>
                <c:pt idx="3243">
                  <c:v>1228231.3646702096</c:v>
                </c:pt>
                <c:pt idx="3244">
                  <c:v>1223646.5552565642</c:v>
                </c:pt>
                <c:pt idx="3245">
                  <c:v>1224410.3002047632</c:v>
                </c:pt>
                <c:pt idx="3246">
                  <c:v>1247779.4508903753</c:v>
                </c:pt>
                <c:pt idx="3247">
                  <c:v>1253548.1907671783</c:v>
                </c:pt>
                <c:pt idx="3248">
                  <c:v>1252393.7408719212</c:v>
                </c:pt>
                <c:pt idx="3249">
                  <c:v>1250855.0202834886</c:v>
                </c:pt>
                <c:pt idx="3250">
                  <c:v>1249316.9236241374</c:v>
                </c:pt>
                <c:pt idx="3251">
                  <c:v>1246242.6020833664</c:v>
                </c:pt>
                <c:pt idx="3252">
                  <c:v>1242403.2097496092</c:v>
                </c:pt>
                <c:pt idx="3253">
                  <c:v>1239717.9553459864</c:v>
                </c:pt>
                <c:pt idx="3254">
                  <c:v>1237801.0863508098</c:v>
                </c:pt>
                <c:pt idx="3255">
                  <c:v>1235502.1304055117</c:v>
                </c:pt>
                <c:pt idx="3256">
                  <c:v>1232056.3286810648</c:v>
                </c:pt>
                <c:pt idx="3257">
                  <c:v>1228231.3646702096</c:v>
                </c:pt>
                <c:pt idx="3258">
                  <c:v>1224028.4082328435</c:v>
                </c:pt>
                <c:pt idx="3259">
                  <c:v>1220211.6332668811</c:v>
                </c:pt>
                <c:pt idx="3260">
                  <c:v>1216017.6847816911</c:v>
                </c:pt>
                <c:pt idx="3261">
                  <c:v>1211067.2835004516</c:v>
                </c:pt>
                <c:pt idx="3262">
                  <c:v>1210686.7563724518</c:v>
                </c:pt>
                <c:pt idx="3263">
                  <c:v>1212970.5040855333</c:v>
                </c:pt>
                <c:pt idx="3264">
                  <c:v>1214874.6995558031</c:v>
                </c:pt>
                <c:pt idx="3265">
                  <c:v>1216779.8699124251</c:v>
                </c:pt>
                <c:pt idx="3266">
                  <c:v>1218304.7081145924</c:v>
                </c:pt>
                <c:pt idx="3267">
                  <c:v>1219448.7462216057</c:v>
                </c:pt>
                <c:pt idx="3268">
                  <c:v>1219067.3611895181</c:v>
                </c:pt>
                <c:pt idx="3269">
                  <c:v>1217923.4400729183</c:v>
                </c:pt>
                <c:pt idx="3270">
                  <c:v>1217542.2110233922</c:v>
                </c:pt>
                <c:pt idx="3271">
                  <c:v>1218686.0151553992</c:v>
                </c:pt>
                <c:pt idx="3272">
                  <c:v>1220211.6332668811</c:v>
                </c:pt>
                <c:pt idx="3273">
                  <c:v>1220593.1352847256</c:v>
                </c:pt>
                <c:pt idx="3274">
                  <c:v>1222882.9662897624</c:v>
                </c:pt>
                <c:pt idx="3275">
                  <c:v>1228996.0455102846</c:v>
                </c:pt>
                <c:pt idx="3276">
                  <c:v>1249316.9236241374</c:v>
                </c:pt>
                <c:pt idx="3277">
                  <c:v>1265884.1604297049</c:v>
                </c:pt>
                <c:pt idx="3278">
                  <c:v>1267428.9643100929</c:v>
                </c:pt>
                <c:pt idx="3279">
                  <c:v>1263182.2549633216</c:v>
                </c:pt>
                <c:pt idx="3280">
                  <c:v>1254702.9916208703</c:v>
                </c:pt>
                <c:pt idx="3281">
                  <c:v>1247779.4508903753</c:v>
                </c:pt>
                <c:pt idx="3282">
                  <c:v>1240868.5446879826</c:v>
                </c:pt>
                <c:pt idx="3283">
                  <c:v>1237417.8295372985</c:v>
                </c:pt>
                <c:pt idx="3284">
                  <c:v>1233970.2730195131</c:v>
                </c:pt>
                <c:pt idx="3285">
                  <c:v>1232439.0395579394</c:v>
                </c:pt>
                <c:pt idx="3286">
                  <c:v>1230525.8751311339</c:v>
                </c:pt>
                <c:pt idx="3287">
                  <c:v>1228231.3646702096</c:v>
                </c:pt>
                <c:pt idx="3288">
                  <c:v>1228231.3646702096</c:v>
                </c:pt>
                <c:pt idx="3289">
                  <c:v>1227849.0827430505</c:v>
                </c:pt>
                <c:pt idx="3290">
                  <c:v>1225174.2011331953</c:v>
                </c:pt>
                <c:pt idx="3291">
                  <c:v>1224028.4082328435</c:v>
                </c:pt>
                <c:pt idx="3292">
                  <c:v>1223646.5552565642</c:v>
                </c:pt>
                <c:pt idx="3293">
                  <c:v>1222882.9662897624</c:v>
                </c:pt>
                <c:pt idx="3294">
                  <c:v>1222119.5333078504</c:v>
                </c:pt>
                <c:pt idx="3295">
                  <c:v>1220974.6762970462</c:v>
                </c:pt>
                <c:pt idx="3296">
                  <c:v>1220974.6762970462</c:v>
                </c:pt>
                <c:pt idx="3297">
                  <c:v>1228613.6855918448</c:v>
                </c:pt>
                <c:pt idx="3298">
                  <c:v>1231291.0239165649</c:v>
                </c:pt>
                <c:pt idx="3299">
                  <c:v>1232821.7894304544</c:v>
                </c:pt>
                <c:pt idx="3300">
                  <c:v>1233970.2730195131</c:v>
                </c:pt>
                <c:pt idx="3301">
                  <c:v>1233970.2730195131</c:v>
                </c:pt>
                <c:pt idx="3302">
                  <c:v>1234353.178871097</c:v>
                </c:pt>
                <c:pt idx="3303">
                  <c:v>1233204.5782974456</c:v>
                </c:pt>
                <c:pt idx="3304">
                  <c:v>1232821.7894304544</c:v>
                </c:pt>
                <c:pt idx="3305">
                  <c:v>1231291.0239165649</c:v>
                </c:pt>
                <c:pt idx="3306">
                  <c:v>1229760.8823282644</c:v>
                </c:pt>
                <c:pt idx="3307">
                  <c:v>1228613.6855918448</c:v>
                </c:pt>
                <c:pt idx="3308">
                  <c:v>1226702.4709389079</c:v>
                </c:pt>
                <c:pt idx="3309">
                  <c:v>1224410.3002047632</c:v>
                </c:pt>
                <c:pt idx="3310">
                  <c:v>1222882.9662897624</c:v>
                </c:pt>
                <c:pt idx="3311">
                  <c:v>1220593.1352847256</c:v>
                </c:pt>
                <c:pt idx="3312">
                  <c:v>1218686.0151553992</c:v>
                </c:pt>
                <c:pt idx="3313">
                  <c:v>1217161.0209695064</c:v>
                </c:pt>
                <c:pt idx="3314">
                  <c:v>1214874.6995558031</c:v>
                </c:pt>
                <c:pt idx="3315">
                  <c:v>1215255.6556358468</c:v>
                </c:pt>
                <c:pt idx="3316">
                  <c:v>1217542.2110233922</c:v>
                </c:pt>
                <c:pt idx="3317">
                  <c:v>1220211.6332668811</c:v>
                </c:pt>
                <c:pt idx="3318">
                  <c:v>1222501.2303027324</c:v>
                </c:pt>
                <c:pt idx="3319">
                  <c:v>1225556.2100908719</c:v>
                </c:pt>
                <c:pt idx="3320">
                  <c:v>1228231.3646702096</c:v>
                </c:pt>
                <c:pt idx="3321">
                  <c:v>1230908.4300266113</c:v>
                </c:pt>
                <c:pt idx="3322">
                  <c:v>1233587.4061600771</c:v>
                </c:pt>
                <c:pt idx="3323">
                  <c:v>1235885.1922419854</c:v>
                </c:pt>
                <c:pt idx="3324">
                  <c:v>1238567.7169635892</c:v>
                </c:pt>
                <c:pt idx="3325">
                  <c:v>1240484.975912841</c:v>
                </c:pt>
                <c:pt idx="3326">
                  <c:v>1241635.7992275152</c:v>
                </c:pt>
                <c:pt idx="3327">
                  <c:v>1242786.9735041168</c:v>
                </c:pt>
                <c:pt idx="3328">
                  <c:v>1245090.3749302961</c:v>
                </c:pt>
                <c:pt idx="3329">
                  <c:v>1247010.9484950081</c:v>
                </c:pt>
                <c:pt idx="3330">
                  <c:v>1243938.4987368248</c:v>
                </c:pt>
                <c:pt idx="3331">
                  <c:v>1237034.6117194276</c:v>
                </c:pt>
                <c:pt idx="3332">
                  <c:v>1234353.178871097</c:v>
                </c:pt>
                <c:pt idx="3333">
                  <c:v>1238567.7169635892</c:v>
                </c:pt>
                <c:pt idx="3334">
                  <c:v>1254702.9916208703</c:v>
                </c:pt>
                <c:pt idx="3335">
                  <c:v>1269360.8465592843</c:v>
                </c:pt>
                <c:pt idx="3336">
                  <c:v>1267815.2627695818</c:v>
                </c:pt>
                <c:pt idx="3337">
                  <c:v>1257013.6462035589</c:v>
                </c:pt>
                <c:pt idx="3338">
                  <c:v>1243938.4987368248</c:v>
                </c:pt>
                <c:pt idx="3339">
                  <c:v>1235502.1304055117</c:v>
                </c:pt>
                <c:pt idx="3340">
                  <c:v>1234736.1237206496</c:v>
                </c:pt>
                <c:pt idx="3341">
                  <c:v>1237801.0863508098</c:v>
                </c:pt>
                <c:pt idx="3342">
                  <c:v>1242019.4849907421</c:v>
                </c:pt>
                <c:pt idx="3343">
                  <c:v>1243938.4987368248</c:v>
                </c:pt>
                <c:pt idx="3344">
                  <c:v>1242019.4849907421</c:v>
                </c:pt>
                <c:pt idx="3345">
                  <c:v>1238184.3821587972</c:v>
                </c:pt>
                <c:pt idx="3346">
                  <c:v>1234736.1237206496</c:v>
                </c:pt>
                <c:pt idx="3347">
                  <c:v>1230525.8751311339</c:v>
                </c:pt>
                <c:pt idx="3348">
                  <c:v>1226320.3449943103</c:v>
                </c:pt>
                <c:pt idx="3349">
                  <c:v>1220593.1352847256</c:v>
                </c:pt>
                <c:pt idx="3350">
                  <c:v>1216017.6847816911</c:v>
                </c:pt>
                <c:pt idx="3351">
                  <c:v>1209925.8190975524</c:v>
                </c:pt>
                <c:pt idx="3352">
                  <c:v>1208784.7056507599</c:v>
                </c:pt>
                <c:pt idx="3353">
                  <c:v>1211447.8496264201</c:v>
                </c:pt>
                <c:pt idx="3354">
                  <c:v>1212970.5040855333</c:v>
                </c:pt>
                <c:pt idx="3355">
                  <c:v>1214874.6995558031</c:v>
                </c:pt>
                <c:pt idx="3356">
                  <c:v>1216398.75784982</c:v>
                </c:pt>
                <c:pt idx="3357">
                  <c:v>1218304.7081145924</c:v>
                </c:pt>
                <c:pt idx="3358">
                  <c:v>1220974.6762970462</c:v>
                </c:pt>
                <c:pt idx="3359">
                  <c:v>1224792.2311699949</c:v>
                </c:pt>
                <c:pt idx="3360">
                  <c:v>1229378.4444208723</c:v>
                </c:pt>
                <c:pt idx="3361">
                  <c:v>1234353.178871097</c:v>
                </c:pt>
                <c:pt idx="3362">
                  <c:v>1239334.5035554375</c:v>
                </c:pt>
                <c:pt idx="3363">
                  <c:v>1245474.4116519578</c:v>
                </c:pt>
                <c:pt idx="3364">
                  <c:v>1247010.9484950081</c:v>
                </c:pt>
                <c:pt idx="3365">
                  <c:v>1249316.9236241374</c:v>
                </c:pt>
                <c:pt idx="3366">
                  <c:v>1255858.143431833</c:v>
                </c:pt>
                <c:pt idx="3367">
                  <c:v>1256243.2720279321</c:v>
                </c:pt>
                <c:pt idx="3368">
                  <c:v>1254318.0190084968</c:v>
                </c:pt>
                <c:pt idx="3369">
                  <c:v>1256628.4396185074</c:v>
                </c:pt>
                <c:pt idx="3370">
                  <c:v>1260096.7027281877</c:v>
                </c:pt>
                <c:pt idx="3371">
                  <c:v>1262410.632930696</c:v>
                </c:pt>
                <c:pt idx="3372">
                  <c:v>1261639.1668806318</c:v>
                </c:pt>
                <c:pt idx="3373">
                  <c:v>1255473.0538325384</c:v>
                </c:pt>
                <c:pt idx="3374">
                  <c:v>1245474.4116519578</c:v>
                </c:pt>
                <c:pt idx="3375">
                  <c:v>1235119.1075658426</c:v>
                </c:pt>
                <c:pt idx="3376">
                  <c:v>1228613.6855918448</c:v>
                </c:pt>
                <c:pt idx="3377">
                  <c:v>1227849.0827430505</c:v>
                </c:pt>
                <c:pt idx="3378">
                  <c:v>1229760.8823282644</c:v>
                </c:pt>
                <c:pt idx="3379">
                  <c:v>1226320.3449943103</c:v>
                </c:pt>
                <c:pt idx="3380">
                  <c:v>1215636.6507103667</c:v>
                </c:pt>
                <c:pt idx="3381">
                  <c:v>1207643.9431658946</c:v>
                </c:pt>
                <c:pt idx="3382">
                  <c:v>1203843.9362519421</c:v>
                </c:pt>
                <c:pt idx="3383">
                  <c:v>1202325.0253568403</c:v>
                </c:pt>
                <c:pt idx="3384">
                  <c:v>1206503.5316371359</c:v>
                </c:pt>
                <c:pt idx="3385">
                  <c:v>1211447.8496264201</c:v>
                </c:pt>
                <c:pt idx="3386">
                  <c:v>1214874.6995558031</c:v>
                </c:pt>
                <c:pt idx="3387">
                  <c:v>1220974.6762970462</c:v>
                </c:pt>
                <c:pt idx="3388">
                  <c:v>1225938.258045353</c:v>
                </c:pt>
                <c:pt idx="3389">
                  <c:v>1231291.0239165649</c:v>
                </c:pt>
                <c:pt idx="3390">
                  <c:v>1243938.4987368248</c:v>
                </c:pt>
                <c:pt idx="3391">
                  <c:v>1256628.4396185074</c:v>
                </c:pt>
                <c:pt idx="3392">
                  <c:v>1263954.0329773445</c:v>
                </c:pt>
                <c:pt idx="3393">
                  <c:v>1258940.2640669141</c:v>
                </c:pt>
                <c:pt idx="3394">
                  <c:v>1250085.8939613681</c:v>
                </c:pt>
                <c:pt idx="3395">
                  <c:v>1238184.3821587972</c:v>
                </c:pt>
                <c:pt idx="3396">
                  <c:v>1228613.6855918448</c:v>
                </c:pt>
                <c:pt idx="3397">
                  <c:v>1224410.3002047632</c:v>
                </c:pt>
                <c:pt idx="3398">
                  <c:v>1217542.2110233922</c:v>
                </c:pt>
                <c:pt idx="3399">
                  <c:v>1211828.454749193</c:v>
                </c:pt>
                <c:pt idx="3400">
                  <c:v>1212970.5040855333</c:v>
                </c:pt>
                <c:pt idx="3401">
                  <c:v>1213732.0652860217</c:v>
                </c:pt>
                <c:pt idx="3402">
                  <c:v>1211828.454749193</c:v>
                </c:pt>
                <c:pt idx="3403">
                  <c:v>1208784.7056507599</c:v>
                </c:pt>
                <c:pt idx="3404">
                  <c:v>1205363.4710714687</c:v>
                </c:pt>
                <c:pt idx="3405">
                  <c:v>1206503.5316371359</c:v>
                </c:pt>
                <c:pt idx="3406">
                  <c:v>1205363.4710714687</c:v>
                </c:pt>
                <c:pt idx="3407">
                  <c:v>1206503.5316371359</c:v>
                </c:pt>
                <c:pt idx="3408">
                  <c:v>1210686.7563724518</c:v>
                </c:pt>
                <c:pt idx="3409">
                  <c:v>1216017.6847816911</c:v>
                </c:pt>
                <c:pt idx="3410">
                  <c:v>1227849.0827430505</c:v>
                </c:pt>
                <c:pt idx="3411">
                  <c:v>1250085.8939613681</c:v>
                </c:pt>
                <c:pt idx="3412">
                  <c:v>1277098.1244230643</c:v>
                </c:pt>
                <c:pt idx="3413">
                  <c:v>1303521.5435840655</c:v>
                </c:pt>
                <c:pt idx="3414">
                  <c:v>1325417.3986753449</c:v>
                </c:pt>
                <c:pt idx="3415">
                  <c:v>1351380.2236260381</c:v>
                </c:pt>
                <c:pt idx="3416">
                  <c:v>1367594.1817346029</c:v>
                </c:pt>
                <c:pt idx="3417">
                  <c:v>1380692.0541636646</c:v>
                </c:pt>
                <c:pt idx="3418">
                  <c:v>1389049.1743176244</c:v>
                </c:pt>
                <c:pt idx="3419">
                  <c:v>1394231.2476492953</c:v>
                </c:pt>
                <c:pt idx="3420">
                  <c:v>1402616.2105670664</c:v>
                </c:pt>
                <c:pt idx="3421">
                  <c:v>1417832.7145182993</c:v>
                </c:pt>
                <c:pt idx="3422">
                  <c:v>1430287.8839184996</c:v>
                </c:pt>
                <c:pt idx="3423">
                  <c:v>1439956.3327187207</c:v>
                </c:pt>
                <c:pt idx="3424">
                  <c:v>1449647.2429053392</c:v>
                </c:pt>
                <c:pt idx="3425">
                  <c:v>1460171.0759929847</c:v>
                </c:pt>
                <c:pt idx="3426">
                  <c:v>1467878.2399650663</c:v>
                </c:pt>
                <c:pt idx="3427">
                  <c:v>1471127.5731446221</c:v>
                </c:pt>
                <c:pt idx="3428">
                  <c:v>1480076.1078996584</c:v>
                </c:pt>
                <c:pt idx="3429">
                  <c:v>1495577.1227553487</c:v>
                </c:pt>
                <c:pt idx="3430">
                  <c:v>1510314.2366826069</c:v>
                </c:pt>
                <c:pt idx="3431">
                  <c:v>1523456.3205728773</c:v>
                </c:pt>
                <c:pt idx="3432">
                  <c:v>1534988.4001654573</c:v>
                </c:pt>
                <c:pt idx="3433">
                  <c:v>1546551.0522027034</c:v>
                </c:pt>
                <c:pt idx="3434">
                  <c:v>1557729.7065115999</c:v>
                </c:pt>
                <c:pt idx="3435">
                  <c:v>1569768.0736065377</c:v>
                </c:pt>
                <c:pt idx="3436">
                  <c:v>1581422.4429731257</c:v>
                </c:pt>
                <c:pt idx="3437">
                  <c:v>1592689.5389950369</c:v>
                </c:pt>
                <c:pt idx="3438">
                  <c:v>1606079.9459984992</c:v>
                </c:pt>
                <c:pt idx="3439">
                  <c:v>1620351.0063479189</c:v>
                </c:pt>
                <c:pt idx="3440">
                  <c:v>1635932.4984485283</c:v>
                </c:pt>
                <c:pt idx="3441">
                  <c:v>1651567.3753386363</c:v>
                </c:pt>
                <c:pt idx="3442">
                  <c:v>1665557.035029633</c:v>
                </c:pt>
                <c:pt idx="3443">
                  <c:v>1682145.018838346</c:v>
                </c:pt>
                <c:pt idx="3444">
                  <c:v>1700075.3326853737</c:v>
                </c:pt>
                <c:pt idx="3445">
                  <c:v>1716786.5031654947</c:v>
                </c:pt>
                <c:pt idx="3446">
                  <c:v>1733126.2324587442</c:v>
                </c:pt>
                <c:pt idx="3447">
                  <c:v>1747793.7206951901</c:v>
                </c:pt>
                <c:pt idx="3448">
                  <c:v>1754279.002220137</c:v>
                </c:pt>
                <c:pt idx="3449">
                  <c:v>1756875.571544515</c:v>
                </c:pt>
                <c:pt idx="3450">
                  <c:v>1756875.571544515</c:v>
                </c:pt>
                <c:pt idx="3451">
                  <c:v>1754711.6662864573</c:v>
                </c:pt>
                <c:pt idx="3452">
                  <c:v>1752116.2668254692</c:v>
                </c:pt>
                <c:pt idx="3453">
                  <c:v>1748657.9179565888</c:v>
                </c:pt>
                <c:pt idx="3454">
                  <c:v>1745633.9099584147</c:v>
                </c:pt>
                <c:pt idx="3455">
                  <c:v>1747361.6805579513</c:v>
                </c:pt>
                <c:pt idx="3456">
                  <c:v>1753846.3771494571</c:v>
                </c:pt>
                <c:pt idx="3457">
                  <c:v>1759040.4516889248</c:v>
                </c:pt>
                <c:pt idx="3458">
                  <c:v>1763373.1366426218</c:v>
                </c:pt>
                <c:pt idx="3459">
                  <c:v>1768143.5940635856</c:v>
                </c:pt>
                <c:pt idx="3460">
                  <c:v>1771615.9812966362</c:v>
                </c:pt>
                <c:pt idx="3461">
                  <c:v>1775959.9749336485</c:v>
                </c:pt>
                <c:pt idx="3462">
                  <c:v>1778568.2428977452</c:v>
                </c:pt>
                <c:pt idx="3463">
                  <c:v>1780307.8681137413</c:v>
                </c:pt>
                <c:pt idx="3464">
                  <c:v>1781612.9964811262</c:v>
                </c:pt>
                <c:pt idx="3465">
                  <c:v>1782483.2770344801</c:v>
                </c:pt>
                <c:pt idx="3466">
                  <c:v>1782048.117259983</c:v>
                </c:pt>
                <c:pt idx="3467">
                  <c:v>1781612.9964811262</c:v>
                </c:pt>
                <c:pt idx="3468">
                  <c:v>1780307.8681137413</c:v>
                </c:pt>
                <c:pt idx="3469">
                  <c:v>1779437.9775132984</c:v>
                </c:pt>
                <c:pt idx="3470">
                  <c:v>1778133.4340805188</c:v>
                </c:pt>
                <c:pt idx="3471">
                  <c:v>1776394.5887726732</c:v>
                </c:pt>
                <c:pt idx="3472">
                  <c:v>1774221.9095327891</c:v>
                </c:pt>
                <c:pt idx="3473">
                  <c:v>1772484.4680610113</c:v>
                </c:pt>
                <c:pt idx="3474">
                  <c:v>1769879.4757167343</c:v>
                </c:pt>
                <c:pt idx="3475">
                  <c:v>1767709.7211382352</c:v>
                </c:pt>
                <c:pt idx="3476">
                  <c:v>1764673.7025375478</c:v>
                </c:pt>
                <c:pt idx="3477">
                  <c:v>1762506.2876869924</c:v>
                </c:pt>
                <c:pt idx="3478">
                  <c:v>1759906.6767166369</c:v>
                </c:pt>
                <c:pt idx="3479">
                  <c:v>1757308.4695823491</c:v>
                </c:pt>
                <c:pt idx="3480">
                  <c:v>1753413.7910755817</c:v>
                </c:pt>
                <c:pt idx="3481">
                  <c:v>1749954.5063171536</c:v>
                </c:pt>
                <c:pt idx="3482">
                  <c:v>1746497.7172669023</c:v>
                </c:pt>
                <c:pt idx="3483">
                  <c:v>1742611.8127407972</c:v>
                </c:pt>
                <c:pt idx="3484">
                  <c:v>1739591.6262990795</c:v>
                </c:pt>
                <c:pt idx="3485">
                  <c:v>1736573.3506332617</c:v>
                </c:pt>
                <c:pt idx="3486">
                  <c:v>1733556.9857468363</c:v>
                </c:pt>
                <c:pt idx="3487">
                  <c:v>1729251.2076662388</c:v>
                </c:pt>
                <c:pt idx="3488">
                  <c:v>1725379.3415054679</c:v>
                </c:pt>
                <c:pt idx="3489">
                  <c:v>1721080.9725627769</c:v>
                </c:pt>
                <c:pt idx="3490">
                  <c:v>1717215.7746250741</c:v>
                </c:pt>
                <c:pt idx="3491">
                  <c:v>1712924.8148214538</c:v>
                </c:pt>
                <c:pt idx="3492">
                  <c:v>1708209.2630129773</c:v>
                </c:pt>
                <c:pt idx="3493">
                  <c:v>1703926.4922554139</c:v>
                </c:pt>
                <c:pt idx="3494">
                  <c:v>1699219.9483979493</c:v>
                </c:pt>
                <c:pt idx="3495">
                  <c:v>1694945.3666887712</c:v>
                </c:pt>
                <c:pt idx="3496">
                  <c:v>1690674.6845273301</c:v>
                </c:pt>
                <c:pt idx="3497">
                  <c:v>1686407.9019078054</c:v>
                </c:pt>
                <c:pt idx="3498">
                  <c:v>1682145.018838346</c:v>
                </c:pt>
                <c:pt idx="3499">
                  <c:v>1677886.0353154596</c:v>
                </c:pt>
                <c:pt idx="3500">
                  <c:v>1673205.6574139278</c:v>
                </c:pt>
                <c:pt idx="3501">
                  <c:v>1668529.997963924</c:v>
                </c:pt>
                <c:pt idx="3502">
                  <c:v>1663859.0569642838</c:v>
                </c:pt>
                <c:pt idx="3503">
                  <c:v>1659192.8344184998</c:v>
                </c:pt>
                <c:pt idx="3504">
                  <c:v>1654531.3303230796</c:v>
                </c:pt>
                <c:pt idx="3505">
                  <c:v>1650297.6938500069</c:v>
                </c:pt>
                <c:pt idx="3506">
                  <c:v>1646067.956922343</c:v>
                </c:pt>
                <c:pt idx="3507">
                  <c:v>1638042.2000121325</c:v>
                </c:pt>
                <c:pt idx="3508">
                  <c:v>1626240.4277932364</c:v>
                </c:pt>
                <c:pt idx="3509">
                  <c:v>1614889.1015700065</c:v>
                </c:pt>
                <c:pt idx="3510">
                  <c:v>1601891.154309269</c:v>
                </c:pt>
                <c:pt idx="3511">
                  <c:v>1590183.2831639331</c:v>
                </c:pt>
                <c:pt idx="3512">
                  <c:v>1578922.5044089835</c:v>
                </c:pt>
                <c:pt idx="3513">
                  <c:v>1567274.6862785425</c:v>
                </c:pt>
                <c:pt idx="3514">
                  <c:v>1555657.4405927677</c:v>
                </c:pt>
                <c:pt idx="3515">
                  <c:v>1543657.5230269227</c:v>
                </c:pt>
                <c:pt idx="3516">
                  <c:v>1532102.5141014252</c:v>
                </c:pt>
                <c:pt idx="3517">
                  <c:v>1520578.0776194297</c:v>
                </c:pt>
                <c:pt idx="3518">
                  <c:v>1508674.2838704959</c:v>
                </c:pt>
                <c:pt idx="3519">
                  <c:v>1496803.2853084151</c:v>
                </c:pt>
                <c:pt idx="3520">
                  <c:v>1485372.7499046363</c:v>
                </c:pt>
                <c:pt idx="3521">
                  <c:v>1472346.7165138572</c:v>
                </c:pt>
                <c:pt idx="3522">
                  <c:v>1460576.3652431779</c:v>
                </c:pt>
                <c:pt idx="3523">
                  <c:v>1448030.5313901044</c:v>
                </c:pt>
                <c:pt idx="3524">
                  <c:v>1435522.1721774433</c:v>
                </c:pt>
                <c:pt idx="3525">
                  <c:v>1423854.7299348284</c:v>
                </c:pt>
                <c:pt idx="3526">
                  <c:v>1411819.4730835967</c:v>
                </c:pt>
                <c:pt idx="3527">
                  <c:v>1400218.752080109</c:v>
                </c:pt>
                <c:pt idx="3528">
                  <c:v>1388650.8262599818</c:v>
                </c:pt>
                <c:pt idx="3529">
                  <c:v>1375924.2780355271</c:v>
                </c:pt>
                <c:pt idx="3530">
                  <c:v>1364029.4048539363</c:v>
                </c:pt>
                <c:pt idx="3531">
                  <c:v>1351380.2236260381</c:v>
                </c:pt>
                <c:pt idx="3532">
                  <c:v>1338770.9737545811</c:v>
                </c:pt>
                <c:pt idx="3533">
                  <c:v>1328162.9790610168</c:v>
                </c:pt>
                <c:pt idx="3534">
                  <c:v>1316409.6594136208</c:v>
                </c:pt>
                <c:pt idx="3535">
                  <c:v>1305081.4777065534</c:v>
                </c:pt>
                <c:pt idx="3536">
                  <c:v>1293008.3078693133</c:v>
                </c:pt>
                <c:pt idx="3537">
                  <c:v>1280972.6126736496</c:v>
                </c:pt>
                <c:pt idx="3538">
                  <c:v>1268587.9766743165</c:v>
                </c:pt>
                <c:pt idx="3539">
                  <c:v>1255858.143431833</c:v>
                </c:pt>
                <c:pt idx="3540">
                  <c:v>1242786.9735041168</c:v>
                </c:pt>
                <c:pt idx="3541">
                  <c:v>1229760.8823282644</c:v>
                </c:pt>
                <c:pt idx="3542">
                  <c:v>1216779.8699124251</c:v>
                </c:pt>
                <c:pt idx="3543">
                  <c:v>1203464.150034124</c:v>
                </c:pt>
                <c:pt idx="3544">
                  <c:v>1190196.1995998863</c:v>
                </c:pt>
                <c:pt idx="3545">
                  <c:v>1177353.0751408543</c:v>
                </c:pt>
                <c:pt idx="3546">
                  <c:v>1164179.2987519875</c:v>
                </c:pt>
                <c:pt idx="3547">
                  <c:v>1150678.9649545681</c:v>
                </c:pt>
                <c:pt idx="3548">
                  <c:v>1137602.092291927</c:v>
                </c:pt>
                <c:pt idx="3549">
                  <c:v>1123458.4315388929</c:v>
                </c:pt>
                <c:pt idx="3550">
                  <c:v>1109741.0785895772</c:v>
                </c:pt>
                <c:pt idx="3551">
                  <c:v>1096445.7049500197</c:v>
                </c:pt>
                <c:pt idx="3552">
                  <c:v>1082833.6787503213</c:v>
                </c:pt>
                <c:pt idx="3553">
                  <c:v>1069640.7851891126</c:v>
                </c:pt>
                <c:pt idx="3554">
                  <c:v>1056498.4297484625</c:v>
                </c:pt>
                <c:pt idx="3555">
                  <c:v>1043043.6722538434</c:v>
                </c:pt>
                <c:pt idx="3556">
                  <c:v>1030726.9085652661</c:v>
                </c:pt>
                <c:pt idx="3557">
                  <c:v>1019536.2060761545</c:v>
                </c:pt>
                <c:pt idx="3558">
                  <c:v>1011617.1515651513</c:v>
                </c:pt>
                <c:pt idx="3559">
                  <c:v>1003716.9708614238</c:v>
                </c:pt>
                <c:pt idx="3560">
                  <c:v>995120.1174070593</c:v>
                </c:pt>
                <c:pt idx="3561">
                  <c:v>987259.40011325292</c:v>
                </c:pt>
                <c:pt idx="3562">
                  <c:v>979061.55763659626</c:v>
                </c:pt>
                <c:pt idx="3563">
                  <c:v>969819.27147367969</c:v>
                </c:pt>
                <c:pt idx="3564">
                  <c:v>962373.59229358844</c:v>
                </c:pt>
                <c:pt idx="3565">
                  <c:v>954945.11011405848</c:v>
                </c:pt>
                <c:pt idx="3566">
                  <c:v>947181.33554095402</c:v>
                </c:pt>
                <c:pt idx="3567">
                  <c:v>944010.68581151776</c:v>
                </c:pt>
                <c:pt idx="3568">
                  <c:v>938030.29876202345</c:v>
                </c:pt>
                <c:pt idx="3569">
                  <c:v>930307.70339770243</c:v>
                </c:pt>
                <c:pt idx="3570">
                  <c:v>921904.57940800115</c:v>
                </c:pt>
                <c:pt idx="3571">
                  <c:v>914570.27127500623</c:v>
                </c:pt>
                <c:pt idx="3572">
                  <c:v>910038.60328346491</c:v>
                </c:pt>
                <c:pt idx="3573">
                  <c:v>906557.18930764124</c:v>
                </c:pt>
                <c:pt idx="3574">
                  <c:v>902732.13790846057</c:v>
                </c:pt>
                <c:pt idx="3575">
                  <c:v>898564.73593972623</c:v>
                </c:pt>
                <c:pt idx="3576">
                  <c:v>897523.76284683123</c:v>
                </c:pt>
                <c:pt idx="3577">
                  <c:v>897523.76284683123</c:v>
                </c:pt>
                <c:pt idx="3578">
                  <c:v>898217.70591544919</c:v>
                </c:pt>
                <c:pt idx="3579">
                  <c:v>898564.73593972623</c:v>
                </c:pt>
                <c:pt idx="3580">
                  <c:v>898217.70591544919</c:v>
                </c:pt>
                <c:pt idx="3581">
                  <c:v>897523.76284683123</c:v>
                </c:pt>
                <c:pt idx="3582">
                  <c:v>898217.70591544919</c:v>
                </c:pt>
                <c:pt idx="3583">
                  <c:v>898564.73593972623</c:v>
                </c:pt>
                <c:pt idx="3584">
                  <c:v>899258.912979858</c:v>
                </c:pt>
                <c:pt idx="3585">
                  <c:v>902732.13790846057</c:v>
                </c:pt>
                <c:pt idx="3586">
                  <c:v>915616.97670142166</c:v>
                </c:pt>
                <c:pt idx="3587">
                  <c:v>919108.52949949913</c:v>
                </c:pt>
                <c:pt idx="3588">
                  <c:v>919108.52949949913</c:v>
                </c:pt>
                <c:pt idx="3589">
                  <c:v>915616.97670142166</c:v>
                </c:pt>
                <c:pt idx="3590">
                  <c:v>912129.32345108129</c:v>
                </c:pt>
                <c:pt idx="3591">
                  <c:v>908297.4088517949</c:v>
                </c:pt>
                <c:pt idx="3592">
                  <c:v>904122.5197550375</c:v>
                </c:pt>
                <c:pt idx="3593">
                  <c:v>899953.24600371532</c:v>
                </c:pt>
                <c:pt idx="3594">
                  <c:v>896136.34465727955</c:v>
                </c:pt>
                <c:pt idx="3595">
                  <c:v>894056.38723867014</c:v>
                </c:pt>
                <c:pt idx="3596">
                  <c:v>890246.77804438397</c:v>
                </c:pt>
                <c:pt idx="3597">
                  <c:v>888516.69731899165</c:v>
                </c:pt>
                <c:pt idx="3598">
                  <c:v>888862.63547232375</c:v>
                </c:pt>
                <c:pt idx="3599">
                  <c:v>889208.61262246035</c:v>
                </c:pt>
                <c:pt idx="3600">
                  <c:v>889554.62876823731</c:v>
                </c:pt>
                <c:pt idx="3601">
                  <c:v>889900.68390849046</c:v>
                </c:pt>
                <c:pt idx="3602">
                  <c:v>889900.68390849046</c:v>
                </c:pt>
                <c:pt idx="3603">
                  <c:v>890246.77804438397</c:v>
                </c:pt>
                <c:pt idx="3604">
                  <c:v>890246.77804438397</c:v>
                </c:pt>
                <c:pt idx="3605">
                  <c:v>890592.91117358953</c:v>
                </c:pt>
                <c:pt idx="3606">
                  <c:v>890939.08330076374</c:v>
                </c:pt>
                <c:pt idx="3607">
                  <c:v>891631.54454086907</c:v>
                </c:pt>
                <c:pt idx="3608">
                  <c:v>894749.55039448105</c:v>
                </c:pt>
                <c:pt idx="3609">
                  <c:v>897176.84980598278</c:v>
                </c:pt>
                <c:pt idx="3610">
                  <c:v>898564.73593972623</c:v>
                </c:pt>
                <c:pt idx="3611">
                  <c:v>900995.03800156526</c:v>
                </c:pt>
                <c:pt idx="3612">
                  <c:v>902384.63993766345</c:v>
                </c:pt>
                <c:pt idx="3613">
                  <c:v>903427.25084046833</c:v>
                </c:pt>
                <c:pt idx="3614">
                  <c:v>904122.5197550375</c:v>
                </c:pt>
                <c:pt idx="3615">
                  <c:v>905165.71558895521</c:v>
                </c:pt>
                <c:pt idx="3616">
                  <c:v>905513.5255260393</c:v>
                </c:pt>
                <c:pt idx="3617">
                  <c:v>907253.16013791598</c:v>
                </c:pt>
                <c:pt idx="3618">
                  <c:v>908297.4088517949</c:v>
                </c:pt>
                <c:pt idx="3619">
                  <c:v>908645.56974847801</c:v>
                </c:pt>
                <c:pt idx="3620">
                  <c:v>908297.4088517949</c:v>
                </c:pt>
                <c:pt idx="3621">
                  <c:v>908645.56974847801</c:v>
                </c:pt>
                <c:pt idx="3622">
                  <c:v>909342.00852410868</c:v>
                </c:pt>
                <c:pt idx="3623">
                  <c:v>909690.28640654869</c:v>
                </c:pt>
                <c:pt idx="3624">
                  <c:v>910038.60328346491</c:v>
                </c:pt>
                <c:pt idx="3625">
                  <c:v>910386.95915602148</c:v>
                </c:pt>
                <c:pt idx="3626">
                  <c:v>910386.95915602148</c:v>
                </c:pt>
                <c:pt idx="3627">
                  <c:v>910735.3540242184</c:v>
                </c:pt>
                <c:pt idx="3628">
                  <c:v>910386.95915602148</c:v>
                </c:pt>
                <c:pt idx="3629">
                  <c:v>910386.95915602148</c:v>
                </c:pt>
                <c:pt idx="3630">
                  <c:v>910038.60328346491</c:v>
                </c:pt>
                <c:pt idx="3631">
                  <c:v>911432.26074636914</c:v>
                </c:pt>
                <c:pt idx="3632">
                  <c:v>913175.20997487009</c:v>
                </c:pt>
                <c:pt idx="3633">
                  <c:v>915268.03589775227</c:v>
                </c:pt>
                <c:pt idx="3634">
                  <c:v>919457.89925404824</c:v>
                </c:pt>
                <c:pt idx="3635">
                  <c:v>921205.3329590708</c:v>
                </c:pt>
                <c:pt idx="3636">
                  <c:v>922953.74155160971</c:v>
                </c:pt>
                <c:pt idx="3637">
                  <c:v>923653.37795694359</c:v>
                </c:pt>
                <c:pt idx="3638">
                  <c:v>924353.17034251057</c:v>
                </c:pt>
                <c:pt idx="3639">
                  <c:v>925053.11871180311</c:v>
                </c:pt>
                <c:pt idx="3640">
                  <c:v>922953.74155160971</c:v>
                </c:pt>
                <c:pt idx="3641">
                  <c:v>919807.3080019094</c:v>
                </c:pt>
                <c:pt idx="3642">
                  <c:v>916664.03308860026</c:v>
                </c:pt>
                <c:pt idx="3643">
                  <c:v>913523.91680469736</c:v>
                </c:pt>
                <c:pt idx="3644">
                  <c:v>910735.3540242184</c:v>
                </c:pt>
                <c:pt idx="3645">
                  <c:v>908993.76963963732</c:v>
                </c:pt>
                <c:pt idx="3646">
                  <c:v>906905.15522495843</c:v>
                </c:pt>
                <c:pt idx="3647">
                  <c:v>906209.26238480024</c:v>
                </c:pt>
                <c:pt idx="3648">
                  <c:v>903079.6748760622</c:v>
                </c:pt>
                <c:pt idx="3649">
                  <c:v>900647.73500780575</c:v>
                </c:pt>
                <c:pt idx="3650">
                  <c:v>898911.80496313609</c:v>
                </c:pt>
                <c:pt idx="3651">
                  <c:v>897176.84980598278</c:v>
                </c:pt>
                <c:pt idx="3652">
                  <c:v>894402.94931759126</c:v>
                </c:pt>
                <c:pt idx="3653">
                  <c:v>891631.54454086907</c:v>
                </c:pt>
                <c:pt idx="3654">
                  <c:v>890592.91117358953</c:v>
                </c:pt>
                <c:pt idx="3655">
                  <c:v>892324.16176237166</c:v>
                </c:pt>
                <c:pt idx="3656">
                  <c:v>894056.38723867014</c:v>
                </c:pt>
                <c:pt idx="3657">
                  <c:v>895096.19046701118</c:v>
                </c:pt>
                <c:pt idx="3658">
                  <c:v>896483.1407123711</c:v>
                </c:pt>
                <c:pt idx="3659">
                  <c:v>897870.71488332003</c:v>
                </c:pt>
                <c:pt idx="3660">
                  <c:v>898217.70591544919</c:v>
                </c:pt>
                <c:pt idx="3661">
                  <c:v>895789.58759899251</c:v>
                </c:pt>
                <c:pt idx="3662">
                  <c:v>901342.37999212928</c:v>
                </c:pt>
                <c:pt idx="3663">
                  <c:v>899606.05999454856</c:v>
                </c:pt>
                <c:pt idx="3664">
                  <c:v>894749.55039448105</c:v>
                </c:pt>
                <c:pt idx="3665">
                  <c:v>890246.77804438397</c:v>
                </c:pt>
                <c:pt idx="3666">
                  <c:v>887824.93799808435</c:v>
                </c:pt>
                <c:pt idx="3667">
                  <c:v>888516.69731899165</c:v>
                </c:pt>
                <c:pt idx="3668">
                  <c:v>893363.38006076403</c:v>
                </c:pt>
                <c:pt idx="3669">
                  <c:v>897176.84980598278</c:v>
                </c:pt>
                <c:pt idx="3670">
                  <c:v>901342.37999212928</c:v>
                </c:pt>
                <c:pt idx="3671">
                  <c:v>904817.94464983977</c:v>
                </c:pt>
                <c:pt idx="3672">
                  <c:v>907949.28695191629</c:v>
                </c:pt>
                <c:pt idx="3673">
                  <c:v>910735.3540242184</c:v>
                </c:pt>
                <c:pt idx="3674">
                  <c:v>913175.20997487009</c:v>
                </c:pt>
                <c:pt idx="3675">
                  <c:v>915616.97670142166</c:v>
                </c:pt>
                <c:pt idx="3676">
                  <c:v>918409.90697499365</c:v>
                </c:pt>
                <c:pt idx="3677">
                  <c:v>920506.2424892094</c:v>
                </c:pt>
                <c:pt idx="3678">
                  <c:v>923303.5402558744</c:v>
                </c:pt>
                <c:pt idx="3679">
                  <c:v>926103.33373071626</c:v>
                </c:pt>
                <c:pt idx="3680">
                  <c:v>928555.20028271712</c:v>
                </c:pt>
                <c:pt idx="3681">
                  <c:v>930658.3210080862</c:v>
                </c:pt>
                <c:pt idx="3682">
                  <c:v>930658.3210080862</c:v>
                </c:pt>
                <c:pt idx="3683">
                  <c:v>928555.20028271712</c:v>
                </c:pt>
                <c:pt idx="3684">
                  <c:v>925753.22306132875</c:v>
                </c:pt>
                <c:pt idx="3685">
                  <c:v>925753.22306132875</c:v>
                </c:pt>
                <c:pt idx="3686">
                  <c:v>922603.98184065707</c:v>
                </c:pt>
                <c:pt idx="3687">
                  <c:v>920156.75574890338</c:v>
                </c:pt>
                <c:pt idx="3688">
                  <c:v>918060.65420620143</c:v>
                </c:pt>
                <c:pt idx="3689">
                  <c:v>917013.12987483107</c:v>
                </c:pt>
                <c:pt idx="3690">
                  <c:v>914221.44745592959</c:v>
                </c:pt>
                <c:pt idx="3691">
                  <c:v>913872.6626324933</c:v>
                </c:pt>
                <c:pt idx="3692">
                  <c:v>912129.32345108129</c:v>
                </c:pt>
                <c:pt idx="3693">
                  <c:v>909342.00852410868</c:v>
                </c:pt>
                <c:pt idx="3694">
                  <c:v>906209.26238480024</c:v>
                </c:pt>
                <c:pt idx="3695">
                  <c:v>904470.21270520054</c:v>
                </c:pt>
                <c:pt idx="3696">
                  <c:v>902384.63993766345</c:v>
                </c:pt>
                <c:pt idx="3697">
                  <c:v>899953.24600371532</c:v>
                </c:pt>
                <c:pt idx="3698">
                  <c:v>898217.70591544919</c:v>
                </c:pt>
                <c:pt idx="3699">
                  <c:v>895442.86953634582</c:v>
                </c:pt>
                <c:pt idx="3700">
                  <c:v>893709.86415306106</c:v>
                </c:pt>
                <c:pt idx="3701">
                  <c:v>891631.54454086907</c:v>
                </c:pt>
                <c:pt idx="3702">
                  <c:v>892670.52886541933</c:v>
                </c:pt>
                <c:pt idx="3703">
                  <c:v>895789.58759899251</c:v>
                </c:pt>
                <c:pt idx="3704">
                  <c:v>899258.912979858</c:v>
                </c:pt>
                <c:pt idx="3705">
                  <c:v>902384.63993766345</c:v>
                </c:pt>
                <c:pt idx="3706">
                  <c:v>905861.3744575996</c:v>
                </c:pt>
                <c:pt idx="3707">
                  <c:v>909690.28640654869</c:v>
                </c:pt>
                <c:pt idx="3708">
                  <c:v>913523.91680469736</c:v>
                </c:pt>
                <c:pt idx="3709">
                  <c:v>917711.44043304957</c:v>
                </c:pt>
                <c:pt idx="3710">
                  <c:v>922603.98184065707</c:v>
                </c:pt>
                <c:pt idx="3711">
                  <c:v>926803.67205408402</c:v>
                </c:pt>
                <c:pt idx="3712">
                  <c:v>931710.40781075135</c:v>
                </c:pt>
                <c:pt idx="3713">
                  <c:v>937327.46472815052</c:v>
                </c:pt>
                <c:pt idx="3714">
                  <c:v>940843.19471148774</c:v>
                </c:pt>
                <c:pt idx="3715">
                  <c:v>944362.82424372621</c:v>
                </c:pt>
                <c:pt idx="3716">
                  <c:v>948944.17245639488</c:v>
                </c:pt>
                <c:pt idx="3717">
                  <c:v>947533.82493276149</c:v>
                </c:pt>
                <c:pt idx="3718">
                  <c:v>942602.52203559503</c:v>
                </c:pt>
                <c:pt idx="3719">
                  <c:v>939788.06626517326</c:v>
                </c:pt>
                <c:pt idx="3720">
                  <c:v>937678.86224784888</c:v>
                </c:pt>
                <c:pt idx="3721">
                  <c:v>934517.68841361627</c:v>
                </c:pt>
                <c:pt idx="3722">
                  <c:v>931008.97761294618</c:v>
                </c:pt>
                <c:pt idx="3723">
                  <c:v>927854.4720064383</c:v>
                </c:pt>
                <c:pt idx="3724">
                  <c:v>924703.12502933666</c:v>
                </c:pt>
                <c:pt idx="3725">
                  <c:v>921554.93668396957</c:v>
                </c:pt>
                <c:pt idx="3726">
                  <c:v>918409.90697499365</c:v>
                </c:pt>
                <c:pt idx="3727">
                  <c:v>915965.95650073141</c:v>
                </c:pt>
                <c:pt idx="3728">
                  <c:v>914570.27127500623</c:v>
                </c:pt>
                <c:pt idx="3729">
                  <c:v>915965.95650073141</c:v>
                </c:pt>
                <c:pt idx="3730">
                  <c:v>918759.19873942621</c:v>
                </c:pt>
                <c:pt idx="3731">
                  <c:v>929606.58516734838</c:v>
                </c:pt>
                <c:pt idx="3732">
                  <c:v>939788.06626517326</c:v>
                </c:pt>
                <c:pt idx="3733">
                  <c:v>945419.47351419367</c:v>
                </c:pt>
                <c:pt idx="3734">
                  <c:v>948238.92070329748</c:v>
                </c:pt>
                <c:pt idx="3735">
                  <c:v>949649.58018739708</c:v>
                </c:pt>
                <c:pt idx="3736">
                  <c:v>952119.73561439663</c:v>
                </c:pt>
                <c:pt idx="3737">
                  <c:v>957065.77879842371</c:v>
                </c:pt>
                <c:pt idx="3738">
                  <c:v>962373.59229358844</c:v>
                </c:pt>
                <c:pt idx="3739">
                  <c:v>967335.46763542108</c:v>
                </c:pt>
                <c:pt idx="3740">
                  <c:v>973726.2523395475</c:v>
                </c:pt>
                <c:pt idx="3741">
                  <c:v>981910.64137849025</c:v>
                </c:pt>
                <c:pt idx="3742">
                  <c:v>993689.49224357493</c:v>
                </c:pt>
                <c:pt idx="3743">
                  <c:v>1012695.9112647455</c:v>
                </c:pt>
                <c:pt idx="3744">
                  <c:v>1036517.4173074774</c:v>
                </c:pt>
                <c:pt idx="3745">
                  <c:v>1054677.09963792</c:v>
                </c:pt>
                <c:pt idx="3746">
                  <c:v>1070372.3978740163</c:v>
                </c:pt>
                <c:pt idx="3747">
                  <c:v>1086139.7987208329</c:v>
                </c:pt>
                <c:pt idx="3748">
                  <c:v>1099395.8649341948</c:v>
                </c:pt>
                <c:pt idx="3749">
                  <c:v>1110851.3076289091</c:v>
                </c:pt>
                <c:pt idx="3750">
                  <c:v>1120859.162134584</c:v>
                </c:pt>
                <c:pt idx="3751">
                  <c:v>1125316.2224055268</c:v>
                </c:pt>
                <c:pt idx="3752">
                  <c:v>1126431.3648734242</c:v>
                </c:pt>
                <c:pt idx="3753">
                  <c:v>1131267.704423517</c:v>
                </c:pt>
                <c:pt idx="3754">
                  <c:v>1136483.4402338602</c:v>
                </c:pt>
                <c:pt idx="3755">
                  <c:v>1142827.1090250928</c:v>
                </c:pt>
                <c:pt idx="3756">
                  <c:v>1146937.8411897924</c:v>
                </c:pt>
                <c:pt idx="3757">
                  <c:v>1149556.2183740549</c:v>
                </c:pt>
                <c:pt idx="3758">
                  <c:v>1149930.4282374214</c:v>
                </c:pt>
                <c:pt idx="3759">
                  <c:v>1151053.2918060198</c:v>
                </c:pt>
                <c:pt idx="3760">
                  <c:v>1156672.8740348481</c:v>
                </c:pt>
                <c:pt idx="3761">
                  <c:v>1167938.3604298346</c:v>
                </c:pt>
                <c:pt idx="3762">
                  <c:v>1187170.2324342914</c:v>
                </c:pt>
                <c:pt idx="3763">
                  <c:v>1212589.7819781676</c:v>
                </c:pt>
                <c:pt idx="3764">
                  <c:v>1230908.4300266113</c:v>
                </c:pt>
                <c:pt idx="3765">
                  <c:v>1239717.9553459864</c:v>
                </c:pt>
                <c:pt idx="3766">
                  <c:v>1250085.8939613681</c:v>
                </c:pt>
                <c:pt idx="3767">
                  <c:v>1268587.9766743165</c:v>
                </c:pt>
                <c:pt idx="3768">
                  <c:v>1289121.7310260981</c:v>
                </c:pt>
                <c:pt idx="3769">
                  <c:v>1300403.54712517</c:v>
                </c:pt>
                <c:pt idx="3770">
                  <c:v>1305861.6787404753</c:v>
                </c:pt>
                <c:pt idx="3771">
                  <c:v>1310155.5725990329</c:v>
                </c:pt>
                <c:pt idx="3772">
                  <c:v>1314063.2069937419</c:v>
                </c:pt>
                <c:pt idx="3773">
                  <c:v>1314845.201818971</c:v>
                </c:pt>
                <c:pt idx="3774">
                  <c:v>1317192.1221842058</c:v>
                </c:pt>
                <c:pt idx="3775">
                  <c:v>1325809.5074584708</c:v>
                </c:pt>
                <c:pt idx="3776">
                  <c:v>1344676.5877096914</c:v>
                </c:pt>
                <c:pt idx="3777">
                  <c:v>1377115.6956278719</c:v>
                </c:pt>
                <c:pt idx="3778">
                  <c:v>1415827.3258199915</c:v>
                </c:pt>
                <c:pt idx="3779">
                  <c:v>1448030.5313901044</c:v>
                </c:pt>
                <c:pt idx="3780">
                  <c:v>1473972.7869408671</c:v>
                </c:pt>
                <c:pt idx="3781">
                  <c:v>1500893.0285193492</c:v>
                </c:pt>
                <c:pt idx="3782">
                  <c:v>1530042.3367752228</c:v>
                </c:pt>
                <c:pt idx="3783">
                  <c:v>1561462.241881527</c:v>
                </c:pt>
                <c:pt idx="3784">
                  <c:v>1589348.1765198521</c:v>
                </c:pt>
                <c:pt idx="3785">
                  <c:v>1626661.3932186738</c:v>
                </c:pt>
                <c:pt idx="3786">
                  <c:v>1669804.7098680399</c:v>
                </c:pt>
                <c:pt idx="3787">
                  <c:v>1707780.8104571886</c:v>
                </c:pt>
                <c:pt idx="3788">
                  <c:v>1742611.8127407972</c:v>
                </c:pt>
                <c:pt idx="3789">
                  <c:v>1777263.9334353153</c:v>
                </c:pt>
                <c:pt idx="3790">
                  <c:v>1814355.2673631348</c:v>
                </c:pt>
                <c:pt idx="3791">
                  <c:v>1850404.4973291457</c:v>
                </c:pt>
                <c:pt idx="3792">
                  <c:v>1879166.4072778076</c:v>
                </c:pt>
                <c:pt idx="3793">
                  <c:v>1912111.2891950179</c:v>
                </c:pt>
                <c:pt idx="3794">
                  <c:v>1963733.1997032743</c:v>
                </c:pt>
                <c:pt idx="3795">
                  <c:v>2019972.9206005577</c:v>
                </c:pt>
                <c:pt idx="3796">
                  <c:v>2072206.1925940216</c:v>
                </c:pt>
                <c:pt idx="3797">
                  <c:v>2123551.8606554251</c:v>
                </c:pt>
                <c:pt idx="3798">
                  <c:v>2167877.9219510034</c:v>
                </c:pt>
                <c:pt idx="3799">
                  <c:v>2205478.0997091439</c:v>
                </c:pt>
                <c:pt idx="3800">
                  <c:v>2237634.4759762287</c:v>
                </c:pt>
                <c:pt idx="3801">
                  <c:v>2254255.8413231745</c:v>
                </c:pt>
                <c:pt idx="3802">
                  <c:v>2258061.7177626118</c:v>
                </c:pt>
                <c:pt idx="3803">
                  <c:v>2259965.5918753706</c:v>
                </c:pt>
                <c:pt idx="3804">
                  <c:v>2262346.3119135704</c:v>
                </c:pt>
                <c:pt idx="3805">
                  <c:v>2263775.2118799835</c:v>
                </c:pt>
                <c:pt idx="3806">
                  <c:v>2263298.8728955388</c:v>
                </c:pt>
                <c:pt idx="3807">
                  <c:v>2264728.0068369582</c:v>
                </c:pt>
                <c:pt idx="3808">
                  <c:v>2269017.5144164823</c:v>
                </c:pt>
                <c:pt idx="3809">
                  <c:v>2273310.1806254126</c:v>
                </c:pt>
                <c:pt idx="3810">
                  <c:v>2280471.6434935108</c:v>
                </c:pt>
                <c:pt idx="3811">
                  <c:v>2288598.5748423263</c:v>
                </c:pt>
                <c:pt idx="3812">
                  <c:v>2297215.844548773</c:v>
                </c:pt>
                <c:pt idx="3813">
                  <c:v>2304886.246608803</c:v>
                </c:pt>
                <c:pt idx="3814">
                  <c:v>2312566.6315061972</c:v>
                </c:pt>
                <c:pt idx="3815">
                  <c:v>2318333.4714185912</c:v>
                </c:pt>
                <c:pt idx="3816">
                  <c:v>2323624.6742657386</c:v>
                </c:pt>
                <c:pt idx="3817">
                  <c:v>2328438.9531938359</c:v>
                </c:pt>
                <c:pt idx="3818">
                  <c:v>2333739.163990831</c:v>
                </c:pt>
                <c:pt idx="3819">
                  <c:v>2336632.176830899</c:v>
                </c:pt>
                <c:pt idx="3820">
                  <c:v>2339044.093239354</c:v>
                </c:pt>
                <c:pt idx="3821">
                  <c:v>2340009.1327726841</c:v>
                </c:pt>
                <c:pt idx="3822">
                  <c:v>2339044.093239354</c:v>
                </c:pt>
                <c:pt idx="3823">
                  <c:v>2339526.5935081989</c:v>
                </c:pt>
                <c:pt idx="3824">
                  <c:v>2341939.6797800437</c:v>
                </c:pt>
                <c:pt idx="3825">
                  <c:v>2344353.7409382407</c:v>
                </c:pt>
                <c:pt idx="3826">
                  <c:v>2345802.6455808431</c:v>
                </c:pt>
                <c:pt idx="3827">
                  <c:v>2346285.6917863246</c:v>
                </c:pt>
                <c:pt idx="3828">
                  <c:v>2345802.6455808431</c:v>
                </c:pt>
                <c:pt idx="3829">
                  <c:v>2344353.7409382407</c:v>
                </c:pt>
                <c:pt idx="3830">
                  <c:v>2343387.9994903691</c:v>
                </c:pt>
                <c:pt idx="3831">
                  <c:v>2341939.6797800437</c:v>
                </c:pt>
                <c:pt idx="3832">
                  <c:v>2340009.1327726841</c:v>
                </c:pt>
                <c:pt idx="3833">
                  <c:v>2338561.6319661494</c:v>
                </c:pt>
                <c:pt idx="3834">
                  <c:v>2335667.6832353696</c:v>
                </c:pt>
                <c:pt idx="3835">
                  <c:v>2331329.3923332822</c:v>
                </c:pt>
                <c:pt idx="3836">
                  <c:v>2330365.7566371839</c:v>
                </c:pt>
                <c:pt idx="3837">
                  <c:v>2332775.1383406576</c:v>
                </c:pt>
                <c:pt idx="3838">
                  <c:v>2333739.163990831</c:v>
                </c:pt>
                <c:pt idx="3839">
                  <c:v>2335185.4949328117</c:v>
                </c:pt>
                <c:pt idx="3840">
                  <c:v>2335185.4949328117</c:v>
                </c:pt>
                <c:pt idx="3841">
                  <c:v>2335185.4949328117</c:v>
                </c:pt>
                <c:pt idx="3842">
                  <c:v>2335185.4949328117</c:v>
                </c:pt>
                <c:pt idx="3843">
                  <c:v>2334221.2353099603</c:v>
                </c:pt>
                <c:pt idx="3844">
                  <c:v>2332775.1383406576</c:v>
                </c:pt>
                <c:pt idx="3845">
                  <c:v>2331329.3923332822</c:v>
                </c:pt>
                <c:pt idx="3846">
                  <c:v>2330365.7566371839</c:v>
                </c:pt>
                <c:pt idx="3847">
                  <c:v>2328920.5955609214</c:v>
                </c:pt>
                <c:pt idx="3848">
                  <c:v>2326994.2600617651</c:v>
                </c:pt>
                <c:pt idx="3849">
                  <c:v>2325068.5484905262</c:v>
                </c:pt>
                <c:pt idx="3850">
                  <c:v>2322662.2864243109</c:v>
                </c:pt>
                <c:pt idx="3851">
                  <c:v>2320737.9786903039</c:v>
                </c:pt>
                <c:pt idx="3852">
                  <c:v>2318333.4714185912</c:v>
                </c:pt>
                <c:pt idx="3853">
                  <c:v>2315449.3495437782</c:v>
                </c:pt>
                <c:pt idx="3854">
                  <c:v>2312566.6315061972</c:v>
                </c:pt>
                <c:pt idx="3855">
                  <c:v>2310165.4388499446</c:v>
                </c:pt>
                <c:pt idx="3856">
                  <c:v>2306805.4069404025</c:v>
                </c:pt>
                <c:pt idx="3857">
                  <c:v>2303447.2858114168</c:v>
                </c:pt>
                <c:pt idx="3858">
                  <c:v>2300091.0754571669</c:v>
                </c:pt>
                <c:pt idx="3859">
                  <c:v>2296736.7758811451</c:v>
                </c:pt>
                <c:pt idx="3860">
                  <c:v>2293384.3870821875</c:v>
                </c:pt>
                <c:pt idx="3861">
                  <c:v>2290033.909061458</c:v>
                </c:pt>
                <c:pt idx="3862">
                  <c:v>2286685.3418177925</c:v>
                </c:pt>
                <c:pt idx="3863">
                  <c:v>2282860.7475559693</c:v>
                </c:pt>
                <c:pt idx="3864">
                  <c:v>2279516.2748359144</c:v>
                </c:pt>
                <c:pt idx="3865">
                  <c:v>2275219.0461556893</c:v>
                </c:pt>
                <c:pt idx="3866">
                  <c:v>2271401.9390230533</c:v>
                </c:pt>
                <c:pt idx="3867">
                  <c:v>2268064.0175414737</c:v>
                </c:pt>
                <c:pt idx="3868">
                  <c:v>2263775.2118799835</c:v>
                </c:pt>
                <c:pt idx="3869">
                  <c:v>2259965.5918753706</c:v>
                </c:pt>
                <c:pt idx="3870">
                  <c:v>2256158.4675789345</c:v>
                </c:pt>
                <c:pt idx="3871">
                  <c:v>2252353.8389918394</c:v>
                </c:pt>
                <c:pt idx="3872">
                  <c:v>2248076.6149866395</c:v>
                </c:pt>
                <c:pt idx="3873">
                  <c:v>2243802.5496108457</c:v>
                </c:pt>
                <c:pt idx="3874">
                  <c:v>2240006.0320820194</c:v>
                </c:pt>
                <c:pt idx="3875">
                  <c:v>2235263.8947591186</c:v>
                </c:pt>
                <c:pt idx="3876">
                  <c:v>2232420.4841500614</c:v>
                </c:pt>
                <c:pt idx="3877">
                  <c:v>2228631.4537504222</c:v>
                </c:pt>
                <c:pt idx="3878">
                  <c:v>2224371.7777007259</c:v>
                </c:pt>
                <c:pt idx="3879">
                  <c:v>2220115.2602874208</c:v>
                </c:pt>
                <c:pt idx="3880">
                  <c:v>2215389.5010601263</c:v>
                </c:pt>
                <c:pt idx="3881">
                  <c:v>2211611.7013536859</c:v>
                </c:pt>
                <c:pt idx="3882">
                  <c:v>2207364.6598344203</c:v>
                </c:pt>
                <c:pt idx="3883">
                  <c:v>2203592.1635117847</c:v>
                </c:pt>
                <c:pt idx="3884">
                  <c:v>2199351.0882987175</c:v>
                </c:pt>
                <c:pt idx="3885">
                  <c:v>2195583.8953575585</c:v>
                </c:pt>
                <c:pt idx="3886">
                  <c:v>2191819.1981269047</c:v>
                </c:pt>
                <c:pt idx="3887">
                  <c:v>2188527.1353111602</c:v>
                </c:pt>
                <c:pt idx="3888">
                  <c:v>2184297.2907924559</c:v>
                </c:pt>
                <c:pt idx="3889">
                  <c:v>2179601.1681191158</c:v>
                </c:pt>
                <c:pt idx="3890">
                  <c:v>2175377.991826972</c:v>
                </c:pt>
                <c:pt idx="3891">
                  <c:v>2171157.9741642345</c:v>
                </c:pt>
                <c:pt idx="3892">
                  <c:v>2166941.1151343957</c:v>
                </c:pt>
                <c:pt idx="3893">
                  <c:v>2162727.4147386197</c:v>
                </c:pt>
                <c:pt idx="3894">
                  <c:v>2159452.2759539541</c:v>
                </c:pt>
                <c:pt idx="3895">
                  <c:v>2154776.8208768684</c:v>
                </c:pt>
                <c:pt idx="3896">
                  <c:v>2147770.9499082994</c:v>
                </c:pt>
                <c:pt idx="3897">
                  <c:v>2138443.4370335657</c:v>
                </c:pt>
                <c:pt idx="3898">
                  <c:v>2129596.7476197984</c:v>
                </c:pt>
                <c:pt idx="3899">
                  <c:v>2120764.1355670057</c:v>
                </c:pt>
                <c:pt idx="3900">
                  <c:v>2111481.8574278615</c:v>
                </c:pt>
                <c:pt idx="3901">
                  <c:v>2101289.3673800863</c:v>
                </c:pt>
                <c:pt idx="3902">
                  <c:v>2091115.7511372585</c:v>
                </c:pt>
                <c:pt idx="3903">
                  <c:v>2081422.1784460824</c:v>
                </c:pt>
                <c:pt idx="3904">
                  <c:v>2070825.1400606241</c:v>
                </c:pt>
                <c:pt idx="3905">
                  <c:v>2059789.3543192185</c:v>
                </c:pt>
                <c:pt idx="3906">
                  <c:v>2048776.0299630463</c:v>
                </c:pt>
                <c:pt idx="3907">
                  <c:v>2037327.7018149383</c:v>
                </c:pt>
                <c:pt idx="3908">
                  <c:v>2025903.7458302919</c:v>
                </c:pt>
                <c:pt idx="3909">
                  <c:v>2014504.1620149277</c:v>
                </c:pt>
                <c:pt idx="3910">
                  <c:v>2003128.9503606968</c:v>
                </c:pt>
                <c:pt idx="3911">
                  <c:v>1990871.0965886712</c:v>
                </c:pt>
                <c:pt idx="3912">
                  <c:v>1979546.5790375602</c:v>
                </c:pt>
                <c:pt idx="3913">
                  <c:v>1967794.9347789399</c:v>
                </c:pt>
                <c:pt idx="3914">
                  <c:v>1956069.6514509618</c:v>
                </c:pt>
                <c:pt idx="3915">
                  <c:v>1945269.7102748789</c:v>
                </c:pt>
                <c:pt idx="3916">
                  <c:v>1933595.1210488565</c:v>
                </c:pt>
                <c:pt idx="3917">
                  <c:v>1921946.8927604612</c:v>
                </c:pt>
                <c:pt idx="3918">
                  <c:v>1910771.5328584891</c:v>
                </c:pt>
                <c:pt idx="3919">
                  <c:v>1899175.0125528779</c:v>
                </c:pt>
                <c:pt idx="3920">
                  <c:v>1887160.3734907694</c:v>
                </c:pt>
                <c:pt idx="3921">
                  <c:v>1873400.8448221721</c:v>
                </c:pt>
                <c:pt idx="3922">
                  <c:v>1859678.7907928228</c:v>
                </c:pt>
                <c:pt idx="3923">
                  <c:v>1846435.0645185914</c:v>
                </c:pt>
                <c:pt idx="3924">
                  <c:v>1833226.4341611881</c:v>
                </c:pt>
                <c:pt idx="3925">
                  <c:v>1819614.3863373436</c:v>
                </c:pt>
                <c:pt idx="3926">
                  <c:v>1806039.8131527472</c:v>
                </c:pt>
                <c:pt idx="3927">
                  <c:v>1792938.8102761004</c:v>
                </c:pt>
                <c:pt idx="3928">
                  <c:v>1779872.9033162817</c:v>
                </c:pt>
                <c:pt idx="3929">
                  <c:v>1766842.0922744554</c:v>
                </c:pt>
                <c:pt idx="3930">
                  <c:v>1752981.2439973466</c:v>
                </c:pt>
                <c:pt idx="3931">
                  <c:v>1740022.9645159561</c:v>
                </c:pt>
                <c:pt idx="3932">
                  <c:v>1725379.3415054679</c:v>
                </c:pt>
                <c:pt idx="3933">
                  <c:v>1709066.2851079833</c:v>
                </c:pt>
                <c:pt idx="3934">
                  <c:v>1691528.508993797</c:v>
                </c:pt>
                <c:pt idx="3935">
                  <c:v>1674907.0670770016</c:v>
                </c:pt>
                <c:pt idx="3936">
                  <c:v>1659616.841491079</c:v>
                </c:pt>
                <c:pt idx="3937">
                  <c:v>1642686.9750546757</c:v>
                </c:pt>
                <c:pt idx="3938">
                  <c:v>1625398.6139257904</c:v>
                </c:pt>
                <c:pt idx="3939">
                  <c:v>1607756.5545460675</c:v>
                </c:pt>
                <c:pt idx="3940">
                  <c:v>1589765.7103429083</c:v>
                </c:pt>
                <c:pt idx="3941">
                  <c:v>1569768.0736065377</c:v>
                </c:pt>
                <c:pt idx="3942">
                  <c:v>1541178.8759857882</c:v>
                </c:pt>
                <c:pt idx="3943">
                  <c:v>1509494.1822870169</c:v>
                </c:pt>
                <c:pt idx="3944">
                  <c:v>1418233.9092448819</c:v>
                </c:pt>
                <c:pt idx="3945">
                  <c:v>1385863.4817344137</c:v>
                </c:pt>
                <c:pt idx="3946">
                  <c:v>1356909.3269843142</c:v>
                </c:pt>
                <c:pt idx="3947">
                  <c:v>1332088.5513687972</c:v>
                </c:pt>
                <c:pt idx="3948">
                  <c:v>1306251.8377485685</c:v>
                </c:pt>
                <c:pt idx="3949">
                  <c:v>1280972.6126736496</c:v>
                </c:pt>
                <c:pt idx="3950">
                  <c:v>1259325.7046258077</c:v>
                </c:pt>
                <c:pt idx="3951">
                  <c:v>1248163.7605791911</c:v>
                </c:pt>
                <c:pt idx="3952">
                  <c:v>1242786.9735041168</c:v>
                </c:pt>
                <c:pt idx="3953">
                  <c:v>1239334.5035554375</c:v>
                </c:pt>
                <c:pt idx="3954">
                  <c:v>1237034.6117194276</c:v>
                </c:pt>
                <c:pt idx="3955">
                  <c:v>1236268.2930706069</c:v>
                </c:pt>
                <c:pt idx="3956">
                  <c:v>1235502.1304055117</c:v>
                </c:pt>
                <c:pt idx="3957">
                  <c:v>1234736.1237206496</c:v>
                </c:pt>
                <c:pt idx="3958">
                  <c:v>1233970.2730195131</c:v>
                </c:pt>
                <c:pt idx="3959">
                  <c:v>1233204.5782974456</c:v>
                </c:pt>
                <c:pt idx="3960">
                  <c:v>1232056.3286810648</c:v>
                </c:pt>
                <c:pt idx="3961">
                  <c:v>1232056.3286810648</c:v>
                </c:pt>
                <c:pt idx="3962">
                  <c:v>1245090.3749302961</c:v>
                </c:pt>
                <c:pt idx="3963">
                  <c:v>1282135.7195614837</c:v>
                </c:pt>
                <c:pt idx="3964">
                  <c:v>1287179.9049316905</c:v>
                </c:pt>
                <c:pt idx="3965">
                  <c:v>1282135.7195614837</c:v>
                </c:pt>
                <c:pt idx="3966">
                  <c:v>1274388.302876614</c:v>
                </c:pt>
                <c:pt idx="3967">
                  <c:v>1265884.1604297049</c:v>
                </c:pt>
                <c:pt idx="3968">
                  <c:v>1258169.4999348838</c:v>
                </c:pt>
                <c:pt idx="3969">
                  <c:v>1250470.4376251902</c:v>
                </c:pt>
                <c:pt idx="3970">
                  <c:v>1245090.3749302961</c:v>
                </c:pt>
                <c:pt idx="3971">
                  <c:v>1237417.8295372985</c:v>
                </c:pt>
                <c:pt idx="3972">
                  <c:v>1228231.3646702096</c:v>
                </c:pt>
                <c:pt idx="3973">
                  <c:v>1220211.6332668811</c:v>
                </c:pt>
                <c:pt idx="3974">
                  <c:v>1218686.0151553992</c:v>
                </c:pt>
                <c:pt idx="3975">
                  <c:v>1219830.1702470053</c:v>
                </c:pt>
                <c:pt idx="3976">
                  <c:v>1220974.6762970462</c:v>
                </c:pt>
                <c:pt idx="3977">
                  <c:v>1221356.2563061714</c:v>
                </c:pt>
                <c:pt idx="3978">
                  <c:v>1221356.2563061714</c:v>
                </c:pt>
                <c:pt idx="3979">
                  <c:v>1220974.6762970462</c:v>
                </c:pt>
                <c:pt idx="3980">
                  <c:v>1220974.6762970462</c:v>
                </c:pt>
                <c:pt idx="3981">
                  <c:v>1219830.1702470053</c:v>
                </c:pt>
                <c:pt idx="3982">
                  <c:v>1218686.0151553992</c:v>
                </c:pt>
                <c:pt idx="3983">
                  <c:v>1217542.2110233922</c:v>
                </c:pt>
                <c:pt idx="3984">
                  <c:v>1216017.6847816911</c:v>
                </c:pt>
                <c:pt idx="3985">
                  <c:v>1214874.6995558031</c:v>
                </c:pt>
                <c:pt idx="3986">
                  <c:v>1213351.2651873752</c:v>
                </c:pt>
                <c:pt idx="3987">
                  <c:v>1212589.7819781676</c:v>
                </c:pt>
                <c:pt idx="3988">
                  <c:v>1211447.8496264201</c:v>
                </c:pt>
                <c:pt idx="3989">
                  <c:v>1210306.268237764</c:v>
                </c:pt>
                <c:pt idx="3990">
                  <c:v>1208404.412495438</c:v>
                </c:pt>
                <c:pt idx="3991">
                  <c:v>1206883.6298189126</c:v>
                </c:pt>
                <c:pt idx="3992">
                  <c:v>1206123.4724556562</c:v>
                </c:pt>
                <c:pt idx="3993">
                  <c:v>1206883.6298189126</c:v>
                </c:pt>
                <c:pt idx="3994">
                  <c:v>1207643.9431658946</c:v>
                </c:pt>
                <c:pt idx="3995">
                  <c:v>1207643.9431658946</c:v>
                </c:pt>
                <c:pt idx="3996">
                  <c:v>1208404.412495438</c:v>
                </c:pt>
                <c:pt idx="3997">
                  <c:v>1208404.412495438</c:v>
                </c:pt>
                <c:pt idx="3998">
                  <c:v>1208404.412495438</c:v>
                </c:pt>
                <c:pt idx="3999">
                  <c:v>1209165.0378040504</c:v>
                </c:pt>
                <c:pt idx="4000">
                  <c:v>1209165.0378040504</c:v>
                </c:pt>
                <c:pt idx="4001">
                  <c:v>1209165.0378040504</c:v>
                </c:pt>
                <c:pt idx="4002">
                  <c:v>1209925.8190975524</c:v>
                </c:pt>
                <c:pt idx="4003">
                  <c:v>1210306.268237764</c:v>
                </c:pt>
                <c:pt idx="4004">
                  <c:v>1211067.2835004516</c:v>
                </c:pt>
                <c:pt idx="4005">
                  <c:v>1212589.7819781676</c:v>
                </c:pt>
                <c:pt idx="4006">
                  <c:v>1214874.6995558031</c:v>
                </c:pt>
                <c:pt idx="4007">
                  <c:v>1215255.6556358468</c:v>
                </c:pt>
                <c:pt idx="4008">
                  <c:v>1216017.6847816911</c:v>
                </c:pt>
                <c:pt idx="4009">
                  <c:v>1217161.0209695064</c:v>
                </c:pt>
                <c:pt idx="4010">
                  <c:v>1218304.7081145924</c:v>
                </c:pt>
                <c:pt idx="4011">
                  <c:v>1218686.0151553992</c:v>
                </c:pt>
                <c:pt idx="4012">
                  <c:v>1220974.6762970462</c:v>
                </c:pt>
                <c:pt idx="4013">
                  <c:v>1224028.4082328435</c:v>
                </c:pt>
                <c:pt idx="4014">
                  <c:v>1225556.2100908719</c:v>
                </c:pt>
                <c:pt idx="4015">
                  <c:v>1227849.0827430505</c:v>
                </c:pt>
                <c:pt idx="4016">
                  <c:v>1232439.0395579394</c:v>
                </c:pt>
                <c:pt idx="4017">
                  <c:v>1233204.5782974456</c:v>
                </c:pt>
                <c:pt idx="4018">
                  <c:v>1234736.1237206496</c:v>
                </c:pt>
                <c:pt idx="4019">
                  <c:v>1236651.4328971971</c:v>
                </c:pt>
                <c:pt idx="4020">
                  <c:v>1238567.7169635892</c:v>
                </c:pt>
                <c:pt idx="4021">
                  <c:v>1240101.4461310115</c:v>
                </c:pt>
                <c:pt idx="4022">
                  <c:v>1241635.7992275152</c:v>
                </c:pt>
                <c:pt idx="4023">
                  <c:v>1242786.9735041168</c:v>
                </c:pt>
                <c:pt idx="4024">
                  <c:v>1245090.3749302961</c:v>
                </c:pt>
                <c:pt idx="4025">
                  <c:v>1243938.4987368248</c:v>
                </c:pt>
                <c:pt idx="4026">
                  <c:v>1242019.4849907421</c:v>
                </c:pt>
                <c:pt idx="4027">
                  <c:v>1240868.5446879826</c:v>
                </c:pt>
                <c:pt idx="4028">
                  <c:v>1238951.090760529</c:v>
                </c:pt>
                <c:pt idx="4029">
                  <c:v>1237801.0863508098</c:v>
                </c:pt>
                <c:pt idx="4030">
                  <c:v>1236651.4328971971</c:v>
                </c:pt>
                <c:pt idx="4031">
                  <c:v>1235119.1075658426</c:v>
                </c:pt>
                <c:pt idx="4032">
                  <c:v>1233204.5782974456</c:v>
                </c:pt>
                <c:pt idx="4033">
                  <c:v>1231673.6567998305</c:v>
                </c:pt>
                <c:pt idx="4034">
                  <c:v>1230143.3592324611</c:v>
                </c:pt>
                <c:pt idx="4035">
                  <c:v>1228613.6855918448</c:v>
                </c:pt>
                <c:pt idx="4036">
                  <c:v>1227084.6358791459</c:v>
                </c:pt>
                <c:pt idx="4037">
                  <c:v>1225556.2100908719</c:v>
                </c:pt>
                <c:pt idx="4038">
                  <c:v>1224410.3002047632</c:v>
                </c:pt>
                <c:pt idx="4039">
                  <c:v>1222882.9662897624</c:v>
                </c:pt>
                <c:pt idx="4040">
                  <c:v>1221737.8753086086</c:v>
                </c:pt>
                <c:pt idx="4041">
                  <c:v>1219830.1702470053</c:v>
                </c:pt>
                <c:pt idx="4042">
                  <c:v>1218304.7081145924</c:v>
                </c:pt>
                <c:pt idx="4043">
                  <c:v>1217542.2110233922</c:v>
                </c:pt>
                <c:pt idx="4044">
                  <c:v>1219067.3611895181</c:v>
                </c:pt>
                <c:pt idx="4045">
                  <c:v>1226702.4709389079</c:v>
                </c:pt>
                <c:pt idx="4046">
                  <c:v>1238184.3821587972</c:v>
                </c:pt>
                <c:pt idx="4047">
                  <c:v>1245090.3749302961</c:v>
                </c:pt>
                <c:pt idx="4048">
                  <c:v>1249316.9236241374</c:v>
                </c:pt>
                <c:pt idx="4049">
                  <c:v>1247010.9484950081</c:v>
                </c:pt>
                <c:pt idx="4050">
                  <c:v>1243170.7762531005</c:v>
                </c:pt>
                <c:pt idx="4051">
                  <c:v>1238184.3821587972</c:v>
                </c:pt>
                <c:pt idx="4052">
                  <c:v>1235885.1922419854</c:v>
                </c:pt>
                <c:pt idx="4053">
                  <c:v>1235885.1922419854</c:v>
                </c:pt>
                <c:pt idx="4054">
                  <c:v>1236268.2930706069</c:v>
                </c:pt>
                <c:pt idx="4055">
                  <c:v>1236268.2930706069</c:v>
                </c:pt>
                <c:pt idx="4056">
                  <c:v>1236651.4328971971</c:v>
                </c:pt>
                <c:pt idx="4057">
                  <c:v>1237417.8295372985</c:v>
                </c:pt>
                <c:pt idx="4058">
                  <c:v>1238184.3821587972</c:v>
                </c:pt>
                <c:pt idx="4059">
                  <c:v>1239334.5035554375</c:v>
                </c:pt>
                <c:pt idx="4060">
                  <c:v>1239334.5035554375</c:v>
                </c:pt>
                <c:pt idx="4061">
                  <c:v>1240868.5446879826</c:v>
                </c:pt>
                <c:pt idx="4062">
                  <c:v>1240484.975912841</c:v>
                </c:pt>
                <c:pt idx="4063">
                  <c:v>1239717.9553459864</c:v>
                </c:pt>
                <c:pt idx="4064">
                  <c:v>1240484.975912841</c:v>
                </c:pt>
                <c:pt idx="4065">
                  <c:v>1239334.5035554375</c:v>
                </c:pt>
                <c:pt idx="4066">
                  <c:v>1239717.9553459864</c:v>
                </c:pt>
                <c:pt idx="4067">
                  <c:v>1239717.9553459864</c:v>
                </c:pt>
                <c:pt idx="4068">
                  <c:v>1241635.7992275152</c:v>
                </c:pt>
                <c:pt idx="4069">
                  <c:v>1242019.4849907421</c:v>
                </c:pt>
                <c:pt idx="4070">
                  <c:v>1242403.2097496092</c:v>
                </c:pt>
                <c:pt idx="4071">
                  <c:v>1241635.7992275152</c:v>
                </c:pt>
                <c:pt idx="4072">
                  <c:v>1241252.1524599288</c:v>
                </c:pt>
                <c:pt idx="4073">
                  <c:v>1240484.975912841</c:v>
                </c:pt>
                <c:pt idx="4074">
                  <c:v>1239717.9553459864</c:v>
                </c:pt>
                <c:pt idx="4075">
                  <c:v>1245474.4116519578</c:v>
                </c:pt>
                <c:pt idx="4076">
                  <c:v>1262024.8804078437</c:v>
                </c:pt>
                <c:pt idx="4077">
                  <c:v>1284462.9862124566</c:v>
                </c:pt>
                <c:pt idx="4078">
                  <c:v>1298845.4847852699</c:v>
                </c:pt>
                <c:pt idx="4079">
                  <c:v>1300013.9730481897</c:v>
                </c:pt>
                <c:pt idx="4080">
                  <c:v>1291064.5320045296</c:v>
                </c:pt>
                <c:pt idx="4081">
                  <c:v>1275936.538358219</c:v>
                </c:pt>
                <c:pt idx="4082">
                  <c:v>1266656.4843780361</c:v>
                </c:pt>
                <c:pt idx="4083">
                  <c:v>1281360.27597473</c:v>
                </c:pt>
                <c:pt idx="4084">
                  <c:v>1291453.2091864385</c:v>
                </c:pt>
                <c:pt idx="4085">
                  <c:v>1284075.0109485816</c:v>
                </c:pt>
                <c:pt idx="4086">
                  <c:v>1267428.9643100929</c:v>
                </c:pt>
                <c:pt idx="4087">
                  <c:v>1255088.0032288842</c:v>
                </c:pt>
                <c:pt idx="4088">
                  <c:v>1250855.0202834886</c:v>
                </c:pt>
                <c:pt idx="4089">
                  <c:v>1245474.4116519578</c:v>
                </c:pt>
                <c:pt idx="4090">
                  <c:v>1240101.4461310115</c:v>
                </c:pt>
                <c:pt idx="4091">
                  <c:v>1232821.7894304544</c:v>
                </c:pt>
                <c:pt idx="4092">
                  <c:v>1228996.0455102846</c:v>
                </c:pt>
                <c:pt idx="4093">
                  <c:v>1228996.0455102846</c:v>
                </c:pt>
                <c:pt idx="4094">
                  <c:v>1229760.8823282644</c:v>
                </c:pt>
                <c:pt idx="4095">
                  <c:v>1230908.4300266113</c:v>
                </c:pt>
                <c:pt idx="4096">
                  <c:v>1233204.5782974456</c:v>
                </c:pt>
                <c:pt idx="4097">
                  <c:v>1242019.4849907421</c:v>
                </c:pt>
                <c:pt idx="4098">
                  <c:v>1254702.9916208703</c:v>
                </c:pt>
                <c:pt idx="4099">
                  <c:v>1263954.0329773445</c:v>
                </c:pt>
                <c:pt idx="4100">
                  <c:v>1269360.8465592843</c:v>
                </c:pt>
                <c:pt idx="4101">
                  <c:v>1275936.538358219</c:v>
                </c:pt>
                <c:pt idx="4102">
                  <c:v>1283299.1774065886</c:v>
                </c:pt>
                <c:pt idx="4103">
                  <c:v>1285239.0537259635</c:v>
                </c:pt>
                <c:pt idx="4104">
                  <c:v>1279809.8567465786</c:v>
                </c:pt>
                <c:pt idx="4105">
                  <c:v>1272840.6913229264</c:v>
                </c:pt>
                <c:pt idx="4106">
                  <c:v>1267042.7048462443</c:v>
                </c:pt>
                <c:pt idx="4107">
                  <c:v>1263568.1244719308</c:v>
                </c:pt>
                <c:pt idx="4108">
                  <c:v>1262410.632930696</c:v>
                </c:pt>
                <c:pt idx="4109">
                  <c:v>1264725.9669704363</c:v>
                </c:pt>
                <c:pt idx="4110">
                  <c:v>1272453.8859224413</c:v>
                </c:pt>
                <c:pt idx="4111">
                  <c:v>1276323.6947183032</c:v>
                </c:pt>
                <c:pt idx="4112">
                  <c:v>1278647.4517767783</c:v>
                </c:pt>
                <c:pt idx="4113">
                  <c:v>1283299.1774065886</c:v>
                </c:pt>
                <c:pt idx="4114">
                  <c:v>1292619.474704843</c:v>
                </c:pt>
                <c:pt idx="4115">
                  <c:v>1299624.4379645213</c:v>
                </c:pt>
                <c:pt idx="4116">
                  <c:v>1298845.4847852699</c:v>
                </c:pt>
                <c:pt idx="4117">
                  <c:v>1297288.0463744514</c:v>
                </c:pt>
                <c:pt idx="4118">
                  <c:v>1298066.6875897441</c:v>
                </c:pt>
                <c:pt idx="4119">
                  <c:v>1303131.6575442906</c:v>
                </c:pt>
                <c:pt idx="4120">
                  <c:v>1308593.6107125599</c:v>
                </c:pt>
                <c:pt idx="4121">
                  <c:v>1308203.2177294604</c:v>
                </c:pt>
                <c:pt idx="4122">
                  <c:v>1305471.5587256942</c:v>
                </c:pt>
                <c:pt idx="4123">
                  <c:v>1301962.2333918232</c:v>
                </c:pt>
                <c:pt idx="4124">
                  <c:v>1301572.5033311173</c:v>
                </c:pt>
                <c:pt idx="4125">
                  <c:v>1307812.8637443297</c:v>
                </c:pt>
                <c:pt idx="4126">
                  <c:v>1320715.1349249762</c:v>
                </c:pt>
                <c:pt idx="4127">
                  <c:v>1328162.9790610168</c:v>
                </c:pt>
                <c:pt idx="4128">
                  <c:v>1332088.5513687972</c:v>
                </c:pt>
                <c:pt idx="4129">
                  <c:v>1339164.4083813298</c:v>
                </c:pt>
                <c:pt idx="4130">
                  <c:v>1352959.1875337064</c:v>
                </c:pt>
                <c:pt idx="4131">
                  <c:v>1377115.6956278719</c:v>
                </c:pt>
                <c:pt idx="4132">
                  <c:v>1416629.3643135577</c:v>
                </c:pt>
                <c:pt idx="4133">
                  <c:v>1467472.2487956751</c:v>
                </c:pt>
                <c:pt idx="4134">
                  <c:v>1522633.770465618</c:v>
                </c:pt>
                <c:pt idx="4135">
                  <c:v>1578922.5044089835</c:v>
                </c:pt>
                <c:pt idx="4136">
                  <c:v>1623294.7616814636</c:v>
                </c:pt>
                <c:pt idx="4137">
                  <c:v>1653684.2910631094</c:v>
                </c:pt>
                <c:pt idx="4138">
                  <c:v>1680015.0396337267</c:v>
                </c:pt>
                <c:pt idx="4139">
                  <c:v>1700503.0833242927</c:v>
                </c:pt>
                <c:pt idx="4140">
                  <c:v>1716357.2707027197</c:v>
                </c:pt>
                <c:pt idx="4141">
                  <c:v>1728820.844333386</c:v>
                </c:pt>
                <c:pt idx="4142">
                  <c:v>1741317.2131485771</c:v>
                </c:pt>
                <c:pt idx="4143">
                  <c:v>1781177.9146979097</c:v>
                </c:pt>
                <c:pt idx="4144">
                  <c:v>1862774.0435034502</c:v>
                </c:pt>
                <c:pt idx="4145">
                  <c:v>1940776.3640128542</c:v>
                </c:pt>
                <c:pt idx="4146">
                  <c:v>1995861.6054127924</c:v>
                </c:pt>
                <c:pt idx="4147">
                  <c:v>2111481.8574278615</c:v>
                </c:pt>
                <c:pt idx="4148">
                  <c:v>2180540.0806909893</c:v>
                </c:pt>
                <c:pt idx="4149">
                  <c:v>2237160.2817438543</c:v>
                </c:pt>
                <c:pt idx="4150">
                  <c:v>2286685.3418177925</c:v>
                </c:pt>
                <c:pt idx="4151">
                  <c:v>2331811.2686742097</c:v>
                </c:pt>
                <c:pt idx="4152">
                  <c:v>2375339.825762203</c:v>
                </c:pt>
                <c:pt idx="4153">
                  <c:v>2417228.8979811128</c:v>
                </c:pt>
                <c:pt idx="4154">
                  <c:v>2457438.2420175243</c:v>
                </c:pt>
                <c:pt idx="4155">
                  <c:v>2489992.3142336775</c:v>
                </c:pt>
                <c:pt idx="4156">
                  <c:v>2523213.3742549922</c:v>
                </c:pt>
                <c:pt idx="4157">
                  <c:v>2558608.819921501</c:v>
                </c:pt>
                <c:pt idx="4158">
                  <c:v>2595709.0584631078</c:v>
                </c:pt>
                <c:pt idx="4159">
                  <c:v>2635551.7389625311</c:v>
                </c:pt>
                <c:pt idx="4160">
                  <c:v>2677673.936879728</c:v>
                </c:pt>
                <c:pt idx="4161">
                  <c:v>2718015.6813235953</c:v>
                </c:pt>
                <c:pt idx="4162">
                  <c:v>2753964.8921787739</c:v>
                </c:pt>
                <c:pt idx="4163">
                  <c:v>2785447.8680121247</c:v>
                </c:pt>
                <c:pt idx="4164">
                  <c:v>2813958.5532259662</c:v>
                </c:pt>
                <c:pt idx="4165">
                  <c:v>2841544.0912707709</c:v>
                </c:pt>
                <c:pt idx="4166">
                  <c:v>2867145.1515762601</c:v>
                </c:pt>
                <c:pt idx="4167">
                  <c:v>2891264.0051182825</c:v>
                </c:pt>
                <c:pt idx="4168">
                  <c:v>2914938.3789673448</c:v>
                </c:pt>
                <c:pt idx="4169">
                  <c:v>2935520.0442078058</c:v>
                </c:pt>
                <c:pt idx="4170">
                  <c:v>2948744.6157319937</c:v>
                </c:pt>
                <c:pt idx="4171">
                  <c:v>2955101.0670571122</c:v>
                </c:pt>
                <c:pt idx="4172">
                  <c:v>2958811.5901930723</c:v>
                </c:pt>
                <c:pt idx="4173">
                  <c:v>2963054.5277928468</c:v>
                </c:pt>
                <c:pt idx="4174">
                  <c:v>2964646.2728187907</c:v>
                </c:pt>
                <c:pt idx="4175">
                  <c:v>2965707.6311449055</c:v>
                </c:pt>
                <c:pt idx="4176">
                  <c:v>2969423.613648396</c:v>
                </c:pt>
                <c:pt idx="4177">
                  <c:v>2972610.2623308543</c:v>
                </c:pt>
                <c:pt idx="4178">
                  <c:v>2969423.613648396</c:v>
                </c:pt>
                <c:pt idx="4179">
                  <c:v>2963585.0704729091</c:v>
                </c:pt>
                <c:pt idx="4180">
                  <c:v>2956161.021545995</c:v>
                </c:pt>
                <c:pt idx="4181">
                  <c:v>2952981.626020046</c:v>
                </c:pt>
                <c:pt idx="4182">
                  <c:v>2951922.1394753549</c:v>
                </c:pt>
                <c:pt idx="4183">
                  <c:v>2949803.6343301646</c:v>
                </c:pt>
                <c:pt idx="4184">
                  <c:v>2943451.8624609336</c:v>
                </c:pt>
                <c:pt idx="4185">
                  <c:v>2934991.5682873689</c:v>
                </c:pt>
                <c:pt idx="4186">
                  <c:v>2927596.9999306835</c:v>
                </c:pt>
                <c:pt idx="4187">
                  <c:v>2919155.4235795047</c:v>
                </c:pt>
                <c:pt idx="4188">
                  <c:v>2910197.1869333647</c:v>
                </c:pt>
                <c:pt idx="4189">
                  <c:v>2901776.2001836672</c:v>
                </c:pt>
                <c:pt idx="4190">
                  <c:v>2891789.2444157042</c:v>
                </c:pt>
                <c:pt idx="4191">
                  <c:v>2881291.8676238041</c:v>
                </c:pt>
                <c:pt idx="4192">
                  <c:v>2871333.8074914645</c:v>
                </c:pt>
                <c:pt idx="4193">
                  <c:v>2860343.9085988794</c:v>
                </c:pt>
                <c:pt idx="4194">
                  <c:v>2848327.0843711216</c:v>
                </c:pt>
                <c:pt idx="4195">
                  <c:v>2835809.7829681356</c:v>
                </c:pt>
                <c:pt idx="4196">
                  <c:v>2822794.8120632209</c:v>
                </c:pt>
                <c:pt idx="4197">
                  <c:v>2808246.9792803749</c:v>
                </c:pt>
                <c:pt idx="4198">
                  <c:v>2795283.6773637682</c:v>
                </c:pt>
                <c:pt idx="4199">
                  <c:v>2781310.6861093547</c:v>
                </c:pt>
                <c:pt idx="4200">
                  <c:v>2766850.2031685784</c:v>
                </c:pt>
                <c:pt idx="4201">
                  <c:v>2752420.2926678117</c:v>
                </c:pt>
                <c:pt idx="4202">
                  <c:v>2736479.981681332</c:v>
                </c:pt>
                <c:pt idx="4203">
                  <c:v>2720577.1453364287</c:v>
                </c:pt>
                <c:pt idx="4204">
                  <c:v>2704711.7836331017</c:v>
                </c:pt>
                <c:pt idx="4205">
                  <c:v>2690924.0988211241</c:v>
                </c:pt>
                <c:pt idx="4206">
                  <c:v>2676146.7683408409</c:v>
                </c:pt>
                <c:pt idx="4207">
                  <c:v>2660386.5774010774</c:v>
                </c:pt>
                <c:pt idx="4208">
                  <c:v>2644663.8611028902</c:v>
                </c:pt>
                <c:pt idx="4209">
                  <c:v>2627967.9552221205</c:v>
                </c:pt>
                <c:pt idx="4210">
                  <c:v>2611818.5411638115</c:v>
                </c:pt>
                <c:pt idx="4211">
                  <c:v>2597217.6261618733</c:v>
                </c:pt>
                <c:pt idx="4212">
                  <c:v>2582649.5063467883</c:v>
                </c:pt>
                <c:pt idx="4213">
                  <c:v>2574124.8212661594</c:v>
                </c:pt>
                <c:pt idx="4214">
                  <c:v>2567613.5485561099</c:v>
                </c:pt>
                <c:pt idx="4215">
                  <c:v>2561608.9922958054</c:v>
                </c:pt>
                <c:pt idx="4216">
                  <c:v>2555610.0513832644</c:v>
                </c:pt>
                <c:pt idx="4217">
                  <c:v>2552113.262382336</c:v>
                </c:pt>
                <c:pt idx="4218">
                  <c:v>2549616.7258173227</c:v>
                </c:pt>
                <c:pt idx="4219">
                  <c:v>2546622.1687896177</c:v>
                </c:pt>
                <c:pt idx="4220">
                  <c:v>2544127.7769755106</c:v>
                </c:pt>
                <c:pt idx="4221">
                  <c:v>2541135.7936484274</c:v>
                </c:pt>
                <c:pt idx="4222">
                  <c:v>2537148.666291032</c:v>
                </c:pt>
                <c:pt idx="4223">
                  <c:v>2534159.9585826043</c:v>
                </c:pt>
                <c:pt idx="4224">
                  <c:v>2530177.1987159736</c:v>
                </c:pt>
                <c:pt idx="4225">
                  <c:v>2526196.9345621765</c:v>
                </c:pt>
                <c:pt idx="4226">
                  <c:v>2522219.1661165562</c:v>
                </c:pt>
                <c:pt idx="4227">
                  <c:v>2518243.8933791127</c:v>
                </c:pt>
                <c:pt idx="4228">
                  <c:v>2513774.6947049163</c:v>
                </c:pt>
                <c:pt idx="4229">
                  <c:v>2509308.6546612903</c:v>
                </c:pt>
                <c:pt idx="4230">
                  <c:v>2505341.4929832797</c:v>
                </c:pt>
                <c:pt idx="4231">
                  <c:v>2499395.429919241</c:v>
                </c:pt>
                <c:pt idx="4232">
                  <c:v>2492960.1983632892</c:v>
                </c:pt>
                <c:pt idx="4233">
                  <c:v>2487025.8339389693</c:v>
                </c:pt>
                <c:pt idx="4234">
                  <c:v>2480603.2759079244</c:v>
                </c:pt>
                <c:pt idx="4235">
                  <c:v>2474680.6101221591</c:v>
                </c:pt>
                <c:pt idx="4236">
                  <c:v>2467777.9305470176</c:v>
                </c:pt>
                <c:pt idx="4237">
                  <c:v>2460882.8940836247</c:v>
                </c:pt>
                <c:pt idx="4238">
                  <c:v>2452029.0778949857</c:v>
                </c:pt>
                <c:pt idx="4239">
                  <c:v>2442206.3226264436</c:v>
                </c:pt>
                <c:pt idx="4240">
                  <c:v>2430439.6059107967</c:v>
                </c:pt>
                <c:pt idx="4241">
                  <c:v>2418206.4940535929</c:v>
                </c:pt>
                <c:pt idx="4242">
                  <c:v>2404046.6177475173</c:v>
                </c:pt>
                <c:pt idx="4243">
                  <c:v>2389432.9808291513</c:v>
                </c:pt>
                <c:pt idx="4244">
                  <c:v>2372428.095099749</c:v>
                </c:pt>
                <c:pt idx="4245">
                  <c:v>2353052.4331727065</c:v>
                </c:pt>
                <c:pt idx="4246">
                  <c:v>2331811.2686742097</c:v>
                </c:pt>
                <c:pt idx="4247">
                  <c:v>2309205.2347573917</c:v>
                </c:pt>
                <c:pt idx="4248">
                  <c:v>2284294.677937869</c:v>
                </c:pt>
                <c:pt idx="4249">
                  <c:v>2258061.7177626118</c:v>
                </c:pt>
                <c:pt idx="4250">
                  <c:v>2232420.4841500614</c:v>
                </c:pt>
                <c:pt idx="4251">
                  <c:v>2205949.6812487487</c:v>
                </c:pt>
                <c:pt idx="4252">
                  <c:v>2179131.7703260574</c:v>
                </c:pt>
                <c:pt idx="4253">
                  <c:v>2150105.2653463557</c:v>
                </c:pt>
                <c:pt idx="4254">
                  <c:v>2121693.2212817483</c:v>
                </c:pt>
                <c:pt idx="4255">
                  <c:v>2092501.9510707352</c:v>
                </c:pt>
                <c:pt idx="4256">
                  <c:v>2063005.8049317449</c:v>
                </c:pt>
                <c:pt idx="4257">
                  <c:v>2031384.2030568048</c:v>
                </c:pt>
                <c:pt idx="4258">
                  <c:v>1998585.6899037026</c:v>
                </c:pt>
                <c:pt idx="4259">
                  <c:v>1966892.0540157706</c:v>
                </c:pt>
                <c:pt idx="4260">
                  <c:v>1939878.1627055723</c:v>
                </c:pt>
                <c:pt idx="4261">
                  <c:v>1914344.9963338207</c:v>
                </c:pt>
                <c:pt idx="4262">
                  <c:v>1892496.7034824658</c:v>
                </c:pt>
                <c:pt idx="4263">
                  <c:v>1870299.0408730693</c:v>
                </c:pt>
                <c:pt idx="4264">
                  <c:v>1848639.9150139187</c:v>
                </c:pt>
                <c:pt idx="4265">
                  <c:v>1825318.1019879412</c:v>
                </c:pt>
                <c:pt idx="4266">
                  <c:v>1802979.7733470332</c:v>
                </c:pt>
                <c:pt idx="4267">
                  <c:v>1780742.8719080053</c:v>
                </c:pt>
                <c:pt idx="4268">
                  <c:v>1758607.3976685293</c:v>
                </c:pt>
                <c:pt idx="4269">
                  <c:v>1736142.3243780155</c:v>
                </c:pt>
                <c:pt idx="4270">
                  <c:v>1712924.8148214538</c:v>
                </c:pt>
                <c:pt idx="4271">
                  <c:v>1692809.5381648745</c:v>
                </c:pt>
                <c:pt idx="4272">
                  <c:v>1674056.284254184</c:v>
                </c:pt>
                <c:pt idx="4273">
                  <c:v>1659192.8344184998</c:v>
                </c:pt>
                <c:pt idx="4274">
                  <c:v>1646913.5923450813</c:v>
                </c:pt>
                <c:pt idx="4275">
                  <c:v>1639730.6631831452</c:v>
                </c:pt>
                <c:pt idx="4276">
                  <c:v>1634667.1454573516</c:v>
                </c:pt>
                <c:pt idx="4277">
                  <c:v>1630030.520465225</c:v>
                </c:pt>
                <c:pt idx="4278">
                  <c:v>1624977.76548611</c:v>
                </c:pt>
                <c:pt idx="4279">
                  <c:v>1621191.8843234889</c:v>
                </c:pt>
                <c:pt idx="4280">
                  <c:v>1619510.2843572386</c:v>
                </c:pt>
                <c:pt idx="4281">
                  <c:v>1618249.4938315358</c:v>
                </c:pt>
                <c:pt idx="4282">
                  <c:v>1616989.0542677604</c:v>
                </c:pt>
                <c:pt idx="4283">
                  <c:v>1614469.2280166782</c:v>
                </c:pt>
                <c:pt idx="4284">
                  <c:v>1612790.1237562764</c:v>
                </c:pt>
                <c:pt idx="4285">
                  <c:v>1611531.205016654</c:v>
                </c:pt>
                <c:pt idx="4286">
                  <c:v>1609853.1926318537</c:v>
                </c:pt>
                <c:pt idx="4287">
                  <c:v>1608175.8041726425</c:v>
                </c:pt>
                <c:pt idx="4288">
                  <c:v>1606499.0396413486</c:v>
                </c:pt>
                <c:pt idx="4289">
                  <c:v>1604822.8990403004</c:v>
                </c:pt>
                <c:pt idx="4290">
                  <c:v>1603147.3823625129</c:v>
                </c:pt>
                <c:pt idx="4291">
                  <c:v>1601891.154309269</c:v>
                </c:pt>
                <c:pt idx="4292">
                  <c:v>1600216.7295047548</c:v>
                </c:pt>
                <c:pt idx="4293">
                  <c:v>1597706.2621642835</c:v>
                </c:pt>
                <c:pt idx="4294">
                  <c:v>1595615.2784230653</c:v>
                </c:pt>
                <c:pt idx="4295">
                  <c:v>1593943.1933488231</c:v>
                </c:pt>
                <c:pt idx="4296">
                  <c:v>1593107.38478438</c:v>
                </c:pt>
                <c:pt idx="4297">
                  <c:v>1591018.5457929038</c:v>
                </c:pt>
                <c:pt idx="4298">
                  <c:v>1588930.6816889439</c:v>
                </c:pt>
                <c:pt idx="4299">
                  <c:v>1587678.4311712254</c:v>
                </c:pt>
                <c:pt idx="4300">
                  <c:v>1586009.3097516801</c:v>
                </c:pt>
                <c:pt idx="4301">
                  <c:v>1580588.9741366263</c:v>
                </c:pt>
                <c:pt idx="4302">
                  <c:v>1568521.2044627406</c:v>
                </c:pt>
                <c:pt idx="4303">
                  <c:v>1556486.2299757078</c:v>
                </c:pt>
                <c:pt idx="4304">
                  <c:v>1544484.0506720357</c:v>
                </c:pt>
                <c:pt idx="4305">
                  <c:v>1532514.6665517241</c:v>
                </c:pt>
                <c:pt idx="4306">
                  <c:v>1520167.0560357161</c:v>
                </c:pt>
                <c:pt idx="4307">
                  <c:v>1507444.7287141811</c:v>
                </c:pt>
                <c:pt idx="4308">
                  <c:v>1507854.5414365362</c:v>
                </c:pt>
                <c:pt idx="4309">
                  <c:v>1509494.1822870169</c:v>
                </c:pt>
                <c:pt idx="4310">
                  <c:v>1502530.0176779274</c:v>
                </c:pt>
                <c:pt idx="4311">
                  <c:v>1494759.8760330584</c:v>
                </c:pt>
                <c:pt idx="4312">
                  <c:v>1479668.9468668774</c:v>
                </c:pt>
                <c:pt idx="4313">
                  <c:v>1461387.0607281569</c:v>
                </c:pt>
                <c:pt idx="4314">
                  <c:v>1442376.9545101095</c:v>
                </c:pt>
                <c:pt idx="4315">
                  <c:v>1423452.9892716091</c:v>
                </c:pt>
                <c:pt idx="4316">
                  <c:v>1404215.2961331885</c:v>
                </c:pt>
                <c:pt idx="4317">
                  <c:v>1383078.0479835812</c:v>
                </c:pt>
                <c:pt idx="4318">
                  <c:v>1361258.9843559545</c:v>
                </c:pt>
                <c:pt idx="4319">
                  <c:v>1340738.5368528776</c:v>
                </c:pt>
                <c:pt idx="4320">
                  <c:v>1319931.9702351931</c:v>
                </c:pt>
                <c:pt idx="4321">
                  <c:v>1298845.4847852699</c:v>
                </c:pt>
                <c:pt idx="4322">
                  <c:v>1277098.1244230643</c:v>
                </c:pt>
                <c:pt idx="4323">
                  <c:v>1258169.4999348838</c:v>
                </c:pt>
                <c:pt idx="4324">
                  <c:v>1246242.6020833664</c:v>
                </c:pt>
                <c:pt idx="4325">
                  <c:v>1239334.5035554375</c:v>
                </c:pt>
                <c:pt idx="4326">
                  <c:v>1237417.8295372985</c:v>
                </c:pt>
                <c:pt idx="4327">
                  <c:v>1237417.8295372985</c:v>
                </c:pt>
                <c:pt idx="4328">
                  <c:v>1237801.0863508098</c:v>
                </c:pt>
                <c:pt idx="4329">
                  <c:v>1235885.1922419854</c:v>
                </c:pt>
                <c:pt idx="4330">
                  <c:v>1232439.0395579394</c:v>
                </c:pt>
                <c:pt idx="4331">
                  <c:v>1229378.4444208723</c:v>
                </c:pt>
                <c:pt idx="4332">
                  <c:v>1229378.4444208723</c:v>
                </c:pt>
                <c:pt idx="4333">
                  <c:v>1229378.4444208723</c:v>
                </c:pt>
                <c:pt idx="4334">
                  <c:v>1229378.4444208723</c:v>
                </c:pt>
                <c:pt idx="4335">
                  <c:v>1229378.4444208723</c:v>
                </c:pt>
                <c:pt idx="4336">
                  <c:v>1228996.0455102846</c:v>
                </c:pt>
                <c:pt idx="4337">
                  <c:v>1228613.6855918448</c:v>
                </c:pt>
                <c:pt idx="4338">
                  <c:v>1229378.4444208723</c:v>
                </c:pt>
                <c:pt idx="4339">
                  <c:v>1229760.8823282644</c:v>
                </c:pt>
                <c:pt idx="4340">
                  <c:v>1229760.8823282644</c:v>
                </c:pt>
                <c:pt idx="4341">
                  <c:v>1229760.8823282644</c:v>
                </c:pt>
                <c:pt idx="4342">
                  <c:v>1229378.4444208723</c:v>
                </c:pt>
                <c:pt idx="4343">
                  <c:v>1229378.4444208723</c:v>
                </c:pt>
                <c:pt idx="4344">
                  <c:v>1229760.8823282644</c:v>
                </c:pt>
                <c:pt idx="4345">
                  <c:v>1229378.4444208723</c:v>
                </c:pt>
                <c:pt idx="4346">
                  <c:v>1231673.6567998305</c:v>
                </c:pt>
                <c:pt idx="4347">
                  <c:v>1232056.3286810648</c:v>
                </c:pt>
                <c:pt idx="4348">
                  <c:v>1233204.5782974456</c:v>
                </c:pt>
                <c:pt idx="4349">
                  <c:v>1233970.2730195131</c:v>
                </c:pt>
                <c:pt idx="4350">
                  <c:v>1234736.1237206496</c:v>
                </c:pt>
                <c:pt idx="4351">
                  <c:v>1234736.1237206496</c:v>
                </c:pt>
                <c:pt idx="4352">
                  <c:v>1235885.1922419854</c:v>
                </c:pt>
                <c:pt idx="4353">
                  <c:v>1237034.6117194276</c:v>
                </c:pt>
                <c:pt idx="4354">
                  <c:v>1237034.6117194276</c:v>
                </c:pt>
                <c:pt idx="4355">
                  <c:v>1237417.8295372985</c:v>
                </c:pt>
                <c:pt idx="4356">
                  <c:v>1237801.0863508098</c:v>
                </c:pt>
                <c:pt idx="4357">
                  <c:v>1237801.0863508098</c:v>
                </c:pt>
                <c:pt idx="4358">
                  <c:v>1238184.3821587972</c:v>
                </c:pt>
                <c:pt idx="4359">
                  <c:v>1238184.3821587972</c:v>
                </c:pt>
                <c:pt idx="4360">
                  <c:v>1238184.3821587972</c:v>
                </c:pt>
                <c:pt idx="4361">
                  <c:v>1238184.3821587972</c:v>
                </c:pt>
                <c:pt idx="4362">
                  <c:v>1238184.3821587972</c:v>
                </c:pt>
                <c:pt idx="4363">
                  <c:v>1240868.5446879826</c:v>
                </c:pt>
                <c:pt idx="4364">
                  <c:v>1240868.5446879826</c:v>
                </c:pt>
                <c:pt idx="4365">
                  <c:v>1241635.7992275152</c:v>
                </c:pt>
                <c:pt idx="4366">
                  <c:v>1242403.2097496092</c:v>
                </c:pt>
                <c:pt idx="4367">
                  <c:v>1245090.3749302961</c:v>
                </c:pt>
                <c:pt idx="4368">
                  <c:v>1250470.4376251902</c:v>
                </c:pt>
                <c:pt idx="4369">
                  <c:v>1252393.7408719212</c:v>
                </c:pt>
                <c:pt idx="4370">
                  <c:v>1253163.3351405617</c:v>
                </c:pt>
                <c:pt idx="4371">
                  <c:v>1255088.0032288842</c:v>
                </c:pt>
                <c:pt idx="4372">
                  <c:v>1256628.4396185074</c:v>
                </c:pt>
                <c:pt idx="4373">
                  <c:v>1258169.4999348838</c:v>
                </c:pt>
                <c:pt idx="4374">
                  <c:v>1259325.7046258077</c:v>
                </c:pt>
                <c:pt idx="4375">
                  <c:v>1260482.2602728382</c:v>
                </c:pt>
                <c:pt idx="4376">
                  <c:v>1262024.8804078437</c:v>
                </c:pt>
                <c:pt idx="4377">
                  <c:v>1264339.9804737419</c:v>
                </c:pt>
                <c:pt idx="4378">
                  <c:v>1265884.1604297049</c:v>
                </c:pt>
                <c:pt idx="4379">
                  <c:v>1262796.4244491886</c:v>
                </c:pt>
                <c:pt idx="4380">
                  <c:v>1256628.4396185074</c:v>
                </c:pt>
                <c:pt idx="4381">
                  <c:v>1250855.0202834886</c:v>
                </c:pt>
                <c:pt idx="4382">
                  <c:v>1244322.4184727296</c:v>
                </c:pt>
                <c:pt idx="4383">
                  <c:v>1238184.3821587972</c:v>
                </c:pt>
                <c:pt idx="4384">
                  <c:v>1232439.0395579394</c:v>
                </c:pt>
                <c:pt idx="4385">
                  <c:v>1226702.4709389079</c:v>
                </c:pt>
                <c:pt idx="4386">
                  <c:v>1221356.2563061714</c:v>
                </c:pt>
                <c:pt idx="4387">
                  <c:v>1215255.6556358468</c:v>
                </c:pt>
                <c:pt idx="4388">
                  <c:v>1209545.4089529812</c:v>
                </c:pt>
                <c:pt idx="4389">
                  <c:v>1204223.761461908</c:v>
                </c:pt>
                <c:pt idx="4390">
                  <c:v>1198530.4778069258</c:v>
                </c:pt>
                <c:pt idx="4391">
                  <c:v>1194360.9794776421</c:v>
                </c:pt>
                <c:pt idx="4392">
                  <c:v>1193224.6624736581</c:v>
                </c:pt>
                <c:pt idx="4393">
                  <c:v>1194739.8298047483</c:v>
                </c:pt>
                <c:pt idx="4394">
                  <c:v>1195876.6147517599</c:v>
                </c:pt>
                <c:pt idx="4395">
                  <c:v>1197772.0362425316</c:v>
                </c:pt>
                <c:pt idx="4396">
                  <c:v>1200806.7383919843</c:v>
                </c:pt>
                <c:pt idx="4397">
                  <c:v>1204223.761461908</c:v>
                </c:pt>
                <c:pt idx="4398">
                  <c:v>1207643.9431658946</c:v>
                </c:pt>
                <c:pt idx="4399">
                  <c:v>1214874.6995558031</c:v>
                </c:pt>
                <c:pt idx="4400">
                  <c:v>1222501.2303027324</c:v>
                </c:pt>
                <c:pt idx="4401">
                  <c:v>1224410.3002047632</c:v>
                </c:pt>
                <c:pt idx="4402">
                  <c:v>1224028.4082328435</c:v>
                </c:pt>
                <c:pt idx="4403">
                  <c:v>1222501.2303027324</c:v>
                </c:pt>
                <c:pt idx="4404">
                  <c:v>1221737.8753086086</c:v>
                </c:pt>
                <c:pt idx="4405">
                  <c:v>1224410.3002047632</c:v>
                </c:pt>
                <c:pt idx="4406">
                  <c:v>1222501.2303027324</c:v>
                </c:pt>
                <c:pt idx="4407">
                  <c:v>1222882.9662897624</c:v>
                </c:pt>
                <c:pt idx="4408">
                  <c:v>1221356.2563061714</c:v>
                </c:pt>
                <c:pt idx="4409">
                  <c:v>1220211.6332668811</c:v>
                </c:pt>
                <c:pt idx="4410">
                  <c:v>1218686.0151553992</c:v>
                </c:pt>
                <c:pt idx="4411">
                  <c:v>1216779.8699124251</c:v>
                </c:pt>
                <c:pt idx="4412">
                  <c:v>1216398.75784982</c:v>
                </c:pt>
                <c:pt idx="4413">
                  <c:v>1216017.6847816911</c:v>
                </c:pt>
                <c:pt idx="4414">
                  <c:v>1214874.6995558031</c:v>
                </c:pt>
                <c:pt idx="4415">
                  <c:v>1213351.2651873752</c:v>
                </c:pt>
                <c:pt idx="4416">
                  <c:v>1211447.8496264201</c:v>
                </c:pt>
                <c:pt idx="4417">
                  <c:v>1209165.0378040504</c:v>
                </c:pt>
                <c:pt idx="4418">
                  <c:v>1206503.5316371359</c:v>
                </c:pt>
                <c:pt idx="4419">
                  <c:v>1204223.761461908</c:v>
                </c:pt>
                <c:pt idx="4420">
                  <c:v>1204983.5288722534</c:v>
                </c:pt>
                <c:pt idx="4421">
                  <c:v>1208404.412495438</c:v>
                </c:pt>
                <c:pt idx="4422">
                  <c:v>1211447.8496264201</c:v>
                </c:pt>
                <c:pt idx="4423">
                  <c:v>1215255.6556358468</c:v>
                </c:pt>
                <c:pt idx="4424">
                  <c:v>1219448.7462216057</c:v>
                </c:pt>
                <c:pt idx="4425">
                  <c:v>1222501.2303027324</c:v>
                </c:pt>
                <c:pt idx="4426">
                  <c:v>1225556.2100908719</c:v>
                </c:pt>
                <c:pt idx="4427">
                  <c:v>1228996.0455102846</c:v>
                </c:pt>
                <c:pt idx="4428">
                  <c:v>1231291.0239165649</c:v>
                </c:pt>
                <c:pt idx="4429">
                  <c:v>1234353.178871097</c:v>
                </c:pt>
                <c:pt idx="4430">
                  <c:v>1237034.6117194276</c:v>
                </c:pt>
                <c:pt idx="4431">
                  <c:v>1240101.4461310115</c:v>
                </c:pt>
                <c:pt idx="4432">
                  <c:v>1243170.7762531005</c:v>
                </c:pt>
                <c:pt idx="4433">
                  <c:v>1246242.6020833664</c:v>
                </c:pt>
                <c:pt idx="4434">
                  <c:v>1250855.0202834886</c:v>
                </c:pt>
                <c:pt idx="4435">
                  <c:v>1255473.0538325384</c:v>
                </c:pt>
                <c:pt idx="4436">
                  <c:v>1260867.8568142932</c:v>
                </c:pt>
                <c:pt idx="4437">
                  <c:v>1265111.9924616069</c:v>
                </c:pt>
                <c:pt idx="4438">
                  <c:v>1265884.1604297049</c:v>
                </c:pt>
                <c:pt idx="4439">
                  <c:v>1266656.4843780361</c:v>
                </c:pt>
                <c:pt idx="4440">
                  <c:v>1265884.1604297049</c:v>
                </c:pt>
                <c:pt idx="4441">
                  <c:v>1266656.4843780361</c:v>
                </c:pt>
                <c:pt idx="4442">
                  <c:v>1270133.8724279776</c:v>
                </c:pt>
                <c:pt idx="4443">
                  <c:v>1271293.7036948279</c:v>
                </c:pt>
                <c:pt idx="4444">
                  <c:v>1270520.4438557848</c:v>
                </c:pt>
                <c:pt idx="4445">
                  <c:v>1264725.9669704363</c:v>
                </c:pt>
                <c:pt idx="4446">
                  <c:v>1257784.1763629112</c:v>
                </c:pt>
                <c:pt idx="4447">
                  <c:v>1250470.4376251902</c:v>
                </c:pt>
                <c:pt idx="4448">
                  <c:v>1245090.3749302961</c:v>
                </c:pt>
                <c:pt idx="4449">
                  <c:v>1242786.9735041168</c:v>
                </c:pt>
                <c:pt idx="4450">
                  <c:v>1239334.5035554375</c:v>
                </c:pt>
                <c:pt idx="4451">
                  <c:v>1237801.0863508098</c:v>
                </c:pt>
                <c:pt idx="4452">
                  <c:v>1238951.090760529</c:v>
                </c:pt>
                <c:pt idx="4453">
                  <c:v>1240484.975912841</c:v>
                </c:pt>
                <c:pt idx="4454">
                  <c:v>1241635.7992275152</c:v>
                </c:pt>
                <c:pt idx="4455">
                  <c:v>1242403.2097496092</c:v>
                </c:pt>
                <c:pt idx="4456">
                  <c:v>1244322.4184727296</c:v>
                </c:pt>
                <c:pt idx="4457">
                  <c:v>1244706.3772042748</c:v>
                </c:pt>
                <c:pt idx="4458">
                  <c:v>1248163.7605791911</c:v>
                </c:pt>
                <c:pt idx="4459">
                  <c:v>1248163.7605791911</c:v>
                </c:pt>
                <c:pt idx="4460">
                  <c:v>1250855.0202834886</c:v>
                </c:pt>
                <c:pt idx="4461">
                  <c:v>1247010.9484950081</c:v>
                </c:pt>
                <c:pt idx="4462">
                  <c:v>1236651.4328971971</c:v>
                </c:pt>
                <c:pt idx="4463">
                  <c:v>1228613.6855918448</c:v>
                </c:pt>
                <c:pt idx="4464">
                  <c:v>1225174.2011331953</c:v>
                </c:pt>
                <c:pt idx="4465">
                  <c:v>1225938.258045353</c:v>
                </c:pt>
                <c:pt idx="4466">
                  <c:v>1228231.3646702096</c:v>
                </c:pt>
                <c:pt idx="4467">
                  <c:v>1233204.5782974456</c:v>
                </c:pt>
                <c:pt idx="4468">
                  <c:v>1239717.9553459864</c:v>
                </c:pt>
                <c:pt idx="4469">
                  <c:v>1247010.9484950081</c:v>
                </c:pt>
                <c:pt idx="4470">
                  <c:v>1255858.143431833</c:v>
                </c:pt>
                <c:pt idx="4471">
                  <c:v>1264725.9669704363</c:v>
                </c:pt>
                <c:pt idx="4472">
                  <c:v>1263954.0329773445</c:v>
                </c:pt>
                <c:pt idx="4473">
                  <c:v>1255473.0538325384</c:v>
                </c:pt>
                <c:pt idx="4474">
                  <c:v>1250855.0202834886</c:v>
                </c:pt>
                <c:pt idx="4475">
                  <c:v>1257784.1763629112</c:v>
                </c:pt>
                <c:pt idx="4476">
                  <c:v>1281360.27597473</c:v>
                </c:pt>
                <c:pt idx="4477">
                  <c:v>1287568.1921595242</c:v>
                </c:pt>
                <c:pt idx="4478">
                  <c:v>1286403.4474641085</c:v>
                </c:pt>
                <c:pt idx="4479">
                  <c:v>1287568.1921595242</c:v>
                </c:pt>
                <c:pt idx="4480">
                  <c:v>1285239.0537259635</c:v>
                </c:pt>
                <c:pt idx="4481">
                  <c:v>1283299.1774065886</c:v>
                </c:pt>
                <c:pt idx="4482">
                  <c:v>1279809.8567465786</c:v>
                </c:pt>
                <c:pt idx="4483">
                  <c:v>1275549.4209961034</c:v>
                </c:pt>
                <c:pt idx="4484">
                  <c:v>1274388.302876614</c:v>
                </c:pt>
                <c:pt idx="4485">
                  <c:v>1278647.4517767783</c:v>
                </c:pt>
                <c:pt idx="4486">
                  <c:v>1286791.6567006614</c:v>
                </c:pt>
                <c:pt idx="4487">
                  <c:v>1296120.3770199791</c:v>
                </c:pt>
                <c:pt idx="4488">
                  <c:v>1303911.468621809</c:v>
                </c:pt>
                <c:pt idx="4489">
                  <c:v>1310546.1605603341</c:v>
                </c:pt>
                <c:pt idx="4490">
                  <c:v>1316800.8713016752</c:v>
                </c:pt>
                <c:pt idx="4491">
                  <c:v>1323457.4396919925</c:v>
                </c:pt>
                <c:pt idx="4492">
                  <c:v>1330910.4702249169</c:v>
                </c:pt>
                <c:pt idx="4493">
                  <c:v>1343494.7630017996</c:v>
                </c:pt>
                <c:pt idx="4494">
                  <c:v>1360467.7866015118</c:v>
                </c:pt>
                <c:pt idx="4495">
                  <c:v>1382680.2848582156</c:v>
                </c:pt>
                <c:pt idx="4496">
                  <c:v>1417030.4420543835</c:v>
                </c:pt>
                <c:pt idx="4497">
                  <c:v>1463414.481865475</c:v>
                </c:pt>
                <c:pt idx="4498">
                  <c:v>1497212.0841499418</c:v>
                </c:pt>
                <c:pt idx="4499">
                  <c:v>1523867.6541205496</c:v>
                </c:pt>
                <c:pt idx="4500">
                  <c:v>1546551.0522027034</c:v>
                </c:pt>
                <c:pt idx="4501">
                  <c:v>1576840.2946472634</c:v>
                </c:pt>
                <c:pt idx="4502">
                  <c:v>1615309.0141166467</c:v>
                </c:pt>
                <c:pt idx="4503">
                  <c:v>1656649.6108891442</c:v>
                </c:pt>
                <c:pt idx="4504">
                  <c:v>1712067.0908049215</c:v>
                </c:pt>
                <c:pt idx="4505">
                  <c:v>1756009.8924534395</c:v>
                </c:pt>
                <c:pt idx="4506">
                  <c:v>1788143.9026980661</c:v>
                </c:pt>
                <c:pt idx="4507">
                  <c:v>1814793.3128033765</c:v>
                </c:pt>
                <c:pt idx="4508">
                  <c:v>1840266.6695264634</c:v>
                </c:pt>
                <c:pt idx="4509">
                  <c:v>1869413.1621322595</c:v>
                </c:pt>
                <c:pt idx="4510">
                  <c:v>1901403.0653482769</c:v>
                </c:pt>
                <c:pt idx="4511">
                  <c:v>1952017.0413143933</c:v>
                </c:pt>
                <c:pt idx="4512">
                  <c:v>2001765.5627697241</c:v>
                </c:pt>
                <c:pt idx="4513">
                  <c:v>2040988.5151323397</c:v>
                </c:pt>
                <c:pt idx="4514">
                  <c:v>2077273.0545385275</c:v>
                </c:pt>
                <c:pt idx="4515">
                  <c:v>2115656.9523166399</c:v>
                </c:pt>
                <c:pt idx="4516">
                  <c:v>2152907.7307193074</c:v>
                </c:pt>
                <c:pt idx="4517">
                  <c:v>2186646.8144580722</c:v>
                </c:pt>
                <c:pt idx="4518">
                  <c:v>2213028.0837765895</c:v>
                </c:pt>
                <c:pt idx="4519">
                  <c:v>2235263.8947591186</c:v>
                </c:pt>
                <c:pt idx="4520">
                  <c:v>2260917.7629032638</c:v>
                </c:pt>
                <c:pt idx="4521">
                  <c:v>2289555.4253261071</c:v>
                </c:pt>
                <c:pt idx="4522">
                  <c:v>2325549.9178916216</c:v>
                </c:pt>
                <c:pt idx="4523">
                  <c:v>2368547.9712940287</c:v>
                </c:pt>
                <c:pt idx="4524">
                  <c:v>2413320.0735179707</c:v>
                </c:pt>
                <c:pt idx="4525">
                  <c:v>2448589.3392574508</c:v>
                </c:pt>
                <c:pt idx="4526">
                  <c:v>2482084.819751326</c:v>
                </c:pt>
                <c:pt idx="4527">
                  <c:v>2524704.9789282028</c:v>
                </c:pt>
                <c:pt idx="4528">
                  <c:v>2555610.0513832644</c:v>
                </c:pt>
                <c:pt idx="4529">
                  <c:v>2576630.9117199853</c:v>
                </c:pt>
                <c:pt idx="4530">
                  <c:v>2591687.9270609934</c:v>
                </c:pt>
                <c:pt idx="4531">
                  <c:v>2604765.7290520146</c:v>
                </c:pt>
                <c:pt idx="4532">
                  <c:v>2617869.8919794988</c:v>
                </c:pt>
                <c:pt idx="4533">
                  <c:v>2632517.1725882683</c:v>
                </c:pt>
                <c:pt idx="4534">
                  <c:v>2641625.08321926</c:v>
                </c:pt>
                <c:pt idx="4535">
                  <c:v>2645677.0990288351</c:v>
                </c:pt>
                <c:pt idx="4536">
                  <c:v>2649224.6601241641</c:v>
                </c:pt>
                <c:pt idx="4537">
                  <c:v>2655818.0572814308</c:v>
                </c:pt>
                <c:pt idx="4538">
                  <c:v>2664958.2561571151</c:v>
                </c:pt>
                <c:pt idx="4539">
                  <c:v>2681748.1021094136</c:v>
                </c:pt>
                <c:pt idx="4540">
                  <c:v>2702156.3639177475</c:v>
                </c:pt>
                <c:pt idx="4541">
                  <c:v>2743160.0657547824</c:v>
                </c:pt>
                <c:pt idx="4542">
                  <c:v>2780276.7805883195</c:v>
                </c:pt>
                <c:pt idx="4543">
                  <c:v>2795283.6773637682</c:v>
                </c:pt>
                <c:pt idx="4544">
                  <c:v>2815517.0741165057</c:v>
                </c:pt>
                <c:pt idx="4545">
                  <c:v>2825916.1823394243</c:v>
                </c:pt>
                <c:pt idx="4546">
                  <c:v>2825395.8564717323</c:v>
                </c:pt>
                <c:pt idx="4547">
                  <c:v>2836852.0335189532</c:v>
                </c:pt>
                <c:pt idx="4548">
                  <c:v>2853549.2558521219</c:v>
                </c:pt>
                <c:pt idx="4549">
                  <c:v>2867145.1515762601</c:v>
                </c:pt>
                <c:pt idx="4550">
                  <c:v>2873429.0713386144</c:v>
                </c:pt>
                <c:pt idx="4551">
                  <c:v>2869239.1675710678</c:v>
                </c:pt>
                <c:pt idx="4552">
                  <c:v>2868192.0815829653</c:v>
                </c:pt>
                <c:pt idx="4553">
                  <c:v>2869762.7690585796</c:v>
                </c:pt>
                <c:pt idx="4554">
                  <c:v>2866098.3775544446</c:v>
                </c:pt>
                <c:pt idx="4555">
                  <c:v>2857207.0961189456</c:v>
                </c:pt>
                <c:pt idx="4556">
                  <c:v>2845195.6532651093</c:v>
                </c:pt>
                <c:pt idx="4557">
                  <c:v>2828518.3966113254</c:v>
                </c:pt>
                <c:pt idx="4558">
                  <c:v>2809285.0963119417</c:v>
                </c:pt>
                <c:pt idx="4559">
                  <c:v>2789069.9494362343</c:v>
                </c:pt>
                <c:pt idx="4560">
                  <c:v>2768914.1146617476</c:v>
                </c:pt>
                <c:pt idx="4561">
                  <c:v>2749846.7400623485</c:v>
                </c:pt>
                <c:pt idx="4562">
                  <c:v>2731859.168644296</c:v>
                </c:pt>
                <c:pt idx="4563">
                  <c:v>2712383.8920972776</c:v>
                </c:pt>
                <c:pt idx="4564">
                  <c:v>2692964.9249999784</c:v>
                </c:pt>
                <c:pt idx="4565">
                  <c:v>2675637.7901521046</c:v>
                </c:pt>
                <c:pt idx="4566">
                  <c:v>2659371.0777396336</c:v>
                </c:pt>
                <c:pt idx="4567">
                  <c:v>2641625.08321926</c:v>
                </c:pt>
                <c:pt idx="4568">
                  <c:v>2619888.2567754481</c:v>
                </c:pt>
                <c:pt idx="4569">
                  <c:v>2589678.297250066</c:v>
                </c:pt>
                <c:pt idx="4570">
                  <c:v>2554111.1935523804</c:v>
                </c:pt>
                <c:pt idx="4571">
                  <c:v>2521722.1205390524</c:v>
                </c:pt>
                <c:pt idx="4572">
                  <c:v>2497909.7915510647</c:v>
                </c:pt>
                <c:pt idx="4573">
                  <c:v>2477641.24109759</c:v>
                </c:pt>
                <c:pt idx="4574">
                  <c:v>2463344.5297088474</c:v>
                </c:pt>
                <c:pt idx="4575">
                  <c:v>2452029.0778949857</c:v>
                </c:pt>
                <c:pt idx="4576">
                  <c:v>2443187.8962367773</c:v>
                </c:pt>
                <c:pt idx="4577">
                  <c:v>2437300.7943131961</c:v>
                </c:pt>
                <c:pt idx="4578">
                  <c:v>2432889.1529422253</c:v>
                </c:pt>
                <c:pt idx="4579">
                  <c:v>2432889.1529422253</c:v>
                </c:pt>
                <c:pt idx="4580">
                  <c:v>2433869.2447228823</c:v>
                </c:pt>
                <c:pt idx="4581">
                  <c:v>2434849.4924849365</c:v>
                </c:pt>
                <c:pt idx="4582">
                  <c:v>2434849.4924849365</c:v>
                </c:pt>
                <c:pt idx="4583">
                  <c:v>2434359.3491078354</c:v>
                </c:pt>
                <c:pt idx="4584">
                  <c:v>2433869.2447228823</c:v>
                </c:pt>
                <c:pt idx="4585">
                  <c:v>2433379.1793347336</c:v>
                </c:pt>
                <c:pt idx="4586">
                  <c:v>2431909.2171429656</c:v>
                </c:pt>
                <c:pt idx="4587">
                  <c:v>2430929.4373274315</c:v>
                </c:pt>
                <c:pt idx="4588">
                  <c:v>2428970.3456370626</c:v>
                </c:pt>
                <c:pt idx="4589">
                  <c:v>2426522.3584242631</c:v>
                </c:pt>
                <c:pt idx="4590">
                  <c:v>2424075.3460978158</c:v>
                </c:pt>
                <c:pt idx="4591">
                  <c:v>2421140.2181582525</c:v>
                </c:pt>
                <c:pt idx="4592">
                  <c:v>2418206.4940535929</c:v>
                </c:pt>
                <c:pt idx="4593">
                  <c:v>2415274.173785001</c:v>
                </c:pt>
                <c:pt idx="4594">
                  <c:v>2411366.5971742012</c:v>
                </c:pt>
                <c:pt idx="4595">
                  <c:v>2406973.5566410236</c:v>
                </c:pt>
                <c:pt idx="4596">
                  <c:v>2402583.6747384164</c:v>
                </c:pt>
                <c:pt idx="4597">
                  <c:v>2397222.5530270953</c:v>
                </c:pt>
                <c:pt idx="4598">
                  <c:v>2391866.1497661378</c:v>
                </c:pt>
                <c:pt idx="4599">
                  <c:v>2386514.4649567083</c:v>
                </c:pt>
                <c:pt idx="4600">
                  <c:v>2380681.6447200254</c:v>
                </c:pt>
                <c:pt idx="4601">
                  <c:v>2374369.0928921569</c:v>
                </c:pt>
                <c:pt idx="4602">
                  <c:v>2369032.8502852935</c:v>
                </c:pt>
                <c:pt idx="4603">
                  <c:v>2362732.465043664</c:v>
                </c:pt>
                <c:pt idx="4604">
                  <c:v>2356922.5741398986</c:v>
                </c:pt>
                <c:pt idx="4605">
                  <c:v>2350634.8624220118</c:v>
                </c:pt>
                <c:pt idx="4606">
                  <c:v>2343387.9994903691</c:v>
                </c:pt>
                <c:pt idx="4607">
                  <c:v>2341939.6797800437</c:v>
                </c:pt>
                <c:pt idx="4608">
                  <c:v>2336149.910534732</c:v>
                </c:pt>
                <c:pt idx="4609">
                  <c:v>2329402.2769259755</c:v>
                </c:pt>
                <c:pt idx="4610">
                  <c:v>2322662.2864243109</c:v>
                </c:pt>
                <c:pt idx="4611">
                  <c:v>2316410.567520652</c:v>
                </c:pt>
                <c:pt idx="4612">
                  <c:v>2310165.4388499446</c:v>
                </c:pt>
                <c:pt idx="4613">
                  <c:v>2303447.2858114168</c:v>
                </c:pt>
                <c:pt idx="4614">
                  <c:v>2296736.7758811451</c:v>
                </c:pt>
                <c:pt idx="4615">
                  <c:v>2290033.909061458</c:v>
                </c:pt>
                <c:pt idx="4616">
                  <c:v>2282860.7475559693</c:v>
                </c:pt>
                <c:pt idx="4617">
                  <c:v>2275696.3600276504</c:v>
                </c:pt>
                <c:pt idx="4618">
                  <c:v>2267587.3275962658</c:v>
                </c:pt>
                <c:pt idx="4619">
                  <c:v>2257110.0146812387</c:v>
                </c:pt>
                <c:pt idx="4620">
                  <c:v>2246651.5755676664</c:v>
                </c:pt>
                <c:pt idx="4621">
                  <c:v>2236686.1265059561</c:v>
                </c:pt>
                <c:pt idx="4622">
                  <c:v>2226737.8744389862</c:v>
                </c:pt>
                <c:pt idx="4623">
                  <c:v>2216334.3409413937</c:v>
                </c:pt>
                <c:pt idx="4624">
                  <c:v>2206892.9613102227</c:v>
                </c:pt>
                <c:pt idx="4625">
                  <c:v>2196996.3002449367</c:v>
                </c:pt>
                <c:pt idx="4626">
                  <c:v>2186176.8317350652</c:v>
                </c:pt>
                <c:pt idx="4627">
                  <c:v>2174439.9371545296</c:v>
                </c:pt>
                <c:pt idx="4628">
                  <c:v>2165067.9694488645</c:v>
                </c:pt>
                <c:pt idx="4629">
                  <c:v>2155244.1909059417</c:v>
                </c:pt>
                <c:pt idx="4630">
                  <c:v>2145437.6093600877</c:v>
                </c:pt>
                <c:pt idx="4631">
                  <c:v>2135648.2248159591</c:v>
                </c:pt>
                <c:pt idx="4632">
                  <c:v>2124016.6179882362</c:v>
                </c:pt>
                <c:pt idx="4633">
                  <c:v>2109627.273583319</c:v>
                </c:pt>
                <c:pt idx="4634">
                  <c:v>2093888.5019661393</c:v>
                </c:pt>
                <c:pt idx="4635">
                  <c:v>2078194.8091043159</c:v>
                </c:pt>
                <c:pt idx="4636">
                  <c:v>2063005.8049317449</c:v>
                </c:pt>
                <c:pt idx="4637">
                  <c:v>2046942.6596513949</c:v>
                </c:pt>
                <c:pt idx="4638">
                  <c:v>2029556.7600557115</c:v>
                </c:pt>
                <c:pt idx="4639">
                  <c:v>2011771.888473304</c:v>
                </c:pt>
                <c:pt idx="4640">
                  <c:v>1993592.6073789597</c:v>
                </c:pt>
                <c:pt idx="4641">
                  <c:v>1975927.8808243107</c:v>
                </c:pt>
                <c:pt idx="4642">
                  <c:v>1957421.2234129664</c:v>
                </c:pt>
                <c:pt idx="4643">
                  <c:v>1938980.1173796877</c:v>
                </c:pt>
                <c:pt idx="4644">
                  <c:v>1921051.967071835</c:v>
                </c:pt>
                <c:pt idx="4645">
                  <c:v>1902294.5594356861</c:v>
                </c:pt>
                <c:pt idx="4646">
                  <c:v>1884050.1075261272</c:v>
                </c:pt>
                <c:pt idx="4647">
                  <c:v>1865428.6380775739</c:v>
                </c:pt>
                <c:pt idx="4648">
                  <c:v>1846875.9566277731</c:v>
                </c:pt>
                <c:pt idx="4649">
                  <c:v>1827952.8088762891</c:v>
                </c:pt>
                <c:pt idx="4650">
                  <c:v>1808664.2252386082</c:v>
                </c:pt>
                <c:pt idx="4651">
                  <c:v>1790322.8212101385</c:v>
                </c:pt>
                <c:pt idx="4652">
                  <c:v>1771181.7964108195</c:v>
                </c:pt>
                <c:pt idx="4653">
                  <c:v>1752116.2668254692</c:v>
                </c:pt>
                <c:pt idx="4654">
                  <c:v>1733556.9857468363</c:v>
                </c:pt>
                <c:pt idx="4655">
                  <c:v>1713782.6948193833</c:v>
                </c:pt>
                <c:pt idx="4656">
                  <c:v>1695372.64938117</c:v>
                </c:pt>
                <c:pt idx="4657">
                  <c:v>1676609.1006668285</c:v>
                </c:pt>
                <c:pt idx="4658">
                  <c:v>1657073.3839878812</c:v>
                </c:pt>
                <c:pt idx="4659">
                  <c:v>1638042.2000121325</c:v>
                </c:pt>
                <c:pt idx="4660">
                  <c:v>1618249.4938315358</c:v>
                </c:pt>
                <c:pt idx="4661">
                  <c:v>1598542.9286304861</c:v>
                </c:pt>
                <c:pt idx="4662">
                  <c:v>1580588.9741366263</c:v>
                </c:pt>
                <c:pt idx="4663">
                  <c:v>1565197.9358808603</c:v>
                </c:pt>
                <c:pt idx="4664">
                  <c:v>1538288.8953958172</c:v>
                </c:pt>
                <c:pt idx="4665">
                  <c:v>1521811.3763409201</c:v>
                </c:pt>
                <c:pt idx="4666">
                  <c:v>1503758.1689970102</c:v>
                </c:pt>
                <c:pt idx="4667">
                  <c:v>1485372.7499046363</c:v>
                </c:pt>
                <c:pt idx="4668">
                  <c:v>1466254.5092625078</c:v>
                </c:pt>
                <c:pt idx="4669">
                  <c:v>1447222.4096034188</c:v>
                </c:pt>
                <c:pt idx="4670">
                  <c:v>1428678.659532452</c:v>
                </c:pt>
                <c:pt idx="4671">
                  <c:v>1412620.7316678483</c:v>
                </c:pt>
                <c:pt idx="4672">
                  <c:v>1397024.3245118763</c:v>
                </c:pt>
                <c:pt idx="4673">
                  <c:v>1381884.8755932413</c:v>
                </c:pt>
                <c:pt idx="4674">
                  <c:v>1366009.4465001021</c:v>
                </c:pt>
                <c:pt idx="4675">
                  <c:v>1350590.9756454639</c:v>
                </c:pt>
                <c:pt idx="4676">
                  <c:v>1336018.0232254788</c:v>
                </c:pt>
                <c:pt idx="4677">
                  <c:v>1323065.5648815446</c:v>
                </c:pt>
                <c:pt idx="4678">
                  <c:v>1311718.1584110949</c:v>
                </c:pt>
                <c:pt idx="4679">
                  <c:v>1301182.8122683801</c:v>
                </c:pt>
                <c:pt idx="4680">
                  <c:v>1293008.3078693133</c:v>
                </c:pt>
                <c:pt idx="4681">
                  <c:v>1284462.9862124566</c:v>
                </c:pt>
                <c:pt idx="4682">
                  <c:v>1278260.0614451803</c:v>
                </c:pt>
                <c:pt idx="4683">
                  <c:v>1360863.3659803309</c:v>
                </c:pt>
                <c:pt idx="4684">
                  <c:v>1409416.6332238819</c:v>
                </c:pt>
                <c:pt idx="4685">
                  <c:v>1386659.6709063742</c:v>
                </c:pt>
                <c:pt idx="4686">
                  <c:v>1357304.5554058626</c:v>
                </c:pt>
                <c:pt idx="4687">
                  <c:v>1330125.2777711488</c:v>
                </c:pt>
                <c:pt idx="4688">
                  <c:v>1304691.435683053</c:v>
                </c:pt>
                <c:pt idx="4689">
                  <c:v>1279034.8811051808</c:v>
                </c:pt>
                <c:pt idx="4690">
                  <c:v>1253548.1907671783</c:v>
                </c:pt>
                <c:pt idx="4691">
                  <c:v>1236268.2930706069</c:v>
                </c:pt>
                <c:pt idx="4692">
                  <c:v>1230525.8751311339</c:v>
                </c:pt>
                <c:pt idx="4693">
                  <c:v>1228613.6855918448</c:v>
                </c:pt>
                <c:pt idx="4694">
                  <c:v>1226702.4709389079</c:v>
                </c:pt>
                <c:pt idx="4695">
                  <c:v>1225174.2011331953</c:v>
                </c:pt>
                <c:pt idx="4696">
                  <c:v>1224792.2311699949</c:v>
                </c:pt>
                <c:pt idx="4697">
                  <c:v>1232056.3286810648</c:v>
                </c:pt>
                <c:pt idx="4698">
                  <c:v>1240101.4461310115</c:v>
                </c:pt>
                <c:pt idx="4699">
                  <c:v>1244322.4184727296</c:v>
                </c:pt>
                <c:pt idx="4700">
                  <c:v>1248548.1092648115</c:v>
                </c:pt>
                <c:pt idx="4701">
                  <c:v>1251239.6419385914</c:v>
                </c:pt>
                <c:pt idx="4702">
                  <c:v>1249316.9236241374</c:v>
                </c:pt>
                <c:pt idx="4703">
                  <c:v>1245474.4116519578</c:v>
                </c:pt>
                <c:pt idx="4704">
                  <c:v>1241252.1524599288</c:v>
                </c:pt>
                <c:pt idx="4705">
                  <c:v>1240868.5446879826</c:v>
                </c:pt>
                <c:pt idx="4706">
                  <c:v>1240101.4461310115</c:v>
                </c:pt>
                <c:pt idx="4707">
                  <c:v>1237417.8295372985</c:v>
                </c:pt>
                <c:pt idx="4708">
                  <c:v>1232821.7894304544</c:v>
                </c:pt>
                <c:pt idx="4709">
                  <c:v>1229760.8823282644</c:v>
                </c:pt>
                <c:pt idx="4710">
                  <c:v>1229760.8823282644</c:v>
                </c:pt>
                <c:pt idx="4711">
                  <c:v>1226702.4709389079</c:v>
                </c:pt>
                <c:pt idx="4712">
                  <c:v>1224028.4082328435</c:v>
                </c:pt>
                <c:pt idx="4713">
                  <c:v>1222119.5333078504</c:v>
                </c:pt>
                <c:pt idx="4714">
                  <c:v>1221737.8753086086</c:v>
                </c:pt>
                <c:pt idx="4715">
                  <c:v>1220974.6762970462</c:v>
                </c:pt>
                <c:pt idx="4716">
                  <c:v>1220974.6762970462</c:v>
                </c:pt>
                <c:pt idx="4717">
                  <c:v>1222882.9662897624</c:v>
                </c:pt>
                <c:pt idx="4718">
                  <c:v>1222501.2303027324</c:v>
                </c:pt>
                <c:pt idx="4719">
                  <c:v>1221356.2563061714</c:v>
                </c:pt>
                <c:pt idx="4720">
                  <c:v>1220211.6332668811</c:v>
                </c:pt>
                <c:pt idx="4721">
                  <c:v>1219830.1702470053</c:v>
                </c:pt>
                <c:pt idx="4722">
                  <c:v>1220593.1352847256</c:v>
                </c:pt>
                <c:pt idx="4723">
                  <c:v>1225174.2011331953</c:v>
                </c:pt>
                <c:pt idx="4724">
                  <c:v>1228996.0455102846</c:v>
                </c:pt>
                <c:pt idx="4725">
                  <c:v>1235119.1075658426</c:v>
                </c:pt>
                <c:pt idx="4726">
                  <c:v>1245858.4873692598</c:v>
                </c:pt>
                <c:pt idx="4727">
                  <c:v>1245474.4116519578</c:v>
                </c:pt>
                <c:pt idx="4728">
                  <c:v>1240868.5446879826</c:v>
                </c:pt>
                <c:pt idx="4729">
                  <c:v>1245474.4116519578</c:v>
                </c:pt>
                <c:pt idx="4730">
                  <c:v>1262410.632930696</c:v>
                </c:pt>
                <c:pt idx="4731">
                  <c:v>1277485.3977689054</c:v>
                </c:pt>
                <c:pt idx="4732">
                  <c:v>1284075.0109485816</c:v>
                </c:pt>
                <c:pt idx="4733">
                  <c:v>1279034.8811051808</c:v>
                </c:pt>
                <c:pt idx="4734">
                  <c:v>1284075.0109485816</c:v>
                </c:pt>
                <c:pt idx="4735">
                  <c:v>1253163.3351405617</c:v>
                </c:pt>
                <c:pt idx="4736">
                  <c:v>1198151.2375269085</c:v>
                </c:pt>
                <c:pt idx="4737">
                  <c:v>1152176.5063330531</c:v>
                </c:pt>
                <c:pt idx="4738">
                  <c:v>1144321.3747837581</c:v>
                </c:pt>
                <c:pt idx="4739">
                  <c:v>1154798.7050714437</c:v>
                </c:pt>
                <c:pt idx="4740">
                  <c:v>1159298.3483918943</c:v>
                </c:pt>
                <c:pt idx="4741">
                  <c:v>1164555.0294406712</c:v>
                </c:pt>
                <c:pt idx="4742">
                  <c:v>1164555.0294406712</c:v>
                </c:pt>
                <c:pt idx="4743">
                  <c:v>1160799.4773553219</c:v>
                </c:pt>
                <c:pt idx="4744">
                  <c:v>1153674.6716406196</c:v>
                </c:pt>
                <c:pt idx="4745">
                  <c:v>1146190.0843819603</c:v>
                </c:pt>
                <c:pt idx="4746">
                  <c:v>1137602.092291927</c:v>
                </c:pt>
                <c:pt idx="4747">
                  <c:v>1134619.8000456207</c:v>
                </c:pt>
                <c:pt idx="4748">
                  <c:v>1139467.2922976315</c:v>
                </c:pt>
                <c:pt idx="4749">
                  <c:v>1140586.8802487385</c:v>
                </c:pt>
                <c:pt idx="4750">
                  <c:v>1142080.2101166919</c:v>
                </c:pt>
                <c:pt idx="4751">
                  <c:v>1140960.1542237215</c:v>
                </c:pt>
                <c:pt idx="4752">
                  <c:v>1142453.6400730722</c:v>
                </c:pt>
                <c:pt idx="4753">
                  <c:v>1142827.1090250928</c:v>
                </c:pt>
                <c:pt idx="4754">
                  <c:v>1141333.4671908524</c:v>
                </c:pt>
                <c:pt idx="4755">
                  <c:v>1142453.6400730722</c:v>
                </c:pt>
                <c:pt idx="4756">
                  <c:v>1144321.3747837581</c:v>
                </c:pt>
                <c:pt idx="4757">
                  <c:v>1147311.7780883331</c:v>
                </c:pt>
                <c:pt idx="4758">
                  <c:v>1149930.4282374214</c:v>
                </c:pt>
                <c:pt idx="4759">
                  <c:v>1152925.5109955557</c:v>
                </c:pt>
                <c:pt idx="4760">
                  <c:v>1154423.9882647526</c:v>
                </c:pt>
                <c:pt idx="4761">
                  <c:v>1155923.0894641951</c:v>
                </c:pt>
                <c:pt idx="4762">
                  <c:v>1157797.8433587123</c:v>
                </c:pt>
                <c:pt idx="4763">
                  <c:v>1160424.1366218776</c:v>
                </c:pt>
                <c:pt idx="4764">
                  <c:v>1163803.6070589442</c:v>
                </c:pt>
                <c:pt idx="4765">
                  <c:v>1169819.3536011968</c:v>
                </c:pt>
                <c:pt idx="4766">
                  <c:v>1173960.9701733571</c:v>
                </c:pt>
                <c:pt idx="4767">
                  <c:v>1179616.2332501262</c:v>
                </c:pt>
                <c:pt idx="4768">
                  <c:v>1192845.9681302775</c:v>
                </c:pt>
                <c:pt idx="4769">
                  <c:v>1204983.5288722534</c:v>
                </c:pt>
                <c:pt idx="4770">
                  <c:v>1213732.0652860217</c:v>
                </c:pt>
                <c:pt idx="4771">
                  <c:v>1217542.2110233922</c:v>
                </c:pt>
                <c:pt idx="4772">
                  <c:v>1218304.7081145924</c:v>
                </c:pt>
                <c:pt idx="4773">
                  <c:v>1219067.3611895181</c:v>
                </c:pt>
                <c:pt idx="4774">
                  <c:v>1219067.3611895181</c:v>
                </c:pt>
                <c:pt idx="4775">
                  <c:v>1219067.3611895181</c:v>
                </c:pt>
                <c:pt idx="4776">
                  <c:v>1218686.0151553992</c:v>
                </c:pt>
                <c:pt idx="4777">
                  <c:v>1218304.7081145924</c:v>
                </c:pt>
                <c:pt idx="4778">
                  <c:v>1217923.4400729183</c:v>
                </c:pt>
                <c:pt idx="4779">
                  <c:v>1217542.2110233922</c:v>
                </c:pt>
                <c:pt idx="4780">
                  <c:v>1217161.0209695064</c:v>
                </c:pt>
                <c:pt idx="4781">
                  <c:v>1218304.7081145924</c:v>
                </c:pt>
                <c:pt idx="4782">
                  <c:v>1216779.8699124251</c:v>
                </c:pt>
                <c:pt idx="4783">
                  <c:v>1214874.6995558031</c:v>
                </c:pt>
                <c:pt idx="4784">
                  <c:v>1211067.2835004516</c:v>
                </c:pt>
                <c:pt idx="4785">
                  <c:v>1208404.412495438</c:v>
                </c:pt>
                <c:pt idx="4786">
                  <c:v>1206123.4724556562</c:v>
                </c:pt>
                <c:pt idx="4787">
                  <c:v>1203843.9362519421</c:v>
                </c:pt>
                <c:pt idx="4788">
                  <c:v>1201945.395123912</c:v>
                </c:pt>
                <c:pt idx="4789">
                  <c:v>1201945.395123912</c:v>
                </c:pt>
                <c:pt idx="4790">
                  <c:v>1203843.9362519421</c:v>
                </c:pt>
                <c:pt idx="4791">
                  <c:v>1204603.6256686784</c:v>
                </c:pt>
                <c:pt idx="4792">
                  <c:v>1204983.5288722534</c:v>
                </c:pt>
                <c:pt idx="4793">
                  <c:v>1205363.4710714687</c:v>
                </c:pt>
                <c:pt idx="4794">
                  <c:v>1205363.4710714687</c:v>
                </c:pt>
                <c:pt idx="4795">
                  <c:v>1206123.4724556562</c:v>
                </c:pt>
                <c:pt idx="4796">
                  <c:v>1207263.7669951655</c:v>
                </c:pt>
                <c:pt idx="4797">
                  <c:v>1210306.268237764</c:v>
                </c:pt>
                <c:pt idx="4798">
                  <c:v>1212970.5040855333</c:v>
                </c:pt>
                <c:pt idx="4799">
                  <c:v>1216017.6847816911</c:v>
                </c:pt>
                <c:pt idx="4800">
                  <c:v>1219448.7462216057</c:v>
                </c:pt>
                <c:pt idx="4801">
                  <c:v>1221737.8753086086</c:v>
                </c:pt>
                <c:pt idx="4802">
                  <c:v>1223264.7412759252</c:v>
                </c:pt>
                <c:pt idx="4803">
                  <c:v>1225174.2011331953</c:v>
                </c:pt>
                <c:pt idx="4804">
                  <c:v>1225938.258045353</c:v>
                </c:pt>
                <c:pt idx="4805">
                  <c:v>1226320.3449943103</c:v>
                </c:pt>
                <c:pt idx="4806">
                  <c:v>1227084.6358791459</c:v>
                </c:pt>
                <c:pt idx="4807">
                  <c:v>1228613.6855918448</c:v>
                </c:pt>
                <c:pt idx="4808">
                  <c:v>1227849.0827430505</c:v>
                </c:pt>
                <c:pt idx="4809">
                  <c:v>1227466.839812696</c:v>
                </c:pt>
                <c:pt idx="4810">
                  <c:v>1227084.6358791459</c:v>
                </c:pt>
                <c:pt idx="4811">
                  <c:v>1225938.258045353</c:v>
                </c:pt>
                <c:pt idx="4812">
                  <c:v>1229378.4444208723</c:v>
                </c:pt>
                <c:pt idx="4813">
                  <c:v>1230525.8751311339</c:v>
                </c:pt>
                <c:pt idx="4814">
                  <c:v>1225174.2011331953</c:v>
                </c:pt>
                <c:pt idx="4815">
                  <c:v>1219448.7462216057</c:v>
                </c:pt>
                <c:pt idx="4816">
                  <c:v>1216398.75784982</c:v>
                </c:pt>
                <c:pt idx="4817">
                  <c:v>1214493.7824702356</c:v>
                </c:pt>
                <c:pt idx="4818">
                  <c:v>1214112.9043803085</c:v>
                </c:pt>
                <c:pt idx="4819">
                  <c:v>1214493.7824702356</c:v>
                </c:pt>
                <c:pt idx="4820">
                  <c:v>1217542.2110233922</c:v>
                </c:pt>
                <c:pt idx="4821">
                  <c:v>1221356.2563061714</c:v>
                </c:pt>
                <c:pt idx="4822">
                  <c:v>1225174.2011331953</c:v>
                </c:pt>
                <c:pt idx="4823">
                  <c:v>1232056.3286810648</c:v>
                </c:pt>
                <c:pt idx="4824">
                  <c:v>1235119.1075658426</c:v>
                </c:pt>
                <c:pt idx="4825">
                  <c:v>1238951.090760529</c:v>
                </c:pt>
                <c:pt idx="4826">
                  <c:v>1253933.0853894353</c:v>
                </c:pt>
                <c:pt idx="4827">
                  <c:v>1248932.4969460722</c:v>
                </c:pt>
                <c:pt idx="4828">
                  <c:v>1241252.1524599288</c:v>
                </c:pt>
                <c:pt idx="4829">
                  <c:v>1237417.8295372985</c:v>
                </c:pt>
                <c:pt idx="4830">
                  <c:v>1229378.4444208723</c:v>
                </c:pt>
                <c:pt idx="4831">
                  <c:v>1222501.2303027324</c:v>
                </c:pt>
                <c:pt idx="4832">
                  <c:v>1209925.8190975524</c:v>
                </c:pt>
                <c:pt idx="4833">
                  <c:v>1203464.150034124</c:v>
                </c:pt>
                <c:pt idx="4834">
                  <c:v>1197392.8739549592</c:v>
                </c:pt>
                <c:pt idx="4835">
                  <c:v>1193603.3958138432</c:v>
                </c:pt>
                <c:pt idx="4836">
                  <c:v>1194360.9794776421</c:v>
                </c:pt>
                <c:pt idx="4837">
                  <c:v>1193224.6624736581</c:v>
                </c:pt>
                <c:pt idx="4838">
                  <c:v>1193982.1681473404</c:v>
                </c:pt>
                <c:pt idx="4839">
                  <c:v>1197392.8739549592</c:v>
                </c:pt>
                <c:pt idx="4840">
                  <c:v>1204983.5288722534</c:v>
                </c:pt>
                <c:pt idx="4841">
                  <c:v>1204983.5288722534</c:v>
                </c:pt>
                <c:pt idx="4842">
                  <c:v>1204223.761461908</c:v>
                </c:pt>
                <c:pt idx="4843">
                  <c:v>1226320.3449943103</c:v>
                </c:pt>
                <c:pt idx="4844">
                  <c:v>1254318.0190084968</c:v>
                </c:pt>
                <c:pt idx="4845">
                  <c:v>1268201.600224711</c:v>
                </c:pt>
                <c:pt idx="4846">
                  <c:v>1289898.7344291527</c:v>
                </c:pt>
                <c:pt idx="4847">
                  <c:v>1314454.1849091183</c:v>
                </c:pt>
                <c:pt idx="4848">
                  <c:v>1329732.7400383074</c:v>
                </c:pt>
                <c:pt idx="4849">
                  <c:v>1330910.4702249169</c:v>
                </c:pt>
                <c:pt idx="4850">
                  <c:v>1324633.29809485</c:v>
                </c:pt>
                <c:pt idx="4851">
                  <c:v>1317583.4120635409</c:v>
                </c:pt>
                <c:pt idx="4852">
                  <c:v>1318757.5156695675</c:v>
                </c:pt>
                <c:pt idx="4853">
                  <c:v>1326593.8420116436</c:v>
                </c:pt>
                <c:pt idx="4854">
                  <c:v>1324633.29809485</c:v>
                </c:pt>
                <c:pt idx="4855">
                  <c:v>1311327.4534640368</c:v>
                </c:pt>
                <c:pt idx="4856">
                  <c:v>1303131.6575442906</c:v>
                </c:pt>
                <c:pt idx="4857">
                  <c:v>1308984.0426912997</c:v>
                </c:pt>
                <c:pt idx="4858">
                  <c:v>1341132.1664578281</c:v>
                </c:pt>
                <c:pt idx="4859">
                  <c:v>1409416.6332238819</c:v>
                </c:pt>
                <c:pt idx="4860">
                  <c:v>1439149.7707529925</c:v>
                </c:pt>
                <c:pt idx="4861">
                  <c:v>1472346.7165138572</c:v>
                </c:pt>
                <c:pt idx="4862">
                  <c:v>1509904.1899887379</c:v>
                </c:pt>
                <c:pt idx="4863">
                  <c:v>1512365.0550993625</c:v>
                </c:pt>
                <c:pt idx="4864">
                  <c:v>1496803.2853084151</c:v>
                </c:pt>
                <c:pt idx="4865">
                  <c:v>1484149.8629702255</c:v>
                </c:pt>
                <c:pt idx="4866">
                  <c:v>1470315.0058782194</c:v>
                </c:pt>
                <c:pt idx="4867">
                  <c:v>1458955.4422162473</c:v>
                </c:pt>
                <c:pt idx="4868">
                  <c:v>1457335.1431172341</c:v>
                </c:pt>
                <c:pt idx="4869">
                  <c:v>1477226.7995798029</c:v>
                </c:pt>
                <c:pt idx="4870">
                  <c:v>1495168.4798975475</c:v>
                </c:pt>
                <c:pt idx="4871">
                  <c:v>1503348.7462275662</c:v>
                </c:pt>
                <c:pt idx="4872">
                  <c:v>1511954.8134249635</c:v>
                </c:pt>
                <c:pt idx="4873">
                  <c:v>1526336.4743057173</c:v>
                </c:pt>
                <c:pt idx="4874">
                  <c:v>1543244.3176978268</c:v>
                </c:pt>
                <c:pt idx="4875">
                  <c:v>1549446.4921567123</c:v>
                </c:pt>
                <c:pt idx="4876">
                  <c:v>1557315.1753365528</c:v>
                </c:pt>
                <c:pt idx="4877">
                  <c:v>1580588.9741366263</c:v>
                </c:pt>
                <c:pt idx="4878">
                  <c:v>1611950.8056016639</c:v>
                </c:pt>
                <c:pt idx="4879">
                  <c:v>1635510.6751213316</c:v>
                </c:pt>
                <c:pt idx="4880">
                  <c:v>1637198.2024016324</c:v>
                </c:pt>
                <c:pt idx="4881">
                  <c:v>1640997.4200115539</c:v>
                </c:pt>
                <c:pt idx="4882">
                  <c:v>1654107.7911946923</c:v>
                </c:pt>
                <c:pt idx="4883">
                  <c:v>1676609.1006668285</c:v>
                </c:pt>
                <c:pt idx="4884">
                  <c:v>1708637.7545644064</c:v>
                </c:pt>
                <c:pt idx="4885">
                  <c:v>1742611.8127407972</c:v>
                </c:pt>
                <c:pt idx="4886">
                  <c:v>1764240.141576156</c:v>
                </c:pt>
                <c:pt idx="4887">
                  <c:v>1763373.1366426218</c:v>
                </c:pt>
                <c:pt idx="4888">
                  <c:v>1759906.6767166369</c:v>
                </c:pt>
                <c:pt idx="4889">
                  <c:v>1754711.6662864573</c:v>
                </c:pt>
                <c:pt idx="4890">
                  <c:v>1745633.9099584147</c:v>
                </c:pt>
                <c:pt idx="4891">
                  <c:v>1739591.6262990795</c:v>
                </c:pt>
                <c:pt idx="4892">
                  <c:v>1747793.7206951901</c:v>
                </c:pt>
                <c:pt idx="4893">
                  <c:v>1763806.6196104046</c:v>
                </c:pt>
                <c:pt idx="4894">
                  <c:v>1778133.4340805188</c:v>
                </c:pt>
                <c:pt idx="4895">
                  <c:v>1792066.6579378303</c:v>
                </c:pt>
                <c:pt idx="4896">
                  <c:v>1806477.1176793147</c:v>
                </c:pt>
                <c:pt idx="4897">
                  <c:v>1802105.8272197843</c:v>
                </c:pt>
                <c:pt idx="4898">
                  <c:v>1789451.1368207168</c:v>
                </c:pt>
                <c:pt idx="4899">
                  <c:v>1774221.9095327891</c:v>
                </c:pt>
                <c:pt idx="4900">
                  <c:v>1756009.8924534395</c:v>
                </c:pt>
                <c:pt idx="4901">
                  <c:v>1731834.2065694742</c:v>
                </c:pt>
                <c:pt idx="4902">
                  <c:v>1716357.2707027197</c:v>
                </c:pt>
                <c:pt idx="4903">
                  <c:v>1722370.0737918261</c:v>
                </c:pt>
                <c:pt idx="4904">
                  <c:v>1733556.9857468363</c:v>
                </c:pt>
                <c:pt idx="4905">
                  <c:v>1756442.7125011571</c:v>
                </c:pt>
                <c:pt idx="4906">
                  <c:v>1812165.6250988599</c:v>
                </c:pt>
                <c:pt idx="4907">
                  <c:v>1843790.5307742767</c:v>
                </c:pt>
                <c:pt idx="4908">
                  <c:v>1879610.1850480773</c:v>
                </c:pt>
                <c:pt idx="4909">
                  <c:v>1970052.8191041667</c:v>
                </c:pt>
                <c:pt idx="4910">
                  <c:v>2021797.0879841596</c:v>
                </c:pt>
                <c:pt idx="4911">
                  <c:v>2068984.2826197855</c:v>
                </c:pt>
                <c:pt idx="4912">
                  <c:v>2124016.6179882362</c:v>
                </c:pt>
                <c:pt idx="4913">
                  <c:v>2186176.8317350652</c:v>
                </c:pt>
                <c:pt idx="4914">
                  <c:v>2248076.6149866395</c:v>
                </c:pt>
                <c:pt idx="4915">
                  <c:v>2311125.7989273872</c:v>
                </c:pt>
                <c:pt idx="4916">
                  <c:v>2370972.7562055923</c:v>
                </c:pt>
                <c:pt idx="4917">
                  <c:v>2428970.3456370626</c:v>
                </c:pt>
                <c:pt idx="4918">
                  <c:v>2492960.1983632892</c:v>
                </c:pt>
                <c:pt idx="4919">
                  <c:v>2547121.1641386617</c:v>
                </c:pt>
                <c:pt idx="4920">
                  <c:v>2596714.7312662564</c:v>
                </c:pt>
                <c:pt idx="4921">
                  <c:v>2652774.1319965571</c:v>
                </c:pt>
                <c:pt idx="4922">
                  <c:v>2706756.8213224877</c:v>
                </c:pt>
                <c:pt idx="4923">
                  <c:v>2749332.1465270128</c:v>
                </c:pt>
                <c:pt idx="4924">
                  <c:v>2781310.6861093547</c:v>
                </c:pt>
                <c:pt idx="4925">
                  <c:v>2805133.5640787147</c:v>
                </c:pt>
                <c:pt idx="4926">
                  <c:v>2831121.5857695788</c:v>
                </c:pt>
                <c:pt idx="4927">
                  <c:v>2855639.2163166311</c:v>
                </c:pt>
                <c:pt idx="4928">
                  <c:v>2892839.8399928119</c:v>
                </c:pt>
                <c:pt idx="4929">
                  <c:v>2900724.2787606083</c:v>
                </c:pt>
                <c:pt idx="4930">
                  <c:v>2907038.1470397115</c:v>
                </c:pt>
                <c:pt idx="4931">
                  <c:v>2913884.5077704173</c:v>
                </c:pt>
                <c:pt idx="4932">
                  <c:v>2920737.4587329105</c:v>
                </c:pt>
                <c:pt idx="4933">
                  <c:v>2927069.1089425236</c:v>
                </c:pt>
                <c:pt idx="4934">
                  <c:v>2937105.705938302</c:v>
                </c:pt>
                <c:pt idx="4935">
                  <c:v>2951392.454697052</c:v>
                </c:pt>
                <c:pt idx="4936">
                  <c:v>2964115.6521486118</c:v>
                </c:pt>
                <c:pt idx="4937">
                  <c:v>2967830.8157459833</c:v>
                </c:pt>
                <c:pt idx="4938">
                  <c:v>2967830.8157459833</c:v>
                </c:pt>
                <c:pt idx="4939">
                  <c:v>2965176.9324834459</c:v>
                </c:pt>
                <c:pt idx="4940">
                  <c:v>2965176.9324834459</c:v>
                </c:pt>
                <c:pt idx="4941">
                  <c:v>2966769.1454559099</c:v>
                </c:pt>
                <c:pt idx="4942">
                  <c:v>2966769.1454559099</c:v>
                </c:pt>
                <c:pt idx="4943">
                  <c:v>2966769.1454559099</c:v>
                </c:pt>
                <c:pt idx="4944">
                  <c:v>2967299.9611031264</c:v>
                </c:pt>
                <c:pt idx="4945">
                  <c:v>2967830.8157459833</c:v>
                </c:pt>
                <c:pt idx="4946">
                  <c:v>2967299.9611031264</c:v>
                </c:pt>
                <c:pt idx="4947">
                  <c:v>2969423.613648396</c:v>
                </c:pt>
                <c:pt idx="4948">
                  <c:v>2973672.7905226871</c:v>
                </c:pt>
                <c:pt idx="4949">
                  <c:v>2976329.7934213188</c:v>
                </c:pt>
                <c:pt idx="4950">
                  <c:v>2976861.3109865692</c:v>
                </c:pt>
                <c:pt idx="4951">
                  <c:v>2976861.3109865692</c:v>
                </c:pt>
                <c:pt idx="4952">
                  <c:v>2975798.3148493804</c:v>
                </c:pt>
                <c:pt idx="4953">
                  <c:v>2975798.3148493804</c:v>
                </c:pt>
                <c:pt idx="4954">
                  <c:v>2974204.1131120641</c:v>
                </c:pt>
                <c:pt idx="4955">
                  <c:v>2971016.7625115719</c:v>
                </c:pt>
                <c:pt idx="4956">
                  <c:v>2968361.7093844805</c:v>
                </c:pt>
                <c:pt idx="4957">
                  <c:v>2966769.1454559099</c:v>
                </c:pt>
                <c:pt idx="4958">
                  <c:v>2965707.6311449055</c:v>
                </c:pt>
                <c:pt idx="4959">
                  <c:v>2965176.9324834459</c:v>
                </c:pt>
                <c:pt idx="4960">
                  <c:v>2963585.0704729091</c:v>
                </c:pt>
                <c:pt idx="4961">
                  <c:v>2963585.0704729091</c:v>
                </c:pt>
                <c:pt idx="4962">
                  <c:v>2960402.3993283045</c:v>
                </c:pt>
                <c:pt idx="4963">
                  <c:v>2955631.0248025693</c:v>
                </c:pt>
                <c:pt idx="4964">
                  <c:v>2950862.8089132253</c:v>
                </c:pt>
                <c:pt idx="4965">
                  <c:v>2945568.4958247002</c:v>
                </c:pt>
                <c:pt idx="4966">
                  <c:v>2941864.7968932055</c:v>
                </c:pt>
                <c:pt idx="4967">
                  <c:v>2939220.4675206449</c:v>
                </c:pt>
                <c:pt idx="4968">
                  <c:v>2935520.0442078058</c:v>
                </c:pt>
                <c:pt idx="4969">
                  <c:v>2932349.7736197896</c:v>
                </c:pt>
                <c:pt idx="4970">
                  <c:v>2928652.8988939244</c:v>
                </c:pt>
                <c:pt idx="4971">
                  <c:v>2923902.581918519</c:v>
                </c:pt>
                <c:pt idx="4972">
                  <c:v>2919682.7296353877</c:v>
                </c:pt>
                <c:pt idx="4973">
                  <c:v>2914411.4238698967</c:v>
                </c:pt>
                <c:pt idx="4974">
                  <c:v>2909144.0176521428</c:v>
                </c:pt>
                <c:pt idx="4975">
                  <c:v>2903354.3747884687</c:v>
                </c:pt>
                <c:pt idx="4976">
                  <c:v>2897569.4503763225</c:v>
                </c:pt>
                <c:pt idx="4977">
                  <c:v>2889163.4378861636</c:v>
                </c:pt>
                <c:pt idx="4978">
                  <c:v>2878669.9606431648</c:v>
                </c:pt>
                <c:pt idx="4979">
                  <c:v>2865575.0490352511</c:v>
                </c:pt>
                <c:pt idx="4980">
                  <c:v>2852504.5095919631</c:v>
                </c:pt>
                <c:pt idx="4981">
                  <c:v>2838937.0025636163</c:v>
                </c:pt>
                <c:pt idx="4982">
                  <c:v>2825395.8564717323</c:v>
                </c:pt>
                <c:pt idx="4983">
                  <c:v>2811881.0713093262</c:v>
                </c:pt>
                <c:pt idx="4984">
                  <c:v>2798392.6470822189</c:v>
                </c:pt>
                <c:pt idx="4985">
                  <c:v>2784413.3385631721</c:v>
                </c:pt>
                <c:pt idx="4986">
                  <c:v>2769946.3043815922</c:v>
                </c:pt>
                <c:pt idx="4987">
                  <c:v>2756024.9041265342</c:v>
                </c:pt>
                <c:pt idx="4988">
                  <c:v>2741103.953353595</c:v>
                </c:pt>
                <c:pt idx="4989">
                  <c:v>2726215.7977651805</c:v>
                </c:pt>
                <c:pt idx="4990">
                  <c:v>2710848.7684873398</c:v>
                </c:pt>
                <c:pt idx="4991">
                  <c:v>2693475.229034666</c:v>
                </c:pt>
                <c:pt idx="4992">
                  <c:v>2675128.8509590086</c:v>
                </c:pt>
                <c:pt idx="4993">
                  <c:v>2657340.5463609379</c:v>
                </c:pt>
                <c:pt idx="4994">
                  <c:v>2639093.8406914938</c:v>
                </c:pt>
                <c:pt idx="4995">
                  <c:v>2620897.6731426083</c:v>
                </c:pt>
                <c:pt idx="4996">
                  <c:v>2602248.7198689487</c:v>
                </c:pt>
                <c:pt idx="4997">
                  <c:v>2582649.5063467883</c:v>
                </c:pt>
                <c:pt idx="4998">
                  <c:v>2560608.7788555305</c:v>
                </c:pt>
                <c:pt idx="4999">
                  <c:v>2539141.9180040248</c:v>
                </c:pt>
                <c:pt idx="5000">
                  <c:v>2517250.4651511554</c:v>
                </c:pt>
                <c:pt idx="5001">
                  <c:v>2495434.5075134188</c:v>
                </c:pt>
                <c:pt idx="5002">
                  <c:v>2474680.6101221591</c:v>
                </c:pt>
                <c:pt idx="5003">
                  <c:v>2453503.8365272339</c:v>
                </c:pt>
                <c:pt idx="5004">
                  <c:v>2432889.1529422253</c:v>
                </c:pt>
                <c:pt idx="5005">
                  <c:v>2411366.5971742012</c:v>
                </c:pt>
                <c:pt idx="5006">
                  <c:v>2389919.5366259664</c:v>
                </c:pt>
                <c:pt idx="5007">
                  <c:v>2366608.8452842087</c:v>
                </c:pt>
                <c:pt idx="5008">
                  <c:v>2342422.4140215665</c:v>
                </c:pt>
                <c:pt idx="5009">
                  <c:v>2317852.6869521011</c:v>
                </c:pt>
                <c:pt idx="5010">
                  <c:v>2293863.182781497</c:v>
                </c:pt>
                <c:pt idx="5011">
                  <c:v>2269494.3213451188</c:v>
                </c:pt>
                <c:pt idx="5012">
                  <c:v>2244277.2897821851</c:v>
                </c:pt>
                <c:pt idx="5013">
                  <c:v>2219642.5088844262</c:v>
                </c:pt>
                <c:pt idx="5014">
                  <c:v>2195113.1717208773</c:v>
                </c:pt>
                <c:pt idx="5015">
                  <c:v>2169752.0035295747</c:v>
                </c:pt>
                <c:pt idx="5016">
                  <c:v>2144038.0729769822</c:v>
                </c:pt>
                <c:pt idx="5017">
                  <c:v>2118442.1037032735</c:v>
                </c:pt>
                <c:pt idx="5018">
                  <c:v>2093888.5019661393</c:v>
                </c:pt>
                <c:pt idx="5019">
                  <c:v>2068524.1657472216</c:v>
                </c:pt>
                <c:pt idx="5020">
                  <c:v>2042819.857680006</c:v>
                </c:pt>
                <c:pt idx="5021">
                  <c:v>2016326.4576147776</c:v>
                </c:pt>
                <c:pt idx="5022">
                  <c:v>1987697.774959961</c:v>
                </c:pt>
                <c:pt idx="5023">
                  <c:v>1958773.1463368982</c:v>
                </c:pt>
                <c:pt idx="5024">
                  <c:v>1930456.4663872588</c:v>
                </c:pt>
                <c:pt idx="5025">
                  <c:v>1900066.1166850477</c:v>
                </c:pt>
                <c:pt idx="5026">
                  <c:v>1880497.8575813584</c:v>
                </c:pt>
                <c:pt idx="5027">
                  <c:v>1855701.9878388382</c:v>
                </c:pt>
                <c:pt idx="5028">
                  <c:v>1828831.356469309</c:v>
                </c:pt>
                <c:pt idx="5029">
                  <c:v>1802542.7807867527</c:v>
                </c:pt>
                <c:pt idx="5030">
                  <c:v>1775090.8642425202</c:v>
                </c:pt>
                <c:pt idx="5031">
                  <c:v>1749954.5063171536</c:v>
                </c:pt>
                <c:pt idx="5032">
                  <c:v>1730542.5316374749</c:v>
                </c:pt>
                <c:pt idx="5033">
                  <c:v>1706924.0223325323</c:v>
                </c:pt>
                <c:pt idx="5034">
                  <c:v>1679163.3209190331</c:v>
                </c:pt>
                <c:pt idx="5035">
                  <c:v>1650720.8820164669</c:v>
                </c:pt>
                <c:pt idx="5036">
                  <c:v>1620771.4258390479</c:v>
                </c:pt>
                <c:pt idx="5037">
                  <c:v>1590600.8949805982</c:v>
                </c:pt>
                <c:pt idx="5038">
                  <c:v>1558973.5340094194</c:v>
                </c:pt>
                <c:pt idx="5039">
                  <c:v>1527159.7263310105</c:v>
                </c:pt>
                <c:pt idx="5040">
                  <c:v>1494759.8760330584</c:v>
                </c:pt>
                <c:pt idx="5041">
                  <c:v>1462197.9121956974</c:v>
                </c:pt>
                <c:pt idx="5042">
                  <c:v>1429080.9071366675</c:v>
                </c:pt>
                <c:pt idx="5043">
                  <c:v>1395428.0466190539</c:v>
                </c:pt>
                <c:pt idx="5044">
                  <c:v>1361258.9843559545</c:v>
                </c:pt>
                <c:pt idx="5045">
                  <c:v>1326986.0677805264</c:v>
                </c:pt>
                <c:pt idx="5046">
                  <c:v>1296898.7842602655</c:v>
                </c:pt>
                <c:pt idx="5047">
                  <c:v>1270520.4438557848</c:v>
                </c:pt>
                <c:pt idx="5048">
                  <c:v>1250855.0202834886</c:v>
                </c:pt>
                <c:pt idx="5049">
                  <c:v>1238951.090760529</c:v>
                </c:pt>
                <c:pt idx="5050">
                  <c:v>1230908.4300266113</c:v>
                </c:pt>
                <c:pt idx="5051">
                  <c:v>1221737.8753086086</c:v>
                </c:pt>
                <c:pt idx="5052">
                  <c:v>1216017.6847816911</c:v>
                </c:pt>
                <c:pt idx="5053">
                  <c:v>1213732.0652860217</c:v>
                </c:pt>
                <c:pt idx="5054">
                  <c:v>1211828.454749193</c:v>
                </c:pt>
                <c:pt idx="5055">
                  <c:v>1211447.8496264201</c:v>
                </c:pt>
                <c:pt idx="5056">
                  <c:v>1209545.4089529812</c:v>
                </c:pt>
                <c:pt idx="5057">
                  <c:v>1208024.1583334282</c:v>
                </c:pt>
                <c:pt idx="5058">
                  <c:v>1206883.6298189126</c:v>
                </c:pt>
                <c:pt idx="5059">
                  <c:v>1206883.6298189126</c:v>
                </c:pt>
                <c:pt idx="5060">
                  <c:v>1208404.412495438</c:v>
                </c:pt>
                <c:pt idx="5061">
                  <c:v>1210686.7563724518</c:v>
                </c:pt>
                <c:pt idx="5062">
                  <c:v>1212589.7819781676</c:v>
                </c:pt>
                <c:pt idx="5063">
                  <c:v>1214874.6995558031</c:v>
                </c:pt>
                <c:pt idx="5064">
                  <c:v>1217542.2110233922</c:v>
                </c:pt>
                <c:pt idx="5065">
                  <c:v>1220593.1352847256</c:v>
                </c:pt>
                <c:pt idx="5066">
                  <c:v>1222501.2303027324</c:v>
                </c:pt>
                <c:pt idx="5067">
                  <c:v>1224792.2311699949</c:v>
                </c:pt>
                <c:pt idx="5068">
                  <c:v>1224792.2311699949</c:v>
                </c:pt>
                <c:pt idx="5069">
                  <c:v>1222119.5333078504</c:v>
                </c:pt>
                <c:pt idx="5070">
                  <c:v>1221737.8753086086</c:v>
                </c:pt>
                <c:pt idx="5071">
                  <c:v>1220593.1352847256</c:v>
                </c:pt>
                <c:pt idx="5072">
                  <c:v>1220211.6332668811</c:v>
                </c:pt>
                <c:pt idx="5073">
                  <c:v>1219067.3611895181</c:v>
                </c:pt>
                <c:pt idx="5074">
                  <c:v>1217542.2110233922</c:v>
                </c:pt>
                <c:pt idx="5075">
                  <c:v>1216017.6847816911</c:v>
                </c:pt>
                <c:pt idx="5076">
                  <c:v>1214493.7824702356</c:v>
                </c:pt>
                <c:pt idx="5077">
                  <c:v>1213351.2651873752</c:v>
                </c:pt>
                <c:pt idx="5078">
                  <c:v>1211828.454749193</c:v>
                </c:pt>
                <c:pt idx="5079">
                  <c:v>1210686.7563724518</c:v>
                </c:pt>
                <c:pt idx="5080">
                  <c:v>1211447.8496264201</c:v>
                </c:pt>
                <c:pt idx="5081">
                  <c:v>1214112.9043803085</c:v>
                </c:pt>
                <c:pt idx="5082">
                  <c:v>1216398.75784982</c:v>
                </c:pt>
                <c:pt idx="5083">
                  <c:v>1216779.8699124251</c:v>
                </c:pt>
                <c:pt idx="5084">
                  <c:v>1218686.0151553992</c:v>
                </c:pt>
                <c:pt idx="5085">
                  <c:v>1219067.3611895181</c:v>
                </c:pt>
                <c:pt idx="5086">
                  <c:v>1220593.1352847256</c:v>
                </c:pt>
                <c:pt idx="5087">
                  <c:v>1221356.2563061714</c:v>
                </c:pt>
                <c:pt idx="5088">
                  <c:v>1222501.2303027324</c:v>
                </c:pt>
                <c:pt idx="5089">
                  <c:v>1224028.4082328435</c:v>
                </c:pt>
                <c:pt idx="5090">
                  <c:v>1225938.258045353</c:v>
                </c:pt>
                <c:pt idx="5091">
                  <c:v>1226702.4709389079</c:v>
                </c:pt>
                <c:pt idx="5092">
                  <c:v>1228231.3646702096</c:v>
                </c:pt>
                <c:pt idx="5093">
                  <c:v>1229760.8823282644</c:v>
                </c:pt>
                <c:pt idx="5094">
                  <c:v>1231291.0239165649</c:v>
                </c:pt>
                <c:pt idx="5095">
                  <c:v>1232056.3286810648</c:v>
                </c:pt>
                <c:pt idx="5096">
                  <c:v>1232821.7894304544</c:v>
                </c:pt>
                <c:pt idx="5097">
                  <c:v>1234736.1237206496</c:v>
                </c:pt>
                <c:pt idx="5098">
                  <c:v>1235885.1922419854</c:v>
                </c:pt>
                <c:pt idx="5099">
                  <c:v>1237034.6117194276</c:v>
                </c:pt>
                <c:pt idx="5100">
                  <c:v>1237801.0863508098</c:v>
                </c:pt>
                <c:pt idx="5101">
                  <c:v>1238184.3821587972</c:v>
                </c:pt>
                <c:pt idx="5102">
                  <c:v>1235502.1304055117</c:v>
                </c:pt>
                <c:pt idx="5103">
                  <c:v>1232821.7894304544</c:v>
                </c:pt>
                <c:pt idx="5104">
                  <c:v>1228996.0455102846</c:v>
                </c:pt>
                <c:pt idx="5105">
                  <c:v>1225556.2100908719</c:v>
                </c:pt>
                <c:pt idx="5106">
                  <c:v>1222501.2303027324</c:v>
                </c:pt>
                <c:pt idx="5107">
                  <c:v>1219448.7462216057</c:v>
                </c:pt>
                <c:pt idx="5108">
                  <c:v>1216017.6847816911</c:v>
                </c:pt>
                <c:pt idx="5109">
                  <c:v>1213732.0652860217</c:v>
                </c:pt>
                <c:pt idx="5110">
                  <c:v>1212589.7819781676</c:v>
                </c:pt>
                <c:pt idx="5111">
                  <c:v>1215255.6556358468</c:v>
                </c:pt>
                <c:pt idx="5112">
                  <c:v>1218304.7081145924</c:v>
                </c:pt>
                <c:pt idx="5113">
                  <c:v>1220593.1352847256</c:v>
                </c:pt>
                <c:pt idx="5114">
                  <c:v>1222119.5333078504</c:v>
                </c:pt>
                <c:pt idx="5115">
                  <c:v>1224028.4082328435</c:v>
                </c:pt>
                <c:pt idx="5116">
                  <c:v>1225938.258045353</c:v>
                </c:pt>
                <c:pt idx="5117">
                  <c:v>1227849.0827430505</c:v>
                </c:pt>
                <c:pt idx="5118">
                  <c:v>1229378.4444208723</c:v>
                </c:pt>
                <c:pt idx="5119">
                  <c:v>1230908.4300266113</c:v>
                </c:pt>
                <c:pt idx="5120">
                  <c:v>1232056.3286810648</c:v>
                </c:pt>
                <c:pt idx="5121">
                  <c:v>1233587.4061600771</c:v>
                </c:pt>
                <c:pt idx="5122">
                  <c:v>1234353.178871097</c:v>
                </c:pt>
                <c:pt idx="5123">
                  <c:v>1235885.1922419854</c:v>
                </c:pt>
                <c:pt idx="5124">
                  <c:v>1235885.1922419854</c:v>
                </c:pt>
                <c:pt idx="5125">
                  <c:v>1233204.5782974456</c:v>
                </c:pt>
                <c:pt idx="5126">
                  <c:v>1230143.3592324611</c:v>
                </c:pt>
                <c:pt idx="5127">
                  <c:v>1227466.839812696</c:v>
                </c:pt>
                <c:pt idx="5128">
                  <c:v>1224792.2311699949</c:v>
                </c:pt>
                <c:pt idx="5129">
                  <c:v>1221356.2563061714</c:v>
                </c:pt>
                <c:pt idx="5130">
                  <c:v>1217923.4400729183</c:v>
                </c:pt>
                <c:pt idx="5131">
                  <c:v>1214874.6995558031</c:v>
                </c:pt>
                <c:pt idx="5132">
                  <c:v>1212209.0988652781</c:v>
                </c:pt>
                <c:pt idx="5133">
                  <c:v>1220974.6762970462</c:v>
                </c:pt>
                <c:pt idx="5134">
                  <c:v>1272840.6913229264</c:v>
                </c:pt>
                <c:pt idx="5135">
                  <c:v>1281747.9782702867</c:v>
                </c:pt>
                <c:pt idx="5136">
                  <c:v>1287568.1921595242</c:v>
                </c:pt>
                <c:pt idx="5137">
                  <c:v>1291841.9253651518</c:v>
                </c:pt>
                <c:pt idx="5138">
                  <c:v>1292619.474704843</c:v>
                </c:pt>
                <c:pt idx="5139">
                  <c:v>1291841.9253651518</c:v>
                </c:pt>
                <c:pt idx="5140">
                  <c:v>1289510.2132309694</c:v>
                </c:pt>
                <c:pt idx="5141">
                  <c:v>1282523.4998459928</c:v>
                </c:pt>
                <c:pt idx="5142">
                  <c:v>1275162.3426272999</c:v>
                </c:pt>
                <c:pt idx="5143">
                  <c:v>1267042.7048462443</c:v>
                </c:pt>
                <c:pt idx="5144">
                  <c:v>1258554.8625024967</c:v>
                </c:pt>
                <c:pt idx="5145">
                  <c:v>1250470.4376251902</c:v>
                </c:pt>
                <c:pt idx="5146">
                  <c:v>1240868.5446879826</c:v>
                </c:pt>
                <c:pt idx="5147">
                  <c:v>1234736.1237206496</c:v>
                </c:pt>
                <c:pt idx="5148">
                  <c:v>1235119.1075658426</c:v>
                </c:pt>
                <c:pt idx="5149">
                  <c:v>1234736.1237206496</c:v>
                </c:pt>
                <c:pt idx="5150">
                  <c:v>1234736.1237206496</c:v>
                </c:pt>
                <c:pt idx="5151">
                  <c:v>1234736.1237206496</c:v>
                </c:pt>
                <c:pt idx="5152">
                  <c:v>1234736.1237206496</c:v>
                </c:pt>
                <c:pt idx="5153">
                  <c:v>1234353.178871097</c:v>
                </c:pt>
                <c:pt idx="5154">
                  <c:v>1235502.1304055117</c:v>
                </c:pt>
                <c:pt idx="5155">
                  <c:v>1236651.4328971971</c:v>
                </c:pt>
                <c:pt idx="5156">
                  <c:v>1237801.0863508098</c:v>
                </c:pt>
                <c:pt idx="5157">
                  <c:v>1239334.5035554375</c:v>
                </c:pt>
                <c:pt idx="5158">
                  <c:v>1240101.4461310115</c:v>
                </c:pt>
                <c:pt idx="5159">
                  <c:v>1241252.1524599288</c:v>
                </c:pt>
                <c:pt idx="5160">
                  <c:v>1240868.5446879826</c:v>
                </c:pt>
                <c:pt idx="5161">
                  <c:v>1240868.5446879826</c:v>
                </c:pt>
                <c:pt idx="5162">
                  <c:v>1241252.1524599288</c:v>
                </c:pt>
                <c:pt idx="5163">
                  <c:v>1240484.975912841</c:v>
                </c:pt>
                <c:pt idx="5164">
                  <c:v>1240484.975912841</c:v>
                </c:pt>
                <c:pt idx="5165">
                  <c:v>1240484.975912841</c:v>
                </c:pt>
                <c:pt idx="5166">
                  <c:v>1241635.7992275152</c:v>
                </c:pt>
                <c:pt idx="5167">
                  <c:v>1243170.7762531005</c:v>
                </c:pt>
                <c:pt idx="5168">
                  <c:v>1245858.4873692598</c:v>
                </c:pt>
                <c:pt idx="5169">
                  <c:v>1248932.4969460722</c:v>
                </c:pt>
                <c:pt idx="5170">
                  <c:v>1250085.8939613681</c:v>
                </c:pt>
                <c:pt idx="5171">
                  <c:v>1252009.0022333898</c:v>
                </c:pt>
                <c:pt idx="5172">
                  <c:v>1252393.7408719212</c:v>
                </c:pt>
                <c:pt idx="5173">
                  <c:v>1253163.3351405617</c:v>
                </c:pt>
                <c:pt idx="5174">
                  <c:v>1250855.0202834886</c:v>
                </c:pt>
                <c:pt idx="5175">
                  <c:v>1245858.4873692598</c:v>
                </c:pt>
                <c:pt idx="5176">
                  <c:v>1240868.5446879826</c:v>
                </c:pt>
                <c:pt idx="5177">
                  <c:v>1237034.6117194276</c:v>
                </c:pt>
                <c:pt idx="5178">
                  <c:v>1233587.4061600771</c:v>
                </c:pt>
                <c:pt idx="5179">
                  <c:v>1230908.4300266113</c:v>
                </c:pt>
                <c:pt idx="5180">
                  <c:v>1225938.258045353</c:v>
                </c:pt>
                <c:pt idx="5181">
                  <c:v>1222119.5333078504</c:v>
                </c:pt>
                <c:pt idx="5182">
                  <c:v>1220974.6762970462</c:v>
                </c:pt>
                <c:pt idx="5183">
                  <c:v>1221356.2563061714</c:v>
                </c:pt>
                <c:pt idx="5184">
                  <c:v>1222119.5333078504</c:v>
                </c:pt>
                <c:pt idx="5185">
                  <c:v>1222119.5333078504</c:v>
                </c:pt>
                <c:pt idx="5186">
                  <c:v>1224410.3002047632</c:v>
                </c:pt>
                <c:pt idx="5187">
                  <c:v>1234353.178871097</c:v>
                </c:pt>
                <c:pt idx="5188">
                  <c:v>1245474.4116519578</c:v>
                </c:pt>
                <c:pt idx="5189">
                  <c:v>1287179.9049316905</c:v>
                </c:pt>
                <c:pt idx="5190">
                  <c:v>1301182.8122683801</c:v>
                </c:pt>
                <c:pt idx="5191">
                  <c:v>1301182.8122683801</c:v>
                </c:pt>
                <c:pt idx="5192">
                  <c:v>1295731.2318915501</c:v>
                </c:pt>
                <c:pt idx="5193">
                  <c:v>1290675.8938170969</c:v>
                </c:pt>
                <c:pt idx="5194">
                  <c:v>1294175.0413342379</c:v>
                </c:pt>
                <c:pt idx="5195">
                  <c:v>1300403.54712517</c:v>
                </c:pt>
                <c:pt idx="5196">
                  <c:v>1303521.5435840655</c:v>
                </c:pt>
                <c:pt idx="5197">
                  <c:v>1298456.066690851</c:v>
                </c:pt>
                <c:pt idx="5198">
                  <c:v>1291064.5320045296</c:v>
                </c:pt>
                <c:pt idx="5199">
                  <c:v>1281360.27597473</c:v>
                </c:pt>
                <c:pt idx="5200">
                  <c:v>1269747.3399958108</c:v>
                </c:pt>
                <c:pt idx="5201">
                  <c:v>1263182.2549633216</c:v>
                </c:pt>
                <c:pt idx="5202">
                  <c:v>1252778.5185084213</c:v>
                </c:pt>
                <c:pt idx="5203">
                  <c:v>1247395.1801960357</c:v>
                </c:pt>
                <c:pt idx="5204">
                  <c:v>1255858.143431833</c:v>
                </c:pt>
                <c:pt idx="5205">
                  <c:v>1255473.0538325384</c:v>
                </c:pt>
                <c:pt idx="5206">
                  <c:v>1251239.6419385914</c:v>
                </c:pt>
                <c:pt idx="5207">
                  <c:v>1246242.6020833664</c:v>
                </c:pt>
                <c:pt idx="5208">
                  <c:v>1244322.4184727296</c:v>
                </c:pt>
                <c:pt idx="5209">
                  <c:v>1237034.6117194276</c:v>
                </c:pt>
                <c:pt idx="5210">
                  <c:v>1227849.0827430505</c:v>
                </c:pt>
                <c:pt idx="5211">
                  <c:v>1217161.0209695064</c:v>
                </c:pt>
                <c:pt idx="5212">
                  <c:v>1207263.7669951655</c:v>
                </c:pt>
                <c:pt idx="5213">
                  <c:v>1203464.150034124</c:v>
                </c:pt>
                <c:pt idx="5214">
                  <c:v>1211447.8496264201</c:v>
                </c:pt>
                <c:pt idx="5215">
                  <c:v>1221737.8753086086</c:v>
                </c:pt>
                <c:pt idx="5216">
                  <c:v>1229378.4444208723</c:v>
                </c:pt>
                <c:pt idx="5217">
                  <c:v>1235119.1075658426</c:v>
                </c:pt>
                <c:pt idx="5218">
                  <c:v>1237417.8295372985</c:v>
                </c:pt>
                <c:pt idx="5219">
                  <c:v>1239717.9553459864</c:v>
                </c:pt>
                <c:pt idx="5220">
                  <c:v>1242019.4849907421</c:v>
                </c:pt>
                <c:pt idx="5221">
                  <c:v>1242019.4849907421</c:v>
                </c:pt>
                <c:pt idx="5222">
                  <c:v>1248163.7605791911</c:v>
                </c:pt>
                <c:pt idx="5223">
                  <c:v>1264725.9669704363</c:v>
                </c:pt>
                <c:pt idx="5224">
                  <c:v>1308203.2177294604</c:v>
                </c:pt>
                <c:pt idx="5225">
                  <c:v>1367990.4630337842</c:v>
                </c:pt>
                <c:pt idx="5226">
                  <c:v>1435119.3006453104</c:v>
                </c:pt>
                <c:pt idx="5227">
                  <c:v>1510314.2366826069</c:v>
                </c:pt>
                <c:pt idx="5228">
                  <c:v>1586009.3097516801</c:v>
                </c:pt>
                <c:pt idx="5229">
                  <c:v>1650720.8820164669</c:v>
                </c:pt>
                <c:pt idx="5230">
                  <c:v>1771615.9812966362</c:v>
                </c:pt>
                <c:pt idx="5231">
                  <c:v>1827952.8088762891</c:v>
                </c:pt>
                <c:pt idx="5232">
                  <c:v>1871185.0755964406</c:v>
                </c:pt>
                <c:pt idx="5233">
                  <c:v>1913004.655065015</c:v>
                </c:pt>
                <c:pt idx="5234">
                  <c:v>1958773.1463368982</c:v>
                </c:pt>
                <c:pt idx="5235">
                  <c:v>2012227.1699085832</c:v>
                </c:pt>
                <c:pt idx="5236">
                  <c:v>2053362.1854288504</c:v>
                </c:pt>
                <c:pt idx="5237">
                  <c:v>2083267.2473986167</c:v>
                </c:pt>
                <c:pt idx="5238">
                  <c:v>2101289.3673800863</c:v>
                </c:pt>
                <c:pt idx="5239">
                  <c:v>2113337.0652026497</c:v>
                </c:pt>
                <c:pt idx="5240">
                  <c:v>2118906.432086369</c:v>
                </c:pt>
                <c:pt idx="5241">
                  <c:v>2124946.2496372871</c:v>
                </c:pt>
                <c:pt idx="5242">
                  <c:v>2133319.9536777101</c:v>
                </c:pt>
                <c:pt idx="5243">
                  <c:v>2144971.0582359694</c:v>
                </c:pt>
                <c:pt idx="5244">
                  <c:v>2168814.8847490083</c:v>
                </c:pt>
                <c:pt idx="5245">
                  <c:v>2187586.8968933355</c:v>
                </c:pt>
                <c:pt idx="5246">
                  <c:v>2199822.1628973261</c:v>
                </c:pt>
                <c:pt idx="5247">
                  <c:v>2213972.5337037817</c:v>
                </c:pt>
                <c:pt idx="5248">
                  <c:v>2230525.6569862831</c:v>
                </c:pt>
                <c:pt idx="5249">
                  <c:v>2248076.6149866395</c:v>
                </c:pt>
                <c:pt idx="5250">
                  <c:v>2266634.0646939352</c:v>
                </c:pt>
                <c:pt idx="5251">
                  <c:v>2280949.3863140233</c:v>
                </c:pt>
                <c:pt idx="5252">
                  <c:v>2290512.4317924492</c:v>
                </c:pt>
                <c:pt idx="5253">
                  <c:v>2294820.8911670372</c:v>
                </c:pt>
                <c:pt idx="5254">
                  <c:v>2298653.2845220063</c:v>
                </c:pt>
                <c:pt idx="5255">
                  <c:v>2300091.0754571669</c:v>
                </c:pt>
                <c:pt idx="5256">
                  <c:v>2302967.7102027927</c:v>
                </c:pt>
                <c:pt idx="5257">
                  <c:v>2304886.246608803</c:v>
                </c:pt>
                <c:pt idx="5258">
                  <c:v>2300091.0754571669</c:v>
                </c:pt>
                <c:pt idx="5259">
                  <c:v>2292905.6303785183</c:v>
                </c:pt>
                <c:pt idx="5260">
                  <c:v>2298174.0988686215</c:v>
                </c:pt>
                <c:pt idx="5261">
                  <c:v>2302008.6759713013</c:v>
                </c:pt>
                <c:pt idx="5262">
                  <c:v>2305365.9781988245</c:v>
                </c:pt>
                <c:pt idx="5263">
                  <c:v>2311125.7989273872</c:v>
                </c:pt>
                <c:pt idx="5264">
                  <c:v>2317852.6869521011</c:v>
                </c:pt>
                <c:pt idx="5265">
                  <c:v>2325549.9178916216</c:v>
                </c:pt>
                <c:pt idx="5266">
                  <c:v>2336149.910534732</c:v>
                </c:pt>
                <c:pt idx="5267">
                  <c:v>2347251.9011795521</c:v>
                </c:pt>
                <c:pt idx="5268">
                  <c:v>2357406.5172404516</c:v>
                </c:pt>
                <c:pt idx="5269">
                  <c:v>2370002.7252559084</c:v>
                </c:pt>
                <c:pt idx="5270">
                  <c:v>2375339.825762203</c:v>
                </c:pt>
                <c:pt idx="5271">
                  <c:v>2375339.825762203</c:v>
                </c:pt>
                <c:pt idx="5272">
                  <c:v>2373398.5160035081</c:v>
                </c:pt>
                <c:pt idx="5273">
                  <c:v>2372428.095099749</c:v>
                </c:pt>
                <c:pt idx="5274">
                  <c:v>2370487.7212329302</c:v>
                </c:pt>
                <c:pt idx="5275">
                  <c:v>2367093.5682940762</c:v>
                </c:pt>
                <c:pt idx="5276">
                  <c:v>2363701.3261311222</c:v>
                </c:pt>
                <c:pt idx="5277">
                  <c:v>2360310.9947463963</c:v>
                </c:pt>
                <c:pt idx="5278">
                  <c:v>2358374.5204284787</c:v>
                </c:pt>
                <c:pt idx="5279">
                  <c:v>2357406.5172404516</c:v>
                </c:pt>
                <c:pt idx="5280">
                  <c:v>2355954.8049245495</c:v>
                </c:pt>
                <c:pt idx="5281">
                  <c:v>2354019.7344426997</c:v>
                </c:pt>
                <c:pt idx="5282">
                  <c:v>2351601.7737367656</c:v>
                </c:pt>
                <c:pt idx="5283">
                  <c:v>2348701.5077413525</c:v>
                </c:pt>
                <c:pt idx="5284">
                  <c:v>2345319.6383721661</c:v>
                </c:pt>
                <c:pt idx="5285">
                  <c:v>2340974.3282862473</c:v>
                </c:pt>
                <c:pt idx="5286">
                  <c:v>2335667.6832353696</c:v>
                </c:pt>
                <c:pt idx="5287">
                  <c:v>2329402.2769259755</c:v>
                </c:pt>
                <c:pt idx="5288">
                  <c:v>2322662.2864243109</c:v>
                </c:pt>
                <c:pt idx="5289">
                  <c:v>2316410.567520652</c:v>
                </c:pt>
                <c:pt idx="5290">
                  <c:v>2309205.2347573917</c:v>
                </c:pt>
                <c:pt idx="5291">
                  <c:v>2305365.9781988245</c:v>
                </c:pt>
                <c:pt idx="5292">
                  <c:v>2302488.1735898089</c:v>
                </c:pt>
                <c:pt idx="5293">
                  <c:v>2300570.4170931131</c:v>
                </c:pt>
                <c:pt idx="5294">
                  <c:v>2298653.2845220063</c:v>
                </c:pt>
                <c:pt idx="5295">
                  <c:v>2296257.7462079935</c:v>
                </c:pt>
                <c:pt idx="5296">
                  <c:v>2294342.0174764469</c:v>
                </c:pt>
                <c:pt idx="5297">
                  <c:v>2291948.2339592651</c:v>
                </c:pt>
                <c:pt idx="5298">
                  <c:v>2289076.9805875607</c:v>
                </c:pt>
                <c:pt idx="5299">
                  <c:v>2286207.1310530882</c:v>
                </c:pt>
                <c:pt idx="5300">
                  <c:v>2282860.7475559693</c:v>
                </c:pt>
                <c:pt idx="5301">
                  <c:v>2278561.0621608794</c:v>
                </c:pt>
                <c:pt idx="5302">
                  <c:v>2275219.0461556893</c:v>
                </c:pt>
                <c:pt idx="5303">
                  <c:v>2270924.9761095271</c:v>
                </c:pt>
                <c:pt idx="5304">
                  <c:v>2267587.3275962658</c:v>
                </c:pt>
                <c:pt idx="5305">
                  <c:v>2265204.462808324</c:v>
                </c:pt>
                <c:pt idx="5306">
                  <c:v>2264251.5898612328</c:v>
                </c:pt>
                <c:pt idx="5307">
                  <c:v>2262822.5729078986</c:v>
                </c:pt>
                <c:pt idx="5308">
                  <c:v>2260917.7629032638</c:v>
                </c:pt>
                <c:pt idx="5309">
                  <c:v>2257110.0146812387</c:v>
                </c:pt>
                <c:pt idx="5310">
                  <c:v>2252829.2810812127</c:v>
                </c:pt>
                <c:pt idx="5311">
                  <c:v>2248551.7061164137</c:v>
                </c:pt>
                <c:pt idx="5312">
                  <c:v>2243802.5496108457</c:v>
                </c:pt>
                <c:pt idx="5313">
                  <c:v>2240006.0320820194</c:v>
                </c:pt>
                <c:pt idx="5314">
                  <c:v>2236212.0102613699</c:v>
                </c:pt>
                <c:pt idx="5315">
                  <c:v>2232420.4841500614</c:v>
                </c:pt>
                <c:pt idx="5316">
                  <c:v>2228631.4537504222</c:v>
                </c:pt>
                <c:pt idx="5317">
                  <c:v>2224844.9190589599</c:v>
                </c:pt>
                <c:pt idx="5318">
                  <c:v>2222006.6558499821</c:v>
                </c:pt>
                <c:pt idx="5319">
                  <c:v>2218697.123065358</c:v>
                </c:pt>
                <c:pt idx="5320">
                  <c:v>2214917.1396135353</c:v>
                </c:pt>
                <c:pt idx="5321">
                  <c:v>2210667.641380569</c:v>
                </c:pt>
                <c:pt idx="5322">
                  <c:v>2207364.6598344203</c:v>
                </c:pt>
                <c:pt idx="5323">
                  <c:v>2203120.7769503817</c:v>
                </c:pt>
                <c:pt idx="5324">
                  <c:v>2197938.0984813906</c:v>
                </c:pt>
                <c:pt idx="5325">
                  <c:v>2193701.2347776908</c:v>
                </c:pt>
                <c:pt idx="5326">
                  <c:v>2188997.313012369</c:v>
                </c:pt>
                <c:pt idx="5327">
                  <c:v>2184297.2907924559</c:v>
                </c:pt>
                <c:pt idx="5328">
                  <c:v>2178193.0917291902</c:v>
                </c:pt>
                <c:pt idx="5329">
                  <c:v>2171626.7090337351</c:v>
                </c:pt>
                <c:pt idx="5330">
                  <c:v>2165067.9694488645</c:v>
                </c:pt>
                <c:pt idx="5331">
                  <c:v>2158984.554966446</c:v>
                </c:pt>
                <c:pt idx="5332">
                  <c:v>2151973.4196132049</c:v>
                </c:pt>
                <c:pt idx="5333">
                  <c:v>2144504.5461109839</c:v>
                </c:pt>
                <c:pt idx="5334">
                  <c:v>2135182.4925979599</c:v>
                </c:pt>
                <c:pt idx="5335">
                  <c:v>2126340.9895799123</c:v>
                </c:pt>
                <c:pt idx="5336">
                  <c:v>2116585.1801284589</c:v>
                </c:pt>
                <c:pt idx="5337">
                  <c:v>2106846.5676787309</c:v>
                </c:pt>
                <c:pt idx="5338">
                  <c:v>2097587.6868166961</c:v>
                </c:pt>
                <c:pt idx="5339">
                  <c:v>2087882.6494619716</c:v>
                </c:pt>
                <c:pt idx="5340">
                  <c:v>2080499.877941329</c:v>
                </c:pt>
                <c:pt idx="5341">
                  <c:v>2072206.1925940216</c:v>
                </c:pt>
                <c:pt idx="5342">
                  <c:v>2062086.6240642499</c:v>
                </c:pt>
                <c:pt idx="5343">
                  <c:v>2053362.1854288504</c:v>
                </c:pt>
                <c:pt idx="5344">
                  <c:v>2043277.7908060234</c:v>
                </c:pt>
                <c:pt idx="5345">
                  <c:v>2034126.537424745</c:v>
                </c:pt>
                <c:pt idx="5346">
                  <c:v>2024078.1746117864</c:v>
                </c:pt>
                <c:pt idx="5347">
                  <c:v>2014048.6856026109</c:v>
                </c:pt>
                <c:pt idx="5348">
                  <c:v>2004038.0703948904</c:v>
                </c:pt>
                <c:pt idx="5349">
                  <c:v>1993592.6073789597</c:v>
                </c:pt>
                <c:pt idx="5350">
                  <c:v>1982262.2405074071</c:v>
                </c:pt>
                <c:pt idx="5351">
                  <c:v>1970504.5129568316</c:v>
                </c:pt>
                <c:pt idx="5352">
                  <c:v>1959223.8653032109</c:v>
                </c:pt>
                <c:pt idx="5353">
                  <c:v>1946618.4745624196</c:v>
                </c:pt>
                <c:pt idx="5354">
                  <c:v>1934940.843693912</c:v>
                </c:pt>
                <c:pt idx="5355">
                  <c:v>1923289.5737572107</c:v>
                </c:pt>
                <c:pt idx="5356">
                  <c:v>1909878.5569425672</c:v>
                </c:pt>
                <c:pt idx="5357">
                  <c:v>1896502.636045916</c:v>
                </c:pt>
                <c:pt idx="5358">
                  <c:v>1883605.9397994541</c:v>
                </c:pt>
                <c:pt idx="5359">
                  <c:v>1869856.0820042621</c:v>
                </c:pt>
                <c:pt idx="5360">
                  <c:v>1856585.4488604236</c:v>
                </c:pt>
                <c:pt idx="5361">
                  <c:v>1843790.5307742767</c:v>
                </c:pt>
                <c:pt idx="5362">
                  <c:v>1831028.4078726545</c:v>
                </c:pt>
                <c:pt idx="5363">
                  <c:v>1818299.080155557</c:v>
                </c:pt>
                <c:pt idx="5364">
                  <c:v>1805602.5476218201</c:v>
                </c:pt>
                <c:pt idx="5365">
                  <c:v>1792938.8102761004</c:v>
                </c:pt>
                <c:pt idx="5366">
                  <c:v>1779437.9775132984</c:v>
                </c:pt>
                <c:pt idx="5367">
                  <c:v>1765974.6193944011</c:v>
                </c:pt>
                <c:pt idx="5368">
                  <c:v>1752981.2439973466</c:v>
                </c:pt>
                <c:pt idx="5369">
                  <c:v>1739160.3270743508</c:v>
                </c:pt>
                <c:pt idx="5370">
                  <c:v>1726239.4832400605</c:v>
                </c:pt>
                <c:pt idx="5371">
                  <c:v>1712495.9333159495</c:v>
                </c:pt>
                <c:pt idx="5372">
                  <c:v>1700075.3326853737</c:v>
                </c:pt>
                <c:pt idx="5373">
                  <c:v>1689821.016038768</c:v>
                </c:pt>
                <c:pt idx="5374">
                  <c:v>1682997.2834896762</c:v>
                </c:pt>
                <c:pt idx="5375">
                  <c:v>1677886.0353154596</c:v>
                </c:pt>
                <c:pt idx="5376">
                  <c:v>1674056.284254184</c:v>
                </c:pt>
                <c:pt idx="5377">
                  <c:v>1666406.2580326572</c:v>
                </c:pt>
                <c:pt idx="5378">
                  <c:v>1655378.5255632829</c:v>
                </c:pt>
                <c:pt idx="5379">
                  <c:v>1642264.5278018899</c:v>
                </c:pt>
                <c:pt idx="5380">
                  <c:v>1628345.6448779907</c:v>
                </c:pt>
                <c:pt idx="5381">
                  <c:v>1615728.9656612556</c:v>
                </c:pt>
                <c:pt idx="5382">
                  <c:v>1602309.8579968791</c:v>
                </c:pt>
                <c:pt idx="5383">
                  <c:v>1589348.1765198521</c:v>
                </c:pt>
                <c:pt idx="5384">
                  <c:v>1576007.683709031</c:v>
                </c:pt>
                <c:pt idx="5385">
                  <c:v>1563122.1603706945</c:v>
                </c:pt>
                <c:pt idx="5386">
                  <c:v>1549446.4921567123</c:v>
                </c:pt>
                <c:pt idx="5387">
                  <c:v>1536638.3358184248</c:v>
                </c:pt>
                <c:pt idx="5388">
                  <c:v>1523456.3205728773</c:v>
                </c:pt>
                <c:pt idx="5389">
                  <c:v>1509904.1899887379</c:v>
                </c:pt>
                <c:pt idx="5390">
                  <c:v>1496394.5254613645</c:v>
                </c:pt>
                <c:pt idx="5391">
                  <c:v>1482519.8929966427</c:v>
                </c:pt>
                <c:pt idx="5392">
                  <c:v>1468690.3392861132</c:v>
                </c:pt>
                <c:pt idx="5393">
                  <c:v>1455310.646641301</c:v>
                </c:pt>
                <c:pt idx="5394">
                  <c:v>1441569.9245990254</c:v>
                </c:pt>
                <c:pt idx="5395">
                  <c:v>1427874.281310942</c:v>
                </c:pt>
                <c:pt idx="5396">
                  <c:v>1414624.5605475269</c:v>
                </c:pt>
                <c:pt idx="5397">
                  <c:v>1400618.2310066652</c:v>
                </c:pt>
                <c:pt idx="5398">
                  <c:v>1387057.8239869792</c:v>
                </c:pt>
                <c:pt idx="5399">
                  <c:v>1373939.3619541079</c:v>
                </c:pt>
                <c:pt idx="5400">
                  <c:v>1359676.7448307946</c:v>
                </c:pt>
                <c:pt idx="5401">
                  <c:v>1346252.8999254573</c:v>
                </c:pt>
                <c:pt idx="5402">
                  <c:v>1332088.5513687972</c:v>
                </c:pt>
                <c:pt idx="5403">
                  <c:v>1318366.1088044755</c:v>
                </c:pt>
                <c:pt idx="5404">
                  <c:v>1304301.4326540288</c:v>
                </c:pt>
                <c:pt idx="5405">
                  <c:v>1290675.8938170969</c:v>
                </c:pt>
                <c:pt idx="5406">
                  <c:v>1278647.4517767783</c:v>
                </c:pt>
                <c:pt idx="5407">
                  <c:v>1267815.2627695818</c:v>
                </c:pt>
                <c:pt idx="5408">
                  <c:v>1256628.4396185074</c:v>
                </c:pt>
                <c:pt idx="5409">
                  <c:v>1249316.9236241374</c:v>
                </c:pt>
                <c:pt idx="5410">
                  <c:v>1244322.4184727296</c:v>
                </c:pt>
                <c:pt idx="5411">
                  <c:v>1238567.7169635892</c:v>
                </c:pt>
                <c:pt idx="5412">
                  <c:v>1233587.4061600771</c:v>
                </c:pt>
                <c:pt idx="5413">
                  <c:v>1230908.4300266113</c:v>
                </c:pt>
                <c:pt idx="5414">
                  <c:v>1231291.0239165649</c:v>
                </c:pt>
                <c:pt idx="5415">
                  <c:v>1231673.6567998305</c:v>
                </c:pt>
                <c:pt idx="5416">
                  <c:v>1232439.0395579394</c:v>
                </c:pt>
                <c:pt idx="5417">
                  <c:v>1233204.5782974456</c:v>
                </c:pt>
                <c:pt idx="5418">
                  <c:v>1233970.2730195131</c:v>
                </c:pt>
                <c:pt idx="5419">
                  <c:v>1237034.6117194276</c:v>
                </c:pt>
                <c:pt idx="5420">
                  <c:v>1239334.5035554375</c:v>
                </c:pt>
                <c:pt idx="5421">
                  <c:v>1240484.975912841</c:v>
                </c:pt>
                <c:pt idx="5422">
                  <c:v>1240484.975912841</c:v>
                </c:pt>
                <c:pt idx="5423">
                  <c:v>1240868.5446879826</c:v>
                </c:pt>
                <c:pt idx="5424">
                  <c:v>1241252.1524599288</c:v>
                </c:pt>
                <c:pt idx="5425">
                  <c:v>1241635.7992275152</c:v>
                </c:pt>
                <c:pt idx="5426">
                  <c:v>1242786.9735041168</c:v>
                </c:pt>
                <c:pt idx="5427">
                  <c:v>1243554.6179965604</c:v>
                </c:pt>
                <c:pt idx="5428">
                  <c:v>1243938.4987368248</c:v>
                </c:pt>
                <c:pt idx="5429">
                  <c:v>1244322.4184727296</c:v>
                </c:pt>
                <c:pt idx="5430">
                  <c:v>1245090.3749302961</c:v>
                </c:pt>
                <c:pt idx="5431">
                  <c:v>1245090.3749302961</c:v>
                </c:pt>
                <c:pt idx="5432">
                  <c:v>1245858.4873692598</c:v>
                </c:pt>
                <c:pt idx="5433">
                  <c:v>1245474.4116519578</c:v>
                </c:pt>
                <c:pt idx="5434">
                  <c:v>1242403.2097496092</c:v>
                </c:pt>
                <c:pt idx="5435">
                  <c:v>1248932.4969460722</c:v>
                </c:pt>
                <c:pt idx="5436">
                  <c:v>1259325.7046258077</c:v>
                </c:pt>
                <c:pt idx="5437">
                  <c:v>1257784.1763629112</c:v>
                </c:pt>
                <c:pt idx="5438">
                  <c:v>1252393.7408719212</c:v>
                </c:pt>
                <c:pt idx="5439">
                  <c:v>1251624.3025881704</c:v>
                </c:pt>
                <c:pt idx="5440">
                  <c:v>1250470.4376251902</c:v>
                </c:pt>
                <c:pt idx="5441">
                  <c:v>1245858.4873692598</c:v>
                </c:pt>
                <c:pt idx="5442">
                  <c:v>1240101.4461310115</c:v>
                </c:pt>
                <c:pt idx="5443">
                  <c:v>1233587.4061600771</c:v>
                </c:pt>
                <c:pt idx="5444">
                  <c:v>1226320.3449943103</c:v>
                </c:pt>
                <c:pt idx="5445">
                  <c:v>1218686.0151553992</c:v>
                </c:pt>
                <c:pt idx="5446">
                  <c:v>1214874.6995558031</c:v>
                </c:pt>
                <c:pt idx="5447">
                  <c:v>1213351.2651873752</c:v>
                </c:pt>
                <c:pt idx="5448">
                  <c:v>1300793.160200119</c:v>
                </c:pt>
                <c:pt idx="5449">
                  <c:v>1358490.474637365</c:v>
                </c:pt>
                <c:pt idx="5450">
                  <c:v>1492309.0717522427</c:v>
                </c:pt>
                <c:pt idx="5451">
                  <c:v>1450860.1859968621</c:v>
                </c:pt>
                <c:pt idx="5452">
                  <c:v>1367990.4630337842</c:v>
                </c:pt>
                <c:pt idx="5453">
                  <c:v>1352564.3880642019</c:v>
                </c:pt>
                <c:pt idx="5454">
                  <c:v>1314845.201818971</c:v>
                </c:pt>
                <c:pt idx="5455">
                  <c:v>1277098.1244230643</c:v>
                </c:pt>
                <c:pt idx="5456">
                  <c:v>1253163.3351405617</c:v>
                </c:pt>
                <c:pt idx="5457">
                  <c:v>1243170.7762531005</c:v>
                </c:pt>
                <c:pt idx="5458">
                  <c:v>1240101.4461310115</c:v>
                </c:pt>
                <c:pt idx="5459">
                  <c:v>1237417.8295372985</c:v>
                </c:pt>
                <c:pt idx="5460">
                  <c:v>1235119.1075658426</c:v>
                </c:pt>
                <c:pt idx="5461">
                  <c:v>1229378.4444208723</c:v>
                </c:pt>
                <c:pt idx="5462">
                  <c:v>1228231.3646702096</c:v>
                </c:pt>
                <c:pt idx="5463">
                  <c:v>1230908.4300266113</c:v>
                </c:pt>
                <c:pt idx="5464">
                  <c:v>1234736.1237206496</c:v>
                </c:pt>
                <c:pt idx="5465">
                  <c:v>1242786.9735041168</c:v>
                </c:pt>
                <c:pt idx="5466">
                  <c:v>1242403.2097496092</c:v>
                </c:pt>
                <c:pt idx="5467">
                  <c:v>1238184.3821587972</c:v>
                </c:pt>
                <c:pt idx="5468">
                  <c:v>1234736.1237206496</c:v>
                </c:pt>
                <c:pt idx="5469">
                  <c:v>1232821.7894304544</c:v>
                </c:pt>
                <c:pt idx="5470">
                  <c:v>1232056.3286810648</c:v>
                </c:pt>
                <c:pt idx="5471">
                  <c:v>1230143.3592324611</c:v>
                </c:pt>
                <c:pt idx="5472">
                  <c:v>1227849.0827430505</c:v>
                </c:pt>
                <c:pt idx="5473">
                  <c:v>1226702.4709389079</c:v>
                </c:pt>
                <c:pt idx="5474">
                  <c:v>1224410.3002047632</c:v>
                </c:pt>
                <c:pt idx="5475">
                  <c:v>1225556.2100908719</c:v>
                </c:pt>
                <c:pt idx="5476">
                  <c:v>1228996.0455102846</c:v>
                </c:pt>
                <c:pt idx="5477">
                  <c:v>1233587.4061600771</c:v>
                </c:pt>
                <c:pt idx="5478">
                  <c:v>1237801.0863508098</c:v>
                </c:pt>
                <c:pt idx="5479">
                  <c:v>1240484.975912841</c:v>
                </c:pt>
                <c:pt idx="5480">
                  <c:v>1242786.9735041168</c:v>
                </c:pt>
                <c:pt idx="5481">
                  <c:v>1244706.3772042748</c:v>
                </c:pt>
                <c:pt idx="5482">
                  <c:v>1243554.6179965604</c:v>
                </c:pt>
                <c:pt idx="5483">
                  <c:v>1240101.4461310115</c:v>
                </c:pt>
                <c:pt idx="5484">
                  <c:v>1236651.4328971971</c:v>
                </c:pt>
                <c:pt idx="5485">
                  <c:v>1233204.5782974456</c:v>
                </c:pt>
                <c:pt idx="5486">
                  <c:v>1229378.4444208723</c:v>
                </c:pt>
                <c:pt idx="5487">
                  <c:v>1225556.2100908719</c:v>
                </c:pt>
                <c:pt idx="5488">
                  <c:v>1222882.9662897624</c:v>
                </c:pt>
                <c:pt idx="5489">
                  <c:v>1219067.3611895181</c:v>
                </c:pt>
                <c:pt idx="5490">
                  <c:v>1215636.6507103667</c:v>
                </c:pt>
                <c:pt idx="5491">
                  <c:v>1210686.7563724518</c:v>
                </c:pt>
                <c:pt idx="5492">
                  <c:v>1204983.5288722534</c:v>
                </c:pt>
                <c:pt idx="5493">
                  <c:v>1200427.2641381249</c:v>
                </c:pt>
                <c:pt idx="5494">
                  <c:v>1195876.6147517599</c:v>
                </c:pt>
                <c:pt idx="5495">
                  <c:v>1190953.0813444871</c:v>
                </c:pt>
                <c:pt idx="5496">
                  <c:v>1186036.1381713301</c:v>
                </c:pt>
                <c:pt idx="5497">
                  <c:v>1181125.7852334529</c:v>
                </c:pt>
                <c:pt idx="5498">
                  <c:v>1176222.022526199</c:v>
                </c:pt>
                <c:pt idx="5499">
                  <c:v>1170948.4174475074</c:v>
                </c:pt>
                <c:pt idx="5500">
                  <c:v>1165682.4554770719</c:v>
                </c:pt>
                <c:pt idx="5501">
                  <c:v>1161174.8570844065</c:v>
                </c:pt>
                <c:pt idx="5502">
                  <c:v>1156672.8740348481</c:v>
                </c:pt>
                <c:pt idx="5503">
                  <c:v>1155173.4608737752</c:v>
                </c:pt>
                <c:pt idx="5504">
                  <c:v>1155173.4608737752</c:v>
                </c:pt>
                <c:pt idx="5505">
                  <c:v>1160048.8348829094</c:v>
                </c:pt>
                <c:pt idx="5506">
                  <c:v>1162676.7659548204</c:v>
                </c:pt>
                <c:pt idx="5507">
                  <c:v>1163052.3406609427</c:v>
                </c:pt>
                <c:pt idx="5508">
                  <c:v>1163427.9543615412</c:v>
                </c:pt>
                <c:pt idx="5509">
                  <c:v>1163427.9543615412</c:v>
                </c:pt>
                <c:pt idx="5510">
                  <c:v>1163052.3406609427</c:v>
                </c:pt>
                <c:pt idx="5511">
                  <c:v>1163427.9543615412</c:v>
                </c:pt>
                <c:pt idx="5512">
                  <c:v>1163052.3406609427</c:v>
                </c:pt>
                <c:pt idx="5513">
                  <c:v>1163052.3406609427</c:v>
                </c:pt>
                <c:pt idx="5514">
                  <c:v>1162301.2302431744</c:v>
                </c:pt>
                <c:pt idx="5515">
                  <c:v>1162301.2302431744</c:v>
                </c:pt>
                <c:pt idx="5516">
                  <c:v>1161925.7335271686</c:v>
                </c:pt>
                <c:pt idx="5517">
                  <c:v>1161174.8570844065</c:v>
                </c:pt>
                <c:pt idx="5518">
                  <c:v>1160799.4773553219</c:v>
                </c:pt>
                <c:pt idx="5519">
                  <c:v>1158548.0178857688</c:v>
                </c:pt>
                <c:pt idx="5520">
                  <c:v>1156672.8740348481</c:v>
                </c:pt>
                <c:pt idx="5521">
                  <c:v>1155173.4608737752</c:v>
                </c:pt>
                <c:pt idx="5522">
                  <c:v>1152925.5109955557</c:v>
                </c:pt>
                <c:pt idx="5523">
                  <c:v>1151053.2918060198</c:v>
                </c:pt>
                <c:pt idx="5524">
                  <c:v>1149182.0475040004</c:v>
                </c:pt>
                <c:pt idx="5525">
                  <c:v>1147685.7539778575</c:v>
                </c:pt>
                <c:pt idx="5526">
                  <c:v>1146563.9432880562</c:v>
                </c:pt>
                <c:pt idx="5527">
                  <c:v>1145442.4835555255</c:v>
                </c:pt>
                <c:pt idx="5528">
                  <c:v>1143947.7498503402</c:v>
                </c:pt>
                <c:pt idx="5529">
                  <c:v>1143200.6169692613</c:v>
                </c:pt>
                <c:pt idx="5530">
                  <c:v>1141333.4671908524</c:v>
                </c:pt>
                <c:pt idx="5531">
                  <c:v>1139467.2922976315</c:v>
                </c:pt>
                <c:pt idx="5532">
                  <c:v>1137602.092291927</c:v>
                </c:pt>
                <c:pt idx="5533">
                  <c:v>1135365.1391353924</c:v>
                </c:pt>
                <c:pt idx="5534">
                  <c:v>1133129.5898149256</c:v>
                </c:pt>
                <c:pt idx="5535">
                  <c:v>1130523.2232343405</c:v>
                </c:pt>
                <c:pt idx="5536">
                  <c:v>1127918.7674319837</c:v>
                </c:pt>
                <c:pt idx="5537">
                  <c:v>1124944.5862439461</c:v>
                </c:pt>
                <c:pt idx="5538">
                  <c:v>1123086.9903508574</c:v>
                </c:pt>
                <c:pt idx="5539">
                  <c:v>1121972.9007629212</c:v>
                </c:pt>
                <c:pt idx="5540">
                  <c:v>1123086.9903508574</c:v>
                </c:pt>
                <c:pt idx="5541">
                  <c:v>1127546.8582985923</c:v>
                </c:pt>
                <c:pt idx="5542">
                  <c:v>1131267.704423517</c:v>
                </c:pt>
                <c:pt idx="5543">
                  <c:v>1136483.4402338602</c:v>
                </c:pt>
                <c:pt idx="5544">
                  <c:v>1142453.6400730722</c:v>
                </c:pt>
                <c:pt idx="5545">
                  <c:v>1145068.7416375149</c:v>
                </c:pt>
                <c:pt idx="5546">
                  <c:v>1146190.0843819603</c:v>
                </c:pt>
                <c:pt idx="5547">
                  <c:v>1146937.8411897924</c:v>
                </c:pt>
                <c:pt idx="5548">
                  <c:v>1147685.7539778575</c:v>
                </c:pt>
                <c:pt idx="5549">
                  <c:v>1149930.4282374214</c:v>
                </c:pt>
                <c:pt idx="5550">
                  <c:v>1155173.4608737752</c:v>
                </c:pt>
                <c:pt idx="5551">
                  <c:v>1164930.7991249952</c:v>
                </c:pt>
                <c:pt idx="5552">
                  <c:v>1179616.2332501262</c:v>
                </c:pt>
                <c:pt idx="5553">
                  <c:v>1193982.1681473404</c:v>
                </c:pt>
                <c:pt idx="5554">
                  <c:v>1205743.4522651602</c:v>
                </c:pt>
                <c:pt idx="5555">
                  <c:v>1216017.6847816911</c:v>
                </c:pt>
                <c:pt idx="5556">
                  <c:v>1225174.2011331953</c:v>
                </c:pt>
                <c:pt idx="5557">
                  <c:v>1230525.8751311339</c:v>
                </c:pt>
                <c:pt idx="5558">
                  <c:v>1239334.5035554375</c:v>
                </c:pt>
                <c:pt idx="5559">
                  <c:v>1243938.4987368248</c:v>
                </c:pt>
                <c:pt idx="5560">
                  <c:v>1242786.9735041168</c:v>
                </c:pt>
                <c:pt idx="5561">
                  <c:v>1237034.6117194276</c:v>
                </c:pt>
                <c:pt idx="5562">
                  <c:v>1231291.0239165649</c:v>
                </c:pt>
                <c:pt idx="5563">
                  <c:v>1226702.4709389079</c:v>
                </c:pt>
                <c:pt idx="5564">
                  <c:v>1222119.5333078504</c:v>
                </c:pt>
                <c:pt idx="5565">
                  <c:v>1217542.2110233922</c:v>
                </c:pt>
                <c:pt idx="5566">
                  <c:v>1214112.9043803085</c:v>
                </c:pt>
                <c:pt idx="5567">
                  <c:v>1213732.0652860217</c:v>
                </c:pt>
                <c:pt idx="5568">
                  <c:v>1214493.7824702356</c:v>
                </c:pt>
                <c:pt idx="5569">
                  <c:v>1221737.8753086086</c:v>
                </c:pt>
                <c:pt idx="5570">
                  <c:v>1222501.2303027324</c:v>
                </c:pt>
                <c:pt idx="5571">
                  <c:v>1220974.6762970462</c:v>
                </c:pt>
                <c:pt idx="5572">
                  <c:v>1220211.6332668811</c:v>
                </c:pt>
                <c:pt idx="5573">
                  <c:v>1226702.4709389079</c:v>
                </c:pt>
                <c:pt idx="5574">
                  <c:v>1238184.3821587972</c:v>
                </c:pt>
                <c:pt idx="5575">
                  <c:v>1242019.4849907421</c:v>
                </c:pt>
                <c:pt idx="5576">
                  <c:v>1243170.7762531005</c:v>
                </c:pt>
                <c:pt idx="5577">
                  <c:v>1245090.3749302961</c:v>
                </c:pt>
                <c:pt idx="5578">
                  <c:v>1241252.1524599288</c:v>
                </c:pt>
                <c:pt idx="5579">
                  <c:v>1235119.1075658426</c:v>
                </c:pt>
                <c:pt idx="5580">
                  <c:v>1235885.1922419854</c:v>
                </c:pt>
                <c:pt idx="5581">
                  <c:v>1242786.9735041168</c:v>
                </c:pt>
                <c:pt idx="5582">
                  <c:v>1253548.1907671783</c:v>
                </c:pt>
                <c:pt idx="5583">
                  <c:v>1264339.9804737419</c:v>
                </c:pt>
                <c:pt idx="5584">
                  <c:v>1272453.8859224413</c:v>
                </c:pt>
                <c:pt idx="5585">
                  <c:v>1275936.538358219</c:v>
                </c:pt>
                <c:pt idx="5586">
                  <c:v>1276323.6947183032</c:v>
                </c:pt>
                <c:pt idx="5587">
                  <c:v>1275162.3426272999</c:v>
                </c:pt>
                <c:pt idx="5588">
                  <c:v>1274001.3414947316</c:v>
                </c:pt>
                <c:pt idx="5589">
                  <c:v>1275549.4209961034</c:v>
                </c:pt>
                <c:pt idx="5590">
                  <c:v>1279422.3494280595</c:v>
                </c:pt>
                <c:pt idx="5591">
                  <c:v>1286791.6567006614</c:v>
                </c:pt>
                <c:pt idx="5592">
                  <c:v>1294564.0304801054</c:v>
                </c:pt>
                <c:pt idx="5593">
                  <c:v>1300013.9730481897</c:v>
                </c:pt>
                <c:pt idx="5594">
                  <c:v>1303911.468621809</c:v>
                </c:pt>
                <c:pt idx="5595">
                  <c:v>1309765.0236345362</c:v>
                </c:pt>
                <c:pt idx="5596">
                  <c:v>1319148.9615291357</c:v>
                </c:pt>
                <c:pt idx="5597">
                  <c:v>1333659.8721670453</c:v>
                </c:pt>
                <c:pt idx="5598">
                  <c:v>1356514.1375595704</c:v>
                </c:pt>
                <c:pt idx="5599">
                  <c:v>1381089.6223131567</c:v>
                </c:pt>
                <c:pt idx="5600">
                  <c:v>1399819.3121503573</c:v>
                </c:pt>
                <c:pt idx="5601">
                  <c:v>1409016.2963978946</c:v>
                </c:pt>
                <c:pt idx="5602">
                  <c:v>1413422.146232333</c:v>
                </c:pt>
                <c:pt idx="5603">
                  <c:v>1420641.8965070043</c:v>
                </c:pt>
                <c:pt idx="5604">
                  <c:v>1425864.0181797091</c:v>
                </c:pt>
                <c:pt idx="5605">
                  <c:v>1438746.5482624248</c:v>
                </c:pt>
                <c:pt idx="5606">
                  <c:v>1449647.2429053392</c:v>
                </c:pt>
                <c:pt idx="5607">
                  <c:v>1457740.159399109</c:v>
                </c:pt>
                <c:pt idx="5608">
                  <c:v>1464631.402491359</c:v>
                </c:pt>
                <c:pt idx="5609">
                  <c:v>1473972.7869408671</c:v>
                </c:pt>
                <c:pt idx="5610">
                  <c:v>1485372.7499046363</c:v>
                </c:pt>
                <c:pt idx="5611">
                  <c:v>1498847.6694701239</c:v>
                </c:pt>
                <c:pt idx="5612">
                  <c:v>1513596.014091745</c:v>
                </c:pt>
                <c:pt idx="5613">
                  <c:v>1530042.3367752228</c:v>
                </c:pt>
                <c:pt idx="5614">
                  <c:v>1543657.5230269227</c:v>
                </c:pt>
                <c:pt idx="5615">
                  <c:v>1556900.6831594743</c:v>
                </c:pt>
                <c:pt idx="5616">
                  <c:v>1564782.7027901076</c:v>
                </c:pt>
                <c:pt idx="5617">
                  <c:v>1565613.2079695817</c:v>
                </c:pt>
                <c:pt idx="5618">
                  <c:v>1565613.2079695817</c:v>
                </c:pt>
                <c:pt idx="5619">
                  <c:v>1565197.9358808603</c:v>
                </c:pt>
                <c:pt idx="5620">
                  <c:v>1564782.7027901076</c:v>
                </c:pt>
                <c:pt idx="5621">
                  <c:v>1562707.122254651</c:v>
                </c:pt>
                <c:pt idx="5622">
                  <c:v>1556071.8157864176</c:v>
                </c:pt>
                <c:pt idx="5623">
                  <c:v>1546964.569495758</c:v>
                </c:pt>
                <c:pt idx="5624">
                  <c:v>1539114.4091601018</c:v>
                </c:pt>
                <c:pt idx="5625">
                  <c:v>1530042.3367752228</c:v>
                </c:pt>
                <c:pt idx="5626">
                  <c:v>1522633.770465618</c:v>
                </c:pt>
                <c:pt idx="5627">
                  <c:v>1521811.3763409201</c:v>
                </c:pt>
                <c:pt idx="5628">
                  <c:v>1519756.0734499712</c:v>
                </c:pt>
                <c:pt idx="5629">
                  <c:v>1515648.3923236374</c:v>
                </c:pt>
                <c:pt idx="5630">
                  <c:v>1510314.2366826069</c:v>
                </c:pt>
                <c:pt idx="5631">
                  <c:v>1504167.6307620946</c:v>
                </c:pt>
                <c:pt idx="5632">
                  <c:v>1498029.7988187522</c:v>
                </c:pt>
                <c:pt idx="5633">
                  <c:v>1493125.8505291771</c:v>
                </c:pt>
                <c:pt idx="5634">
                  <c:v>1487819.5766475983</c:v>
                </c:pt>
                <c:pt idx="5635">
                  <c:v>1484149.8629702255</c:v>
                </c:pt>
                <c:pt idx="5636">
                  <c:v>1486188.2028344553</c:v>
                </c:pt>
                <c:pt idx="5637">
                  <c:v>1484557.4529527221</c:v>
                </c:pt>
                <c:pt idx="5638">
                  <c:v>1483334.7999909893</c:v>
                </c:pt>
                <c:pt idx="5639">
                  <c:v>1481705.1419813652</c:v>
                </c:pt>
                <c:pt idx="5640">
                  <c:v>1479668.9468668774</c:v>
                </c:pt>
                <c:pt idx="5641">
                  <c:v>1476006.2523733359</c:v>
                </c:pt>
                <c:pt idx="5642">
                  <c:v>1473972.7869408671</c:v>
                </c:pt>
                <c:pt idx="5643">
                  <c:v>1473972.7869408671</c:v>
                </c:pt>
                <c:pt idx="5644">
                  <c:v>1474786.056127632</c:v>
                </c:pt>
                <c:pt idx="5645">
                  <c:v>1474786.056127632</c:v>
                </c:pt>
                <c:pt idx="5646">
                  <c:v>1473972.7869408671</c:v>
                </c:pt>
                <c:pt idx="5647">
                  <c:v>1473159.6737378277</c:v>
                </c:pt>
                <c:pt idx="5648">
                  <c:v>1471940.2963959146</c:v>
                </c:pt>
                <c:pt idx="5649">
                  <c:v>1471940.2963959146</c:v>
                </c:pt>
                <c:pt idx="5650">
                  <c:v>1471533.9152724482</c:v>
                </c:pt>
                <c:pt idx="5651">
                  <c:v>1471127.5731446221</c:v>
                </c:pt>
                <c:pt idx="5652">
                  <c:v>1470315.0058782194</c:v>
                </c:pt>
                <c:pt idx="5653">
                  <c:v>1469502.5945908856</c:v>
                </c:pt>
                <c:pt idx="5654">
                  <c:v>1470315.0058782194</c:v>
                </c:pt>
                <c:pt idx="5655">
                  <c:v>1483742.3119822051</c:v>
                </c:pt>
                <c:pt idx="5656">
                  <c:v>1495168.4798975475</c:v>
                </c:pt>
                <c:pt idx="5657">
                  <c:v>1492309.0717522427</c:v>
                </c:pt>
                <c:pt idx="5658">
                  <c:v>1487819.5766475983</c:v>
                </c:pt>
                <c:pt idx="5659">
                  <c:v>1481297.8249671869</c:v>
                </c:pt>
                <c:pt idx="5660">
                  <c:v>1474379.4020370115</c:v>
                </c:pt>
                <c:pt idx="5661">
                  <c:v>1467472.2487956751</c:v>
                </c:pt>
                <c:pt idx="5662">
                  <c:v>1464225.7232859265</c:v>
                </c:pt>
                <c:pt idx="5663">
                  <c:v>1462197.9121956974</c:v>
                </c:pt>
                <c:pt idx="5664">
                  <c:v>1460576.3652431779</c:v>
                </c:pt>
                <c:pt idx="5665">
                  <c:v>1458550.3089497797</c:v>
                </c:pt>
                <c:pt idx="5666">
                  <c:v>1455310.646641301</c:v>
                </c:pt>
                <c:pt idx="5667">
                  <c:v>1452477.989384206</c:v>
                </c:pt>
                <c:pt idx="5668">
                  <c:v>1450455.8326373808</c:v>
                </c:pt>
                <c:pt idx="5669">
                  <c:v>1449647.2429053392</c:v>
                </c:pt>
                <c:pt idx="5670">
                  <c:v>1448838.8091581874</c:v>
                </c:pt>
                <c:pt idx="5671">
                  <c:v>1446414.4438016228</c:v>
                </c:pt>
                <c:pt idx="5672">
                  <c:v>1441973.4200555831</c:v>
                </c:pt>
                <c:pt idx="5673">
                  <c:v>1437940.2202670462</c:v>
                </c:pt>
                <c:pt idx="5674">
                  <c:v>1433508.204476675</c:v>
                </c:pt>
                <c:pt idx="5675">
                  <c:v>1429483.1937365234</c:v>
                </c:pt>
                <c:pt idx="5676">
                  <c:v>1424658.3282470237</c:v>
                </c:pt>
                <c:pt idx="5677">
                  <c:v>1420240.4678065795</c:v>
                </c:pt>
                <c:pt idx="5678">
                  <c:v>1416228.3255695365</c:v>
                </c:pt>
                <c:pt idx="5679">
                  <c:v>1411418.9022849314</c:v>
                </c:pt>
                <c:pt idx="5680">
                  <c:v>1407015.197200235</c:v>
                </c:pt>
                <c:pt idx="5681">
                  <c:v>1402616.2105670664</c:v>
                </c:pt>
                <c:pt idx="5682">
                  <c:v>1397822.6974303834</c:v>
                </c:pt>
                <c:pt idx="5683">
                  <c:v>1393034.7996426281</c:v>
                </c:pt>
                <c:pt idx="5684">
                  <c:v>1388252.5172003079</c:v>
                </c:pt>
                <c:pt idx="5685">
                  <c:v>1384271.5713311918</c:v>
                </c:pt>
                <c:pt idx="5686">
                  <c:v>1379499.5836913586</c:v>
                </c:pt>
                <c:pt idx="5687">
                  <c:v>1374733.2113981247</c:v>
                </c:pt>
                <c:pt idx="5688">
                  <c:v>1369575.9781799279</c:v>
                </c:pt>
                <c:pt idx="5689">
                  <c:v>1364425.3351923544</c:v>
                </c:pt>
                <c:pt idx="5690">
                  <c:v>1359281.2824377324</c:v>
                </c:pt>
                <c:pt idx="5691">
                  <c:v>1354143.8199160621</c:v>
                </c:pt>
                <c:pt idx="5692">
                  <c:v>1348224.1675944533</c:v>
                </c:pt>
                <c:pt idx="5693">
                  <c:v>1343100.8994218428</c:v>
                </c:pt>
                <c:pt idx="5694">
                  <c:v>1337590.9038400277</c:v>
                </c:pt>
                <c:pt idx="5695">
                  <c:v>1332481.3230754808</c:v>
                </c:pt>
                <c:pt idx="5696">
                  <c:v>1326986.0677805264</c:v>
                </c:pt>
                <c:pt idx="5697">
                  <c:v>1321498.4555961564</c:v>
                </c:pt>
                <c:pt idx="5698">
                  <c:v>1316409.6594136208</c:v>
                </c:pt>
                <c:pt idx="5699">
                  <c:v>1310936.787512619</c:v>
                </c:pt>
                <c:pt idx="5700">
                  <c:v>1305081.4777065534</c:v>
                </c:pt>
                <c:pt idx="5701">
                  <c:v>1299624.4379645213</c:v>
                </c:pt>
                <c:pt idx="5702">
                  <c:v>1294564.0304801054</c:v>
                </c:pt>
                <c:pt idx="5703">
                  <c:v>1288733.2878157031</c:v>
                </c:pt>
                <c:pt idx="5704">
                  <c:v>1283299.1774065886</c:v>
                </c:pt>
                <c:pt idx="5705">
                  <c:v>1278260.0614451803</c:v>
                </c:pt>
                <c:pt idx="5706">
                  <c:v>1272453.8859224413</c:v>
                </c:pt>
                <c:pt idx="5707">
                  <c:v>1267042.7048462443</c:v>
                </c:pt>
                <c:pt idx="5708">
                  <c:v>1261639.1668806318</c:v>
                </c:pt>
                <c:pt idx="5709">
                  <c:v>1256243.2720279321</c:v>
                </c:pt>
                <c:pt idx="5710">
                  <c:v>1251239.6419385914</c:v>
                </c:pt>
                <c:pt idx="5711">
                  <c:v>1246626.755790785</c:v>
                </c:pt>
                <c:pt idx="5712">
                  <c:v>1240868.5446879826</c:v>
                </c:pt>
                <c:pt idx="5713">
                  <c:v>1235502.1304055117</c:v>
                </c:pt>
                <c:pt idx="5714">
                  <c:v>1230143.3592324611</c:v>
                </c:pt>
                <c:pt idx="5715">
                  <c:v>1225174.2011331953</c:v>
                </c:pt>
                <c:pt idx="5716">
                  <c:v>1219448.7462216057</c:v>
                </c:pt>
                <c:pt idx="5717">
                  <c:v>1213732.0652860217</c:v>
                </c:pt>
                <c:pt idx="5718">
                  <c:v>1208404.412495438</c:v>
                </c:pt>
                <c:pt idx="5719">
                  <c:v>1203084.4028131105</c:v>
                </c:pt>
                <c:pt idx="5720">
                  <c:v>1197772.0362425316</c:v>
                </c:pt>
                <c:pt idx="5721">
                  <c:v>1191710.1190739777</c:v>
                </c:pt>
                <c:pt idx="5722">
                  <c:v>1186036.1381713301</c:v>
                </c:pt>
                <c:pt idx="5723">
                  <c:v>1180748.3387447428</c:v>
                </c:pt>
                <c:pt idx="5724">
                  <c:v>1175091.3208688144</c:v>
                </c:pt>
                <c:pt idx="5725">
                  <c:v>1169819.3536011968</c:v>
                </c:pt>
                <c:pt idx="5726">
                  <c:v>1164555.0294406712</c:v>
                </c:pt>
                <c:pt idx="5727">
                  <c:v>1158172.9111238383</c:v>
                </c:pt>
                <c:pt idx="5728">
                  <c:v>1152925.5109955557</c:v>
                </c:pt>
                <c:pt idx="5729">
                  <c:v>1147311.7780883331</c:v>
                </c:pt>
                <c:pt idx="5730">
                  <c:v>1141333.4671908524</c:v>
                </c:pt>
                <c:pt idx="5731">
                  <c:v>1136483.4402338602</c:v>
                </c:pt>
                <c:pt idx="5732">
                  <c:v>1130523.2232343405</c:v>
                </c:pt>
                <c:pt idx="5733">
                  <c:v>1125316.2224055268</c:v>
                </c:pt>
                <c:pt idx="5734">
                  <c:v>1120487.9939148668</c:v>
                </c:pt>
                <c:pt idx="5735">
                  <c:v>1114925.1500854734</c:v>
                </c:pt>
                <c:pt idx="5736">
                  <c:v>1110111.1159403808</c:v>
                </c:pt>
                <c:pt idx="5737">
                  <c:v>1104564.6502077579</c:v>
                </c:pt>
                <c:pt idx="5738">
                  <c:v>1099026.9584511407</c:v>
                </c:pt>
                <c:pt idx="5739">
                  <c:v>1092761.5145617165</c:v>
                </c:pt>
                <c:pt idx="5740">
                  <c:v>1087610.1992570329</c:v>
                </c:pt>
                <c:pt idx="5741">
                  <c:v>1082099.4143735152</c:v>
                </c:pt>
                <c:pt idx="5742">
                  <c:v>1076230.9147045016</c:v>
                </c:pt>
                <c:pt idx="5743">
                  <c:v>1072934.2706291936</c:v>
                </c:pt>
                <c:pt idx="5744">
                  <c:v>1069640.7851891126</c:v>
                </c:pt>
                <c:pt idx="5745">
                  <c:v>1065254.3846948538</c:v>
                </c:pt>
                <c:pt idx="5746">
                  <c:v>1060144.0146274399</c:v>
                </c:pt>
                <c:pt idx="5747">
                  <c:v>1055405.514696613</c:v>
                </c:pt>
                <c:pt idx="5748">
                  <c:v>1050673.6049975734</c:v>
                </c:pt>
                <c:pt idx="5749">
                  <c:v>1045948.2855338138</c:v>
                </c:pt>
                <c:pt idx="5750">
                  <c:v>1040866.8501011562</c:v>
                </c:pt>
                <c:pt idx="5751">
                  <c:v>1035793.0577779189</c:v>
                </c:pt>
                <c:pt idx="5752">
                  <c:v>1030726.9085652661</c:v>
                </c:pt>
                <c:pt idx="5753">
                  <c:v>1025668.402465526</c:v>
                </c:pt>
                <c:pt idx="5754">
                  <c:v>1020257.0560120512</c:v>
                </c:pt>
                <c:pt idx="5755">
                  <c:v>1014854.4835404027</c:v>
                </c:pt>
                <c:pt idx="5756">
                  <c:v>1009460.6850447599</c:v>
                </c:pt>
                <c:pt idx="5757">
                  <c:v>1004075.6605321076</c:v>
                </c:pt>
                <c:pt idx="5758">
                  <c:v>999057.55373183638</c:v>
                </c:pt>
                <c:pt idx="5759">
                  <c:v>994404.72683403641</c:v>
                </c:pt>
                <c:pt idx="5760">
                  <c:v>989401.36032062583</c:v>
                </c:pt>
                <c:pt idx="5761">
                  <c:v>984762.22083088942</c:v>
                </c:pt>
                <c:pt idx="5762">
                  <c:v>979773.59459968284</c:v>
                </c:pt>
                <c:pt idx="5763">
                  <c:v>974792.61148022488</c:v>
                </c:pt>
                <c:pt idx="5764">
                  <c:v>969819.27147367969</c:v>
                </c:pt>
                <c:pt idx="5765">
                  <c:v>964499.17440535501</c:v>
                </c:pt>
                <c:pt idx="5766">
                  <c:v>959895.52078768611</c:v>
                </c:pt>
                <c:pt idx="5767">
                  <c:v>954591.80181729607</c:v>
                </c:pt>
                <c:pt idx="5768">
                  <c:v>950355.14390445314</c:v>
                </c:pt>
                <c:pt idx="5769">
                  <c:v>945419.47351419367</c:v>
                </c:pt>
                <c:pt idx="5770">
                  <c:v>940491.44623335451</c:v>
                </c:pt>
                <c:pt idx="5771">
                  <c:v>935571.06206659228</c:v>
                </c:pt>
                <c:pt idx="5772">
                  <c:v>930658.3210080862</c:v>
                </c:pt>
                <c:pt idx="5773">
                  <c:v>926103.33373071626</c:v>
                </c:pt>
                <c:pt idx="5774">
                  <c:v>921205.3329590708</c:v>
                </c:pt>
                <c:pt idx="5775">
                  <c:v>917013.12987483107</c:v>
                </c:pt>
                <c:pt idx="5776">
                  <c:v>912129.32345108129</c:v>
                </c:pt>
                <c:pt idx="5777">
                  <c:v>906905.15522495843</c:v>
                </c:pt>
                <c:pt idx="5778">
                  <c:v>902037.18096017838</c:v>
                </c:pt>
                <c:pt idx="5779">
                  <c:v>897523.76284683123</c:v>
                </c:pt>
                <c:pt idx="5780">
                  <c:v>894056.38723867014</c:v>
                </c:pt>
                <c:pt idx="5781">
                  <c:v>889900.68390849046</c:v>
                </c:pt>
                <c:pt idx="5782">
                  <c:v>886096.2221166119</c:v>
                </c:pt>
                <c:pt idx="5783">
                  <c:v>881951.28153427504</c:v>
                </c:pt>
                <c:pt idx="5784">
                  <c:v>877467.26599987596</c:v>
                </c:pt>
                <c:pt idx="5785">
                  <c:v>873334.02405725792</c:v>
                </c:pt>
                <c:pt idx="5786">
                  <c:v>868862.68204892986</c:v>
                </c:pt>
                <c:pt idx="5787">
                  <c:v>864054.76079671644</c:v>
                </c:pt>
                <c:pt idx="5788">
                  <c:v>859939.76873229258</c:v>
                </c:pt>
                <c:pt idx="5789">
                  <c:v>855146.04182913899</c:v>
                </c:pt>
                <c:pt idx="5790">
                  <c:v>851043.21634862572</c:v>
                </c:pt>
                <c:pt idx="5791">
                  <c:v>846604.82550854795</c:v>
                </c:pt>
                <c:pt idx="5792">
                  <c:v>842173.02490142174</c:v>
                </c:pt>
                <c:pt idx="5793">
                  <c:v>838087.98135141842</c:v>
                </c:pt>
                <c:pt idx="5794">
                  <c:v>833329.19438485987</c:v>
                </c:pt>
                <c:pt idx="5795">
                  <c:v>831970.94480274245</c:v>
                </c:pt>
                <c:pt idx="5796">
                  <c:v>831970.94480274245</c:v>
                </c:pt>
                <c:pt idx="5797">
                  <c:v>831292.05398377962</c:v>
                </c:pt>
                <c:pt idx="5798">
                  <c:v>830952.66706775874</c:v>
                </c:pt>
                <c:pt idx="5799">
                  <c:v>830613.31914854236</c:v>
                </c:pt>
                <c:pt idx="5800">
                  <c:v>830274.01022263803</c:v>
                </c:pt>
                <c:pt idx="5801">
                  <c:v>829934.7402935382</c:v>
                </c:pt>
                <c:pt idx="5802">
                  <c:v>830274.01022263803</c:v>
                </c:pt>
                <c:pt idx="5803">
                  <c:v>832649.99160193838</c:v>
                </c:pt>
                <c:pt idx="5804">
                  <c:v>834348.29102479853</c:v>
                </c:pt>
                <c:pt idx="5805">
                  <c:v>834008.55314917862</c:v>
                </c:pt>
                <c:pt idx="5806">
                  <c:v>834348.29102479853</c:v>
                </c:pt>
                <c:pt idx="5807">
                  <c:v>834008.55314917862</c:v>
                </c:pt>
                <c:pt idx="5808">
                  <c:v>833668.85426919907</c:v>
                </c:pt>
                <c:pt idx="5809">
                  <c:v>833329.19438485987</c:v>
                </c:pt>
                <c:pt idx="5810">
                  <c:v>833668.85426919907</c:v>
                </c:pt>
                <c:pt idx="5811">
                  <c:v>833668.85426919907</c:v>
                </c:pt>
                <c:pt idx="5812">
                  <c:v>834008.55314917862</c:v>
                </c:pt>
                <c:pt idx="5813">
                  <c:v>833668.85426919907</c:v>
                </c:pt>
                <c:pt idx="5814">
                  <c:v>833329.19438485987</c:v>
                </c:pt>
                <c:pt idx="5815">
                  <c:v>833668.85426919907</c:v>
                </c:pt>
                <c:pt idx="5816">
                  <c:v>834008.55314917862</c:v>
                </c:pt>
                <c:pt idx="5817">
                  <c:v>834008.55314917862</c:v>
                </c:pt>
                <c:pt idx="5818">
                  <c:v>833668.85426919907</c:v>
                </c:pt>
                <c:pt idx="5819">
                  <c:v>834348.29102479853</c:v>
                </c:pt>
                <c:pt idx="5820">
                  <c:v>835367.73862200789</c:v>
                </c:pt>
                <c:pt idx="5821">
                  <c:v>835367.73862200789</c:v>
                </c:pt>
                <c:pt idx="5822">
                  <c:v>835707.63247902505</c:v>
                </c:pt>
                <c:pt idx="5823">
                  <c:v>835707.63247902505</c:v>
                </c:pt>
                <c:pt idx="5824">
                  <c:v>835707.63247902505</c:v>
                </c:pt>
                <c:pt idx="5825">
                  <c:v>835707.63247902505</c:v>
                </c:pt>
                <c:pt idx="5826">
                  <c:v>836047.56533168256</c:v>
                </c:pt>
                <c:pt idx="5827">
                  <c:v>836047.56533168256</c:v>
                </c:pt>
                <c:pt idx="5828">
                  <c:v>836387.53717998043</c:v>
                </c:pt>
                <c:pt idx="5829">
                  <c:v>836727.54802159034</c:v>
                </c:pt>
                <c:pt idx="5830">
                  <c:v>836727.54802159034</c:v>
                </c:pt>
                <c:pt idx="5831">
                  <c:v>837067.59786116891</c:v>
                </c:pt>
                <c:pt idx="5832">
                  <c:v>838087.98135141842</c:v>
                </c:pt>
                <c:pt idx="5833">
                  <c:v>838087.98135141842</c:v>
                </c:pt>
                <c:pt idx="5834">
                  <c:v>838428.18717239425</c:v>
                </c:pt>
                <c:pt idx="5835">
                  <c:v>838768.43198668212</c:v>
                </c:pt>
                <c:pt idx="5836">
                  <c:v>839108.71579777449</c:v>
                </c:pt>
                <c:pt idx="5837">
                  <c:v>839449.03860683553</c:v>
                </c:pt>
                <c:pt idx="5838">
                  <c:v>839789.40040920861</c:v>
                </c:pt>
                <c:pt idx="5839">
                  <c:v>839789.40040920861</c:v>
                </c:pt>
                <c:pt idx="5840">
                  <c:v>839789.40040920861</c:v>
                </c:pt>
                <c:pt idx="5841">
                  <c:v>839789.40040920861</c:v>
                </c:pt>
                <c:pt idx="5842">
                  <c:v>839789.40040920861</c:v>
                </c:pt>
                <c:pt idx="5843">
                  <c:v>839449.03860683553</c:v>
                </c:pt>
                <c:pt idx="5844">
                  <c:v>839789.40040920861</c:v>
                </c:pt>
                <c:pt idx="5845">
                  <c:v>839789.40040920861</c:v>
                </c:pt>
                <c:pt idx="5846">
                  <c:v>839789.40040920861</c:v>
                </c:pt>
                <c:pt idx="5847">
                  <c:v>840129.8012083862</c:v>
                </c:pt>
                <c:pt idx="5848">
                  <c:v>840129.8012083862</c:v>
                </c:pt>
                <c:pt idx="5849">
                  <c:v>840129.8012083862</c:v>
                </c:pt>
                <c:pt idx="5850">
                  <c:v>840129.8012083862</c:v>
                </c:pt>
                <c:pt idx="5851">
                  <c:v>840129.8012083862</c:v>
                </c:pt>
                <c:pt idx="5852">
                  <c:v>840129.8012083862</c:v>
                </c:pt>
                <c:pt idx="5853">
                  <c:v>841151.23757394031</c:v>
                </c:pt>
                <c:pt idx="5854">
                  <c:v>841151.23757394031</c:v>
                </c:pt>
                <c:pt idx="5855">
                  <c:v>843876.78368599154</c:v>
                </c:pt>
                <c:pt idx="5856">
                  <c:v>844899.50690418482</c:v>
                </c:pt>
                <c:pt idx="5857">
                  <c:v>845581.51735924184</c:v>
                </c:pt>
                <c:pt idx="5858">
                  <c:v>845922.58107964881</c:v>
                </c:pt>
                <c:pt idx="5859">
                  <c:v>845922.58107964881</c:v>
                </c:pt>
                <c:pt idx="5860">
                  <c:v>846604.82550854795</c:v>
                </c:pt>
                <c:pt idx="5861">
                  <c:v>846946.00621471182</c:v>
                </c:pt>
                <c:pt idx="5862">
                  <c:v>847287.22591768019</c:v>
                </c:pt>
                <c:pt idx="5863">
                  <c:v>847287.22591768019</c:v>
                </c:pt>
                <c:pt idx="5864">
                  <c:v>847287.22591768019</c:v>
                </c:pt>
                <c:pt idx="5865">
                  <c:v>847628.48461628892</c:v>
                </c:pt>
                <c:pt idx="5866">
                  <c:v>847969.78231053799</c:v>
                </c:pt>
                <c:pt idx="5867">
                  <c:v>847969.78231053799</c:v>
                </c:pt>
                <c:pt idx="5868">
                  <c:v>848311.11899926327</c:v>
                </c:pt>
                <c:pt idx="5869">
                  <c:v>848652.49468479306</c:v>
                </c:pt>
                <c:pt idx="5870">
                  <c:v>848993.90936479904</c:v>
                </c:pt>
                <c:pt idx="5871">
                  <c:v>848993.90936479904</c:v>
                </c:pt>
                <c:pt idx="5872">
                  <c:v>850018.38737749495</c:v>
                </c:pt>
                <c:pt idx="5873">
                  <c:v>859597.10619645193</c:v>
                </c:pt>
                <c:pt idx="5874">
                  <c:v>880225.88026360609</c:v>
                </c:pt>
                <c:pt idx="5875">
                  <c:v>886096.2221166119</c:v>
                </c:pt>
                <c:pt idx="5876">
                  <c:v>888516.69731899165</c:v>
                </c:pt>
                <c:pt idx="5877">
                  <c:v>891285.29442357831</c:v>
                </c:pt>
                <c:pt idx="5878">
                  <c:v>891631.54454086907</c:v>
                </c:pt>
                <c:pt idx="5879">
                  <c:v>888516.69731899165</c:v>
                </c:pt>
                <c:pt idx="5880">
                  <c:v>885405.00873001292</c:v>
                </c:pt>
                <c:pt idx="5881">
                  <c:v>882641.71500923112</c:v>
                </c:pt>
                <c:pt idx="5882">
                  <c:v>880915.9237856511</c:v>
                </c:pt>
                <c:pt idx="5883">
                  <c:v>902037.18096017838</c:v>
                </c:pt>
                <c:pt idx="5884">
                  <c:v>1007305.6223627646</c:v>
                </c:pt>
                <c:pt idx="5885">
                  <c:v>1070738.2627087645</c:v>
                </c:pt>
                <c:pt idx="5886">
                  <c:v>1094971.5608498082</c:v>
                </c:pt>
                <c:pt idx="5887">
                  <c:v>1109371.0802367423</c:v>
                </c:pt>
                <c:pt idx="5888">
                  <c:v>1123829.9117214046</c:v>
                </c:pt>
                <c:pt idx="5889">
                  <c:v>1149182.0475040004</c:v>
                </c:pt>
                <c:pt idx="5890">
                  <c:v>1167562.2787838802</c:v>
                </c:pt>
                <c:pt idx="5891">
                  <c:v>1182258.3586710971</c:v>
                </c:pt>
                <c:pt idx="5892">
                  <c:v>1191710.1190739777</c:v>
                </c:pt>
                <c:pt idx="5893">
                  <c:v>1192467.3127837013</c:v>
                </c:pt>
                <c:pt idx="5894">
                  <c:v>1190953.0813444871</c:v>
                </c:pt>
                <c:pt idx="5895">
                  <c:v>1187548.341845395</c:v>
                </c:pt>
                <c:pt idx="5896">
                  <c:v>1184146.7609780375</c:v>
                </c:pt>
                <c:pt idx="5897">
                  <c:v>1181503.2707178034</c:v>
                </c:pt>
                <c:pt idx="5898">
                  <c:v>1178484.478717437</c:v>
                </c:pt>
                <c:pt idx="5899">
                  <c:v>1175468.1824264117</c:v>
                </c:pt>
                <c:pt idx="5900">
                  <c:v>1172454.3818447273</c:v>
                </c:pt>
                <c:pt idx="5901">
                  <c:v>1171324.8500530608</c:v>
                </c:pt>
                <c:pt idx="5902">
                  <c:v>1176222.022526199</c:v>
                </c:pt>
                <c:pt idx="5903">
                  <c:v>1178484.478717437</c:v>
                </c:pt>
                <c:pt idx="5904">
                  <c:v>1179238.9427428134</c:v>
                </c:pt>
                <c:pt idx="5905">
                  <c:v>1178861.6912334692</c:v>
                </c:pt>
                <c:pt idx="5906">
                  <c:v>1181880.7951954659</c:v>
                </c:pt>
                <c:pt idx="5907">
                  <c:v>1186036.1381713301</c:v>
                </c:pt>
                <c:pt idx="5908">
                  <c:v>1191331.5807108302</c:v>
                </c:pt>
                <c:pt idx="5909">
                  <c:v>1220974.6762970462</c:v>
                </c:pt>
                <c:pt idx="5910">
                  <c:v>1234353.178871097</c:v>
                </c:pt>
                <c:pt idx="5911">
                  <c:v>1239717.9553459864</c:v>
                </c:pt>
                <c:pt idx="5912">
                  <c:v>1244706.3772042748</c:v>
                </c:pt>
                <c:pt idx="5913">
                  <c:v>1253163.3351405617</c:v>
                </c:pt>
                <c:pt idx="5914">
                  <c:v>1257784.1763629112</c:v>
                </c:pt>
                <c:pt idx="5915">
                  <c:v>1258554.8625024967</c:v>
                </c:pt>
                <c:pt idx="5916">
                  <c:v>1254318.0190084968</c:v>
                </c:pt>
                <c:pt idx="5917">
                  <c:v>1249316.9236241374</c:v>
                </c:pt>
                <c:pt idx="5918">
                  <c:v>1243938.4987368248</c:v>
                </c:pt>
                <c:pt idx="5919">
                  <c:v>1238567.7169635892</c:v>
                </c:pt>
                <c:pt idx="5920">
                  <c:v>1235502.1304055117</c:v>
                </c:pt>
                <c:pt idx="5921">
                  <c:v>1230908.4300266113</c:v>
                </c:pt>
                <c:pt idx="5922">
                  <c:v>1224792.2311699949</c:v>
                </c:pt>
                <c:pt idx="5923">
                  <c:v>1218686.0151553992</c:v>
                </c:pt>
                <c:pt idx="5924">
                  <c:v>1212970.5040855333</c:v>
                </c:pt>
                <c:pt idx="5925">
                  <c:v>1206503.5316371359</c:v>
                </c:pt>
                <c:pt idx="5926">
                  <c:v>1200427.2641381249</c:v>
                </c:pt>
                <c:pt idx="5927">
                  <c:v>1193982.1681473404</c:v>
                </c:pt>
                <c:pt idx="5928">
                  <c:v>1189061.1694462132</c:v>
                </c:pt>
                <c:pt idx="5929">
                  <c:v>1185658.1847427879</c:v>
                </c:pt>
                <c:pt idx="5930">
                  <c:v>1183769.0025253687</c:v>
                </c:pt>
                <c:pt idx="5931">
                  <c:v>1181880.7951954659</c:v>
                </c:pt>
                <c:pt idx="5932">
                  <c:v>1189817.8172204643</c:v>
                </c:pt>
                <c:pt idx="5933">
                  <c:v>1195118.7191228382</c:v>
                </c:pt>
                <c:pt idx="5934">
                  <c:v>1198151.2375269085</c:v>
                </c:pt>
                <c:pt idx="5935">
                  <c:v>1201945.395123912</c:v>
                </c:pt>
                <c:pt idx="5936">
                  <c:v>1206503.5316371359</c:v>
                </c:pt>
                <c:pt idx="5937">
                  <c:v>1210686.7563724518</c:v>
                </c:pt>
                <c:pt idx="5938">
                  <c:v>1215255.6556358468</c:v>
                </c:pt>
                <c:pt idx="5939">
                  <c:v>1218686.0151553992</c:v>
                </c:pt>
                <c:pt idx="5940">
                  <c:v>1223646.5552565642</c:v>
                </c:pt>
                <c:pt idx="5941">
                  <c:v>1233204.5782974456</c:v>
                </c:pt>
                <c:pt idx="5942">
                  <c:v>1240868.5446879826</c:v>
                </c:pt>
                <c:pt idx="5943">
                  <c:v>1247395.1801960357</c:v>
                </c:pt>
                <c:pt idx="5944">
                  <c:v>1255088.0032288842</c:v>
                </c:pt>
                <c:pt idx="5945">
                  <c:v>1267815.2627695818</c:v>
                </c:pt>
                <c:pt idx="5946">
                  <c:v>1287568.1921595242</c:v>
                </c:pt>
                <c:pt idx="5947">
                  <c:v>1307032.2727551684</c:v>
                </c:pt>
                <c:pt idx="5948">
                  <c:v>1321890.1744240429</c:v>
                </c:pt>
                <c:pt idx="5949">
                  <c:v>1337590.9038400277</c:v>
                </c:pt>
                <c:pt idx="5950">
                  <c:v>1352959.1875337064</c:v>
                </c:pt>
                <c:pt idx="5951">
                  <c:v>1371558.7495092768</c:v>
                </c:pt>
                <c:pt idx="5952">
                  <c:v>1395029.074633494</c:v>
                </c:pt>
                <c:pt idx="5953">
                  <c:v>1415426.365067251</c:v>
                </c:pt>
                <c:pt idx="5954">
                  <c:v>1433105.5279215798</c:v>
                </c:pt>
                <c:pt idx="5955">
                  <c:v>1444798.9801387303</c:v>
                </c:pt>
                <c:pt idx="5956">
                  <c:v>1449243.006532779</c:v>
                </c:pt>
                <c:pt idx="5957">
                  <c:v>1441569.9245990254</c:v>
                </c:pt>
                <c:pt idx="5958">
                  <c:v>1428276.4509238768</c:v>
                </c:pt>
                <c:pt idx="5959">
                  <c:v>1420641.8965070043</c:v>
                </c:pt>
                <c:pt idx="5960">
                  <c:v>1409416.6332238819</c:v>
                </c:pt>
                <c:pt idx="5961">
                  <c:v>1397024.3245118763</c:v>
                </c:pt>
                <c:pt idx="5962">
                  <c:v>1383078.0479835812</c:v>
                </c:pt>
                <c:pt idx="5963">
                  <c:v>1369179.5409005135</c:v>
                </c:pt>
                <c:pt idx="5964">
                  <c:v>1356514.1375595704</c:v>
                </c:pt>
                <c:pt idx="5965">
                  <c:v>1345070.6072710454</c:v>
                </c:pt>
                <c:pt idx="5966">
                  <c:v>1336018.0232254788</c:v>
                </c:pt>
                <c:pt idx="5967">
                  <c:v>1328162.9790610168</c:v>
                </c:pt>
                <c:pt idx="5968">
                  <c:v>1319931.9702351931</c:v>
                </c:pt>
                <c:pt idx="5969">
                  <c:v>1312499.685290968</c:v>
                </c:pt>
                <c:pt idx="5970">
                  <c:v>1310155.5725990329</c:v>
                </c:pt>
                <c:pt idx="5971">
                  <c:v>1307422.5487513468</c:v>
                </c:pt>
                <c:pt idx="5972">
                  <c:v>1305861.6787404753</c:v>
                </c:pt>
                <c:pt idx="5973">
                  <c:v>1310936.787512619</c:v>
                </c:pt>
                <c:pt idx="5974">
                  <c:v>1315627.3526244331</c:v>
                </c:pt>
                <c:pt idx="5975">
                  <c:v>1315627.3526244331</c:v>
                </c:pt>
                <c:pt idx="5976">
                  <c:v>1314063.2069937419</c:v>
                </c:pt>
                <c:pt idx="5977">
                  <c:v>1313672.2680740058</c:v>
                </c:pt>
                <c:pt idx="5978">
                  <c:v>1315236.2577244639</c:v>
                </c:pt>
                <c:pt idx="5979">
                  <c:v>1319931.9702351931</c:v>
                </c:pt>
                <c:pt idx="5980">
                  <c:v>1325809.5074584708</c:v>
                </c:pt>
                <c:pt idx="5981">
                  <c:v>1330125.2777711488</c:v>
                </c:pt>
                <c:pt idx="5982">
                  <c:v>1332088.5513687972</c:v>
                </c:pt>
                <c:pt idx="5983">
                  <c:v>1332481.3230754808</c:v>
                </c:pt>
                <c:pt idx="5984">
                  <c:v>1333266.9834746048</c:v>
                </c:pt>
                <c:pt idx="5985">
                  <c:v>1331695.8186612464</c:v>
                </c:pt>
                <c:pt idx="5986">
                  <c:v>1329732.7400383074</c:v>
                </c:pt>
                <c:pt idx="5987">
                  <c:v>1332088.5513687972</c:v>
                </c:pt>
                <c:pt idx="5988">
                  <c:v>1339164.4083813298</c:v>
                </c:pt>
                <c:pt idx="5989">
                  <c:v>1347435.5435406324</c:v>
                </c:pt>
                <c:pt idx="5990">
                  <c:v>1357304.5554058626</c:v>
                </c:pt>
                <c:pt idx="5991">
                  <c:v>1365217.3128537834</c:v>
                </c:pt>
                <c:pt idx="5992">
                  <c:v>1366801.736127818</c:v>
                </c:pt>
                <c:pt idx="5993">
                  <c:v>1364425.3351923544</c:v>
                </c:pt>
                <c:pt idx="5994">
                  <c:v>1360863.3659803309</c:v>
                </c:pt>
                <c:pt idx="5995">
                  <c:v>1356514.1375595704</c:v>
                </c:pt>
                <c:pt idx="5996">
                  <c:v>1352169.6275891736</c:v>
                </c:pt>
                <c:pt idx="5997">
                  <c:v>1347829.8360691406</c:v>
                </c:pt>
                <c:pt idx="5998">
                  <c:v>1343100.8994218428</c:v>
                </c:pt>
                <c:pt idx="5999">
                  <c:v>1338770.9737545811</c:v>
                </c:pt>
                <c:pt idx="6000">
                  <c:v>1334838.7722158805</c:v>
                </c:pt>
                <c:pt idx="6001">
                  <c:v>1330125.2777711488</c:v>
                </c:pt>
                <c:pt idx="6002">
                  <c:v>1325809.5074584708</c:v>
                </c:pt>
                <c:pt idx="6003">
                  <c:v>1320715.1349249762</c:v>
                </c:pt>
                <c:pt idx="6004">
                  <c:v>1314845.201818971</c:v>
                </c:pt>
                <c:pt idx="6005">
                  <c:v>1308593.6107125599</c:v>
                </c:pt>
                <c:pt idx="6006">
                  <c:v>1301182.8122683801</c:v>
                </c:pt>
                <c:pt idx="6007">
                  <c:v>1292619.474704843</c:v>
                </c:pt>
                <c:pt idx="6008">
                  <c:v>1283687.0746791828</c:v>
                </c:pt>
                <c:pt idx="6009">
                  <c:v>1273227.5357167237</c:v>
                </c:pt>
                <c:pt idx="6010">
                  <c:v>1262024.8804078437</c:v>
                </c:pt>
                <c:pt idx="6011">
                  <c:v>1250470.4376251902</c:v>
                </c:pt>
                <c:pt idx="6012">
                  <c:v>1238567.7169635892</c:v>
                </c:pt>
                <c:pt idx="6013">
                  <c:v>1226320.3449943103</c:v>
                </c:pt>
                <c:pt idx="6014">
                  <c:v>1214493.7824702356</c:v>
                </c:pt>
                <c:pt idx="6015">
                  <c:v>1205363.4710714687</c:v>
                </c:pt>
                <c:pt idx="6016">
                  <c:v>1195876.6147517599</c:v>
                </c:pt>
                <c:pt idx="6017">
                  <c:v>1186414.1305966768</c:v>
                </c:pt>
                <c:pt idx="6018">
                  <c:v>1176222.022526199</c:v>
                </c:pt>
                <c:pt idx="6019">
                  <c:v>1167938.3604298346</c:v>
                </c:pt>
                <c:pt idx="6020">
                  <c:v>1160048.8348829094</c:v>
                </c:pt>
                <c:pt idx="6021">
                  <c:v>1151427.657653112</c:v>
                </c:pt>
                <c:pt idx="6022">
                  <c:v>1143574.1639125627</c:v>
                </c:pt>
                <c:pt idx="6023">
                  <c:v>1135737.8671725746</c:v>
                </c:pt>
                <c:pt idx="6024">
                  <c:v>1127174.9881631695</c:v>
                </c:pt>
                <c:pt idx="6025">
                  <c:v>1118632.737750886</c:v>
                </c:pt>
                <c:pt idx="6026">
                  <c:v>1109371.0802367423</c:v>
                </c:pt>
                <c:pt idx="6027">
                  <c:v>1100502.8183548711</c:v>
                </c:pt>
                <c:pt idx="6028">
                  <c:v>1091288.9302812982</c:v>
                </c:pt>
                <c:pt idx="6029">
                  <c:v>1080998.3102721162</c:v>
                </c:pt>
                <c:pt idx="6030">
                  <c:v>1071470.1093686745</c:v>
                </c:pt>
                <c:pt idx="6031">
                  <c:v>1061968.2693958748</c:v>
                </c:pt>
                <c:pt idx="6032">
                  <c:v>1054312.9506043624</c:v>
                </c:pt>
                <c:pt idx="6033">
                  <c:v>1049218.9586302266</c:v>
                </c:pt>
                <c:pt idx="6034">
                  <c:v>1043769.5915997028</c:v>
                </c:pt>
                <c:pt idx="6035">
                  <c:v>1038328.9985510055</c:v>
                </c:pt>
                <c:pt idx="6036">
                  <c:v>1035430.936506018</c:v>
                </c:pt>
                <c:pt idx="6037">
                  <c:v>1033620.9150811192</c:v>
                </c:pt>
                <c:pt idx="6038">
                  <c:v>1032173.5998603981</c:v>
                </c:pt>
                <c:pt idx="6039">
                  <c:v>1030365.333231166</c:v>
                </c:pt>
                <c:pt idx="6040">
                  <c:v>1028919.4218453486</c:v>
                </c:pt>
                <c:pt idx="6041">
                  <c:v>1026751.7246317584</c:v>
                </c:pt>
                <c:pt idx="6042">
                  <c:v>1025668.402465526</c:v>
                </c:pt>
                <c:pt idx="6043">
                  <c:v>1024946.3826627471</c:v>
                </c:pt>
                <c:pt idx="6044">
                  <c:v>1024224.5188425295</c:v>
                </c:pt>
                <c:pt idx="6045">
                  <c:v>1022781.2591497786</c:v>
                </c:pt>
                <c:pt idx="6046">
                  <c:v>1022781.2591497786</c:v>
                </c:pt>
                <c:pt idx="6047">
                  <c:v>1022059.8632760812</c:v>
                </c:pt>
                <c:pt idx="6048">
                  <c:v>1020978.0619316734</c:v>
                </c:pt>
                <c:pt idx="6049">
                  <c:v>1019896.6115457006</c:v>
                </c:pt>
                <c:pt idx="6050">
                  <c:v>1019536.2060761545</c:v>
                </c:pt>
                <c:pt idx="6051">
                  <c:v>1018455.2236343734</c:v>
                </c:pt>
                <c:pt idx="6052">
                  <c:v>1017734.7636513878</c:v>
                </c:pt>
                <c:pt idx="6053">
                  <c:v>1017014.4596521277</c:v>
                </c:pt>
                <c:pt idx="6054">
                  <c:v>1016294.3116319366</c:v>
                </c:pt>
                <c:pt idx="6055">
                  <c:v>1016294.3116319366</c:v>
                </c:pt>
                <c:pt idx="6056">
                  <c:v>1019175.8395999204</c:v>
                </c:pt>
                <c:pt idx="6057">
                  <c:v>1019896.6115457006</c:v>
                </c:pt>
                <c:pt idx="6058">
                  <c:v>1019536.2060761545</c:v>
                </c:pt>
                <c:pt idx="6059">
                  <c:v>1019175.8395999204</c:v>
                </c:pt>
                <c:pt idx="6060">
                  <c:v>1021699.2238338571</c:v>
                </c:pt>
                <c:pt idx="6061">
                  <c:v>1024224.5188425295</c:v>
                </c:pt>
                <c:pt idx="6062">
                  <c:v>1026390.5782473739</c:v>
                </c:pt>
                <c:pt idx="6063">
                  <c:v>1028919.4218453486</c:v>
                </c:pt>
                <c:pt idx="6064">
                  <c:v>1029642.2995475587</c:v>
                </c:pt>
                <c:pt idx="6065">
                  <c:v>1029642.2995475587</c:v>
                </c:pt>
                <c:pt idx="6066">
                  <c:v>1029642.2995475587</c:v>
                </c:pt>
                <c:pt idx="6067">
                  <c:v>1029280.8411980513</c:v>
                </c:pt>
                <c:pt idx="6068">
                  <c:v>1028919.4218453486</c:v>
                </c:pt>
                <c:pt idx="6069">
                  <c:v>1027835.3977599181</c:v>
                </c:pt>
                <c:pt idx="6070">
                  <c:v>1027474.1343886126</c:v>
                </c:pt>
                <c:pt idx="6071">
                  <c:v>1026390.5782473739</c:v>
                </c:pt>
                <c:pt idx="6072">
                  <c:v>1025307.3730668984</c:v>
                </c:pt>
                <c:pt idx="6073">
                  <c:v>1024585.4312554002</c:v>
                </c:pt>
                <c:pt idx="6074">
                  <c:v>1023502.8110072017</c:v>
                </c:pt>
                <c:pt idx="6075">
                  <c:v>1022781.2591497786</c:v>
                </c:pt>
                <c:pt idx="6076">
                  <c:v>1021699.2238338571</c:v>
                </c:pt>
                <c:pt idx="6077">
                  <c:v>1020617.5394740421</c:v>
                </c:pt>
                <c:pt idx="6078">
                  <c:v>1019536.2060761545</c:v>
                </c:pt>
                <c:pt idx="6079">
                  <c:v>1018815.5121193267</c:v>
                </c:pt>
                <c:pt idx="6080">
                  <c:v>1018455.2236343734</c:v>
                </c:pt>
                <c:pt idx="6081">
                  <c:v>1018094.9741450604</c:v>
                </c:pt>
                <c:pt idx="6082">
                  <c:v>1017734.7636513878</c:v>
                </c:pt>
                <c:pt idx="6083">
                  <c:v>1017014.4596521277</c:v>
                </c:pt>
                <c:pt idx="6084">
                  <c:v>1016654.366144212</c:v>
                </c:pt>
                <c:pt idx="6085">
                  <c:v>1015934.2961153015</c:v>
                </c:pt>
                <c:pt idx="6086">
                  <c:v>1015214.3820712809</c:v>
                </c:pt>
                <c:pt idx="6087">
                  <c:v>1014494.6240063291</c:v>
                </c:pt>
                <c:pt idx="6088">
                  <c:v>1014134.8034655675</c:v>
                </c:pt>
                <c:pt idx="6089">
                  <c:v>1013055.5758229457</c:v>
                </c:pt>
                <c:pt idx="6090">
                  <c:v>1012336.2857033499</c:v>
                </c:pt>
                <c:pt idx="6091">
                  <c:v>1011617.1515651513</c:v>
                </c:pt>
                <c:pt idx="6092">
                  <c:v>1010898.1734118424</c:v>
                </c:pt>
                <c:pt idx="6093">
                  <c:v>1010538.7428263202</c:v>
                </c:pt>
                <c:pt idx="6094">
                  <c:v>1009819.998643361</c:v>
                </c:pt>
                <c:pt idx="6095">
                  <c:v>1009460.6850447599</c:v>
                </c:pt>
                <c:pt idx="6096">
                  <c:v>1008382.978226291</c:v>
                </c:pt>
                <c:pt idx="6097">
                  <c:v>1008382.978226291</c:v>
                </c:pt>
                <c:pt idx="6098">
                  <c:v>1008382.978226291</c:v>
                </c:pt>
                <c:pt idx="6099">
                  <c:v>1008023.8206090871</c:v>
                </c:pt>
                <c:pt idx="6100">
                  <c:v>1007664.7019875236</c:v>
                </c:pt>
                <c:pt idx="6101">
                  <c:v>1007305.6223627646</c:v>
                </c:pt>
                <c:pt idx="6102">
                  <c:v>1007305.6223627646</c:v>
                </c:pt>
                <c:pt idx="6103">
                  <c:v>1006946.5817324817</c:v>
                </c:pt>
                <c:pt idx="6104">
                  <c:v>1006587.5801001675</c:v>
                </c:pt>
                <c:pt idx="6105">
                  <c:v>1006228.6174611654</c:v>
                </c:pt>
                <c:pt idx="6106">
                  <c:v>1006228.6174611654</c:v>
                </c:pt>
                <c:pt idx="6107">
                  <c:v>1006228.6174611654</c:v>
                </c:pt>
                <c:pt idx="6108">
                  <c:v>1006587.5801001675</c:v>
                </c:pt>
                <c:pt idx="6109">
                  <c:v>1006228.6174611654</c:v>
                </c:pt>
                <c:pt idx="6110">
                  <c:v>1006587.5801001675</c:v>
                </c:pt>
                <c:pt idx="6111">
                  <c:v>1006228.6174611654</c:v>
                </c:pt>
                <c:pt idx="6112">
                  <c:v>1006228.6174611654</c:v>
                </c:pt>
                <c:pt idx="6113">
                  <c:v>1007664.7019875236</c:v>
                </c:pt>
                <c:pt idx="6114">
                  <c:v>1009460.6850447599</c:v>
                </c:pt>
                <c:pt idx="6115">
                  <c:v>1011617.1515651513</c:v>
                </c:pt>
                <c:pt idx="6116">
                  <c:v>1013055.5758229457</c:v>
                </c:pt>
                <c:pt idx="6117">
                  <c:v>1013775.0219216105</c:v>
                </c:pt>
                <c:pt idx="6118">
                  <c:v>1014134.8034655675</c:v>
                </c:pt>
                <c:pt idx="6119">
                  <c:v>1014854.4835404027</c:v>
                </c:pt>
                <c:pt idx="6120">
                  <c:v>1015214.3820712809</c:v>
                </c:pt>
                <c:pt idx="6121">
                  <c:v>1015934.2961153015</c:v>
                </c:pt>
                <c:pt idx="6122">
                  <c:v>1015934.2961153015</c:v>
                </c:pt>
                <c:pt idx="6123">
                  <c:v>1016654.366144212</c:v>
                </c:pt>
                <c:pt idx="6124">
                  <c:v>1017014.4596521277</c:v>
                </c:pt>
                <c:pt idx="6125">
                  <c:v>1017374.5921533555</c:v>
                </c:pt>
                <c:pt idx="6126">
                  <c:v>1017734.7636513878</c:v>
                </c:pt>
                <c:pt idx="6127">
                  <c:v>1018094.9741450604</c:v>
                </c:pt>
                <c:pt idx="6128">
                  <c:v>1018455.2236343734</c:v>
                </c:pt>
                <c:pt idx="6129">
                  <c:v>1018455.2236343734</c:v>
                </c:pt>
                <c:pt idx="6130">
                  <c:v>1018815.5121193267</c:v>
                </c:pt>
                <c:pt idx="6131">
                  <c:v>1018455.2236343734</c:v>
                </c:pt>
                <c:pt idx="6132">
                  <c:v>1018815.5121193267</c:v>
                </c:pt>
                <c:pt idx="6133">
                  <c:v>1019896.6115457006</c:v>
                </c:pt>
                <c:pt idx="6134">
                  <c:v>1020617.5394740421</c:v>
                </c:pt>
                <c:pt idx="6135">
                  <c:v>1020617.5394740421</c:v>
                </c:pt>
                <c:pt idx="6136">
                  <c:v>1020617.5394740421</c:v>
                </c:pt>
                <c:pt idx="6137">
                  <c:v>1021338.6233849451</c:v>
                </c:pt>
                <c:pt idx="6138">
                  <c:v>1021338.6233849451</c:v>
                </c:pt>
                <c:pt idx="6139">
                  <c:v>1022059.8632760812</c:v>
                </c:pt>
                <c:pt idx="6140">
                  <c:v>1022059.8632760812</c:v>
                </c:pt>
                <c:pt idx="6141">
                  <c:v>1022059.8632760812</c:v>
                </c:pt>
                <c:pt idx="6142">
                  <c:v>1023142.0155800879</c:v>
                </c:pt>
                <c:pt idx="6143">
                  <c:v>1024585.4312554002</c:v>
                </c:pt>
                <c:pt idx="6144">
                  <c:v>1026029.4708586298</c:v>
                </c:pt>
                <c:pt idx="6145">
                  <c:v>1026029.4708586298</c:v>
                </c:pt>
                <c:pt idx="6146">
                  <c:v>1026029.4708586298</c:v>
                </c:pt>
                <c:pt idx="6147">
                  <c:v>1026029.4708586298</c:v>
                </c:pt>
                <c:pt idx="6148">
                  <c:v>1026029.4708586298</c:v>
                </c:pt>
                <c:pt idx="6149">
                  <c:v>1026751.7246317584</c:v>
                </c:pt>
                <c:pt idx="6150">
                  <c:v>1027112.9100129474</c:v>
                </c:pt>
                <c:pt idx="6151">
                  <c:v>1027112.9100129474</c:v>
                </c:pt>
                <c:pt idx="6152">
                  <c:v>1027112.9100129474</c:v>
                </c:pt>
                <c:pt idx="6153">
                  <c:v>1027474.1343886126</c:v>
                </c:pt>
                <c:pt idx="6154">
                  <c:v>1027835.3977599181</c:v>
                </c:pt>
                <c:pt idx="6155">
                  <c:v>1027835.3977599181</c:v>
                </c:pt>
                <c:pt idx="6156">
                  <c:v>1028196.7001280282</c:v>
                </c:pt>
                <c:pt idx="6157">
                  <c:v>1028196.7001280282</c:v>
                </c:pt>
                <c:pt idx="6158">
                  <c:v>1028558.041487122</c:v>
                </c:pt>
                <c:pt idx="6159">
                  <c:v>1028558.041487122</c:v>
                </c:pt>
                <c:pt idx="6160">
                  <c:v>1028558.041487122</c:v>
                </c:pt>
                <c:pt idx="6161">
                  <c:v>1029280.8411980513</c:v>
                </c:pt>
                <c:pt idx="6162">
                  <c:v>1030726.9085652661</c:v>
                </c:pt>
                <c:pt idx="6163">
                  <c:v>1031811.8685437366</c:v>
                </c:pt>
                <c:pt idx="6164">
                  <c:v>1032173.5998603981</c:v>
                </c:pt>
                <c:pt idx="6165">
                  <c:v>1032535.3701726999</c:v>
                </c:pt>
                <c:pt idx="6166">
                  <c:v>1032173.5998603981</c:v>
                </c:pt>
                <c:pt idx="6167">
                  <c:v>1032173.5998603981</c:v>
                </c:pt>
                <c:pt idx="6168">
                  <c:v>1032897.1794794779</c:v>
                </c:pt>
                <c:pt idx="6169">
                  <c:v>1032897.1794794779</c:v>
                </c:pt>
                <c:pt idx="6170">
                  <c:v>1041955.0856971182</c:v>
                </c:pt>
                <c:pt idx="6171">
                  <c:v>1050309.8849125672</c:v>
                </c:pt>
                <c:pt idx="6172">
                  <c:v>1050673.6049975734</c:v>
                </c:pt>
                <c:pt idx="6173">
                  <c:v>1044495.666930452</c:v>
                </c:pt>
                <c:pt idx="6174">
                  <c:v>1038328.9985510055</c:v>
                </c:pt>
                <c:pt idx="6175">
                  <c:v>1031811.8685437366</c:v>
                </c:pt>
                <c:pt idx="6176">
                  <c:v>1025307.3730668984</c:v>
                </c:pt>
                <c:pt idx="6177">
                  <c:v>1022059.8632760812</c:v>
                </c:pt>
                <c:pt idx="6178">
                  <c:v>1020978.0619316734</c:v>
                </c:pt>
                <c:pt idx="6179">
                  <c:v>1019896.6115457006</c:v>
                </c:pt>
                <c:pt idx="6180">
                  <c:v>1021338.6233849451</c:v>
                </c:pt>
                <c:pt idx="6181">
                  <c:v>1039778.965463629</c:v>
                </c:pt>
                <c:pt idx="6182">
                  <c:v>1080998.3102721162</c:v>
                </c:pt>
                <c:pt idx="6183">
                  <c:v>1092025.1444296446</c:v>
                </c:pt>
                <c:pt idx="6184">
                  <c:v>1110111.1159403808</c:v>
                </c:pt>
                <c:pt idx="6185">
                  <c:v>1114184.1004963499</c:v>
                </c:pt>
                <c:pt idx="6186">
                  <c:v>1110851.3076289091</c:v>
                </c:pt>
                <c:pt idx="6187">
                  <c:v>1104564.6502077579</c:v>
                </c:pt>
                <c:pt idx="6188">
                  <c:v>1097183.0109739676</c:v>
                </c:pt>
                <c:pt idx="6189">
                  <c:v>1094971.5608498082</c:v>
                </c:pt>
                <c:pt idx="6190">
                  <c:v>1098658.090964891</c:v>
                </c:pt>
                <c:pt idx="6191">
                  <c:v>1097183.0109739676</c:v>
                </c:pt>
                <c:pt idx="6192">
                  <c:v>1092393.3099990245</c:v>
                </c:pt>
                <c:pt idx="6193">
                  <c:v>1090552.8721120209</c:v>
                </c:pt>
                <c:pt idx="6194">
                  <c:v>1088713.4091125336</c:v>
                </c:pt>
                <c:pt idx="6195">
                  <c:v>1087610.1992570329</c:v>
                </c:pt>
                <c:pt idx="6196">
                  <c:v>1087610.1992570329</c:v>
                </c:pt>
                <c:pt idx="6197">
                  <c:v>1089081.2237211503</c:v>
                </c:pt>
                <c:pt idx="6198">
                  <c:v>1091288.9302812982</c:v>
                </c:pt>
                <c:pt idx="6199">
                  <c:v>1094971.5608498082</c:v>
                </c:pt>
                <c:pt idx="6200">
                  <c:v>1104564.6502077579</c:v>
                </c:pt>
                <c:pt idx="6201">
                  <c:v>1110481.1922868248</c:v>
                </c:pt>
                <c:pt idx="6202">
                  <c:v>1117520.0519990176</c:v>
                </c:pt>
                <c:pt idx="6203">
                  <c:v>1121230.3693476133</c:v>
                </c:pt>
                <c:pt idx="6204">
                  <c:v>1121972.9007629212</c:v>
                </c:pt>
                <c:pt idx="6205">
                  <c:v>1121972.9007629212</c:v>
                </c:pt>
                <c:pt idx="6206">
                  <c:v>1123458.4315388929</c:v>
                </c:pt>
                <c:pt idx="6207">
                  <c:v>1123458.4315388929</c:v>
                </c:pt>
                <c:pt idx="6208">
                  <c:v>1123086.9903508574</c:v>
                </c:pt>
                <c:pt idx="6209">
                  <c:v>1121601.6155574471</c:v>
                </c:pt>
                <c:pt idx="6210">
                  <c:v>1120859.162134584</c:v>
                </c:pt>
                <c:pt idx="6211">
                  <c:v>1119745.7744623534</c:v>
                </c:pt>
                <c:pt idx="6212">
                  <c:v>1119003.7109924015</c:v>
                </c:pt>
                <c:pt idx="6213">
                  <c:v>1118632.737750886</c:v>
                </c:pt>
                <c:pt idx="6214">
                  <c:v>1118261.8035061751</c:v>
                </c:pt>
                <c:pt idx="6215">
                  <c:v>1118261.8035061751</c:v>
                </c:pt>
                <c:pt idx="6216">
                  <c:v>1117890.9082547761</c:v>
                </c:pt>
                <c:pt idx="6217">
                  <c:v>1117520.0519990176</c:v>
                </c:pt>
                <c:pt idx="6218">
                  <c:v>1117890.9082547761</c:v>
                </c:pt>
                <c:pt idx="6219">
                  <c:v>1118261.8035061751</c:v>
                </c:pt>
                <c:pt idx="6220">
                  <c:v>1119003.7109924015</c:v>
                </c:pt>
                <c:pt idx="6221">
                  <c:v>1119374.7232307214</c:v>
                </c:pt>
                <c:pt idx="6222">
                  <c:v>1119374.7232307214</c:v>
                </c:pt>
                <c:pt idx="6223">
                  <c:v>1118632.737750886</c:v>
                </c:pt>
                <c:pt idx="6224">
                  <c:v>1118261.8035061751</c:v>
                </c:pt>
                <c:pt idx="6225">
                  <c:v>1117890.9082547761</c:v>
                </c:pt>
                <c:pt idx="6226">
                  <c:v>1118261.8035061751</c:v>
                </c:pt>
                <c:pt idx="6227">
                  <c:v>1120487.9939148668</c:v>
                </c:pt>
                <c:pt idx="6228">
                  <c:v>1124572.9890745133</c:v>
                </c:pt>
                <c:pt idx="6229">
                  <c:v>1127546.8582985923</c:v>
                </c:pt>
                <c:pt idx="6230">
                  <c:v>1129034.7288036719</c:v>
                </c:pt>
                <c:pt idx="6231">
                  <c:v>1129778.8980265614</c:v>
                </c:pt>
                <c:pt idx="6232">
                  <c:v>1129778.8980265614</c:v>
                </c:pt>
                <c:pt idx="6233">
                  <c:v>1129778.8980265614</c:v>
                </c:pt>
                <c:pt idx="6234">
                  <c:v>1129778.8980265614</c:v>
                </c:pt>
                <c:pt idx="6235">
                  <c:v>1130151.0411337949</c:v>
                </c:pt>
                <c:pt idx="6236">
                  <c:v>1130895.4443316907</c:v>
                </c:pt>
                <c:pt idx="6237">
                  <c:v>1130895.4443316907</c:v>
                </c:pt>
                <c:pt idx="6238">
                  <c:v>1130523.2232343405</c:v>
                </c:pt>
                <c:pt idx="6239">
                  <c:v>1130895.4443316907</c:v>
                </c:pt>
                <c:pt idx="6240">
                  <c:v>1130895.4443316907</c:v>
                </c:pt>
                <c:pt idx="6241">
                  <c:v>1130151.0411337949</c:v>
                </c:pt>
                <c:pt idx="6242">
                  <c:v>1130151.0411337949</c:v>
                </c:pt>
                <c:pt idx="6243">
                  <c:v>1130523.2232343405</c:v>
                </c:pt>
                <c:pt idx="6244">
                  <c:v>1131640.0035109837</c:v>
                </c:pt>
                <c:pt idx="6245">
                  <c:v>1132012.3415917624</c:v>
                </c:pt>
                <c:pt idx="6246">
                  <c:v>1140960.1542237215</c:v>
                </c:pt>
                <c:pt idx="6247">
                  <c:v>1193603.3958138432</c:v>
                </c:pt>
                <c:pt idx="6248">
                  <c:v>1253163.3351405617</c:v>
                </c:pt>
                <c:pt idx="6249">
                  <c:v>1339951.3946264051</c:v>
                </c:pt>
                <c:pt idx="6250">
                  <c:v>1369575.9781799279</c:v>
                </c:pt>
                <c:pt idx="6251">
                  <c:v>1382282.5607284904</c:v>
                </c:pt>
                <c:pt idx="6252">
                  <c:v>1380692.0541636646</c:v>
                </c:pt>
                <c:pt idx="6253">
                  <c:v>1376718.5174347833</c:v>
                </c:pt>
                <c:pt idx="6254">
                  <c:v>1371955.4207613692</c:v>
                </c:pt>
                <c:pt idx="6255">
                  <c:v>1363633.5135088302</c:v>
                </c:pt>
                <c:pt idx="6256">
                  <c:v>1354143.8199160621</c:v>
                </c:pt>
                <c:pt idx="6257">
                  <c:v>1342707.0748386905</c:v>
                </c:pt>
                <c:pt idx="6258">
                  <c:v>1332481.3230754808</c:v>
                </c:pt>
                <c:pt idx="6259">
                  <c:v>1322673.7290655728</c:v>
                </c:pt>
                <c:pt idx="6260">
                  <c:v>1312108.9023526292</c:v>
                </c:pt>
                <c:pt idx="6261">
                  <c:v>1300013.9730481897</c:v>
                </c:pt>
                <c:pt idx="6262">
                  <c:v>1287179.9049316905</c:v>
                </c:pt>
                <c:pt idx="6263">
                  <c:v>1272840.6913229264</c:v>
                </c:pt>
                <c:pt idx="6264">
                  <c:v>1257398.8917842507</c:v>
                </c:pt>
                <c:pt idx="6265">
                  <c:v>1242019.4849907421</c:v>
                </c:pt>
                <c:pt idx="6266">
                  <c:v>1225938.258045353</c:v>
                </c:pt>
                <c:pt idx="6267">
                  <c:v>1208404.412495438</c:v>
                </c:pt>
                <c:pt idx="6268">
                  <c:v>1189439.4738355186</c:v>
                </c:pt>
                <c:pt idx="6269">
                  <c:v>1167938.3604298346</c:v>
                </c:pt>
                <c:pt idx="6270">
                  <c:v>1146563.9432880562</c:v>
                </c:pt>
                <c:pt idx="6271">
                  <c:v>1124201.4309007209</c:v>
                </c:pt>
                <c:pt idx="6272">
                  <c:v>1101610.122731654</c:v>
                </c:pt>
                <c:pt idx="6273">
                  <c:v>1078430.4322174285</c:v>
                </c:pt>
                <c:pt idx="6274">
                  <c:v>1055769.7807182558</c:v>
                </c:pt>
                <c:pt idx="6275">
                  <c:v>1032897.1794794779</c:v>
                </c:pt>
                <c:pt idx="6276">
                  <c:v>1010179.3512376025</c:v>
                </c:pt>
                <c:pt idx="6277">
                  <c:v>986902.54322835244</c:v>
                </c:pt>
                <c:pt idx="6278">
                  <c:v>963081.96368161589</c:v>
                </c:pt>
                <c:pt idx="6279">
                  <c:v>941194.98218526132</c:v>
                </c:pt>
                <c:pt idx="6280">
                  <c:v>920855.76822631992</c:v>
                </c:pt>
                <c:pt idx="6281">
                  <c:v>899606.05999454856</c:v>
                </c:pt>
                <c:pt idx="6282">
                  <c:v>878501.45388278179</c:v>
                </c:pt>
                <c:pt idx="6283">
                  <c:v>858911.89811518416</c:v>
                </c:pt>
                <c:pt idx="6284">
                  <c:v>841491.794353351</c:v>
                </c:pt>
                <c:pt idx="6285">
                  <c:v>824511.72480126843</c:v>
                </c:pt>
                <c:pt idx="6286">
                  <c:v>807292.48667717911</c:v>
                </c:pt>
                <c:pt idx="6287">
                  <c:v>788501.91835896112</c:v>
                </c:pt>
                <c:pt idx="6288">
                  <c:v>768172.77604015544</c:v>
                </c:pt>
                <c:pt idx="6289">
                  <c:v>747329.42074886523</c:v>
                </c:pt>
                <c:pt idx="6290">
                  <c:v>726313.69611248374</c:v>
                </c:pt>
                <c:pt idx="6291">
                  <c:v>712934.43525093608</c:v>
                </c:pt>
                <c:pt idx="6292">
                  <c:v>702213.37533788756</c:v>
                </c:pt>
                <c:pt idx="6293">
                  <c:v>690566.10597879626</c:v>
                </c:pt>
                <c:pt idx="6294">
                  <c:v>678969.37474259175</c:v>
                </c:pt>
                <c:pt idx="6295">
                  <c:v>673189.96091955341</c:v>
                </c:pt>
                <c:pt idx="6296">
                  <c:v>673831.49408386089</c:v>
                </c:pt>
                <c:pt idx="6297">
                  <c:v>673831.49408386089</c:v>
                </c:pt>
                <c:pt idx="6298">
                  <c:v>674473.18322840147</c:v>
                </c:pt>
                <c:pt idx="6299">
                  <c:v>675757.02946749516</c:v>
                </c:pt>
                <c:pt idx="6300">
                  <c:v>675757.02946749516</c:v>
                </c:pt>
                <c:pt idx="6301">
                  <c:v>673189.96091955341</c:v>
                </c:pt>
                <c:pt idx="6302">
                  <c:v>669664.31669308804</c:v>
                </c:pt>
                <c:pt idx="6303">
                  <c:v>667743.22679266334</c:v>
                </c:pt>
                <c:pt idx="6304">
                  <c:v>669344.03755352832</c:v>
                </c:pt>
                <c:pt idx="6305">
                  <c:v>669984.6348259598</c:v>
                </c:pt>
                <c:pt idx="6306">
                  <c:v>670304.99195563607</c:v>
                </c:pt>
                <c:pt idx="6307">
                  <c:v>670304.99195563607</c:v>
                </c:pt>
                <c:pt idx="6308">
                  <c:v>671266.29731734283</c:v>
                </c:pt>
                <c:pt idx="6309">
                  <c:v>672227.95363864861</c:v>
                </c:pt>
                <c:pt idx="6310">
                  <c:v>674473.18322840147</c:v>
                </c:pt>
                <c:pt idx="6311">
                  <c:v>680898.65369023755</c:v>
                </c:pt>
                <c:pt idx="6312">
                  <c:v>687984.68710039742</c:v>
                </c:pt>
                <c:pt idx="6313">
                  <c:v>696383.42339312658</c:v>
                </c:pt>
                <c:pt idx="6314">
                  <c:v>703510.63601323403</c:v>
                </c:pt>
                <c:pt idx="6315">
                  <c:v>710656.72244061716</c:v>
                </c:pt>
                <c:pt idx="6316">
                  <c:v>718147.81112829223</c:v>
                </c:pt>
                <c:pt idx="6317">
                  <c:v>725659.52841658145</c:v>
                </c:pt>
                <c:pt idx="6318">
                  <c:v>733847.83579269424</c:v>
                </c:pt>
                <c:pt idx="6319">
                  <c:v>742718.58257125132</c:v>
                </c:pt>
                <c:pt idx="6320">
                  <c:v>753268.87195580639</c:v>
                </c:pt>
                <c:pt idx="6321">
                  <c:v>762864.56319619901</c:v>
                </c:pt>
                <c:pt idx="6322">
                  <c:v>772160.48691188917</c:v>
                </c:pt>
                <c:pt idx="6323">
                  <c:v>788501.91835896112</c:v>
                </c:pt>
                <c:pt idx="6324">
                  <c:v>805273.36218045093</c:v>
                </c:pt>
                <c:pt idx="6325">
                  <c:v>820789.19247840531</c:v>
                </c:pt>
                <c:pt idx="6326">
                  <c:v>834008.55314917862</c:v>
                </c:pt>
                <c:pt idx="6327">
                  <c:v>845922.58107964881</c:v>
                </c:pt>
                <c:pt idx="6328">
                  <c:v>859254.48265741579</c:v>
                </c:pt>
                <c:pt idx="6329">
                  <c:v>873334.02405725792</c:v>
                </c:pt>
                <c:pt idx="6330">
                  <c:v>884368.48111799918</c:v>
                </c:pt>
                <c:pt idx="6331">
                  <c:v>895442.86953634582</c:v>
                </c:pt>
                <c:pt idx="6332">
                  <c:v>906209.26238480024</c:v>
                </c:pt>
                <c:pt idx="6333">
                  <c:v>914570.27127500623</c:v>
                </c:pt>
                <c:pt idx="6334">
                  <c:v>922603.98184065707</c:v>
                </c:pt>
                <c:pt idx="6335">
                  <c:v>928905.62291606329</c:v>
                </c:pt>
                <c:pt idx="6336">
                  <c:v>933464.66572256759</c:v>
                </c:pt>
                <c:pt idx="6337">
                  <c:v>936624.78667683899</c:v>
                </c:pt>
                <c:pt idx="6338">
                  <c:v>938030.29876202345</c:v>
                </c:pt>
                <c:pt idx="6339">
                  <c:v>940843.19471148774</c:v>
                </c:pt>
                <c:pt idx="6340">
                  <c:v>944010.68581151776</c:v>
                </c:pt>
                <c:pt idx="6341">
                  <c:v>945419.47351419367</c:v>
                </c:pt>
                <c:pt idx="6342">
                  <c:v>945067.21809390001</c:v>
                </c:pt>
                <c:pt idx="6343">
                  <c:v>946476.4737454243</c:v>
                </c:pt>
                <c:pt idx="6344">
                  <c:v>948238.92070329748</c:v>
                </c:pt>
                <c:pt idx="6345">
                  <c:v>949649.58018739708</c:v>
                </c:pt>
                <c:pt idx="6346">
                  <c:v>950355.14390445314</c:v>
                </c:pt>
                <c:pt idx="6347">
                  <c:v>951413.7819421012</c:v>
                </c:pt>
                <c:pt idx="6348">
                  <c:v>951766.73928042874</c:v>
                </c:pt>
                <c:pt idx="6349">
                  <c:v>951060.86360290647</c:v>
                </c:pt>
                <c:pt idx="6350">
                  <c:v>954945.11011405848</c:v>
                </c:pt>
                <c:pt idx="6351">
                  <c:v>957772.98032189719</c:v>
                </c:pt>
                <c:pt idx="6352">
                  <c:v>964499.17440535501</c:v>
                </c:pt>
                <c:pt idx="6353">
                  <c:v>971239.4458509516</c:v>
                </c:pt>
                <c:pt idx="6354">
                  <c:v>978705.59764793143</c:v>
                </c:pt>
                <c:pt idx="6355">
                  <c:v>984762.22083088942</c:v>
                </c:pt>
                <c:pt idx="6356">
                  <c:v>989044.26946304739</c:v>
                </c:pt>
                <c:pt idx="6357">
                  <c:v>993689.49224357493</c:v>
                </c:pt>
                <c:pt idx="6358">
                  <c:v>997983.23951428756</c:v>
                </c:pt>
                <c:pt idx="6359">
                  <c:v>1001565.6517422758</c:v>
                </c:pt>
                <c:pt idx="6360">
                  <c:v>1004793.156858068</c:v>
                </c:pt>
                <c:pt idx="6361">
                  <c:v>1006587.5801001675</c:v>
                </c:pt>
                <c:pt idx="6362">
                  <c:v>1008023.8206090871</c:v>
                </c:pt>
                <c:pt idx="6363">
                  <c:v>1009101.4104429632</c:v>
                </c:pt>
                <c:pt idx="6364">
                  <c:v>1010179.3512376025</c:v>
                </c:pt>
                <c:pt idx="6365">
                  <c:v>1009460.6850447599</c:v>
                </c:pt>
                <c:pt idx="6366">
                  <c:v>1009460.6850447599</c:v>
                </c:pt>
                <c:pt idx="6367">
                  <c:v>1008382.978226291</c:v>
                </c:pt>
                <c:pt idx="6368">
                  <c:v>1008742.174836807</c:v>
                </c:pt>
                <c:pt idx="6369">
                  <c:v>1007664.7019875236</c:v>
                </c:pt>
                <c:pt idx="6370">
                  <c:v>1011976.6991364304</c:v>
                </c:pt>
                <c:pt idx="6371">
                  <c:v>1013415.2793732937</c:v>
                </c:pt>
                <c:pt idx="6372">
                  <c:v>1013055.5758229457</c:v>
                </c:pt>
                <c:pt idx="6373">
                  <c:v>1010538.7428263202</c:v>
                </c:pt>
                <c:pt idx="6374">
                  <c:v>1008382.978226291</c:v>
                </c:pt>
                <c:pt idx="6375">
                  <c:v>1004075.6605321076</c:v>
                </c:pt>
                <c:pt idx="6376">
                  <c:v>1002641.1358208861</c:v>
                </c:pt>
                <c:pt idx="6377">
                  <c:v>1000848.8573331852</c:v>
                </c:pt>
                <c:pt idx="6378">
                  <c:v>1001565.6517422758</c:v>
                </c:pt>
                <c:pt idx="6379">
                  <c:v>1002282.6021339279</c:v>
                </c:pt>
                <c:pt idx="6380">
                  <c:v>1002282.6021339279</c:v>
                </c:pt>
                <c:pt idx="6381">
                  <c:v>1001565.6517422758</c:v>
                </c:pt>
                <c:pt idx="6382">
                  <c:v>1001207.2350399103</c:v>
                </c:pt>
                <c:pt idx="6383">
                  <c:v>1001565.6517422758</c:v>
                </c:pt>
                <c:pt idx="6384">
                  <c:v>1002282.6021339279</c:v>
                </c:pt>
                <c:pt idx="6385">
                  <c:v>1001924.1074414458</c:v>
                </c:pt>
                <c:pt idx="6386">
                  <c:v>1001565.6517422758</c:v>
                </c:pt>
                <c:pt idx="6387">
                  <c:v>998699.40999662504</c:v>
                </c:pt>
                <c:pt idx="6388">
                  <c:v>997983.23951428756</c:v>
                </c:pt>
                <c:pt idx="6389">
                  <c:v>997625.21276832558</c:v>
                </c:pt>
                <c:pt idx="6390">
                  <c:v>997267.22501567565</c:v>
                </c:pt>
                <c:pt idx="6391">
                  <c:v>997267.22501567565</c:v>
                </c:pt>
                <c:pt idx="6392">
                  <c:v>998699.40999662504</c:v>
                </c:pt>
                <c:pt idx="6393">
                  <c:v>998699.40999662504</c:v>
                </c:pt>
                <c:pt idx="6394">
                  <c:v>998699.40999662504</c:v>
                </c:pt>
                <c:pt idx="6395">
                  <c:v>998341.3052582182</c:v>
                </c:pt>
                <c:pt idx="6396">
                  <c:v>1002282.6021339279</c:v>
                </c:pt>
                <c:pt idx="6397">
                  <c:v>1002999.708505813</c:v>
                </c:pt>
                <c:pt idx="6398">
                  <c:v>1003716.9708614238</c:v>
                </c:pt>
                <c:pt idx="6399">
                  <c:v>1004075.6605321076</c:v>
                </c:pt>
                <c:pt idx="6400">
                  <c:v>1004075.6605321076</c:v>
                </c:pt>
                <c:pt idx="6401">
                  <c:v>1004075.6605321076</c:v>
                </c:pt>
                <c:pt idx="6402">
                  <c:v>1003716.9708614238</c:v>
                </c:pt>
                <c:pt idx="6403">
                  <c:v>1003358.3201852161</c:v>
                </c:pt>
                <c:pt idx="6404">
                  <c:v>1002641.1358208861</c:v>
                </c:pt>
                <c:pt idx="6405">
                  <c:v>1002282.6021339279</c:v>
                </c:pt>
                <c:pt idx="6406">
                  <c:v>1001565.6517422758</c:v>
                </c:pt>
                <c:pt idx="6407">
                  <c:v>1000490.5186209362</c:v>
                </c:pt>
                <c:pt idx="6408">
                  <c:v>999773.95818568766</c:v>
                </c:pt>
                <c:pt idx="6409">
                  <c:v>1001565.6517422758</c:v>
                </c:pt>
                <c:pt idx="6410">
                  <c:v>1002999.708505813</c:v>
                </c:pt>
                <c:pt idx="6411">
                  <c:v>1002999.708505813</c:v>
                </c:pt>
                <c:pt idx="6412">
                  <c:v>1002641.1358208861</c:v>
                </c:pt>
                <c:pt idx="6413">
                  <c:v>1001924.1074414458</c:v>
                </c:pt>
                <c:pt idx="6414">
                  <c:v>1000848.8573331852</c:v>
                </c:pt>
                <c:pt idx="6415">
                  <c:v>1000490.5186209362</c:v>
                </c:pt>
                <c:pt idx="6416">
                  <c:v>999773.95818568766</c:v>
                </c:pt>
                <c:pt idx="6417">
                  <c:v>998699.40999662504</c:v>
                </c:pt>
                <c:pt idx="6418">
                  <c:v>997983.23951428756</c:v>
                </c:pt>
                <c:pt idx="6419">
                  <c:v>997267.22501567565</c:v>
                </c:pt>
                <c:pt idx="6420">
                  <c:v>996909.27625866607</c:v>
                </c:pt>
                <c:pt idx="6421">
                  <c:v>996193.49573156796</c:v>
                </c:pt>
                <c:pt idx="6422">
                  <c:v>995835.66396264359</c:v>
                </c:pt>
                <c:pt idx="6423">
                  <c:v>995120.1174070593</c:v>
                </c:pt>
                <c:pt idx="6424">
                  <c:v>993689.49224357493</c:v>
                </c:pt>
                <c:pt idx="6425">
                  <c:v>992616.93282402121</c:v>
                </c:pt>
                <c:pt idx="6426">
                  <c:v>992974.41363567486</c:v>
                </c:pt>
                <c:pt idx="6427">
                  <c:v>992616.93282402121</c:v>
                </c:pt>
                <c:pt idx="6428">
                  <c:v>992259.4910080079</c:v>
                </c:pt>
                <c:pt idx="6429">
                  <c:v>991544.7243640665</c:v>
                </c:pt>
                <c:pt idx="6430">
                  <c:v>990472.8668613825</c:v>
                </c:pt>
                <c:pt idx="6431">
                  <c:v>989044.26946304739</c:v>
                </c:pt>
                <c:pt idx="6432">
                  <c:v>987616.2959903013</c:v>
                </c:pt>
                <c:pt idx="6433">
                  <c:v>986545.72534025647</c:v>
                </c:pt>
                <c:pt idx="6434">
                  <c:v>985832.20654865727</c:v>
                </c:pt>
                <c:pt idx="6435">
                  <c:v>984405.63691430725</c:v>
                </c:pt>
                <c:pt idx="6436">
                  <c:v>983336.11913956702</c:v>
                </c:pt>
                <c:pt idx="6437">
                  <c:v>981910.64137849025</c:v>
                </c:pt>
                <c:pt idx="6438">
                  <c:v>980485.78754533082</c:v>
                </c:pt>
                <c:pt idx="6439">
                  <c:v>979773.59459968284</c:v>
                </c:pt>
                <c:pt idx="6440">
                  <c:v>978349.67665723525</c:v>
                </c:pt>
                <c:pt idx="6441">
                  <c:v>977282.14765083976</c:v>
                </c:pt>
                <c:pt idx="6442">
                  <c:v>976214.9696063716</c:v>
                </c:pt>
                <c:pt idx="6443">
                  <c:v>974437.11943691596</c:v>
                </c:pt>
                <c:pt idx="6444">
                  <c:v>973370.87728315964</c:v>
                </c:pt>
                <c:pt idx="6445">
                  <c:v>971949.76701401174</c:v>
                </c:pt>
                <c:pt idx="6446">
                  <c:v>970529.28067045286</c:v>
                </c:pt>
                <c:pt idx="6447">
                  <c:v>969464.3253670074</c:v>
                </c:pt>
                <c:pt idx="6448">
                  <c:v>968399.72102083266</c:v>
                </c:pt>
                <c:pt idx="6449">
                  <c:v>967335.46763542108</c:v>
                </c:pt>
                <c:pt idx="6450">
                  <c:v>965562.49190121889</c:v>
                </c:pt>
                <c:pt idx="6451">
                  <c:v>964853.57457422651</c:v>
                </c:pt>
                <c:pt idx="6452">
                  <c:v>964144.8132309597</c:v>
                </c:pt>
                <c:pt idx="6453">
                  <c:v>963436.20787025429</c:v>
                </c:pt>
                <c:pt idx="6454">
                  <c:v>962727.75848978199</c:v>
                </c:pt>
                <c:pt idx="6455">
                  <c:v>961311.32767652161</c:v>
                </c:pt>
                <c:pt idx="6456">
                  <c:v>960603.34624140523</c:v>
                </c:pt>
                <c:pt idx="6457">
                  <c:v>957772.98032189719</c:v>
                </c:pt>
                <c:pt idx="6458">
                  <c:v>956005.26897585951</c:v>
                </c:pt>
                <c:pt idx="6459">
                  <c:v>955298.45740413293</c:v>
                </c:pt>
                <c:pt idx="6460">
                  <c:v>954591.80181729607</c:v>
                </c:pt>
                <c:pt idx="6461">
                  <c:v>954238.53251500987</c:v>
                </c:pt>
                <c:pt idx="6462">
                  <c:v>952825.84526692517</c:v>
                </c:pt>
                <c:pt idx="6463">
                  <c:v>952825.84526692517</c:v>
                </c:pt>
                <c:pt idx="6464">
                  <c:v>951766.73928042874</c:v>
                </c:pt>
                <c:pt idx="6465">
                  <c:v>950707.98425585963</c:v>
                </c:pt>
                <c:pt idx="6466">
                  <c:v>949649.58018739708</c:v>
                </c:pt>
                <c:pt idx="6467">
                  <c:v>949296.85682291165</c:v>
                </c:pt>
                <c:pt idx="6468">
                  <c:v>948944.17245639488</c:v>
                </c:pt>
                <c:pt idx="6469">
                  <c:v>948944.17245639488</c:v>
                </c:pt>
                <c:pt idx="6470">
                  <c:v>948591.527082026</c:v>
                </c:pt>
                <c:pt idx="6471">
                  <c:v>948591.527082026</c:v>
                </c:pt>
                <c:pt idx="6472">
                  <c:v>947886.35332020931</c:v>
                </c:pt>
                <c:pt idx="6473">
                  <c:v>948238.92070329748</c:v>
                </c:pt>
                <c:pt idx="6474">
                  <c:v>947533.82493276149</c:v>
                </c:pt>
                <c:pt idx="6475">
                  <c:v>947181.33554095402</c:v>
                </c:pt>
                <c:pt idx="6476">
                  <c:v>946828.88514595106</c:v>
                </c:pt>
                <c:pt idx="6477">
                  <c:v>945771.76792779937</c:v>
                </c:pt>
                <c:pt idx="6478">
                  <c:v>945067.21809390001</c:v>
                </c:pt>
                <c:pt idx="6479">
                  <c:v>944715.00167041086</c:v>
                </c:pt>
                <c:pt idx="6480">
                  <c:v>945067.21809390001</c:v>
                </c:pt>
                <c:pt idx="6481">
                  <c:v>947181.33554095402</c:v>
                </c:pt>
                <c:pt idx="6482">
                  <c:v>948238.92070329748</c:v>
                </c:pt>
                <c:pt idx="6483">
                  <c:v>948591.527082026</c:v>
                </c:pt>
                <c:pt idx="6484">
                  <c:v>948591.527082026</c:v>
                </c:pt>
                <c:pt idx="6485">
                  <c:v>948944.17245639488</c:v>
                </c:pt>
                <c:pt idx="6486">
                  <c:v>948944.17245639488</c:v>
                </c:pt>
                <c:pt idx="6487">
                  <c:v>948944.17245639488</c:v>
                </c:pt>
                <c:pt idx="6488">
                  <c:v>948944.17245639488</c:v>
                </c:pt>
                <c:pt idx="6489">
                  <c:v>949649.58018739708</c:v>
                </c:pt>
                <c:pt idx="6490">
                  <c:v>949649.58018739708</c:v>
                </c:pt>
                <c:pt idx="6491">
                  <c:v>948944.17245639488</c:v>
                </c:pt>
                <c:pt idx="6492">
                  <c:v>948944.17245639488</c:v>
                </c:pt>
                <c:pt idx="6493">
                  <c:v>948591.527082026</c:v>
                </c:pt>
                <c:pt idx="6494">
                  <c:v>948944.17245639488</c:v>
                </c:pt>
                <c:pt idx="6495">
                  <c:v>948944.17245639488</c:v>
                </c:pt>
                <c:pt idx="6496">
                  <c:v>949649.58018739708</c:v>
                </c:pt>
                <c:pt idx="6497">
                  <c:v>952119.73561439663</c:v>
                </c:pt>
                <c:pt idx="6498">
                  <c:v>954591.80181729607</c:v>
                </c:pt>
                <c:pt idx="6499">
                  <c:v>955298.45740413293</c:v>
                </c:pt>
                <c:pt idx="6500">
                  <c:v>955298.45740413293</c:v>
                </c:pt>
                <c:pt idx="6501">
                  <c:v>955298.45740413293</c:v>
                </c:pt>
                <c:pt idx="6502">
                  <c:v>954945.11011405848</c:v>
                </c:pt>
                <c:pt idx="6503">
                  <c:v>954238.53251500987</c:v>
                </c:pt>
                <c:pt idx="6504">
                  <c:v>953532.11089968681</c:v>
                </c:pt>
                <c:pt idx="6505">
                  <c:v>953532.11089968681</c:v>
                </c:pt>
                <c:pt idx="6506">
                  <c:v>952825.84526692517</c:v>
                </c:pt>
                <c:pt idx="6507">
                  <c:v>952119.73561439663</c:v>
                </c:pt>
                <c:pt idx="6508">
                  <c:v>953178.95858548582</c:v>
                </c:pt>
                <c:pt idx="6509">
                  <c:v>952825.84526692517</c:v>
                </c:pt>
                <c:pt idx="6510">
                  <c:v>952472.77094167657</c:v>
                </c:pt>
                <c:pt idx="6511">
                  <c:v>952825.84526692517</c:v>
                </c:pt>
                <c:pt idx="6512">
                  <c:v>953885.30220952816</c:v>
                </c:pt>
                <c:pt idx="6513">
                  <c:v>963436.20787025429</c:v>
                </c:pt>
                <c:pt idx="6514">
                  <c:v>966980.79449706711</c:v>
                </c:pt>
                <c:pt idx="6515">
                  <c:v>968754.55014058389</c:v>
                </c:pt>
                <c:pt idx="6516">
                  <c:v>969819.27147367969</c:v>
                </c:pt>
                <c:pt idx="6517">
                  <c:v>970884.34376288205</c:v>
                </c:pt>
                <c:pt idx="6518">
                  <c:v>971239.4458509516</c:v>
                </c:pt>
                <c:pt idx="6519">
                  <c:v>972304.98608900234</c:v>
                </c:pt>
                <c:pt idx="6520">
                  <c:v>973015.54122241214</c:v>
                </c:pt>
                <c:pt idx="6521">
                  <c:v>974792.61148022488</c:v>
                </c:pt>
                <c:pt idx="6522">
                  <c:v>975859.32158166543</c:v>
                </c:pt>
                <c:pt idx="6523">
                  <c:v>976214.9696063716</c:v>
                </c:pt>
                <c:pt idx="6524">
                  <c:v>976570.65662671812</c:v>
                </c:pt>
                <c:pt idx="6525">
                  <c:v>977282.14765083976</c:v>
                </c:pt>
                <c:pt idx="6526">
                  <c:v>978705.59764793143</c:v>
                </c:pt>
                <c:pt idx="6527">
                  <c:v>979417.55662090145</c:v>
                </c:pt>
                <c:pt idx="6528">
                  <c:v>980129.67157410458</c:v>
                </c:pt>
                <c:pt idx="6529">
                  <c:v>980841.94251103327</c:v>
                </c:pt>
                <c:pt idx="6530">
                  <c:v>980485.78754533082</c:v>
                </c:pt>
                <c:pt idx="6531">
                  <c:v>980129.67157410458</c:v>
                </c:pt>
                <c:pt idx="6532">
                  <c:v>979773.59459968284</c:v>
                </c:pt>
                <c:pt idx="6533">
                  <c:v>979061.55763659626</c:v>
                </c:pt>
                <c:pt idx="6534">
                  <c:v>978349.67665723525</c:v>
                </c:pt>
                <c:pt idx="6535">
                  <c:v>980129.67157410458</c:v>
                </c:pt>
                <c:pt idx="6536">
                  <c:v>979773.59459968284</c:v>
                </c:pt>
                <c:pt idx="6537">
                  <c:v>979773.59459968284</c:v>
                </c:pt>
                <c:pt idx="6538">
                  <c:v>979417.55662090145</c:v>
                </c:pt>
                <c:pt idx="6539">
                  <c:v>977993.79465985112</c:v>
                </c:pt>
                <c:pt idx="6540">
                  <c:v>977282.14765083976</c:v>
                </c:pt>
                <c:pt idx="6541">
                  <c:v>976570.65662671812</c:v>
                </c:pt>
                <c:pt idx="6542">
                  <c:v>973726.2523395475</c:v>
                </c:pt>
                <c:pt idx="6543">
                  <c:v>966626.16035435349</c:v>
                </c:pt>
                <c:pt idx="6544">
                  <c:v>961311.32767652161</c:v>
                </c:pt>
                <c:pt idx="6545">
                  <c:v>955651.84369217604</c:v>
                </c:pt>
                <c:pt idx="6546">
                  <c:v>950002.34254868701</c:v>
                </c:pt>
                <c:pt idx="6547">
                  <c:v>943658.58637378551</c:v>
                </c:pt>
                <c:pt idx="6548">
                  <c:v>938030.29876202345</c:v>
                </c:pt>
                <c:pt idx="6549">
                  <c:v>933113.7361493893</c:v>
                </c:pt>
                <c:pt idx="6550">
                  <c:v>928555.20028271712</c:v>
                </c:pt>
                <c:pt idx="6551">
                  <c:v>949296.85682291165</c:v>
                </c:pt>
                <c:pt idx="6552">
                  <c:v>957419.36006350443</c:v>
                </c:pt>
                <c:pt idx="6553">
                  <c:v>958126.63957825862</c:v>
                </c:pt>
                <c:pt idx="6554">
                  <c:v>960249.4140167255</c:v>
                </c:pt>
                <c:pt idx="6555">
                  <c:v>957419.36006350443</c:v>
                </c:pt>
                <c:pt idx="6556">
                  <c:v>954238.53251500987</c:v>
                </c:pt>
                <c:pt idx="6557">
                  <c:v>951060.86360290647</c:v>
                </c:pt>
                <c:pt idx="6558">
                  <c:v>949649.58018739708</c:v>
                </c:pt>
                <c:pt idx="6559">
                  <c:v>947181.33554095402</c:v>
                </c:pt>
                <c:pt idx="6560">
                  <c:v>945419.47351419367</c:v>
                </c:pt>
                <c:pt idx="6561">
                  <c:v>942602.52203559503</c:v>
                </c:pt>
                <c:pt idx="6562">
                  <c:v>952825.84526692517</c:v>
                </c:pt>
                <c:pt idx="6563">
                  <c:v>973726.2523395475</c:v>
                </c:pt>
                <c:pt idx="6564">
                  <c:v>988330.20473597571</c:v>
                </c:pt>
                <c:pt idx="6565">
                  <c:v>995477.87118703127</c:v>
                </c:pt>
                <c:pt idx="6566">
                  <c:v>997983.23951428756</c:v>
                </c:pt>
                <c:pt idx="6567">
                  <c:v>999057.55373183638</c:v>
                </c:pt>
                <c:pt idx="6568">
                  <c:v>998341.3052582182</c:v>
                </c:pt>
                <c:pt idx="6569">
                  <c:v>999057.55373183638</c:v>
                </c:pt>
                <c:pt idx="6570">
                  <c:v>998341.3052582182</c:v>
                </c:pt>
                <c:pt idx="6571">
                  <c:v>997267.22501567565</c:v>
                </c:pt>
                <c:pt idx="6572">
                  <c:v>991187.39953497425</c:v>
                </c:pt>
                <c:pt idx="6573">
                  <c:v>980841.94251103327</c:v>
                </c:pt>
                <c:pt idx="6574">
                  <c:v>969464.3253670074</c:v>
                </c:pt>
                <c:pt idx="6575">
                  <c:v>959541.66655428708</c:v>
                </c:pt>
                <c:pt idx="6576">
                  <c:v>949649.58018739708</c:v>
                </c:pt>
                <c:pt idx="6577">
                  <c:v>940139.73675318994</c:v>
                </c:pt>
                <c:pt idx="6578">
                  <c:v>930307.70339770243</c:v>
                </c:pt>
                <c:pt idx="6579">
                  <c:v>920156.75574890338</c:v>
                </c:pt>
                <c:pt idx="6580">
                  <c:v>908993.76963963732</c:v>
                </c:pt>
                <c:pt idx="6581">
                  <c:v>898564.73593972623</c:v>
                </c:pt>
                <c:pt idx="6582">
                  <c:v>888170.79816013575</c:v>
                </c:pt>
                <c:pt idx="6583">
                  <c:v>878846.26116836444</c:v>
                </c:pt>
                <c:pt idx="6584">
                  <c:v>874711.14744315855</c:v>
                </c:pt>
                <c:pt idx="6585">
                  <c:v>875399.94311053306</c:v>
                </c:pt>
                <c:pt idx="6586">
                  <c:v>875399.94311053306</c:v>
                </c:pt>
                <c:pt idx="6587">
                  <c:v>870581.64906571619</c:v>
                </c:pt>
                <c:pt idx="6588">
                  <c:v>863711.63031668402</c:v>
                </c:pt>
                <c:pt idx="6589">
                  <c:v>859597.10619645193</c:v>
                </c:pt>
                <c:pt idx="6590">
                  <c:v>857884.3784541823</c:v>
                </c:pt>
                <c:pt idx="6591">
                  <c:v>862339.49834946543</c:v>
                </c:pt>
                <c:pt idx="6592">
                  <c:v>868519.00563226081</c:v>
                </c:pt>
                <c:pt idx="6593">
                  <c:v>871613.49722184241</c:v>
                </c:pt>
                <c:pt idx="6594">
                  <c:v>876433.429075405</c:v>
                </c:pt>
                <c:pt idx="6595">
                  <c:v>885750.59592607431</c:v>
                </c:pt>
                <c:pt idx="6596">
                  <c:v>891285.29442357831</c:v>
                </c:pt>
                <c:pt idx="6597">
                  <c:v>893709.86415306106</c:v>
                </c:pt>
                <c:pt idx="6598">
                  <c:v>888170.79816013575</c:v>
                </c:pt>
                <c:pt idx="6599">
                  <c:v>876778.00238714553</c:v>
                </c:pt>
                <c:pt idx="6600">
                  <c:v>864741.13874486648</c:v>
                </c:pt>
                <c:pt idx="6601">
                  <c:v>901342.37999212928</c:v>
                </c:pt>
                <c:pt idx="6602">
                  <c:v>1077697.1037301701</c:v>
                </c:pt>
                <c:pt idx="6603">
                  <c:v>1142080.2101166919</c:v>
                </c:pt>
                <c:pt idx="6604">
                  <c:v>1177353.0751408543</c:v>
                </c:pt>
                <c:pt idx="6605">
                  <c:v>1203464.150034124</c:v>
                </c:pt>
                <c:pt idx="6606">
                  <c:v>1218304.7081145924</c:v>
                </c:pt>
                <c:pt idx="6607">
                  <c:v>1224792.2311699949</c:v>
                </c:pt>
                <c:pt idx="6608">
                  <c:v>1220211.6332668811</c:v>
                </c:pt>
                <c:pt idx="6609">
                  <c:v>1207643.9431658946</c:v>
                </c:pt>
                <c:pt idx="6610">
                  <c:v>1193982.1681473404</c:v>
                </c:pt>
                <c:pt idx="6611">
                  <c:v>1180370.931251673</c:v>
                </c:pt>
                <c:pt idx="6612">
                  <c:v>1167562.2787838802</c:v>
                </c:pt>
                <c:pt idx="6613">
                  <c:v>1155173.4608737752</c:v>
                </c:pt>
                <c:pt idx="6614">
                  <c:v>1143200.6169692613</c:v>
                </c:pt>
                <c:pt idx="6615">
                  <c:v>1132012.3415917624</c:v>
                </c:pt>
                <c:pt idx="6616">
                  <c:v>1120487.9939148668</c:v>
                </c:pt>
                <c:pt idx="6617">
                  <c:v>1110481.1922868248</c:v>
                </c:pt>
                <c:pt idx="6618">
                  <c:v>1103087.0745040011</c:v>
                </c:pt>
                <c:pt idx="6619">
                  <c:v>1092393.3099990245</c:v>
                </c:pt>
                <c:pt idx="6620">
                  <c:v>1085404.8324248288</c:v>
                </c:pt>
                <c:pt idx="6621">
                  <c:v>1084302.6754492894</c:v>
                </c:pt>
                <c:pt idx="6622">
                  <c:v>1071836.0911915079</c:v>
                </c:pt>
                <c:pt idx="6623">
                  <c:v>1054677.09963792</c:v>
                </c:pt>
                <c:pt idx="6624">
                  <c:v>1035430.936506018</c:v>
                </c:pt>
                <c:pt idx="6625">
                  <c:v>1018455.2236343734</c:v>
                </c:pt>
                <c:pt idx="6626">
                  <c:v>1006946.5817324817</c:v>
                </c:pt>
                <c:pt idx="6627">
                  <c:v>999773.95818568766</c:v>
                </c:pt>
                <c:pt idx="6628">
                  <c:v>994047.09004098549</c:v>
                </c:pt>
                <c:pt idx="6629">
                  <c:v>991902.08818763494</c:v>
                </c:pt>
                <c:pt idx="6630">
                  <c:v>992974.41363567486</c:v>
                </c:pt>
                <c:pt idx="6631">
                  <c:v>994762.40262272768</c:v>
                </c:pt>
                <c:pt idx="6632">
                  <c:v>996193.49573156796</c:v>
                </c:pt>
                <c:pt idx="6633">
                  <c:v>999415.73646152392</c:v>
                </c:pt>
                <c:pt idx="6634">
                  <c:v>1005869.6938166395</c:v>
                </c:pt>
                <c:pt idx="6635">
                  <c:v>1019536.2060761545</c:v>
                </c:pt>
                <c:pt idx="6636">
                  <c:v>1054312.9506043624</c:v>
                </c:pt>
                <c:pt idx="6637">
                  <c:v>1149182.0475040004</c:v>
                </c:pt>
                <c:pt idx="6638">
                  <c:v>1267428.9643100929</c:v>
                </c:pt>
                <c:pt idx="6639">
                  <c:v>1304301.4326540288</c:v>
                </c:pt>
                <c:pt idx="6640">
                  <c:v>1300013.9730481897</c:v>
                </c:pt>
                <c:pt idx="6641">
                  <c:v>1284462.9862124566</c:v>
                </c:pt>
                <c:pt idx="6642">
                  <c:v>1283687.0746791828</c:v>
                </c:pt>
                <c:pt idx="6643">
                  <c:v>1288344.8836009484</c:v>
                </c:pt>
                <c:pt idx="6644">
                  <c:v>1280197.403060738</c:v>
                </c:pt>
                <c:pt idx="6645">
                  <c:v>1277098.1244230643</c:v>
                </c:pt>
                <c:pt idx="6646">
                  <c:v>1271293.7036948279</c:v>
                </c:pt>
                <c:pt idx="6647">
                  <c:v>1253548.1907671783</c:v>
                </c:pt>
                <c:pt idx="6648">
                  <c:v>1231291.0239165649</c:v>
                </c:pt>
                <c:pt idx="6649">
                  <c:v>1208784.7056507599</c:v>
                </c:pt>
                <c:pt idx="6650">
                  <c:v>1186414.1305966768</c:v>
                </c:pt>
                <c:pt idx="6651">
                  <c:v>1167562.2787838802</c:v>
                </c:pt>
                <c:pt idx="6652">
                  <c:v>1157797.8433587123</c:v>
                </c:pt>
                <c:pt idx="6653">
                  <c:v>1190574.6209737845</c:v>
                </c:pt>
                <c:pt idx="6654">
                  <c:v>1191710.1190739777</c:v>
                </c:pt>
                <c:pt idx="6655">
                  <c:v>1178484.478717437</c:v>
                </c:pt>
                <c:pt idx="6656">
                  <c:v>1160424.1366218776</c:v>
                </c:pt>
                <c:pt idx="6657">
                  <c:v>1140960.1542237215</c:v>
                </c:pt>
                <c:pt idx="6658">
                  <c:v>1120859.162134584</c:v>
                </c:pt>
                <c:pt idx="6659">
                  <c:v>1101610.122731654</c:v>
                </c:pt>
                <c:pt idx="6660">
                  <c:v>1091288.9302812982</c:v>
                </c:pt>
                <c:pt idx="6661">
                  <c:v>1068543.6586255673</c:v>
                </c:pt>
                <c:pt idx="6662">
                  <c:v>1041229.556305334</c:v>
                </c:pt>
                <c:pt idx="6663">
                  <c:v>1011976.6991364304</c:v>
                </c:pt>
                <c:pt idx="6664">
                  <c:v>984405.63691430725</c:v>
                </c:pt>
                <c:pt idx="6665">
                  <c:v>966271.56520728022</c:v>
                </c:pt>
                <c:pt idx="6666">
                  <c:v>958834.07507673837</c:v>
                </c:pt>
                <c:pt idx="6667">
                  <c:v>954945.11011405848</c:v>
                </c:pt>
                <c:pt idx="6668">
                  <c:v>951413.7819421012</c:v>
                </c:pt>
                <c:pt idx="6669">
                  <c:v>947181.33554095402</c:v>
                </c:pt>
                <c:pt idx="6670">
                  <c:v>948944.17245639488</c:v>
                </c:pt>
                <c:pt idx="6671">
                  <c:v>956358.73325401917</c:v>
                </c:pt>
                <c:pt idx="6672">
                  <c:v>971239.4458509516</c:v>
                </c:pt>
                <c:pt idx="6673">
                  <c:v>1002282.6021339279</c:v>
                </c:pt>
                <c:pt idx="6674">
                  <c:v>1018455.2236343734</c:v>
                </c:pt>
                <c:pt idx="6675">
                  <c:v>1031811.8685437366</c:v>
                </c:pt>
                <c:pt idx="6676">
                  <c:v>1039053.9040172007</c:v>
                </c:pt>
                <c:pt idx="6677">
                  <c:v>1044858.763088705</c:v>
                </c:pt>
                <c:pt idx="6678">
                  <c:v>1045948.2855338138</c:v>
                </c:pt>
                <c:pt idx="6679">
                  <c:v>1040866.8501011562</c:v>
                </c:pt>
                <c:pt idx="6680">
                  <c:v>1037241.9328172691</c:v>
                </c:pt>
                <c:pt idx="6681">
                  <c:v>1036879.655563971</c:v>
                </c:pt>
                <c:pt idx="6682">
                  <c:v>1044132.6097666752</c:v>
                </c:pt>
                <c:pt idx="6683">
                  <c:v>1057956.1957542319</c:v>
                </c:pt>
                <c:pt idx="6684">
                  <c:v>1074032.8010299709</c:v>
                </c:pt>
                <c:pt idx="6685">
                  <c:v>1098658.090964891</c:v>
                </c:pt>
                <c:pt idx="6686">
                  <c:v>1111961.8876255117</c:v>
                </c:pt>
                <c:pt idx="6687">
                  <c:v>1117520.0519990176</c:v>
                </c:pt>
                <c:pt idx="6688">
                  <c:v>1114184.1004963499</c:v>
                </c:pt>
                <c:pt idx="6689">
                  <c:v>1104195.1977880672</c:v>
                </c:pt>
                <c:pt idx="6690">
                  <c:v>1092025.1444296446</c:v>
                </c:pt>
                <c:pt idx="6691">
                  <c:v>1077330.4979805835</c:v>
                </c:pt>
                <c:pt idx="6692">
                  <c:v>1062698.2442720328</c:v>
                </c:pt>
                <c:pt idx="6693">
                  <c:v>1051037.3640793841</c:v>
                </c:pt>
                <c:pt idx="6694">
                  <c:v>1036155.2180454601</c:v>
                </c:pt>
                <c:pt idx="6695">
                  <c:v>1024224.5188425295</c:v>
                </c:pt>
                <c:pt idx="6696">
                  <c:v>1017734.7636513878</c:v>
                </c:pt>
                <c:pt idx="6697">
                  <c:v>1015574.3195943069</c:v>
                </c:pt>
                <c:pt idx="6698">
                  <c:v>1025307.3730668984</c:v>
                </c:pt>
                <c:pt idx="6699">
                  <c:v>1056498.4297484625</c:v>
                </c:pt>
                <c:pt idx="6700">
                  <c:v>1110481.1922868248</c:v>
                </c:pt>
                <c:pt idx="6701">
                  <c:v>1174714.4983080216</c:v>
                </c:pt>
                <c:pt idx="6702">
                  <c:v>1245090.3749302961</c:v>
                </c:pt>
                <c:pt idx="6703">
                  <c:v>1310155.5725990329</c:v>
                </c:pt>
                <c:pt idx="6704">
                  <c:v>1364029.4048539363</c:v>
                </c:pt>
                <c:pt idx="6705">
                  <c:v>1417832.7145182993</c:v>
                </c:pt>
                <c:pt idx="6706">
                  <c:v>1478854.7417882364</c:v>
                </c:pt>
                <c:pt idx="6707">
                  <c:v>1537876.1970088817</c:v>
                </c:pt>
                <c:pt idx="6708">
                  <c:v>1585174.9830134213</c:v>
                </c:pt>
                <c:pt idx="6709">
                  <c:v>1629609.2430769932</c:v>
                </c:pt>
                <c:pt idx="6710">
                  <c:v>1672355.1865539048</c:v>
                </c:pt>
                <c:pt idx="6711">
                  <c:v>1717645.0850814581</c:v>
                </c:pt>
                <c:pt idx="6712">
                  <c:v>1762072.9217038024</c:v>
                </c:pt>
                <c:pt idx="6713">
                  <c:v>1803416.8049041182</c:v>
                </c:pt>
                <c:pt idx="6714">
                  <c:v>1834985.557111213</c:v>
                </c:pt>
                <c:pt idx="6715">
                  <c:v>1861005.093693966</c:v>
                </c:pt>
                <c:pt idx="6716">
                  <c:v>1883605.9397994541</c:v>
                </c:pt>
                <c:pt idx="6717">
                  <c:v>1901848.7928947434</c:v>
                </c:pt>
                <c:pt idx="6718">
                  <c:v>1913898.1769175734</c:v>
                </c:pt>
                <c:pt idx="6719">
                  <c:v>1923737.2120807413</c:v>
                </c:pt>
                <c:pt idx="6720">
                  <c:v>1935389.4959005993</c:v>
                </c:pt>
                <c:pt idx="6721">
                  <c:v>1950216.8951369822</c:v>
                </c:pt>
                <c:pt idx="6722">
                  <c:v>1968697.9715211783</c:v>
                </c:pt>
                <c:pt idx="6723">
                  <c:v>1990417.6479403395</c:v>
                </c:pt>
                <c:pt idx="6724">
                  <c:v>2014048.6856026109</c:v>
                </c:pt>
                <c:pt idx="6725">
                  <c:v>2040988.5151323397</c:v>
                </c:pt>
                <c:pt idx="6726">
                  <c:v>2067144.0491033718</c:v>
                </c:pt>
                <c:pt idx="6727">
                  <c:v>2089268.0304904934</c:v>
                </c:pt>
                <c:pt idx="6728">
                  <c:v>2113337.0652026497</c:v>
                </c:pt>
                <c:pt idx="6729">
                  <c:v>2138909.4422210474</c:v>
                </c:pt>
                <c:pt idx="6730">
                  <c:v>2162259.4207827933</c:v>
                </c:pt>
                <c:pt idx="6731">
                  <c:v>2186176.8317350652</c:v>
                </c:pt>
                <c:pt idx="6732">
                  <c:v>2210195.6698880531</c:v>
                </c:pt>
                <c:pt idx="6733">
                  <c:v>2229578.477377072</c:v>
                </c:pt>
                <c:pt idx="6734">
                  <c:v>2242853.1862574164</c:v>
                </c:pt>
                <c:pt idx="6735">
                  <c:v>2248551.7061164137</c:v>
                </c:pt>
                <c:pt idx="6736">
                  <c:v>2252353.8389918394</c:v>
                </c:pt>
                <c:pt idx="6737">
                  <c:v>2255682.7525212429</c:v>
                </c:pt>
                <c:pt idx="6738">
                  <c:v>2258537.627797341</c:v>
                </c:pt>
                <c:pt idx="6739">
                  <c:v>2258061.7177626118</c:v>
                </c:pt>
                <c:pt idx="6740">
                  <c:v>2255207.0764580276</c:v>
                </c:pt>
                <c:pt idx="6741">
                  <c:v>2252353.8389918394</c:v>
                </c:pt>
                <c:pt idx="6742">
                  <c:v>2252829.2810812127</c:v>
                </c:pt>
                <c:pt idx="6743">
                  <c:v>2253780.2822468802</c:v>
                </c:pt>
                <c:pt idx="6744">
                  <c:v>2253780.2822468802</c:v>
                </c:pt>
                <c:pt idx="6745">
                  <c:v>2253304.7621662263</c:v>
                </c:pt>
                <c:pt idx="6746">
                  <c:v>2252353.8389918394</c:v>
                </c:pt>
                <c:pt idx="6747">
                  <c:v>2250927.746698726</c:v>
                </c:pt>
                <c:pt idx="6748">
                  <c:v>2248076.6149866395</c:v>
                </c:pt>
                <c:pt idx="6749">
                  <c:v>2244752.0689480007</c:v>
                </c:pt>
                <c:pt idx="6750">
                  <c:v>2241429.4336887542</c:v>
                </c:pt>
                <c:pt idx="6751">
                  <c:v>2237634.4759762287</c:v>
                </c:pt>
                <c:pt idx="6752">
                  <c:v>2232894.2884295247</c:v>
                </c:pt>
                <c:pt idx="6753">
                  <c:v>2228158.0004293937</c:v>
                </c:pt>
                <c:pt idx="6754">
                  <c:v>2225791.3187588565</c:v>
                </c:pt>
                <c:pt idx="6755">
                  <c:v>2223898.6753404606</c:v>
                </c:pt>
                <c:pt idx="6756">
                  <c:v>2224371.7777007259</c:v>
                </c:pt>
                <c:pt idx="6757">
                  <c:v>2224371.7777007259</c:v>
                </c:pt>
                <c:pt idx="6758">
                  <c:v>2223898.6753404606</c:v>
                </c:pt>
                <c:pt idx="6759">
                  <c:v>2222006.6558499821</c:v>
                </c:pt>
                <c:pt idx="6760">
                  <c:v>2220588.0506848916</c:v>
                </c:pt>
                <c:pt idx="6761">
                  <c:v>2219642.5088844262</c:v>
                </c:pt>
                <c:pt idx="6762">
                  <c:v>2219642.5088844262</c:v>
                </c:pt>
                <c:pt idx="6763">
                  <c:v>2219169.7964770719</c:v>
                </c:pt>
                <c:pt idx="6764">
                  <c:v>2218697.123065358</c:v>
                </c:pt>
                <c:pt idx="6765">
                  <c:v>2218224.4886492845</c:v>
                </c:pt>
                <c:pt idx="6766">
                  <c:v>2217279.3368052226</c:v>
                </c:pt>
                <c:pt idx="6767">
                  <c:v>2215861.9015035219</c:v>
                </c:pt>
                <c:pt idx="6768">
                  <c:v>2214444.8171614204</c:v>
                </c:pt>
                <c:pt idx="6769">
                  <c:v>2212555.9173058718</c:v>
                </c:pt>
                <c:pt idx="6770">
                  <c:v>2210667.641380569</c:v>
                </c:pt>
                <c:pt idx="6771">
                  <c:v>2201235.6206600089</c:v>
                </c:pt>
                <c:pt idx="6772">
                  <c:v>2198409.0560907498</c:v>
                </c:pt>
                <c:pt idx="6773">
                  <c:v>2194642.4870775081</c:v>
                </c:pt>
                <c:pt idx="6774">
                  <c:v>2191348.7864518538</c:v>
                </c:pt>
                <c:pt idx="6775">
                  <c:v>2187586.8968933355</c:v>
                </c:pt>
                <c:pt idx="6776">
                  <c:v>2183357.7542949934</c:v>
                </c:pt>
                <c:pt idx="6777">
                  <c:v>2179601.1681191158</c:v>
                </c:pt>
                <c:pt idx="6778">
                  <c:v>2175377.991826972</c:v>
                </c:pt>
                <c:pt idx="6779">
                  <c:v>2171626.7090337351</c:v>
                </c:pt>
                <c:pt idx="6780">
                  <c:v>2167409.4990442973</c:v>
                </c:pt>
                <c:pt idx="6781">
                  <c:v>2163663.5196371935</c:v>
                </c:pt>
                <c:pt idx="6782">
                  <c:v>2158984.554966446</c:v>
                </c:pt>
                <c:pt idx="6783">
                  <c:v>2154309.4898434356</c:v>
                </c:pt>
                <c:pt idx="6784">
                  <c:v>2149638.3242681623</c:v>
                </c:pt>
                <c:pt idx="6785">
                  <c:v>2144971.0582359694</c:v>
                </c:pt>
                <c:pt idx="6786">
                  <c:v>2137045.6554437988</c:v>
                </c:pt>
                <c:pt idx="6787">
                  <c:v>2127271.0111865308</c:v>
                </c:pt>
                <c:pt idx="6788">
                  <c:v>2117049.352528993</c:v>
                </c:pt>
                <c:pt idx="6789">
                  <c:v>2106383.2531787921</c:v>
                </c:pt>
                <c:pt idx="6790">
                  <c:v>2096662.6566334162</c:v>
                </c:pt>
                <c:pt idx="6791">
                  <c:v>2086959.257083945</c:v>
                </c:pt>
                <c:pt idx="6792">
                  <c:v>2076812.2357479297</c:v>
                </c:pt>
                <c:pt idx="6793">
                  <c:v>2066684.0882133693</c:v>
                </c:pt>
                <c:pt idx="6794">
                  <c:v>2056574.8144849204</c:v>
                </c:pt>
                <c:pt idx="6795">
                  <c:v>2046484.4145614188</c:v>
                </c:pt>
                <c:pt idx="6796">
                  <c:v>2035955.54024796</c:v>
                </c:pt>
                <c:pt idx="6797">
                  <c:v>2025447.2945327871</c:v>
                </c:pt>
                <c:pt idx="6798">
                  <c:v>2014959.6774205565</c:v>
                </c:pt>
                <c:pt idx="6799">
                  <c:v>2004947.3464139737</c:v>
                </c:pt>
                <c:pt idx="6800">
                  <c:v>1995407.7278147452</c:v>
                </c:pt>
                <c:pt idx="6801">
                  <c:v>1984526.3641083147</c:v>
                </c:pt>
                <c:pt idx="6802">
                  <c:v>1975023.5962239094</c:v>
                </c:pt>
                <c:pt idx="6803">
                  <c:v>1965086.760437116</c:v>
                </c:pt>
                <c:pt idx="6804">
                  <c:v>1954268.101437483</c:v>
                </c:pt>
                <c:pt idx="6805">
                  <c:v>1944370.7290571183</c:v>
                </c:pt>
                <c:pt idx="6806">
                  <c:v>1933146.6248247307</c:v>
                </c:pt>
                <c:pt idx="6807">
                  <c:v>1922841.9744293205</c:v>
                </c:pt>
                <c:pt idx="6808">
                  <c:v>1912557.9526321962</c:v>
                </c:pt>
                <c:pt idx="6809">
                  <c:v>1901403.0653482769</c:v>
                </c:pt>
                <c:pt idx="6810">
                  <c:v>1890272.5502301473</c:v>
                </c:pt>
                <c:pt idx="6811">
                  <c:v>1879166.4072778076</c:v>
                </c:pt>
                <c:pt idx="6812">
                  <c:v>1868084.6364889294</c:v>
                </c:pt>
                <c:pt idx="6813">
                  <c:v>1856585.4488604236</c:v>
                </c:pt>
                <c:pt idx="6814">
                  <c:v>1845994.2114062142</c:v>
                </c:pt>
                <c:pt idx="6815">
                  <c:v>1834985.557111213</c:v>
                </c:pt>
                <c:pt idx="6816">
                  <c:v>1827513.5935714934</c:v>
                </c:pt>
                <c:pt idx="6817">
                  <c:v>1822684.7989368252</c:v>
                </c:pt>
                <c:pt idx="6818">
                  <c:v>1816545.884514926</c:v>
                </c:pt>
                <c:pt idx="6819">
                  <c:v>1811290.0411605369</c:v>
                </c:pt>
                <c:pt idx="6820">
                  <c:v>1806477.1176793147</c:v>
                </c:pt>
                <c:pt idx="6821">
                  <c:v>1802979.7733470332</c:v>
                </c:pt>
                <c:pt idx="6822">
                  <c:v>1794247.331249062</c:v>
                </c:pt>
                <c:pt idx="6823">
                  <c:v>1784659.6608415712</c:v>
                </c:pt>
                <c:pt idx="6824">
                  <c:v>1775090.8642425202</c:v>
                </c:pt>
                <c:pt idx="6825">
                  <c:v>1765107.3024945799</c:v>
                </c:pt>
                <c:pt idx="6826">
                  <c:v>1757741.4066169877</c:v>
                </c:pt>
                <c:pt idx="6827">
                  <c:v>1753413.7910755817</c:v>
                </c:pt>
                <c:pt idx="6828">
                  <c:v>1750819.0935326274</c:v>
                </c:pt>
                <c:pt idx="6829">
                  <c:v>1747361.6805579513</c:v>
                </c:pt>
                <c:pt idx="6830">
                  <c:v>1742611.8127407972</c:v>
                </c:pt>
                <c:pt idx="6831">
                  <c:v>1737004.4158853125</c:v>
                </c:pt>
                <c:pt idx="6832">
                  <c:v>1732264.8428706452</c:v>
                </c:pt>
                <c:pt idx="6833">
                  <c:v>1727099.7809537221</c:v>
                </c:pt>
                <c:pt idx="6834">
                  <c:v>1722370.0737918261</c:v>
                </c:pt>
                <c:pt idx="6835">
                  <c:v>1719362.716859905</c:v>
                </c:pt>
                <c:pt idx="6836">
                  <c:v>1716357.2707027197</c:v>
                </c:pt>
                <c:pt idx="6837">
                  <c:v>1713353.7353237625</c:v>
                </c:pt>
                <c:pt idx="6838">
                  <c:v>1710780.7972491719</c:v>
                </c:pt>
                <c:pt idx="6839">
                  <c:v>1707780.8104571886</c:v>
                </c:pt>
                <c:pt idx="6840">
                  <c:v>1705210.9140297398</c:v>
                </c:pt>
                <c:pt idx="6841">
                  <c:v>1702214.4758258946</c:v>
                </c:pt>
                <c:pt idx="6842">
                  <c:v>1696654.731426388</c:v>
                </c:pt>
                <c:pt idx="6843">
                  <c:v>1683849.7041200753</c:v>
                </c:pt>
                <c:pt idx="6844">
                  <c:v>1668105.1719875541</c:v>
                </c:pt>
                <c:pt idx="6845">
                  <c:v>1651990.6804931816</c:v>
                </c:pt>
                <c:pt idx="6846">
                  <c:v>1635932.4984485283</c:v>
                </c:pt>
                <c:pt idx="6847">
                  <c:v>1620351.0063479189</c:v>
                </c:pt>
                <c:pt idx="6848">
                  <c:v>1604822.8990403004</c:v>
                </c:pt>
                <c:pt idx="6849">
                  <c:v>1588930.6816889439</c:v>
                </c:pt>
                <c:pt idx="6850">
                  <c:v>1573094.7737884708</c:v>
                </c:pt>
                <c:pt idx="6851">
                  <c:v>1556900.6831594743</c:v>
                </c:pt>
                <c:pt idx="6852">
                  <c:v>1539527.2245339584</c:v>
                </c:pt>
                <c:pt idx="6853">
                  <c:v>1522222.5539071951</c:v>
                </c:pt>
                <c:pt idx="6854">
                  <c:v>1504167.6307620946</c:v>
                </c:pt>
                <c:pt idx="6855">
                  <c:v>1486595.9877951536</c:v>
                </c:pt>
                <c:pt idx="6856">
                  <c:v>1467878.2399650663</c:v>
                </c:pt>
                <c:pt idx="6857">
                  <c:v>1448838.8091581874</c:v>
                </c:pt>
                <c:pt idx="6858">
                  <c:v>1431897.7322347928</c:v>
                </c:pt>
                <c:pt idx="6859">
                  <c:v>1418233.9092448819</c:v>
                </c:pt>
                <c:pt idx="6860">
                  <c:v>1442376.9545101095</c:v>
                </c:pt>
                <c:pt idx="6861">
                  <c:v>1455715.4679473024</c:v>
                </c:pt>
                <c:pt idx="6862">
                  <c:v>1429483.1937365234</c:v>
                </c:pt>
                <c:pt idx="6863">
                  <c:v>1395428.0466190539</c:v>
                </c:pt>
                <c:pt idx="6864">
                  <c:v>1374733.2113981247</c:v>
                </c:pt>
                <c:pt idx="6865">
                  <c:v>1358490.474637365</c:v>
                </c:pt>
                <c:pt idx="6866">
                  <c:v>1340738.5368528776</c:v>
                </c:pt>
                <c:pt idx="6867">
                  <c:v>1322281.9322487339</c:v>
                </c:pt>
                <c:pt idx="6868">
                  <c:v>1303131.6575442906</c:v>
                </c:pt>
                <c:pt idx="6869">
                  <c:v>1287568.1921595242</c:v>
                </c:pt>
                <c:pt idx="6870">
                  <c:v>1270907.0542757399</c:v>
                </c:pt>
                <c:pt idx="6871">
                  <c:v>1254702.9916208703</c:v>
                </c:pt>
                <c:pt idx="6872">
                  <c:v>1295731.2318915501</c:v>
                </c:pt>
                <c:pt idx="6873">
                  <c:v>1305471.5587256942</c:v>
                </c:pt>
                <c:pt idx="6874">
                  <c:v>1325809.5074584708</c:v>
                </c:pt>
                <c:pt idx="6875">
                  <c:v>1339951.3946264051</c:v>
                </c:pt>
                <c:pt idx="6876">
                  <c:v>1345464.6658268757</c:v>
                </c:pt>
                <c:pt idx="6877">
                  <c:v>1351380.2236260381</c:v>
                </c:pt>
                <c:pt idx="6878">
                  <c:v>1360863.3659803309</c:v>
                </c:pt>
                <c:pt idx="6879">
                  <c:v>1367990.4630337842</c:v>
                </c:pt>
                <c:pt idx="6880">
                  <c:v>1360863.3659803309</c:v>
                </c:pt>
              </c:numCache>
            </c:numRef>
          </c:yVal>
          <c:smooth val="0"/>
        </c:ser>
        <c:ser>
          <c:idx val="4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 w="0">
                <a:noFill/>
              </a:ln>
              <a:effectLst/>
            </c:spPr>
          </c:marker>
          <c:xVal>
            <c:numRef>
              <c:f>Sheet3!$L$2:$L$970</c:f>
              <c:numCache>
                <c:formatCode>m/d/yyyy</c:formatCode>
                <c:ptCount val="969"/>
                <c:pt idx="0">
                  <c:v>30797.754621527776</c:v>
                </c:pt>
                <c:pt idx="1">
                  <c:v>30829.755171504628</c:v>
                </c:pt>
                <c:pt idx="2">
                  <c:v>30861.75554292824</c:v>
                </c:pt>
                <c:pt idx="3">
                  <c:v>30941.756673194446</c:v>
                </c:pt>
                <c:pt idx="4">
                  <c:v>30957.756675648146</c:v>
                </c:pt>
                <c:pt idx="5">
                  <c:v>30973.756642453704</c:v>
                </c:pt>
                <c:pt idx="6">
                  <c:v>31069.756858425928</c:v>
                </c:pt>
                <c:pt idx="7">
                  <c:v>31181.756673865741</c:v>
                </c:pt>
                <c:pt idx="8">
                  <c:v>31213.756661550928</c:v>
                </c:pt>
                <c:pt idx="9">
                  <c:v>31245.756538043981</c:v>
                </c:pt>
                <c:pt idx="10">
                  <c:v>31261.756447511572</c:v>
                </c:pt>
                <c:pt idx="11">
                  <c:v>31277.756334953705</c:v>
                </c:pt>
                <c:pt idx="12">
                  <c:v>31325.755949849536</c:v>
                </c:pt>
                <c:pt idx="13">
                  <c:v>31341.755821863426</c:v>
                </c:pt>
                <c:pt idx="14">
                  <c:v>31421.754859004628</c:v>
                </c:pt>
                <c:pt idx="15">
                  <c:v>31437.754625023146</c:v>
                </c:pt>
                <c:pt idx="16">
                  <c:v>31453.754371747687</c:v>
                </c:pt>
                <c:pt idx="17">
                  <c:v>31469.754110335649</c:v>
                </c:pt>
                <c:pt idx="18">
                  <c:v>31485.75388275463</c:v>
                </c:pt>
                <c:pt idx="19">
                  <c:v>31501.753660104165</c:v>
                </c:pt>
                <c:pt idx="20">
                  <c:v>31517.753417280092</c:v>
                </c:pt>
                <c:pt idx="21">
                  <c:v>31533.753148900461</c:v>
                </c:pt>
                <c:pt idx="22">
                  <c:v>31549.752851516205</c:v>
                </c:pt>
                <c:pt idx="23">
                  <c:v>31565.752527569442</c:v>
                </c:pt>
                <c:pt idx="24">
                  <c:v>31581.752181400465</c:v>
                </c:pt>
                <c:pt idx="25">
                  <c:v>31597.751818599536</c:v>
                </c:pt>
                <c:pt idx="26">
                  <c:v>31613.75143877315</c:v>
                </c:pt>
                <c:pt idx="27">
                  <c:v>31629.751041932868</c:v>
                </c:pt>
                <c:pt idx="28">
                  <c:v>31645.750628634261</c:v>
                </c:pt>
                <c:pt idx="29">
                  <c:v>31661.750213935185</c:v>
                </c:pt>
                <c:pt idx="30">
                  <c:v>31677.749877256945</c:v>
                </c:pt>
                <c:pt idx="31">
                  <c:v>31693.749521076388</c:v>
                </c:pt>
                <c:pt idx="32">
                  <c:v>31709.749144907408</c:v>
                </c:pt>
                <c:pt idx="33">
                  <c:v>31725.748732731481</c:v>
                </c:pt>
                <c:pt idx="34">
                  <c:v>31741.748423680554</c:v>
                </c:pt>
                <c:pt idx="35">
                  <c:v>31757.748734386572</c:v>
                </c:pt>
                <c:pt idx="36">
                  <c:v>31773.749080462963</c:v>
                </c:pt>
                <c:pt idx="37">
                  <c:v>31789.749402974536</c:v>
                </c:pt>
                <c:pt idx="38">
                  <c:v>31837.750595416666</c:v>
                </c:pt>
                <c:pt idx="39">
                  <c:v>31869.751404826391</c:v>
                </c:pt>
                <c:pt idx="40">
                  <c:v>31885.751770300925</c:v>
                </c:pt>
                <c:pt idx="41">
                  <c:v>31901.752101608796</c:v>
                </c:pt>
                <c:pt idx="42">
                  <c:v>31933.752674432872</c:v>
                </c:pt>
                <c:pt idx="43">
                  <c:v>31949.752920717594</c:v>
                </c:pt>
                <c:pt idx="44">
                  <c:v>31965.753142905094</c:v>
                </c:pt>
                <c:pt idx="45">
                  <c:v>31981.75336732639</c:v>
                </c:pt>
                <c:pt idx="46">
                  <c:v>31997.753717175925</c:v>
                </c:pt>
                <c:pt idx="47">
                  <c:v>32013.754037118055</c:v>
                </c:pt>
                <c:pt idx="48">
                  <c:v>32045.754572858797</c:v>
                </c:pt>
                <c:pt idx="49">
                  <c:v>32061.754791203704</c:v>
                </c:pt>
                <c:pt idx="50">
                  <c:v>32221.7565740625</c:v>
                </c:pt>
                <c:pt idx="51">
                  <c:v>32237.756655324076</c:v>
                </c:pt>
                <c:pt idx="52">
                  <c:v>32285.756896388888</c:v>
                </c:pt>
                <c:pt idx="53">
                  <c:v>32317.757021631944</c:v>
                </c:pt>
                <c:pt idx="54">
                  <c:v>32333.757072349537</c:v>
                </c:pt>
                <c:pt idx="55">
                  <c:v>32381.757145277777</c:v>
                </c:pt>
                <c:pt idx="56">
                  <c:v>32397.757129837963</c:v>
                </c:pt>
                <c:pt idx="57">
                  <c:v>32413.75703872685</c:v>
                </c:pt>
                <c:pt idx="58">
                  <c:v>32445.757002638889</c:v>
                </c:pt>
                <c:pt idx="59">
                  <c:v>32461.757011979167</c:v>
                </c:pt>
                <c:pt idx="60">
                  <c:v>32477.757000983795</c:v>
                </c:pt>
                <c:pt idx="61">
                  <c:v>32573.756341469907</c:v>
                </c:pt>
                <c:pt idx="62">
                  <c:v>32589.755869768516</c:v>
                </c:pt>
                <c:pt idx="63">
                  <c:v>32605.756003819442</c:v>
                </c:pt>
                <c:pt idx="64">
                  <c:v>32653.755464965277</c:v>
                </c:pt>
                <c:pt idx="65">
                  <c:v>32669.755255381944</c:v>
                </c:pt>
                <c:pt idx="66">
                  <c:v>32717.754596597224</c:v>
                </c:pt>
                <c:pt idx="67">
                  <c:v>32733.754333506942</c:v>
                </c:pt>
                <c:pt idx="68">
                  <c:v>32749.754106724537</c:v>
                </c:pt>
                <c:pt idx="69">
                  <c:v>32781.753612546294</c:v>
                </c:pt>
                <c:pt idx="70">
                  <c:v>32797.753186782407</c:v>
                </c:pt>
                <c:pt idx="71">
                  <c:v>32829.75250116898</c:v>
                </c:pt>
                <c:pt idx="72">
                  <c:v>32845.752292453704</c:v>
                </c:pt>
                <c:pt idx="73">
                  <c:v>32925.750560729168</c:v>
                </c:pt>
                <c:pt idx="74">
                  <c:v>32941.750162002318</c:v>
                </c:pt>
                <c:pt idx="75">
                  <c:v>32957.749807430555</c:v>
                </c:pt>
                <c:pt idx="76">
                  <c:v>32973.749770520837</c:v>
                </c:pt>
                <c:pt idx="77">
                  <c:v>32989.749782905092</c:v>
                </c:pt>
                <c:pt idx="78">
                  <c:v>33005.749830844907</c:v>
                </c:pt>
                <c:pt idx="79">
                  <c:v>33037.749766319444</c:v>
                </c:pt>
                <c:pt idx="80">
                  <c:v>33101.749625925928</c:v>
                </c:pt>
                <c:pt idx="81">
                  <c:v>33117.749544375001</c:v>
                </c:pt>
                <c:pt idx="82">
                  <c:v>33133.749525057872</c:v>
                </c:pt>
                <c:pt idx="83">
                  <c:v>33149.749356701388</c:v>
                </c:pt>
                <c:pt idx="84">
                  <c:v>33165.749328854166</c:v>
                </c:pt>
                <c:pt idx="85">
                  <c:v>33341.750980914352</c:v>
                </c:pt>
                <c:pt idx="86">
                  <c:v>33357.751161365741</c:v>
                </c:pt>
                <c:pt idx="87">
                  <c:v>33373.751331203704</c:v>
                </c:pt>
                <c:pt idx="88">
                  <c:v>33389.751522546299</c:v>
                </c:pt>
                <c:pt idx="89">
                  <c:v>33405.751637395835</c:v>
                </c:pt>
                <c:pt idx="90">
                  <c:v>33421.75185695602</c:v>
                </c:pt>
                <c:pt idx="91">
                  <c:v>33437.751986689815</c:v>
                </c:pt>
                <c:pt idx="92">
                  <c:v>33453.752078993057</c:v>
                </c:pt>
                <c:pt idx="93">
                  <c:v>33469.752134062503</c:v>
                </c:pt>
                <c:pt idx="94">
                  <c:v>33501.752402604165</c:v>
                </c:pt>
                <c:pt idx="95">
                  <c:v>33517.75245201389</c:v>
                </c:pt>
                <c:pt idx="96">
                  <c:v>33533.752525208336</c:v>
                </c:pt>
                <c:pt idx="97">
                  <c:v>33725.752305868053</c:v>
                </c:pt>
                <c:pt idx="98">
                  <c:v>33741.752197118054</c:v>
                </c:pt>
                <c:pt idx="99">
                  <c:v>33757.752100196762</c:v>
                </c:pt>
                <c:pt idx="100">
                  <c:v>33773.75193648148</c:v>
                </c:pt>
                <c:pt idx="101">
                  <c:v>33789.751827048611</c:v>
                </c:pt>
                <c:pt idx="102">
                  <c:v>33805.751689537035</c:v>
                </c:pt>
                <c:pt idx="103">
                  <c:v>33821.751552604168</c:v>
                </c:pt>
                <c:pt idx="104">
                  <c:v>33837.751357974535</c:v>
                </c:pt>
                <c:pt idx="105">
                  <c:v>33853.751202025465</c:v>
                </c:pt>
                <c:pt idx="106">
                  <c:v>33869.751005787039</c:v>
                </c:pt>
                <c:pt idx="107">
                  <c:v>33885.750708067128</c:v>
                </c:pt>
                <c:pt idx="108">
                  <c:v>33917.75042055556</c:v>
                </c:pt>
                <c:pt idx="109">
                  <c:v>33933.75037616898</c:v>
                </c:pt>
                <c:pt idx="110">
                  <c:v>33997.750884398149</c:v>
                </c:pt>
                <c:pt idx="111">
                  <c:v>34013.750997175928</c:v>
                </c:pt>
                <c:pt idx="112">
                  <c:v>34029.751075856482</c:v>
                </c:pt>
                <c:pt idx="113">
                  <c:v>34077.751304432866</c:v>
                </c:pt>
                <c:pt idx="114">
                  <c:v>34093.751351516206</c:v>
                </c:pt>
                <c:pt idx="115">
                  <c:v>34109.751381689814</c:v>
                </c:pt>
                <c:pt idx="116">
                  <c:v>34157.751320787036</c:v>
                </c:pt>
                <c:pt idx="117">
                  <c:v>34173.751321377313</c:v>
                </c:pt>
                <c:pt idx="118">
                  <c:v>34189.75132358796</c:v>
                </c:pt>
                <c:pt idx="119">
                  <c:v>34205.751306018516</c:v>
                </c:pt>
                <c:pt idx="120">
                  <c:v>34221.751283124999</c:v>
                </c:pt>
                <c:pt idx="121">
                  <c:v>34237.751242233797</c:v>
                </c:pt>
                <c:pt idx="122">
                  <c:v>34269.751124664355</c:v>
                </c:pt>
                <c:pt idx="123">
                  <c:v>34285.75102974537</c:v>
                </c:pt>
                <c:pt idx="124">
                  <c:v>34365.750490624996</c:v>
                </c:pt>
                <c:pt idx="125">
                  <c:v>34381.750356736113</c:v>
                </c:pt>
                <c:pt idx="126">
                  <c:v>34397.750192662039</c:v>
                </c:pt>
                <c:pt idx="127">
                  <c:v>34413.750032395837</c:v>
                </c:pt>
                <c:pt idx="128">
                  <c:v>34429.749834502312</c:v>
                </c:pt>
                <c:pt idx="129">
                  <c:v>34445.749621770832</c:v>
                </c:pt>
                <c:pt idx="130">
                  <c:v>34477.749215266202</c:v>
                </c:pt>
                <c:pt idx="131">
                  <c:v>34493.749003252313</c:v>
                </c:pt>
                <c:pt idx="132">
                  <c:v>34509.748755590277</c:v>
                </c:pt>
                <c:pt idx="133">
                  <c:v>34525.748460960647</c:v>
                </c:pt>
                <c:pt idx="134">
                  <c:v>34541.748147546299</c:v>
                </c:pt>
                <c:pt idx="135">
                  <c:v>34557.747853564812</c:v>
                </c:pt>
                <c:pt idx="136">
                  <c:v>34573.747581122683</c:v>
                </c:pt>
                <c:pt idx="137">
                  <c:v>34589.747296435184</c:v>
                </c:pt>
                <c:pt idx="138">
                  <c:v>34637.746275462967</c:v>
                </c:pt>
                <c:pt idx="139">
                  <c:v>34733.743976215279</c:v>
                </c:pt>
                <c:pt idx="140">
                  <c:v>34749.743526886574</c:v>
                </c:pt>
                <c:pt idx="141">
                  <c:v>34781.742618958335</c:v>
                </c:pt>
                <c:pt idx="142">
                  <c:v>34797.742167881945</c:v>
                </c:pt>
                <c:pt idx="143">
                  <c:v>34813.741689259259</c:v>
                </c:pt>
                <c:pt idx="144">
                  <c:v>34829.74118744213</c:v>
                </c:pt>
                <c:pt idx="145">
                  <c:v>34845.740686886573</c:v>
                </c:pt>
                <c:pt idx="146">
                  <c:v>34861.740172175923</c:v>
                </c:pt>
                <c:pt idx="147">
                  <c:v>34877.739681041669</c:v>
                </c:pt>
                <c:pt idx="148">
                  <c:v>34909.738667500002</c:v>
                </c:pt>
                <c:pt idx="149">
                  <c:v>34925.738158136577</c:v>
                </c:pt>
                <c:pt idx="150">
                  <c:v>34941.737637997685</c:v>
                </c:pt>
                <c:pt idx="151">
                  <c:v>34957.737099097227</c:v>
                </c:pt>
                <c:pt idx="152">
                  <c:v>34973.736535150463</c:v>
                </c:pt>
                <c:pt idx="153">
                  <c:v>34989.73593722222</c:v>
                </c:pt>
                <c:pt idx="154">
                  <c:v>35021.735469988424</c:v>
                </c:pt>
                <c:pt idx="155">
                  <c:v>35069.737572812504</c:v>
                </c:pt>
                <c:pt idx="156">
                  <c:v>35085.738361041665</c:v>
                </c:pt>
                <c:pt idx="157">
                  <c:v>35149.741347106479</c:v>
                </c:pt>
                <c:pt idx="158">
                  <c:v>35165.742039189812</c:v>
                </c:pt>
                <c:pt idx="159">
                  <c:v>35181.742711018516</c:v>
                </c:pt>
                <c:pt idx="160">
                  <c:v>35197.743360578708</c:v>
                </c:pt>
                <c:pt idx="161">
                  <c:v>35213.743991585652</c:v>
                </c:pt>
                <c:pt idx="162">
                  <c:v>35229.744602511571</c:v>
                </c:pt>
                <c:pt idx="163">
                  <c:v>35245.745194756943</c:v>
                </c:pt>
                <c:pt idx="164">
                  <c:v>35261.745776689815</c:v>
                </c:pt>
                <c:pt idx="165">
                  <c:v>35277.746370636574</c:v>
                </c:pt>
                <c:pt idx="166">
                  <c:v>35309.747552847221</c:v>
                </c:pt>
                <c:pt idx="167">
                  <c:v>35325.748164363424</c:v>
                </c:pt>
                <c:pt idx="168">
                  <c:v>35341.74875648148</c:v>
                </c:pt>
                <c:pt idx="169">
                  <c:v>35357.74932855324</c:v>
                </c:pt>
                <c:pt idx="170">
                  <c:v>35389.750379444442</c:v>
                </c:pt>
                <c:pt idx="171">
                  <c:v>35437.751970335652</c:v>
                </c:pt>
                <c:pt idx="172">
                  <c:v>35485.75343877315</c:v>
                </c:pt>
                <c:pt idx="173">
                  <c:v>35501.753881990742</c:v>
                </c:pt>
                <c:pt idx="174">
                  <c:v>35517.754300636574</c:v>
                </c:pt>
                <c:pt idx="175">
                  <c:v>35533.754694699077</c:v>
                </c:pt>
                <c:pt idx="176">
                  <c:v>35549.755088541664</c:v>
                </c:pt>
                <c:pt idx="177">
                  <c:v>35565.755458981483</c:v>
                </c:pt>
                <c:pt idx="178">
                  <c:v>35581.75586571759</c:v>
                </c:pt>
                <c:pt idx="179">
                  <c:v>35597.756236967594</c:v>
                </c:pt>
                <c:pt idx="180">
                  <c:v>35613.756627962961</c:v>
                </c:pt>
                <c:pt idx="181">
                  <c:v>35629.757012453701</c:v>
                </c:pt>
                <c:pt idx="182">
                  <c:v>35645.757379108793</c:v>
                </c:pt>
                <c:pt idx="183">
                  <c:v>35661.757728518518</c:v>
                </c:pt>
                <c:pt idx="184">
                  <c:v>35677.758060601853</c:v>
                </c:pt>
                <c:pt idx="185">
                  <c:v>35693.75837329861</c:v>
                </c:pt>
                <c:pt idx="186">
                  <c:v>35709.758694386575</c:v>
                </c:pt>
                <c:pt idx="187">
                  <c:v>35725.758998993057</c:v>
                </c:pt>
                <c:pt idx="188">
                  <c:v>35773.759820555555</c:v>
                </c:pt>
                <c:pt idx="189">
                  <c:v>35789.760073703699</c:v>
                </c:pt>
                <c:pt idx="190">
                  <c:v>35821.760576736109</c:v>
                </c:pt>
                <c:pt idx="191">
                  <c:v>35837.760815868052</c:v>
                </c:pt>
                <c:pt idx="192">
                  <c:v>35869.761188599536</c:v>
                </c:pt>
                <c:pt idx="193">
                  <c:v>35901.761449872683</c:v>
                </c:pt>
                <c:pt idx="194">
                  <c:v>35917.761614641204</c:v>
                </c:pt>
                <c:pt idx="195">
                  <c:v>35933.761792708334</c:v>
                </c:pt>
                <c:pt idx="196">
                  <c:v>35965.762103611109</c:v>
                </c:pt>
                <c:pt idx="197">
                  <c:v>35981.762257881943</c:v>
                </c:pt>
                <c:pt idx="198">
                  <c:v>35997.762362974536</c:v>
                </c:pt>
                <c:pt idx="199">
                  <c:v>36013.762416655096</c:v>
                </c:pt>
                <c:pt idx="200">
                  <c:v>36029.762534456022</c:v>
                </c:pt>
                <c:pt idx="201">
                  <c:v>36045.762635543979</c:v>
                </c:pt>
                <c:pt idx="202">
                  <c:v>36061.762726736109</c:v>
                </c:pt>
                <c:pt idx="203">
                  <c:v>36077.762737916666</c:v>
                </c:pt>
                <c:pt idx="204">
                  <c:v>36125.762858298607</c:v>
                </c:pt>
                <c:pt idx="205">
                  <c:v>36141.762804872684</c:v>
                </c:pt>
                <c:pt idx="206">
                  <c:v>36157.762911226848</c:v>
                </c:pt>
                <c:pt idx="207">
                  <c:v>36173.762842731478</c:v>
                </c:pt>
                <c:pt idx="208">
                  <c:v>36189.762878263893</c:v>
                </c:pt>
                <c:pt idx="209">
                  <c:v>36221.762984618057</c:v>
                </c:pt>
                <c:pt idx="210">
                  <c:v>36237.762825162034</c:v>
                </c:pt>
                <c:pt idx="211">
                  <c:v>36269.762662488429</c:v>
                </c:pt>
                <c:pt idx="212">
                  <c:v>36301.762375115737</c:v>
                </c:pt>
                <c:pt idx="213">
                  <c:v>36317.762164745371</c:v>
                </c:pt>
                <c:pt idx="214">
                  <c:v>36333.762085902781</c:v>
                </c:pt>
                <c:pt idx="215">
                  <c:v>36341.772356516201</c:v>
                </c:pt>
                <c:pt idx="216">
                  <c:v>36349.761990925923</c:v>
                </c:pt>
                <c:pt idx="217">
                  <c:v>36357.772427638891</c:v>
                </c:pt>
                <c:pt idx="218">
                  <c:v>36365.761961956021</c:v>
                </c:pt>
                <c:pt idx="219">
                  <c:v>36373.772500659725</c:v>
                </c:pt>
                <c:pt idx="220">
                  <c:v>36389.772460324079</c:v>
                </c:pt>
                <c:pt idx="221">
                  <c:v>36397.761731990744</c:v>
                </c:pt>
                <c:pt idx="222">
                  <c:v>36405.772531747687</c:v>
                </c:pt>
                <c:pt idx="223">
                  <c:v>36413.761352499998</c:v>
                </c:pt>
                <c:pt idx="224">
                  <c:v>36429.761120856478</c:v>
                </c:pt>
                <c:pt idx="225">
                  <c:v>36437.772596793984</c:v>
                </c:pt>
                <c:pt idx="226">
                  <c:v>36445.76120414352</c:v>
                </c:pt>
                <c:pt idx="227">
                  <c:v>36453.772474618054</c:v>
                </c:pt>
                <c:pt idx="228">
                  <c:v>36469.772492476855</c:v>
                </c:pt>
                <c:pt idx="229">
                  <c:v>36477.760598865745</c:v>
                </c:pt>
                <c:pt idx="230">
                  <c:v>36493.760213842594</c:v>
                </c:pt>
                <c:pt idx="231">
                  <c:v>36509.760163020837</c:v>
                </c:pt>
                <c:pt idx="232">
                  <c:v>36517.772483078705</c:v>
                </c:pt>
                <c:pt idx="233">
                  <c:v>36533.772458287036</c:v>
                </c:pt>
                <c:pt idx="234">
                  <c:v>36541.759981504627</c:v>
                </c:pt>
                <c:pt idx="235">
                  <c:v>36597.772270960646</c:v>
                </c:pt>
                <c:pt idx="236">
                  <c:v>36597.799699074072</c:v>
                </c:pt>
                <c:pt idx="237">
                  <c:v>36605.759388206017</c:v>
                </c:pt>
                <c:pt idx="238">
                  <c:v>36613.772242465275</c:v>
                </c:pt>
                <c:pt idx="239">
                  <c:v>36629.772091041668</c:v>
                </c:pt>
                <c:pt idx="240">
                  <c:v>36637.760050486111</c:v>
                </c:pt>
                <c:pt idx="241">
                  <c:v>36645.772085104167</c:v>
                </c:pt>
                <c:pt idx="242">
                  <c:v>36661.771954432872</c:v>
                </c:pt>
                <c:pt idx="243">
                  <c:v>36661.800034722226</c:v>
                </c:pt>
                <c:pt idx="244">
                  <c:v>36668.8043287037</c:v>
                </c:pt>
                <c:pt idx="245">
                  <c:v>36669.760671458331</c:v>
                </c:pt>
                <c:pt idx="246">
                  <c:v>36677.771820057867</c:v>
                </c:pt>
                <c:pt idx="247">
                  <c:v>36693.771772766202</c:v>
                </c:pt>
                <c:pt idx="248">
                  <c:v>36701.761170613427</c:v>
                </c:pt>
                <c:pt idx="249">
                  <c:v>36709.771621840278</c:v>
                </c:pt>
                <c:pt idx="250">
                  <c:v>36725.771468252315</c:v>
                </c:pt>
                <c:pt idx="251">
                  <c:v>36725.799907407403</c:v>
                </c:pt>
                <c:pt idx="252">
                  <c:v>36733.761529583331</c:v>
                </c:pt>
                <c:pt idx="253">
                  <c:v>36741.77127928241</c:v>
                </c:pt>
                <c:pt idx="254">
                  <c:v>36749.761836863428</c:v>
                </c:pt>
                <c:pt idx="255">
                  <c:v>36757.771210706022</c:v>
                </c:pt>
                <c:pt idx="256">
                  <c:v>36757.799768518518</c:v>
                </c:pt>
                <c:pt idx="257">
                  <c:v>36765.76206721065</c:v>
                </c:pt>
                <c:pt idx="258">
                  <c:v>36773.771034328704</c:v>
                </c:pt>
                <c:pt idx="259">
                  <c:v>36781.76230224537</c:v>
                </c:pt>
                <c:pt idx="260">
                  <c:v>36789.770805659718</c:v>
                </c:pt>
                <c:pt idx="261">
                  <c:v>36797.762437858793</c:v>
                </c:pt>
                <c:pt idx="262">
                  <c:v>36805.770765439811</c:v>
                </c:pt>
                <c:pt idx="263">
                  <c:v>36813.762533275461</c:v>
                </c:pt>
                <c:pt idx="264">
                  <c:v>36821.77065366898</c:v>
                </c:pt>
                <c:pt idx="265">
                  <c:v>36829.762697094906</c:v>
                </c:pt>
                <c:pt idx="266">
                  <c:v>36837.770693020837</c:v>
                </c:pt>
                <c:pt idx="267">
                  <c:v>36837.798715277779</c:v>
                </c:pt>
                <c:pt idx="268">
                  <c:v>36845.762848275466</c:v>
                </c:pt>
                <c:pt idx="269">
                  <c:v>36853.770698657405</c:v>
                </c:pt>
                <c:pt idx="270">
                  <c:v>36861.762989236115</c:v>
                </c:pt>
                <c:pt idx="271">
                  <c:v>36877.763208935183</c:v>
                </c:pt>
                <c:pt idx="272">
                  <c:v>36885.770803009262</c:v>
                </c:pt>
                <c:pt idx="273">
                  <c:v>36893.763328148147</c:v>
                </c:pt>
                <c:pt idx="274">
                  <c:v>36909.763452615742</c:v>
                </c:pt>
                <c:pt idx="275">
                  <c:v>36949.770703414353</c:v>
                </c:pt>
                <c:pt idx="276">
                  <c:v>36949.797361111108</c:v>
                </c:pt>
                <c:pt idx="277">
                  <c:v>36957.763637557873</c:v>
                </c:pt>
                <c:pt idx="278">
                  <c:v>36965.796793981484</c:v>
                </c:pt>
                <c:pt idx="279">
                  <c:v>36973.763643935185</c:v>
                </c:pt>
                <c:pt idx="280">
                  <c:v>36981.770581377314</c:v>
                </c:pt>
                <c:pt idx="281">
                  <c:v>36997.770569722226</c:v>
                </c:pt>
                <c:pt idx="282">
                  <c:v>36997.796550925923</c:v>
                </c:pt>
                <c:pt idx="283">
                  <c:v>37005.76361159722</c:v>
                </c:pt>
                <c:pt idx="284">
                  <c:v>37013.770536076387</c:v>
                </c:pt>
                <c:pt idx="285">
                  <c:v>37021.763671770837</c:v>
                </c:pt>
                <c:pt idx="286">
                  <c:v>37029.770385428244</c:v>
                </c:pt>
                <c:pt idx="287">
                  <c:v>37037.763728912039</c:v>
                </c:pt>
                <c:pt idx="288">
                  <c:v>37045.770270231485</c:v>
                </c:pt>
                <c:pt idx="289">
                  <c:v>37053.763794618055</c:v>
                </c:pt>
                <c:pt idx="290">
                  <c:v>37061.770140381945</c:v>
                </c:pt>
                <c:pt idx="291">
                  <c:v>37085.763819479165</c:v>
                </c:pt>
                <c:pt idx="292">
                  <c:v>37093.769993506947</c:v>
                </c:pt>
                <c:pt idx="293">
                  <c:v>37101.763766701391</c:v>
                </c:pt>
                <c:pt idx="294">
                  <c:v>37109.769813946761</c:v>
                </c:pt>
                <c:pt idx="295">
                  <c:v>37116.799074074072</c:v>
                </c:pt>
                <c:pt idx="296">
                  <c:v>37117.763756215281</c:v>
                </c:pt>
                <c:pt idx="297">
                  <c:v>37125.769651249997</c:v>
                </c:pt>
                <c:pt idx="298">
                  <c:v>37133.763668182874</c:v>
                </c:pt>
                <c:pt idx="299">
                  <c:v>37141.769508854166</c:v>
                </c:pt>
                <c:pt idx="300">
                  <c:v>37149.763605520835</c:v>
                </c:pt>
                <c:pt idx="301">
                  <c:v>37157.769417442134</c:v>
                </c:pt>
                <c:pt idx="302">
                  <c:v>37157.793634259258</c:v>
                </c:pt>
                <c:pt idx="303">
                  <c:v>37165.763508055556</c:v>
                </c:pt>
                <c:pt idx="304">
                  <c:v>37189.769302638888</c:v>
                </c:pt>
                <c:pt idx="305">
                  <c:v>37197.763309884263</c:v>
                </c:pt>
                <c:pt idx="306">
                  <c:v>37198.788449074076</c:v>
                </c:pt>
                <c:pt idx="307">
                  <c:v>37205.769417465279</c:v>
                </c:pt>
                <c:pt idx="308">
                  <c:v>37205.792499999996</c:v>
                </c:pt>
                <c:pt idx="309">
                  <c:v>37221.76948855324</c:v>
                </c:pt>
                <c:pt idx="310">
                  <c:v>37237.769548692129</c:v>
                </c:pt>
                <c:pt idx="311">
                  <c:v>37245.763127812505</c:v>
                </c:pt>
                <c:pt idx="312">
                  <c:v>37269.769632812502</c:v>
                </c:pt>
                <c:pt idx="313">
                  <c:v>37269.791122685187</c:v>
                </c:pt>
                <c:pt idx="314">
                  <c:v>37285.76962835648</c:v>
                </c:pt>
                <c:pt idx="315">
                  <c:v>37293.762670046301</c:v>
                </c:pt>
                <c:pt idx="316">
                  <c:v>37317.769760868054</c:v>
                </c:pt>
                <c:pt idx="317">
                  <c:v>37333.769637418984</c:v>
                </c:pt>
                <c:pt idx="318">
                  <c:v>37349.76961974537</c:v>
                </c:pt>
                <c:pt idx="319">
                  <c:v>37365.769633275464</c:v>
                </c:pt>
                <c:pt idx="320">
                  <c:v>37381.769683680555</c:v>
                </c:pt>
                <c:pt idx="321">
                  <c:v>37389.761412685184</c:v>
                </c:pt>
                <c:pt idx="322">
                  <c:v>37397.769580856482</c:v>
                </c:pt>
                <c:pt idx="323">
                  <c:v>37413.769504062497</c:v>
                </c:pt>
                <c:pt idx="324">
                  <c:v>37413.790625000001</c:v>
                </c:pt>
                <c:pt idx="325">
                  <c:v>37421.760923923612</c:v>
                </c:pt>
                <c:pt idx="326">
                  <c:v>37429.769418854165</c:v>
                </c:pt>
                <c:pt idx="327">
                  <c:v>37429.790462962963</c:v>
                </c:pt>
                <c:pt idx="328">
                  <c:v>37437.760671064811</c:v>
                </c:pt>
                <c:pt idx="329">
                  <c:v>37445.769383356484</c:v>
                </c:pt>
                <c:pt idx="330">
                  <c:v>37453.760420787039</c:v>
                </c:pt>
                <c:pt idx="331">
                  <c:v>37461.769270335644</c:v>
                </c:pt>
                <c:pt idx="332">
                  <c:v>37461.790601851855</c:v>
                </c:pt>
                <c:pt idx="333">
                  <c:v>37469.760147337962</c:v>
                </c:pt>
                <c:pt idx="334">
                  <c:v>37477.769216631947</c:v>
                </c:pt>
                <c:pt idx="335">
                  <c:v>37485.759804942129</c:v>
                </c:pt>
                <c:pt idx="336">
                  <c:v>37493.769112499998</c:v>
                </c:pt>
                <c:pt idx="337">
                  <c:v>37501.759485381946</c:v>
                </c:pt>
                <c:pt idx="338">
                  <c:v>37509.769053842596</c:v>
                </c:pt>
                <c:pt idx="339">
                  <c:v>37517.75926204861</c:v>
                </c:pt>
                <c:pt idx="340">
                  <c:v>37525.768931180559</c:v>
                </c:pt>
                <c:pt idx="341">
                  <c:v>37533.758917962965</c:v>
                </c:pt>
                <c:pt idx="342">
                  <c:v>37541.768846678242</c:v>
                </c:pt>
                <c:pt idx="343">
                  <c:v>37549.758519606483</c:v>
                </c:pt>
                <c:pt idx="344">
                  <c:v>37557.768943495372</c:v>
                </c:pt>
                <c:pt idx="345">
                  <c:v>37565.758227060185</c:v>
                </c:pt>
                <c:pt idx="346">
                  <c:v>37581.757818726852</c:v>
                </c:pt>
                <c:pt idx="347">
                  <c:v>37589.769261412039</c:v>
                </c:pt>
                <c:pt idx="348">
                  <c:v>37589.790347222224</c:v>
                </c:pt>
                <c:pt idx="349">
                  <c:v>37597.757589756948</c:v>
                </c:pt>
                <c:pt idx="350">
                  <c:v>37605.769272569443</c:v>
                </c:pt>
                <c:pt idx="351">
                  <c:v>37613.757882407408</c:v>
                </c:pt>
                <c:pt idx="352">
                  <c:v>37637.769407800923</c:v>
                </c:pt>
                <c:pt idx="353">
                  <c:v>37661.758622384259</c:v>
                </c:pt>
                <c:pt idx="354">
                  <c:v>37685.769604247689</c:v>
                </c:pt>
                <c:pt idx="355">
                  <c:v>37693.759195937499</c:v>
                </c:pt>
                <c:pt idx="356">
                  <c:v>37701.769564884264</c:v>
                </c:pt>
                <c:pt idx="357">
                  <c:v>37709.759475694445</c:v>
                </c:pt>
                <c:pt idx="358">
                  <c:v>37717.769622777778</c:v>
                </c:pt>
                <c:pt idx="359">
                  <c:v>37725.759779085653</c:v>
                </c:pt>
                <c:pt idx="360">
                  <c:v>37733.769598622683</c:v>
                </c:pt>
                <c:pt idx="361">
                  <c:v>37741.760034432868</c:v>
                </c:pt>
                <c:pt idx="362">
                  <c:v>37757.760249375002</c:v>
                </c:pt>
                <c:pt idx="363">
                  <c:v>37765.769574074075</c:v>
                </c:pt>
                <c:pt idx="364">
                  <c:v>37765.789687500001</c:v>
                </c:pt>
                <c:pt idx="365">
                  <c:v>37773.760435555552</c:v>
                </c:pt>
                <c:pt idx="366">
                  <c:v>37805.760914467595</c:v>
                </c:pt>
                <c:pt idx="367">
                  <c:v>37821.761099884257</c:v>
                </c:pt>
                <c:pt idx="368">
                  <c:v>37829.769434097223</c:v>
                </c:pt>
                <c:pt idx="369">
                  <c:v>37837.761311793984</c:v>
                </c:pt>
                <c:pt idx="370">
                  <c:v>37845.769378923607</c:v>
                </c:pt>
                <c:pt idx="371">
                  <c:v>37853.761505555558</c:v>
                </c:pt>
                <c:pt idx="372">
                  <c:v>37861.769350416667</c:v>
                </c:pt>
                <c:pt idx="373">
                  <c:v>37869.76169954861</c:v>
                </c:pt>
                <c:pt idx="374">
                  <c:v>37885.761876793986</c:v>
                </c:pt>
                <c:pt idx="375">
                  <c:v>37893.769222997682</c:v>
                </c:pt>
                <c:pt idx="376">
                  <c:v>37901.762011435188</c:v>
                </c:pt>
                <c:pt idx="377">
                  <c:v>37909.769221504626</c:v>
                </c:pt>
                <c:pt idx="378">
                  <c:v>37941.769515069449</c:v>
                </c:pt>
                <c:pt idx="379">
                  <c:v>37941.789849537039</c:v>
                </c:pt>
                <c:pt idx="380">
                  <c:v>37949.76247173611</c:v>
                </c:pt>
                <c:pt idx="381">
                  <c:v>37957.769553749997</c:v>
                </c:pt>
                <c:pt idx="382">
                  <c:v>37973.769660879632</c:v>
                </c:pt>
                <c:pt idx="383">
                  <c:v>37981.762654618055</c:v>
                </c:pt>
                <c:pt idx="384">
                  <c:v>37989.769732719906</c:v>
                </c:pt>
                <c:pt idx="385">
                  <c:v>37997.762689849536</c:v>
                </c:pt>
                <c:pt idx="386">
                  <c:v>38005.769784999997</c:v>
                </c:pt>
                <c:pt idx="387">
                  <c:v>38021.769859432869</c:v>
                </c:pt>
                <c:pt idx="388">
                  <c:v>38029.762775694442</c:v>
                </c:pt>
                <c:pt idx="389">
                  <c:v>38045.762841805554</c:v>
                </c:pt>
                <c:pt idx="390">
                  <c:v>38053.76993440972</c:v>
                </c:pt>
                <c:pt idx="391">
                  <c:v>38053.789756944447</c:v>
                </c:pt>
                <c:pt idx="392">
                  <c:v>38060.793969907405</c:v>
                </c:pt>
                <c:pt idx="393">
                  <c:v>38061.762912881946</c:v>
                </c:pt>
                <c:pt idx="394">
                  <c:v>38069.769987106483</c:v>
                </c:pt>
                <c:pt idx="395">
                  <c:v>38077.762994259261</c:v>
                </c:pt>
                <c:pt idx="396">
                  <c:v>38085.769947916662</c:v>
                </c:pt>
                <c:pt idx="397">
                  <c:v>38085.789293981477</c:v>
                </c:pt>
                <c:pt idx="398">
                  <c:v>38093.76336611111</c:v>
                </c:pt>
                <c:pt idx="399">
                  <c:v>38101.769884166664</c:v>
                </c:pt>
                <c:pt idx="400">
                  <c:v>38109.763667129628</c:v>
                </c:pt>
                <c:pt idx="401">
                  <c:v>38117.769922638887</c:v>
                </c:pt>
                <c:pt idx="402">
                  <c:v>38125.763994548615</c:v>
                </c:pt>
                <c:pt idx="403">
                  <c:v>38133.769902731481</c:v>
                </c:pt>
                <c:pt idx="404">
                  <c:v>38149.769826539356</c:v>
                </c:pt>
                <c:pt idx="405">
                  <c:v>38157.764623912037</c:v>
                </c:pt>
                <c:pt idx="406">
                  <c:v>38165.769805219905</c:v>
                </c:pt>
                <c:pt idx="407">
                  <c:v>38173.764965150462</c:v>
                </c:pt>
                <c:pt idx="408">
                  <c:v>38181.769776446759</c:v>
                </c:pt>
                <c:pt idx="409">
                  <c:v>38189.765262569446</c:v>
                </c:pt>
                <c:pt idx="410">
                  <c:v>38197.769692951391</c:v>
                </c:pt>
                <c:pt idx="411">
                  <c:v>38205.765480856484</c:v>
                </c:pt>
                <c:pt idx="412">
                  <c:v>38213.769654710646</c:v>
                </c:pt>
                <c:pt idx="413">
                  <c:v>38213.789085648146</c:v>
                </c:pt>
                <c:pt idx="414">
                  <c:v>38229.769615104167</c:v>
                </c:pt>
                <c:pt idx="415">
                  <c:v>38237.766075798609</c:v>
                </c:pt>
                <c:pt idx="416">
                  <c:v>38245.769533067127</c:v>
                </c:pt>
                <c:pt idx="417">
                  <c:v>38253.766342465278</c:v>
                </c:pt>
                <c:pt idx="418">
                  <c:v>38261.769494629625</c:v>
                </c:pt>
                <c:pt idx="419">
                  <c:v>38261.788888888885</c:v>
                </c:pt>
                <c:pt idx="420">
                  <c:v>38269.766570428241</c:v>
                </c:pt>
                <c:pt idx="421">
                  <c:v>38277.78875</c:v>
                </c:pt>
                <c:pt idx="422">
                  <c:v>38284.792962962965</c:v>
                </c:pt>
                <c:pt idx="423">
                  <c:v>38285.766808298613</c:v>
                </c:pt>
                <c:pt idx="424">
                  <c:v>38293.769707013889</c:v>
                </c:pt>
                <c:pt idx="425">
                  <c:v>38293.788645833338</c:v>
                </c:pt>
                <c:pt idx="426">
                  <c:v>38301.76701880787</c:v>
                </c:pt>
                <c:pt idx="427">
                  <c:v>38309.769770439816</c:v>
                </c:pt>
                <c:pt idx="428">
                  <c:v>38317.76722991898</c:v>
                </c:pt>
                <c:pt idx="429">
                  <c:v>38325.769889409727</c:v>
                </c:pt>
                <c:pt idx="430">
                  <c:v>38333.767471840278</c:v>
                </c:pt>
                <c:pt idx="431">
                  <c:v>38373.770069039354</c:v>
                </c:pt>
                <c:pt idx="432">
                  <c:v>38381.767907905094</c:v>
                </c:pt>
                <c:pt idx="433">
                  <c:v>38389.770158993051</c:v>
                </c:pt>
                <c:pt idx="434">
                  <c:v>38413.768267858795</c:v>
                </c:pt>
                <c:pt idx="435">
                  <c:v>38421.770279861114</c:v>
                </c:pt>
                <c:pt idx="436">
                  <c:v>38437.770264282408</c:v>
                </c:pt>
                <c:pt idx="437">
                  <c:v>38453.77020240741</c:v>
                </c:pt>
                <c:pt idx="438">
                  <c:v>38461.768502928244</c:v>
                </c:pt>
                <c:pt idx="439">
                  <c:v>38485.770219942133</c:v>
                </c:pt>
                <c:pt idx="440">
                  <c:v>38493.768638263893</c:v>
                </c:pt>
                <c:pt idx="441">
                  <c:v>38501.770185543981</c:v>
                </c:pt>
                <c:pt idx="442">
                  <c:v>38508.79315972222</c:v>
                </c:pt>
                <c:pt idx="443">
                  <c:v>38509.768736678241</c:v>
                </c:pt>
                <c:pt idx="444">
                  <c:v>38524.793206018519</c:v>
                </c:pt>
                <c:pt idx="445">
                  <c:v>38525.768808611108</c:v>
                </c:pt>
                <c:pt idx="446">
                  <c:v>38533.770070127313</c:v>
                </c:pt>
                <c:pt idx="447">
                  <c:v>38533.788958333331</c:v>
                </c:pt>
                <c:pt idx="448">
                  <c:v>38541.768870358792</c:v>
                </c:pt>
                <c:pt idx="449">
                  <c:v>38549.7700869213</c:v>
                </c:pt>
                <c:pt idx="450">
                  <c:v>38549.789004629631</c:v>
                </c:pt>
                <c:pt idx="451">
                  <c:v>38557.769006944443</c:v>
                </c:pt>
                <c:pt idx="452">
                  <c:v>38565.77006574074</c:v>
                </c:pt>
                <c:pt idx="453">
                  <c:v>38565.788993055554</c:v>
                </c:pt>
                <c:pt idx="454">
                  <c:v>38573.76910287037</c:v>
                </c:pt>
                <c:pt idx="455">
                  <c:v>38581.770008680556</c:v>
                </c:pt>
                <c:pt idx="456">
                  <c:v>38581.788935185185</c:v>
                </c:pt>
                <c:pt idx="457">
                  <c:v>38589.769163263889</c:v>
                </c:pt>
                <c:pt idx="458">
                  <c:v>38597.769917569443</c:v>
                </c:pt>
                <c:pt idx="459">
                  <c:v>38597.788819444446</c:v>
                </c:pt>
                <c:pt idx="460">
                  <c:v>38605.769184340279</c:v>
                </c:pt>
                <c:pt idx="461">
                  <c:v>38613.769838761575</c:v>
                </c:pt>
                <c:pt idx="462">
                  <c:v>38613.7887037037</c:v>
                </c:pt>
                <c:pt idx="463">
                  <c:v>38637.769117627315</c:v>
                </c:pt>
                <c:pt idx="464">
                  <c:v>38645.769931979165</c:v>
                </c:pt>
                <c:pt idx="465">
                  <c:v>38669.769356423611</c:v>
                </c:pt>
                <c:pt idx="466">
                  <c:v>38677.770164386573</c:v>
                </c:pt>
                <c:pt idx="467">
                  <c:v>38693.788807870369</c:v>
                </c:pt>
                <c:pt idx="468">
                  <c:v>38709.770250925925</c:v>
                </c:pt>
                <c:pt idx="469">
                  <c:v>38725.770363310185</c:v>
                </c:pt>
                <c:pt idx="470">
                  <c:v>38732.792638888888</c:v>
                </c:pt>
                <c:pt idx="471">
                  <c:v>38741.770453749996</c:v>
                </c:pt>
                <c:pt idx="472">
                  <c:v>38741.788391203707</c:v>
                </c:pt>
                <c:pt idx="473">
                  <c:v>38757.770514374999</c:v>
                </c:pt>
                <c:pt idx="474">
                  <c:v>38757.788599537038</c:v>
                </c:pt>
                <c:pt idx="475">
                  <c:v>38773.770548738423</c:v>
                </c:pt>
                <c:pt idx="476">
                  <c:v>38813.771566412033</c:v>
                </c:pt>
                <c:pt idx="477">
                  <c:v>38821.789050925923</c:v>
                </c:pt>
                <c:pt idx="478">
                  <c:v>38837.770515879631</c:v>
                </c:pt>
                <c:pt idx="479">
                  <c:v>38845.771887627314</c:v>
                </c:pt>
                <c:pt idx="480">
                  <c:v>38853.770534398151</c:v>
                </c:pt>
                <c:pt idx="481">
                  <c:v>38853.788981481484</c:v>
                </c:pt>
                <c:pt idx="482">
                  <c:v>38861.772027094907</c:v>
                </c:pt>
                <c:pt idx="483">
                  <c:v>38869.770521018516</c:v>
                </c:pt>
                <c:pt idx="484">
                  <c:v>38877.772216354169</c:v>
                </c:pt>
                <c:pt idx="485">
                  <c:v>38885.770476678241</c:v>
                </c:pt>
                <c:pt idx="486">
                  <c:v>38893.772402002316</c:v>
                </c:pt>
                <c:pt idx="487">
                  <c:v>38901.770406527779</c:v>
                </c:pt>
                <c:pt idx="488">
                  <c:v>38908.793530092589</c:v>
                </c:pt>
                <c:pt idx="489">
                  <c:v>38909.772570694447</c:v>
                </c:pt>
                <c:pt idx="490">
                  <c:v>38917.770312118053</c:v>
                </c:pt>
                <c:pt idx="491">
                  <c:v>38925.772714050923</c:v>
                </c:pt>
                <c:pt idx="492">
                  <c:v>38933.770268668981</c:v>
                </c:pt>
                <c:pt idx="493">
                  <c:v>38941.772843738428</c:v>
                </c:pt>
                <c:pt idx="494">
                  <c:v>38949.770247407403</c:v>
                </c:pt>
                <c:pt idx="495">
                  <c:v>38957.772970983795</c:v>
                </c:pt>
                <c:pt idx="496">
                  <c:v>38965.770203113425</c:v>
                </c:pt>
                <c:pt idx="497">
                  <c:v>38973.7731040625</c:v>
                </c:pt>
                <c:pt idx="498">
                  <c:v>38981.770134143517</c:v>
                </c:pt>
                <c:pt idx="499">
                  <c:v>38989.773239907408</c:v>
                </c:pt>
                <c:pt idx="500">
                  <c:v>38997.770026932871</c:v>
                </c:pt>
                <c:pt idx="501">
                  <c:v>39005.773369768518</c:v>
                </c:pt>
                <c:pt idx="502">
                  <c:v>39013.770222303239</c:v>
                </c:pt>
                <c:pt idx="503">
                  <c:v>39020.793229166666</c:v>
                </c:pt>
                <c:pt idx="504">
                  <c:v>39021.773486608799</c:v>
                </c:pt>
                <c:pt idx="505">
                  <c:v>39029.770384953707</c:v>
                </c:pt>
                <c:pt idx="506">
                  <c:v>39029.788993055554</c:v>
                </c:pt>
                <c:pt idx="507">
                  <c:v>39045.770507754627</c:v>
                </c:pt>
                <c:pt idx="508">
                  <c:v>39053.773668587964</c:v>
                </c:pt>
                <c:pt idx="509">
                  <c:v>39061.789050925923</c:v>
                </c:pt>
                <c:pt idx="510">
                  <c:v>39069.773745613427</c:v>
                </c:pt>
                <c:pt idx="511">
                  <c:v>39085.773819340277</c:v>
                </c:pt>
                <c:pt idx="512">
                  <c:v>39093.77063525463</c:v>
                </c:pt>
                <c:pt idx="513">
                  <c:v>39101.77388940972</c:v>
                </c:pt>
                <c:pt idx="514">
                  <c:v>39109.770698310182</c:v>
                </c:pt>
                <c:pt idx="515">
                  <c:v>39117.773937256949</c:v>
                </c:pt>
                <c:pt idx="516">
                  <c:v>39133.773954583332</c:v>
                </c:pt>
                <c:pt idx="517">
                  <c:v>39141.770826041669</c:v>
                </c:pt>
                <c:pt idx="518">
                  <c:v>39157.770853576389</c:v>
                </c:pt>
                <c:pt idx="519">
                  <c:v>39157.789675925924</c:v>
                </c:pt>
                <c:pt idx="520">
                  <c:v>39165.77389971065</c:v>
                </c:pt>
                <c:pt idx="521">
                  <c:v>39180.793912037036</c:v>
                </c:pt>
                <c:pt idx="522">
                  <c:v>39181.773835358792</c:v>
                </c:pt>
                <c:pt idx="523">
                  <c:v>39189.770835925927</c:v>
                </c:pt>
                <c:pt idx="524">
                  <c:v>39189.789583333331</c:v>
                </c:pt>
                <c:pt idx="525">
                  <c:v>39196.79383101852</c:v>
                </c:pt>
                <c:pt idx="526">
                  <c:v>39197.773751273147</c:v>
                </c:pt>
                <c:pt idx="527">
                  <c:v>39205.770790613424</c:v>
                </c:pt>
                <c:pt idx="528">
                  <c:v>39212.793703703705</c:v>
                </c:pt>
                <c:pt idx="529">
                  <c:v>39213.773647199072</c:v>
                </c:pt>
                <c:pt idx="530">
                  <c:v>39221.770718726853</c:v>
                </c:pt>
                <c:pt idx="531">
                  <c:v>39221.7893287037</c:v>
                </c:pt>
                <c:pt idx="532">
                  <c:v>39229.773510763887</c:v>
                </c:pt>
                <c:pt idx="533">
                  <c:v>39237.77066678241</c:v>
                </c:pt>
                <c:pt idx="534">
                  <c:v>39245.773337407409</c:v>
                </c:pt>
                <c:pt idx="535">
                  <c:v>39253.770666504628</c:v>
                </c:pt>
                <c:pt idx="536">
                  <c:v>39261.773126701388</c:v>
                </c:pt>
                <c:pt idx="537">
                  <c:v>39277.77304291667</c:v>
                </c:pt>
                <c:pt idx="538">
                  <c:v>39285.770603668978</c:v>
                </c:pt>
                <c:pt idx="539">
                  <c:v>39293.77293515046</c:v>
                </c:pt>
                <c:pt idx="540">
                  <c:v>39301.770545300926</c:v>
                </c:pt>
                <c:pt idx="541">
                  <c:v>39308.793923611112</c:v>
                </c:pt>
                <c:pt idx="542">
                  <c:v>39309.772815532408</c:v>
                </c:pt>
                <c:pt idx="543">
                  <c:v>39317.770470810181</c:v>
                </c:pt>
                <c:pt idx="544">
                  <c:v>39333.770380648144</c:v>
                </c:pt>
                <c:pt idx="545">
                  <c:v>39341.772624606485</c:v>
                </c:pt>
                <c:pt idx="546">
                  <c:v>39349.789548611108</c:v>
                </c:pt>
                <c:pt idx="547">
                  <c:v>39357.772528148147</c:v>
                </c:pt>
                <c:pt idx="548">
                  <c:v>39365.770293530091</c:v>
                </c:pt>
                <c:pt idx="549">
                  <c:v>39381.77043409722</c:v>
                </c:pt>
                <c:pt idx="550">
                  <c:v>39388.793495370366</c:v>
                </c:pt>
                <c:pt idx="551">
                  <c:v>39397.770548402776</c:v>
                </c:pt>
                <c:pt idx="552">
                  <c:v>39413.770635416666</c:v>
                </c:pt>
                <c:pt idx="553">
                  <c:v>39429.770694872685</c:v>
                </c:pt>
                <c:pt idx="554">
                  <c:v>39493.770677395834</c:v>
                </c:pt>
                <c:pt idx="555">
                  <c:v>39509.770618703704</c:v>
                </c:pt>
                <c:pt idx="556">
                  <c:v>39517.770571412038</c:v>
                </c:pt>
                <c:pt idx="557">
                  <c:v>39533.770327534723</c:v>
                </c:pt>
                <c:pt idx="558">
                  <c:v>39541.7705875463</c:v>
                </c:pt>
                <c:pt idx="559">
                  <c:v>39549.770065150464</c:v>
                </c:pt>
                <c:pt idx="560">
                  <c:v>39557.770564537037</c:v>
                </c:pt>
                <c:pt idx="561">
                  <c:v>39565.769782361109</c:v>
                </c:pt>
                <c:pt idx="562">
                  <c:v>39573.770518275465</c:v>
                </c:pt>
                <c:pt idx="563">
                  <c:v>39581.769490324077</c:v>
                </c:pt>
                <c:pt idx="564">
                  <c:v>39589.770450324075</c:v>
                </c:pt>
                <c:pt idx="565">
                  <c:v>39597.769191342595</c:v>
                </c:pt>
                <c:pt idx="566">
                  <c:v>39605.770360706018</c:v>
                </c:pt>
                <c:pt idx="567">
                  <c:v>39613.768891250002</c:v>
                </c:pt>
                <c:pt idx="568">
                  <c:v>39621.770251770831</c:v>
                </c:pt>
                <c:pt idx="569">
                  <c:v>39629.768580717595</c:v>
                </c:pt>
                <c:pt idx="570">
                  <c:v>39637.77012429398</c:v>
                </c:pt>
                <c:pt idx="571">
                  <c:v>39645.768260034718</c:v>
                </c:pt>
                <c:pt idx="572">
                  <c:v>39653.769992893518</c:v>
                </c:pt>
                <c:pt idx="573">
                  <c:v>39661.767929016205</c:v>
                </c:pt>
                <c:pt idx="574">
                  <c:v>39669.769927233792</c:v>
                </c:pt>
                <c:pt idx="575">
                  <c:v>39677.767606412039</c:v>
                </c:pt>
                <c:pt idx="576">
                  <c:v>39685.76984818287</c:v>
                </c:pt>
                <c:pt idx="577">
                  <c:v>39693.767310347219</c:v>
                </c:pt>
                <c:pt idx="578">
                  <c:v>39701.769755706016</c:v>
                </c:pt>
                <c:pt idx="579">
                  <c:v>39709.76698990741</c:v>
                </c:pt>
                <c:pt idx="580">
                  <c:v>39717.769648194444</c:v>
                </c:pt>
                <c:pt idx="581">
                  <c:v>39733.7695340625</c:v>
                </c:pt>
                <c:pt idx="582">
                  <c:v>39741.766263634257</c:v>
                </c:pt>
                <c:pt idx="583">
                  <c:v>39749.769722789351</c:v>
                </c:pt>
                <c:pt idx="584">
                  <c:v>39765.769886655093</c:v>
                </c:pt>
                <c:pt idx="585">
                  <c:v>39781.770024131947</c:v>
                </c:pt>
                <c:pt idx="586">
                  <c:v>39813.770226284723</c:v>
                </c:pt>
                <c:pt idx="587">
                  <c:v>39821.766942361108</c:v>
                </c:pt>
                <c:pt idx="588">
                  <c:v>39829.770282557874</c:v>
                </c:pt>
                <c:pt idx="589">
                  <c:v>39836.794340277775</c:v>
                </c:pt>
                <c:pt idx="590">
                  <c:v>39845.770330879634</c:v>
                </c:pt>
                <c:pt idx="591">
                  <c:v>39845.79005787037</c:v>
                </c:pt>
                <c:pt idx="592">
                  <c:v>39869.767803344905</c:v>
                </c:pt>
                <c:pt idx="593">
                  <c:v>39877.790081018517</c:v>
                </c:pt>
                <c:pt idx="594">
                  <c:v>39885.768060925926</c:v>
                </c:pt>
                <c:pt idx="595">
                  <c:v>39901.768303206016</c:v>
                </c:pt>
                <c:pt idx="596">
                  <c:v>39909.770696192129</c:v>
                </c:pt>
                <c:pt idx="597">
                  <c:v>39917.768529074077</c:v>
                </c:pt>
                <c:pt idx="598">
                  <c:v>39925.770747071758</c:v>
                </c:pt>
                <c:pt idx="599">
                  <c:v>39949.76895420139</c:v>
                </c:pt>
                <c:pt idx="600">
                  <c:v>39957.770794050928</c:v>
                </c:pt>
                <c:pt idx="601">
                  <c:v>39973.770788541668</c:v>
                </c:pt>
                <c:pt idx="602">
                  <c:v>39980.794120370367</c:v>
                </c:pt>
                <c:pt idx="603">
                  <c:v>39981.769352627314</c:v>
                </c:pt>
                <c:pt idx="604">
                  <c:v>39989.770764814813</c:v>
                </c:pt>
                <c:pt idx="605">
                  <c:v>39996.793958333335</c:v>
                </c:pt>
                <c:pt idx="606">
                  <c:v>39997.769551076388</c:v>
                </c:pt>
                <c:pt idx="607">
                  <c:v>40005.77072414352</c:v>
                </c:pt>
                <c:pt idx="608">
                  <c:v>40013.769733287038</c:v>
                </c:pt>
                <c:pt idx="609">
                  <c:v>40021.770667303237</c:v>
                </c:pt>
                <c:pt idx="610">
                  <c:v>40028.793912037036</c:v>
                </c:pt>
                <c:pt idx="611">
                  <c:v>40029.769901701387</c:v>
                </c:pt>
                <c:pt idx="612">
                  <c:v>40037.770601400465</c:v>
                </c:pt>
                <c:pt idx="613">
                  <c:v>40045.77006836806</c:v>
                </c:pt>
                <c:pt idx="614">
                  <c:v>40053.770605694444</c:v>
                </c:pt>
                <c:pt idx="615">
                  <c:v>40053.789594907408</c:v>
                </c:pt>
                <c:pt idx="616">
                  <c:v>40061.770233761577</c:v>
                </c:pt>
                <c:pt idx="617">
                  <c:v>40069.770596342591</c:v>
                </c:pt>
                <c:pt idx="618">
                  <c:v>40069.789537037039</c:v>
                </c:pt>
                <c:pt idx="619">
                  <c:v>40077.770378969908</c:v>
                </c:pt>
                <c:pt idx="620">
                  <c:v>40092.793692129628</c:v>
                </c:pt>
                <c:pt idx="621">
                  <c:v>40093.770505856482</c:v>
                </c:pt>
                <c:pt idx="622">
                  <c:v>40101.770587534724</c:v>
                </c:pt>
                <c:pt idx="623">
                  <c:v>40108.793749999997</c:v>
                </c:pt>
                <c:pt idx="624">
                  <c:v>40109.770614108798</c:v>
                </c:pt>
                <c:pt idx="625">
                  <c:v>40117.770771006944</c:v>
                </c:pt>
                <c:pt idx="626">
                  <c:v>40117.789513888885</c:v>
                </c:pt>
                <c:pt idx="627">
                  <c:v>40124.79383101852</c:v>
                </c:pt>
                <c:pt idx="628">
                  <c:v>40125.770701805552</c:v>
                </c:pt>
                <c:pt idx="629">
                  <c:v>40133.770926643519</c:v>
                </c:pt>
                <c:pt idx="630">
                  <c:v>40140.793877314813</c:v>
                </c:pt>
                <c:pt idx="631">
                  <c:v>40141.770774027776</c:v>
                </c:pt>
                <c:pt idx="632">
                  <c:v>40149.771052222219</c:v>
                </c:pt>
                <c:pt idx="633">
                  <c:v>40165.771220289353</c:v>
                </c:pt>
                <c:pt idx="634">
                  <c:v>40172.79383101852</c:v>
                </c:pt>
                <c:pt idx="635">
                  <c:v>40181.771413298615</c:v>
                </c:pt>
                <c:pt idx="636">
                  <c:v>40220.793761574074</c:v>
                </c:pt>
                <c:pt idx="637">
                  <c:v>40221.771115069445</c:v>
                </c:pt>
                <c:pt idx="638">
                  <c:v>40229.771852268517</c:v>
                </c:pt>
                <c:pt idx="639">
                  <c:v>40253.771146446757</c:v>
                </c:pt>
                <c:pt idx="640">
                  <c:v>40261.771998935183</c:v>
                </c:pt>
                <c:pt idx="641">
                  <c:v>40284.793726851851</c:v>
                </c:pt>
                <c:pt idx="642">
                  <c:v>40285.771100069447</c:v>
                </c:pt>
                <c:pt idx="643">
                  <c:v>40293.772013425929</c:v>
                </c:pt>
                <c:pt idx="644">
                  <c:v>40300.793668981481</c:v>
                </c:pt>
                <c:pt idx="645">
                  <c:v>40301.771057986109</c:v>
                </c:pt>
                <c:pt idx="646">
                  <c:v>40309.77197037037</c:v>
                </c:pt>
                <c:pt idx="647">
                  <c:v>40325.771960613427</c:v>
                </c:pt>
                <c:pt idx="648">
                  <c:v>40325.789479166662</c:v>
                </c:pt>
                <c:pt idx="649">
                  <c:v>40332.79378472222</c:v>
                </c:pt>
                <c:pt idx="650">
                  <c:v>40341.77197076389</c:v>
                </c:pt>
                <c:pt idx="651">
                  <c:v>40349.770911226849</c:v>
                </c:pt>
                <c:pt idx="652">
                  <c:v>40357.77200582176</c:v>
                </c:pt>
                <c:pt idx="653">
                  <c:v>40365.770860787037</c:v>
                </c:pt>
                <c:pt idx="654">
                  <c:v>40373.77202798611</c:v>
                </c:pt>
                <c:pt idx="655">
                  <c:v>40381.770813854164</c:v>
                </c:pt>
                <c:pt idx="656">
                  <c:v>40389.772027939813</c:v>
                </c:pt>
                <c:pt idx="657">
                  <c:v>40397.770741053238</c:v>
                </c:pt>
                <c:pt idx="658">
                  <c:v>40405.772029328706</c:v>
                </c:pt>
                <c:pt idx="659">
                  <c:v>40413.770695856481</c:v>
                </c:pt>
                <c:pt idx="660">
                  <c:v>40429.770653055559</c:v>
                </c:pt>
                <c:pt idx="661">
                  <c:v>40437.772074849534</c:v>
                </c:pt>
                <c:pt idx="662">
                  <c:v>40445.770583055557</c:v>
                </c:pt>
                <c:pt idx="663">
                  <c:v>40453.772034583337</c:v>
                </c:pt>
                <c:pt idx="664">
                  <c:v>40461.770487002315</c:v>
                </c:pt>
                <c:pt idx="665">
                  <c:v>40469.772165289352</c:v>
                </c:pt>
                <c:pt idx="666">
                  <c:v>40493.770331435182</c:v>
                </c:pt>
                <c:pt idx="667">
                  <c:v>40501.772420104171</c:v>
                </c:pt>
                <c:pt idx="668">
                  <c:v>40517.772534421296</c:v>
                </c:pt>
                <c:pt idx="669">
                  <c:v>40524.793530092589</c:v>
                </c:pt>
                <c:pt idx="670">
                  <c:v>40525.770376435183</c:v>
                </c:pt>
                <c:pt idx="671">
                  <c:v>40549.772726203708</c:v>
                </c:pt>
                <c:pt idx="672">
                  <c:v>40557.770442453708</c:v>
                </c:pt>
                <c:pt idx="673">
                  <c:v>40565.77280658565</c:v>
                </c:pt>
                <c:pt idx="674">
                  <c:v>40581.772859189812</c:v>
                </c:pt>
                <c:pt idx="675">
                  <c:v>40589.770465891204</c:v>
                </c:pt>
                <c:pt idx="676">
                  <c:v>40605.770450081021</c:v>
                </c:pt>
                <c:pt idx="677">
                  <c:v>40613.772960104165</c:v>
                </c:pt>
                <c:pt idx="678">
                  <c:v>40637.770361226852</c:v>
                </c:pt>
                <c:pt idx="679">
                  <c:v>40645.772997604166</c:v>
                </c:pt>
                <c:pt idx="680">
                  <c:v>40653.770274363429</c:v>
                </c:pt>
                <c:pt idx="681">
                  <c:v>40661.77299539352</c:v>
                </c:pt>
                <c:pt idx="682">
                  <c:v>40669.770213900461</c:v>
                </c:pt>
                <c:pt idx="683">
                  <c:v>40685.770164050926</c:v>
                </c:pt>
                <c:pt idx="684">
                  <c:v>40693.772987476856</c:v>
                </c:pt>
                <c:pt idx="685">
                  <c:v>40701.770078113426</c:v>
                </c:pt>
                <c:pt idx="686">
                  <c:v>40709.772975358792</c:v>
                </c:pt>
                <c:pt idx="687">
                  <c:v>40717.769986400461</c:v>
                </c:pt>
                <c:pt idx="688">
                  <c:v>40725.772932071763</c:v>
                </c:pt>
                <c:pt idx="689">
                  <c:v>40733.76991570602</c:v>
                </c:pt>
                <c:pt idx="690">
                  <c:v>40741.772927337966</c:v>
                </c:pt>
                <c:pt idx="691">
                  <c:v>40749.769820057874</c:v>
                </c:pt>
                <c:pt idx="692">
                  <c:v>40757.772883368059</c:v>
                </c:pt>
                <c:pt idx="693">
                  <c:v>40765.76971310185</c:v>
                </c:pt>
                <c:pt idx="694">
                  <c:v>40773.772847465276</c:v>
                </c:pt>
                <c:pt idx="695">
                  <c:v>40781.769613946759</c:v>
                </c:pt>
                <c:pt idx="696">
                  <c:v>40789.772808680558</c:v>
                </c:pt>
                <c:pt idx="697">
                  <c:v>40805.772757233797</c:v>
                </c:pt>
                <c:pt idx="698">
                  <c:v>40813.769290972225</c:v>
                </c:pt>
                <c:pt idx="699">
                  <c:v>40828.793368055558</c:v>
                </c:pt>
                <c:pt idx="700">
                  <c:v>40829.769115138886</c:v>
                </c:pt>
                <c:pt idx="701">
                  <c:v>40837.789085648146</c:v>
                </c:pt>
                <c:pt idx="702">
                  <c:v>40845.76900291667</c:v>
                </c:pt>
                <c:pt idx="703">
                  <c:v>40853.772889444444</c:v>
                </c:pt>
                <c:pt idx="704">
                  <c:v>40869.773032349534</c:v>
                </c:pt>
                <c:pt idx="705">
                  <c:v>40885.773106712964</c:v>
                </c:pt>
                <c:pt idx="706">
                  <c:v>40901.773219976851</c:v>
                </c:pt>
                <c:pt idx="707">
                  <c:v>40908.793680555558</c:v>
                </c:pt>
                <c:pt idx="708">
                  <c:v>40917.773284236115</c:v>
                </c:pt>
                <c:pt idx="709">
                  <c:v>40924.793599537035</c:v>
                </c:pt>
                <c:pt idx="710">
                  <c:v>40933.773259756941</c:v>
                </c:pt>
                <c:pt idx="711">
                  <c:v>40940.793414351851</c:v>
                </c:pt>
                <c:pt idx="712">
                  <c:v>40949.773346168979</c:v>
                </c:pt>
                <c:pt idx="713">
                  <c:v>40956.793622685189</c:v>
                </c:pt>
                <c:pt idx="714">
                  <c:v>40965.773356342594</c:v>
                </c:pt>
                <c:pt idx="715">
                  <c:v>40981.773338206018</c:v>
                </c:pt>
                <c:pt idx="716">
                  <c:v>40981.789386574077</c:v>
                </c:pt>
                <c:pt idx="717">
                  <c:v>40997.773344895832</c:v>
                </c:pt>
                <c:pt idx="718">
                  <c:v>40997.789247685185</c:v>
                </c:pt>
                <c:pt idx="719">
                  <c:v>41029.773571805556</c:v>
                </c:pt>
                <c:pt idx="720">
                  <c:v>41029.789375</c:v>
                </c:pt>
                <c:pt idx="721">
                  <c:v>41045.789351851854</c:v>
                </c:pt>
                <c:pt idx="722">
                  <c:v>41061.773547824072</c:v>
                </c:pt>
                <c:pt idx="723">
                  <c:v>41077.773569351848</c:v>
                </c:pt>
                <c:pt idx="724">
                  <c:v>41093.773688819449</c:v>
                </c:pt>
                <c:pt idx="725">
                  <c:v>41125.773958668986</c:v>
                </c:pt>
                <c:pt idx="726">
                  <c:v>41141.77408938657</c:v>
                </c:pt>
                <c:pt idx="727">
                  <c:v>41189.774400729162</c:v>
                </c:pt>
                <c:pt idx="728">
                  <c:v>41189.7890625</c:v>
                </c:pt>
                <c:pt idx="729">
                  <c:v>41205.789131944446</c:v>
                </c:pt>
                <c:pt idx="730">
                  <c:v>41212.793425925927</c:v>
                </c:pt>
                <c:pt idx="731">
                  <c:v>41221.774557974539</c:v>
                </c:pt>
                <c:pt idx="732">
                  <c:v>41221.789108796293</c:v>
                </c:pt>
                <c:pt idx="733">
                  <c:v>41237.774646053236</c:v>
                </c:pt>
                <c:pt idx="734">
                  <c:v>41237.789282407408</c:v>
                </c:pt>
                <c:pt idx="735">
                  <c:v>41253.774679363429</c:v>
                </c:pt>
                <c:pt idx="736">
                  <c:v>41301.774795127312</c:v>
                </c:pt>
                <c:pt idx="737">
                  <c:v>41317.774796979167</c:v>
                </c:pt>
                <c:pt idx="738">
                  <c:v>41333.774749907403</c:v>
                </c:pt>
                <c:pt idx="739">
                  <c:v>41349.774735266205</c:v>
                </c:pt>
                <c:pt idx="740">
                  <c:v>41381.774630659726</c:v>
                </c:pt>
                <c:pt idx="741">
                  <c:v>41381.789722222224</c:v>
                </c:pt>
                <c:pt idx="742">
                  <c:v>41389.778647361112</c:v>
                </c:pt>
                <c:pt idx="743">
                  <c:v>41397.774587256943</c:v>
                </c:pt>
                <c:pt idx="744">
                  <c:v>41405.778763530092</c:v>
                </c:pt>
                <c:pt idx="745">
                  <c:v>41413.774558136574</c:v>
                </c:pt>
                <c:pt idx="746">
                  <c:v>41429.774436030093</c:v>
                </c:pt>
                <c:pt idx="747">
                  <c:v>41437.778816666665</c:v>
                </c:pt>
                <c:pt idx="748">
                  <c:v>41445.77439583333</c:v>
                </c:pt>
                <c:pt idx="749">
                  <c:v>41453.778791562501</c:v>
                </c:pt>
                <c:pt idx="750">
                  <c:v>41461.774271493057</c:v>
                </c:pt>
                <c:pt idx="751">
                  <c:v>41469.778808761577</c:v>
                </c:pt>
                <c:pt idx="752">
                  <c:v>41477.774187581017</c:v>
                </c:pt>
                <c:pt idx="753">
                  <c:v>41485.778818483799</c:v>
                </c:pt>
                <c:pt idx="754">
                  <c:v>41501.77882003472</c:v>
                </c:pt>
                <c:pt idx="755">
                  <c:v>41509.774222812499</c:v>
                </c:pt>
                <c:pt idx="756">
                  <c:v>41517.77885037037</c:v>
                </c:pt>
                <c:pt idx="757">
                  <c:v>41525.774361481483</c:v>
                </c:pt>
                <c:pt idx="758">
                  <c:v>41533.778795231483</c:v>
                </c:pt>
                <c:pt idx="759">
                  <c:v>41541.774460370369</c:v>
                </c:pt>
                <c:pt idx="760">
                  <c:v>41549.778739791669</c:v>
                </c:pt>
                <c:pt idx="761">
                  <c:v>41557.774622418983</c:v>
                </c:pt>
                <c:pt idx="762">
                  <c:v>41565.77870653935</c:v>
                </c:pt>
                <c:pt idx="763">
                  <c:v>41573.774699699075</c:v>
                </c:pt>
                <c:pt idx="764">
                  <c:v>41581.778642569443</c:v>
                </c:pt>
                <c:pt idx="765">
                  <c:v>41589.774773449077</c:v>
                </c:pt>
                <c:pt idx="766">
                  <c:v>41597.778566724533</c:v>
                </c:pt>
                <c:pt idx="767">
                  <c:v>41605.774844733794</c:v>
                </c:pt>
                <c:pt idx="768">
                  <c:v>41613.778555636571</c:v>
                </c:pt>
                <c:pt idx="769">
                  <c:v>41621.774890740737</c:v>
                </c:pt>
                <c:pt idx="770">
                  <c:v>41629.778443460644</c:v>
                </c:pt>
                <c:pt idx="771">
                  <c:v>41637.774950023144</c:v>
                </c:pt>
                <c:pt idx="772">
                  <c:v>41653.775043321759</c:v>
                </c:pt>
                <c:pt idx="773">
                  <c:v>41661.778219803236</c:v>
                </c:pt>
                <c:pt idx="774">
                  <c:v>41685.775173842594</c:v>
                </c:pt>
                <c:pt idx="775">
                  <c:v>41693.777951307871</c:v>
                </c:pt>
                <c:pt idx="776">
                  <c:v>41709.777809178238</c:v>
                </c:pt>
                <c:pt idx="777">
                  <c:v>41717.775279502312</c:v>
                </c:pt>
                <c:pt idx="778">
                  <c:v>41733.775336180552</c:v>
                </c:pt>
                <c:pt idx="779">
                  <c:v>41741.777453668983</c:v>
                </c:pt>
                <c:pt idx="780">
                  <c:v>41749.775456736112</c:v>
                </c:pt>
                <c:pt idx="781">
                  <c:v>41757.777280891205</c:v>
                </c:pt>
                <c:pt idx="782">
                  <c:v>41773.777122858795</c:v>
                </c:pt>
                <c:pt idx="783">
                  <c:v>41781.775598449072</c:v>
                </c:pt>
                <c:pt idx="784">
                  <c:v>41781.789872685185</c:v>
                </c:pt>
                <c:pt idx="785">
                  <c:v>41789.777144398147</c:v>
                </c:pt>
                <c:pt idx="786">
                  <c:v>41797.77563113426</c:v>
                </c:pt>
                <c:pt idx="787">
                  <c:v>41805.777228796294</c:v>
                </c:pt>
                <c:pt idx="788">
                  <c:v>41813.77565708333</c:v>
                </c:pt>
                <c:pt idx="789">
                  <c:v>41821.777273993051</c:v>
                </c:pt>
                <c:pt idx="790">
                  <c:v>41829.775712291666</c:v>
                </c:pt>
                <c:pt idx="791">
                  <c:v>41837.77734296296</c:v>
                </c:pt>
                <c:pt idx="792">
                  <c:v>41845.775761053243</c:v>
                </c:pt>
                <c:pt idx="793">
                  <c:v>41853.777421342595</c:v>
                </c:pt>
                <c:pt idx="794">
                  <c:v>41861.77580304398</c:v>
                </c:pt>
                <c:pt idx="795">
                  <c:v>41869.777481527781</c:v>
                </c:pt>
                <c:pt idx="796">
                  <c:v>41877.775766874998</c:v>
                </c:pt>
                <c:pt idx="797">
                  <c:v>41885.777512442131</c:v>
                </c:pt>
                <c:pt idx="798">
                  <c:v>41893.775771909721</c:v>
                </c:pt>
                <c:pt idx="799">
                  <c:v>41900.794016203705</c:v>
                </c:pt>
                <c:pt idx="800">
                  <c:v>41901.777512511573</c:v>
                </c:pt>
                <c:pt idx="801">
                  <c:v>41917.777563344906</c:v>
                </c:pt>
                <c:pt idx="802">
                  <c:v>41925.776015625001</c:v>
                </c:pt>
                <c:pt idx="803">
                  <c:v>41925.78979166667</c:v>
                </c:pt>
                <c:pt idx="804">
                  <c:v>41933.777592557868</c:v>
                </c:pt>
                <c:pt idx="805">
                  <c:v>41941.776130578706</c:v>
                </c:pt>
                <c:pt idx="806">
                  <c:v>41941.789652777778</c:v>
                </c:pt>
                <c:pt idx="807">
                  <c:v>41948.793842592597</c:v>
                </c:pt>
                <c:pt idx="808">
                  <c:v>41957.776217233797</c:v>
                </c:pt>
                <c:pt idx="809">
                  <c:v>41965.77754703704</c:v>
                </c:pt>
                <c:pt idx="810">
                  <c:v>41989.776389895836</c:v>
                </c:pt>
                <c:pt idx="811">
                  <c:v>41989.789571759262</c:v>
                </c:pt>
                <c:pt idx="812">
                  <c:v>42005.776398425922</c:v>
                </c:pt>
                <c:pt idx="813">
                  <c:v>42005.789571759262</c:v>
                </c:pt>
                <c:pt idx="814">
                  <c:v>42021.776429618054</c:v>
                </c:pt>
                <c:pt idx="815">
                  <c:v>42021.78969907407</c:v>
                </c:pt>
                <c:pt idx="816">
                  <c:v>42029.777396597223</c:v>
                </c:pt>
                <c:pt idx="817">
                  <c:v>42053.776561215273</c:v>
                </c:pt>
                <c:pt idx="818">
                  <c:v>42053.789629629631</c:v>
                </c:pt>
                <c:pt idx="819">
                  <c:v>42061.777284097217</c:v>
                </c:pt>
                <c:pt idx="820">
                  <c:v>42069.776656840273</c:v>
                </c:pt>
                <c:pt idx="821">
                  <c:v>42069.789490740739</c:v>
                </c:pt>
                <c:pt idx="822">
                  <c:v>42085.776758969907</c:v>
                </c:pt>
                <c:pt idx="823">
                  <c:v>42085.789710648147</c:v>
                </c:pt>
                <c:pt idx="824">
                  <c:v>42093.777041053239</c:v>
                </c:pt>
                <c:pt idx="825">
                  <c:v>42109.777004699077</c:v>
                </c:pt>
                <c:pt idx="826">
                  <c:v>42117.776908240739</c:v>
                </c:pt>
                <c:pt idx="827">
                  <c:v>42117.789571759262</c:v>
                </c:pt>
                <c:pt idx="828">
                  <c:v>42125.776889212968</c:v>
                </c:pt>
                <c:pt idx="829">
                  <c:v>42133.777006145829</c:v>
                </c:pt>
                <c:pt idx="830">
                  <c:v>42133.789861111116</c:v>
                </c:pt>
                <c:pt idx="831">
                  <c:v>42156.794305555552</c:v>
                </c:pt>
                <c:pt idx="832">
                  <c:v>42157.776835034718</c:v>
                </c:pt>
                <c:pt idx="833">
                  <c:v>42173.77694841435</c:v>
                </c:pt>
                <c:pt idx="834">
                  <c:v>42181.777159675927</c:v>
                </c:pt>
                <c:pt idx="835">
                  <c:v>42181.790208333332</c:v>
                </c:pt>
                <c:pt idx="836">
                  <c:v>42205.777139375001</c:v>
                </c:pt>
                <c:pt idx="837">
                  <c:v>42213.777259548609</c:v>
                </c:pt>
                <c:pt idx="838">
                  <c:v>42213.790300925924</c:v>
                </c:pt>
                <c:pt idx="839">
                  <c:v>42221.777167928245</c:v>
                </c:pt>
                <c:pt idx="840">
                  <c:v>42229.777318877314</c:v>
                </c:pt>
                <c:pt idx="841">
                  <c:v>42229.790231481486</c:v>
                </c:pt>
                <c:pt idx="842">
                  <c:v>42237.77726451389</c:v>
                </c:pt>
                <c:pt idx="843">
                  <c:v>42245.777319988425</c:v>
                </c:pt>
                <c:pt idx="844">
                  <c:v>42245.790092592593</c:v>
                </c:pt>
                <c:pt idx="845">
                  <c:v>42253.77732695602</c:v>
                </c:pt>
                <c:pt idx="846">
                  <c:v>42261.777380821761</c:v>
                </c:pt>
                <c:pt idx="847">
                  <c:v>42261.789872685185</c:v>
                </c:pt>
                <c:pt idx="848">
                  <c:v>42269.777418726851</c:v>
                </c:pt>
                <c:pt idx="849">
                  <c:v>42282.784875983794</c:v>
                </c:pt>
                <c:pt idx="850">
                  <c:v>42282.784875983794</c:v>
                </c:pt>
                <c:pt idx="851">
                  <c:v>42285.777442766208</c:v>
                </c:pt>
                <c:pt idx="852">
                  <c:v>42317.777506122686</c:v>
                </c:pt>
                <c:pt idx="853">
                  <c:v>42322.784704351856</c:v>
                </c:pt>
                <c:pt idx="854">
                  <c:v>42322.784704351856</c:v>
                </c:pt>
                <c:pt idx="855">
                  <c:v>42325.789884259255</c:v>
                </c:pt>
                <c:pt idx="856">
                  <c:v>42341.778097858798</c:v>
                </c:pt>
                <c:pt idx="857">
                  <c:v>42341.789780092593</c:v>
                </c:pt>
                <c:pt idx="858">
                  <c:v>42349.777509409723</c:v>
                </c:pt>
                <c:pt idx="859">
                  <c:v>42381.777485023151</c:v>
                </c:pt>
                <c:pt idx="860">
                  <c:v>42389.789814814816</c:v>
                </c:pt>
                <c:pt idx="861">
                  <c:v>42395.795237812505</c:v>
                </c:pt>
                <c:pt idx="862">
                  <c:v>42395.795237812505</c:v>
                </c:pt>
                <c:pt idx="863">
                  <c:v>42405.778707731486</c:v>
                </c:pt>
                <c:pt idx="864">
                  <c:v>42412.786228877318</c:v>
                </c:pt>
                <c:pt idx="865">
                  <c:v>42412.786228877318</c:v>
                </c:pt>
                <c:pt idx="866">
                  <c:v>42413.777396956022</c:v>
                </c:pt>
                <c:pt idx="867">
                  <c:v>42429.777357361112</c:v>
                </c:pt>
                <c:pt idx="868">
                  <c:v>42445.77730494213</c:v>
                </c:pt>
                <c:pt idx="869">
                  <c:v>42453.778918923606</c:v>
                </c:pt>
                <c:pt idx="870">
                  <c:v>42453.789467592593</c:v>
                </c:pt>
                <c:pt idx="871">
                  <c:v>42455.789634236113</c:v>
                </c:pt>
                <c:pt idx="872">
                  <c:v>42455.789634236113</c:v>
                </c:pt>
                <c:pt idx="873">
                  <c:v>42461.777187789354</c:v>
                </c:pt>
                <c:pt idx="874">
                  <c:v>42472.783972638892</c:v>
                </c:pt>
                <c:pt idx="875">
                  <c:v>42472.783972638892</c:v>
                </c:pt>
                <c:pt idx="876">
                  <c:v>42477.77713076389</c:v>
                </c:pt>
                <c:pt idx="877">
                  <c:v>42485.789664351847</c:v>
                </c:pt>
                <c:pt idx="878">
                  <c:v>42501.779096979168</c:v>
                </c:pt>
                <c:pt idx="879">
                  <c:v>42505.787305763894</c:v>
                </c:pt>
                <c:pt idx="880">
                  <c:v>42505.787305763894</c:v>
                </c:pt>
                <c:pt idx="881">
                  <c:v>42512.781625590273</c:v>
                </c:pt>
                <c:pt idx="882">
                  <c:v>42512.781625590273</c:v>
                </c:pt>
                <c:pt idx="883">
                  <c:v>42517.779148692134</c:v>
                </c:pt>
                <c:pt idx="884">
                  <c:v>42525.787502951389</c:v>
                </c:pt>
                <c:pt idx="885">
                  <c:v>42525.787502951389</c:v>
                </c:pt>
                <c:pt idx="886">
                  <c:v>42532.783177604171</c:v>
                </c:pt>
                <c:pt idx="887">
                  <c:v>42532.783177604171</c:v>
                </c:pt>
                <c:pt idx="888">
                  <c:v>42533.779198368051</c:v>
                </c:pt>
                <c:pt idx="889">
                  <c:v>42533.790092592593</c:v>
                </c:pt>
                <c:pt idx="890">
                  <c:v>42541.777252731481</c:v>
                </c:pt>
                <c:pt idx="891">
                  <c:v>42545.793177349537</c:v>
                </c:pt>
                <c:pt idx="892">
                  <c:v>42545.793177349537</c:v>
                </c:pt>
                <c:pt idx="893">
                  <c:v>42549.779211435191</c:v>
                </c:pt>
                <c:pt idx="894">
                  <c:v>42549.79011574074</c:v>
                </c:pt>
                <c:pt idx="895">
                  <c:v>42552.780326574073</c:v>
                </c:pt>
                <c:pt idx="896">
                  <c:v>42552.780326574073</c:v>
                </c:pt>
                <c:pt idx="897">
                  <c:v>42557.777357199069</c:v>
                </c:pt>
                <c:pt idx="898">
                  <c:v>42565.779206979161</c:v>
                </c:pt>
                <c:pt idx="899">
                  <c:v>42565.790092592593</c:v>
                </c:pt>
                <c:pt idx="900">
                  <c:v>42565.792710972222</c:v>
                </c:pt>
                <c:pt idx="901">
                  <c:v>42565.792710972222</c:v>
                </c:pt>
                <c:pt idx="902">
                  <c:v>42572.779932187499</c:v>
                </c:pt>
                <c:pt idx="903">
                  <c:v>42572.779932187499</c:v>
                </c:pt>
                <c:pt idx="904">
                  <c:v>42573.777423252315</c:v>
                </c:pt>
                <c:pt idx="905">
                  <c:v>42581.77924319444</c:v>
                </c:pt>
                <c:pt idx="906">
                  <c:v>42585.792752766203</c:v>
                </c:pt>
                <c:pt idx="907">
                  <c:v>42585.792752766203</c:v>
                </c:pt>
                <c:pt idx="908">
                  <c:v>42589.777450787034</c:v>
                </c:pt>
                <c:pt idx="909">
                  <c:v>42592.779753553245</c:v>
                </c:pt>
                <c:pt idx="910">
                  <c:v>42592.779753553245</c:v>
                </c:pt>
                <c:pt idx="911">
                  <c:v>42597.779250960652</c:v>
                </c:pt>
                <c:pt idx="912">
                  <c:v>42597.789930555555</c:v>
                </c:pt>
                <c:pt idx="913">
                  <c:v>42605.777522835648</c:v>
                </c:pt>
                <c:pt idx="914">
                  <c:v>42605.789764918984</c:v>
                </c:pt>
                <c:pt idx="915">
                  <c:v>42605.789764918984</c:v>
                </c:pt>
                <c:pt idx="916">
                  <c:v>42612.779844166667</c:v>
                </c:pt>
                <c:pt idx="917">
                  <c:v>42612.779844166667</c:v>
                </c:pt>
                <c:pt idx="918">
                  <c:v>42613.779297546294</c:v>
                </c:pt>
                <c:pt idx="919">
                  <c:v>42613.789780092593</c:v>
                </c:pt>
                <c:pt idx="920">
                  <c:v>42621.77758141204</c:v>
                </c:pt>
                <c:pt idx="921">
                  <c:v>42625.79237855324</c:v>
                </c:pt>
                <c:pt idx="922">
                  <c:v>42625.79237855324</c:v>
                </c:pt>
                <c:pt idx="923">
                  <c:v>42629.779315868058</c:v>
                </c:pt>
                <c:pt idx="924">
                  <c:v>42629.789594907408</c:v>
                </c:pt>
                <c:pt idx="925">
                  <c:v>42632.783855555557</c:v>
                </c:pt>
                <c:pt idx="926">
                  <c:v>42632.783855555557</c:v>
                </c:pt>
                <c:pt idx="927">
                  <c:v>42637.777593159721</c:v>
                </c:pt>
                <c:pt idx="928">
                  <c:v>42645.779345092596</c:v>
                </c:pt>
                <c:pt idx="929">
                  <c:v>42645.789618055554</c:v>
                </c:pt>
                <c:pt idx="930">
                  <c:v>42645.793437488421</c:v>
                </c:pt>
                <c:pt idx="931">
                  <c:v>42645.793437488421</c:v>
                </c:pt>
                <c:pt idx="932">
                  <c:v>42652.784926018518</c:v>
                </c:pt>
                <c:pt idx="933">
                  <c:v>42652.784926018518</c:v>
                </c:pt>
                <c:pt idx="934">
                  <c:v>42661.779329270837</c:v>
                </c:pt>
                <c:pt idx="935">
                  <c:v>42661.789571759262</c:v>
                </c:pt>
                <c:pt idx="936">
                  <c:v>42665.788056782403</c:v>
                </c:pt>
                <c:pt idx="937">
                  <c:v>42665.788056782403</c:v>
                </c:pt>
                <c:pt idx="938">
                  <c:v>42669.777674826386</c:v>
                </c:pt>
                <c:pt idx="939">
                  <c:v>42672.782368668981</c:v>
                </c:pt>
                <c:pt idx="940">
                  <c:v>42672.782368668981</c:v>
                </c:pt>
                <c:pt idx="941">
                  <c:v>42677.779265127319</c:v>
                </c:pt>
                <c:pt idx="942">
                  <c:v>42677.789560185185</c:v>
                </c:pt>
                <c:pt idx="943">
                  <c:v>42685.77765797454</c:v>
                </c:pt>
                <c:pt idx="944">
                  <c:v>42685.789858657408</c:v>
                </c:pt>
                <c:pt idx="945">
                  <c:v>42685.789858657408</c:v>
                </c:pt>
                <c:pt idx="946">
                  <c:v>42693.779188402783</c:v>
                </c:pt>
                <c:pt idx="947">
                  <c:v>42693.789583333331</c:v>
                </c:pt>
                <c:pt idx="948">
                  <c:v>42695.793708530095</c:v>
                </c:pt>
                <c:pt idx="949">
                  <c:v>42695.793708530095</c:v>
                </c:pt>
                <c:pt idx="950">
                  <c:v>42701.777665706017</c:v>
                </c:pt>
                <c:pt idx="951">
                  <c:v>42705.792784363424</c:v>
                </c:pt>
                <c:pt idx="952">
                  <c:v>42705.792784363424</c:v>
                </c:pt>
                <c:pt idx="953">
                  <c:v>42709.789606481485</c:v>
                </c:pt>
                <c:pt idx="954">
                  <c:v>42712.783222881946</c:v>
                </c:pt>
                <c:pt idx="955">
                  <c:v>42712.783222881946</c:v>
                </c:pt>
                <c:pt idx="956">
                  <c:v>42717.77762533565</c:v>
                </c:pt>
                <c:pt idx="957">
                  <c:v>42722.78332707176</c:v>
                </c:pt>
                <c:pt idx="958">
                  <c:v>42722.78332707176</c:v>
                </c:pt>
                <c:pt idx="959">
                  <c:v>42725.789583333331</c:v>
                </c:pt>
                <c:pt idx="960">
                  <c:v>42725.790317800929</c:v>
                </c:pt>
                <c:pt idx="961">
                  <c:v>42725.790317800929</c:v>
                </c:pt>
                <c:pt idx="962">
                  <c:v>42733.777591724538</c:v>
                </c:pt>
                <c:pt idx="963">
                  <c:v>42735.792419675927</c:v>
                </c:pt>
                <c:pt idx="964">
                  <c:v>42735.792419675927</c:v>
                </c:pt>
                <c:pt idx="965">
                  <c:v>42741.789502314816</c:v>
                </c:pt>
                <c:pt idx="966">
                  <c:v>42765.777468912042</c:v>
                </c:pt>
                <c:pt idx="967">
                  <c:v>42781.777386678237</c:v>
                </c:pt>
                <c:pt idx="968">
                  <c:v>42789.778843668981</c:v>
                </c:pt>
              </c:numCache>
            </c:numRef>
          </c:xVal>
          <c:yVal>
            <c:numRef>
              <c:f>Sheet3!$M$2:$M$970</c:f>
              <c:numCache>
                <c:formatCode>General</c:formatCode>
                <c:ptCount val="969"/>
                <c:pt idx="0">
                  <c:v>1682267.8916524199</c:v>
                </c:pt>
                <c:pt idx="1">
                  <c:v>2386461.1372130401</c:v>
                </c:pt>
                <c:pt idx="2">
                  <c:v>2712764.2751386901</c:v>
                </c:pt>
                <c:pt idx="3">
                  <c:v>2395484.3299484798</c:v>
                </c:pt>
                <c:pt idx="4">
                  <c:v>2093699.8635471903</c:v>
                </c:pt>
                <c:pt idx="5">
                  <c:v>1703413.2473548299</c:v>
                </c:pt>
                <c:pt idx="6">
                  <c:v>86770.348825366513</c:v>
                </c:pt>
                <c:pt idx="7">
                  <c:v>2479338.75916111</c:v>
                </c:pt>
                <c:pt idx="8">
                  <c:v>2885030.3942069798</c:v>
                </c:pt>
                <c:pt idx="9">
                  <c:v>2285744.7820222802</c:v>
                </c:pt>
                <c:pt idx="10">
                  <c:v>2000275.6477028199</c:v>
                </c:pt>
                <c:pt idx="11">
                  <c:v>2189220.1249154401</c:v>
                </c:pt>
                <c:pt idx="12">
                  <c:v>1503712.6703738603</c:v>
                </c:pt>
                <c:pt idx="13">
                  <c:v>1498517.8026556801</c:v>
                </c:pt>
                <c:pt idx="14">
                  <c:v>964402.57612798701</c:v>
                </c:pt>
                <c:pt idx="15">
                  <c:v>41015.532348413697</c:v>
                </c:pt>
                <c:pt idx="16">
                  <c:v>22604.069080125799</c:v>
                </c:pt>
                <c:pt idx="17">
                  <c:v>291119.61672265403</c:v>
                </c:pt>
                <c:pt idx="18">
                  <c:v>404413.16543517908</c:v>
                </c:pt>
                <c:pt idx="19">
                  <c:v>1112423.5338947901</c:v>
                </c:pt>
                <c:pt idx="20">
                  <c:v>1551563.9533326402</c:v>
                </c:pt>
                <c:pt idx="21">
                  <c:v>2270340.82707828</c:v>
                </c:pt>
                <c:pt idx="22">
                  <c:v>2468401.1171458499</c:v>
                </c:pt>
                <c:pt idx="23">
                  <c:v>2397762.7922795601</c:v>
                </c:pt>
                <c:pt idx="24">
                  <c:v>2679951.6079695406</c:v>
                </c:pt>
                <c:pt idx="25">
                  <c:v>2914926.2635769607</c:v>
                </c:pt>
                <c:pt idx="26">
                  <c:v>2958858.57720123</c:v>
                </c:pt>
                <c:pt idx="27">
                  <c:v>2981553.6731509906</c:v>
                </c:pt>
                <c:pt idx="28">
                  <c:v>2871813.9132770207</c:v>
                </c:pt>
                <c:pt idx="29">
                  <c:v>2637841.6309130602</c:v>
                </c:pt>
                <c:pt idx="30">
                  <c:v>2381538.9571536505</c:v>
                </c:pt>
                <c:pt idx="31">
                  <c:v>2171082.6466238699</c:v>
                </c:pt>
                <c:pt idx="32">
                  <c:v>781747.14697306103</c:v>
                </c:pt>
                <c:pt idx="33">
                  <c:v>1347397.27801736</c:v>
                </c:pt>
                <c:pt idx="34">
                  <c:v>1336277.3611210401</c:v>
                </c:pt>
                <c:pt idx="35">
                  <c:v>1406915.28947319</c:v>
                </c:pt>
                <c:pt idx="36">
                  <c:v>732896.84056897799</c:v>
                </c:pt>
                <c:pt idx="37">
                  <c:v>80117.219050524509</c:v>
                </c:pt>
                <c:pt idx="38">
                  <c:v>43658.201451982903</c:v>
                </c:pt>
                <c:pt idx="39">
                  <c:v>1344389.6716501403</c:v>
                </c:pt>
                <c:pt idx="40">
                  <c:v>25338.040301762499</c:v>
                </c:pt>
                <c:pt idx="41">
                  <c:v>1491681.4135458199</c:v>
                </c:pt>
                <c:pt idx="42">
                  <c:v>1777697.3515304399</c:v>
                </c:pt>
                <c:pt idx="43">
                  <c:v>1829559.1310280103</c:v>
                </c:pt>
                <c:pt idx="44">
                  <c:v>1757372.0055753302</c:v>
                </c:pt>
                <c:pt idx="45">
                  <c:v>1777332.8415106502</c:v>
                </c:pt>
                <c:pt idx="46">
                  <c:v>1762202.54127342</c:v>
                </c:pt>
                <c:pt idx="47">
                  <c:v>1742697.2969153903</c:v>
                </c:pt>
                <c:pt idx="48">
                  <c:v>1715717.83540615</c:v>
                </c:pt>
                <c:pt idx="49">
                  <c:v>1715353.2062703702</c:v>
                </c:pt>
                <c:pt idx="50">
                  <c:v>1112971.6203443899</c:v>
                </c:pt>
                <c:pt idx="51">
                  <c:v>1291251.8537620702</c:v>
                </c:pt>
                <c:pt idx="52">
                  <c:v>1179690.07462174</c:v>
                </c:pt>
                <c:pt idx="53">
                  <c:v>840085.41510955198</c:v>
                </c:pt>
                <c:pt idx="54">
                  <c:v>1284233.8314669903</c:v>
                </c:pt>
                <c:pt idx="55">
                  <c:v>727517.45427362702</c:v>
                </c:pt>
                <c:pt idx="56">
                  <c:v>689601.19420491497</c:v>
                </c:pt>
                <c:pt idx="57">
                  <c:v>116483.417067074</c:v>
                </c:pt>
                <c:pt idx="58">
                  <c:v>718129.46558074199</c:v>
                </c:pt>
                <c:pt idx="59">
                  <c:v>747114.40039789595</c:v>
                </c:pt>
                <c:pt idx="60">
                  <c:v>834886.81056145404</c:v>
                </c:pt>
                <c:pt idx="61">
                  <c:v>56783.477474012099</c:v>
                </c:pt>
                <c:pt idx="62">
                  <c:v>2033087.5018551101</c:v>
                </c:pt>
                <c:pt idx="63">
                  <c:v>2077019.8488606601</c:v>
                </c:pt>
                <c:pt idx="64">
                  <c:v>2456734.6204303</c:v>
                </c:pt>
                <c:pt idx="65">
                  <c:v>2580055.3399544801</c:v>
                </c:pt>
                <c:pt idx="66">
                  <c:v>2628545.1777876802</c:v>
                </c:pt>
                <c:pt idx="67">
                  <c:v>2595641.1007174207</c:v>
                </c:pt>
                <c:pt idx="68">
                  <c:v>2298504.9004901098</c:v>
                </c:pt>
                <c:pt idx="69">
                  <c:v>2298870.17976323</c:v>
                </c:pt>
                <c:pt idx="70">
                  <c:v>2197879.69186978</c:v>
                </c:pt>
                <c:pt idx="71">
                  <c:v>2271981.0197008001</c:v>
                </c:pt>
                <c:pt idx="72">
                  <c:v>2012579.91084594</c:v>
                </c:pt>
                <c:pt idx="73">
                  <c:v>11210.979337466702</c:v>
                </c:pt>
                <c:pt idx="74">
                  <c:v>21601.3119305769</c:v>
                </c:pt>
                <c:pt idx="75">
                  <c:v>1264096.2019470199</c:v>
                </c:pt>
                <c:pt idx="76">
                  <c:v>2009026.0380384601</c:v>
                </c:pt>
                <c:pt idx="77">
                  <c:v>1866200.3815671003</c:v>
                </c:pt>
                <c:pt idx="78">
                  <c:v>2016590.70747972</c:v>
                </c:pt>
                <c:pt idx="79">
                  <c:v>207814.321068433</c:v>
                </c:pt>
                <c:pt idx="80">
                  <c:v>1511733.5635433099</c:v>
                </c:pt>
                <c:pt idx="81">
                  <c:v>1292801.4101304</c:v>
                </c:pt>
                <c:pt idx="82">
                  <c:v>1368998.5159337299</c:v>
                </c:pt>
                <c:pt idx="83">
                  <c:v>1285418.52264067</c:v>
                </c:pt>
                <c:pt idx="84">
                  <c:v>378252.00964809407</c:v>
                </c:pt>
                <c:pt idx="85">
                  <c:v>1281681.46737202</c:v>
                </c:pt>
                <c:pt idx="86">
                  <c:v>1269376.8335534199</c:v>
                </c:pt>
                <c:pt idx="87">
                  <c:v>1245952.4179694699</c:v>
                </c:pt>
                <c:pt idx="88">
                  <c:v>1277033.0516781299</c:v>
                </c:pt>
                <c:pt idx="89">
                  <c:v>1266916.1463221901</c:v>
                </c:pt>
                <c:pt idx="90">
                  <c:v>1252788.5626822601</c:v>
                </c:pt>
                <c:pt idx="91">
                  <c:v>1223257.1731318401</c:v>
                </c:pt>
                <c:pt idx="92">
                  <c:v>1176317.5356627801</c:v>
                </c:pt>
                <c:pt idx="93">
                  <c:v>656610.33670137695</c:v>
                </c:pt>
                <c:pt idx="94">
                  <c:v>1208856.0021587</c:v>
                </c:pt>
                <c:pt idx="95">
                  <c:v>1211408.17629351</c:v>
                </c:pt>
                <c:pt idx="96">
                  <c:v>1239116.12716997</c:v>
                </c:pt>
                <c:pt idx="97">
                  <c:v>880005.89068721398</c:v>
                </c:pt>
                <c:pt idx="98">
                  <c:v>238707.25257238501</c:v>
                </c:pt>
                <c:pt idx="99">
                  <c:v>1175497.2018891999</c:v>
                </c:pt>
                <c:pt idx="100">
                  <c:v>1208127.29339037</c:v>
                </c:pt>
                <c:pt idx="101">
                  <c:v>1178960.7621865999</c:v>
                </c:pt>
                <c:pt idx="102">
                  <c:v>1185614.2125578502</c:v>
                </c:pt>
                <c:pt idx="103">
                  <c:v>1168023.0617440999</c:v>
                </c:pt>
                <c:pt idx="104">
                  <c:v>1177866.6927476199</c:v>
                </c:pt>
                <c:pt idx="105">
                  <c:v>1161733.9583314499</c:v>
                </c:pt>
                <c:pt idx="106">
                  <c:v>1194364.0350929201</c:v>
                </c:pt>
                <c:pt idx="107">
                  <c:v>1192541.02833252</c:v>
                </c:pt>
                <c:pt idx="108">
                  <c:v>1150523.26387448</c:v>
                </c:pt>
                <c:pt idx="109">
                  <c:v>820.29875501766696</c:v>
                </c:pt>
                <c:pt idx="110">
                  <c:v>22421.950309740605</c:v>
                </c:pt>
                <c:pt idx="111">
                  <c:v>4375.0222743934601</c:v>
                </c:pt>
                <c:pt idx="112">
                  <c:v>820.31563386564699</c:v>
                </c:pt>
                <c:pt idx="113">
                  <c:v>1407738.0087566001</c:v>
                </c:pt>
                <c:pt idx="114">
                  <c:v>2154858.87745967</c:v>
                </c:pt>
                <c:pt idx="115">
                  <c:v>2211460.3353919801</c:v>
                </c:pt>
                <c:pt idx="116">
                  <c:v>2437776.3620757302</c:v>
                </c:pt>
                <c:pt idx="117">
                  <c:v>703192.20494480501</c:v>
                </c:pt>
                <c:pt idx="118">
                  <c:v>2249924.46861465</c:v>
                </c:pt>
                <c:pt idx="119">
                  <c:v>1949689.6254582501</c:v>
                </c:pt>
                <c:pt idx="120">
                  <c:v>1660665.85916637</c:v>
                </c:pt>
                <c:pt idx="121">
                  <c:v>1343843.0198135902</c:v>
                </c:pt>
                <c:pt idx="122">
                  <c:v>1369363.6005770699</c:v>
                </c:pt>
                <c:pt idx="123">
                  <c:v>2055874.96487018</c:v>
                </c:pt>
                <c:pt idx="124">
                  <c:v>339332.40324475308</c:v>
                </c:pt>
                <c:pt idx="125">
                  <c:v>29530.953068185099</c:v>
                </c:pt>
                <c:pt idx="126">
                  <c:v>85675.544366359609</c:v>
                </c:pt>
                <c:pt idx="127">
                  <c:v>1367905.0276605301</c:v>
                </c:pt>
                <c:pt idx="128">
                  <c:v>1350860.9683821602</c:v>
                </c:pt>
                <c:pt idx="129">
                  <c:v>1318139.7747600102</c:v>
                </c:pt>
                <c:pt idx="130">
                  <c:v>98618.691850481002</c:v>
                </c:pt>
                <c:pt idx="131">
                  <c:v>1245496.9869540799</c:v>
                </c:pt>
                <c:pt idx="132">
                  <c:v>1287241.4819134302</c:v>
                </c:pt>
                <c:pt idx="133">
                  <c:v>1280132.11603026</c:v>
                </c:pt>
                <c:pt idx="134">
                  <c:v>1120718.8780680399</c:v>
                </c:pt>
                <c:pt idx="135">
                  <c:v>210089.498484585</c:v>
                </c:pt>
                <c:pt idx="136">
                  <c:v>1240757.1576720802</c:v>
                </c:pt>
                <c:pt idx="137">
                  <c:v>1225535.8068546001</c:v>
                </c:pt>
                <c:pt idx="138">
                  <c:v>1234832.4762982901</c:v>
                </c:pt>
                <c:pt idx="139">
                  <c:v>25156.374918163001</c:v>
                </c:pt>
                <c:pt idx="140">
                  <c:v>47851.364599055909</c:v>
                </c:pt>
                <c:pt idx="141">
                  <c:v>62069.238687217905</c:v>
                </c:pt>
                <c:pt idx="142">
                  <c:v>451717.60466624406</c:v>
                </c:pt>
                <c:pt idx="143">
                  <c:v>1762566.18587105</c:v>
                </c:pt>
                <c:pt idx="144">
                  <c:v>1927898.7172033903</c:v>
                </c:pt>
                <c:pt idx="145">
                  <c:v>861507.32699050312</c:v>
                </c:pt>
                <c:pt idx="146">
                  <c:v>2109468.3394651799</c:v>
                </c:pt>
                <c:pt idx="147">
                  <c:v>2605758.8607545206</c:v>
                </c:pt>
                <c:pt idx="148">
                  <c:v>2916020.0750477901</c:v>
                </c:pt>
                <c:pt idx="149">
                  <c:v>2879105.9093067702</c:v>
                </c:pt>
                <c:pt idx="150">
                  <c:v>2615510.9318707301</c:v>
                </c:pt>
                <c:pt idx="151">
                  <c:v>2278361.5523818005</c:v>
                </c:pt>
                <c:pt idx="152">
                  <c:v>1944949.8626934299</c:v>
                </c:pt>
                <c:pt idx="153">
                  <c:v>1630769.7123176199</c:v>
                </c:pt>
                <c:pt idx="154">
                  <c:v>47031.059663161301</c:v>
                </c:pt>
                <c:pt idx="155">
                  <c:v>80662.727798163309</c:v>
                </c:pt>
                <c:pt idx="156">
                  <c:v>3372.4477427338002</c:v>
                </c:pt>
                <c:pt idx="157">
                  <c:v>4192.7248154188501</c:v>
                </c:pt>
                <c:pt idx="158">
                  <c:v>1476004.0912193703</c:v>
                </c:pt>
                <c:pt idx="159">
                  <c:v>2175822.3572063399</c:v>
                </c:pt>
                <c:pt idx="160">
                  <c:v>2694170.4138351302</c:v>
                </c:pt>
                <c:pt idx="161">
                  <c:v>2939444.2636965602</c:v>
                </c:pt>
                <c:pt idx="162">
                  <c:v>2880746.3656883505</c:v>
                </c:pt>
                <c:pt idx="163">
                  <c:v>2882477.8458735803</c:v>
                </c:pt>
                <c:pt idx="164">
                  <c:v>2949470.0866137799</c:v>
                </c:pt>
                <c:pt idx="165">
                  <c:v>2723245.6825129702</c:v>
                </c:pt>
                <c:pt idx="166">
                  <c:v>2435497.6258614701</c:v>
                </c:pt>
                <c:pt idx="167">
                  <c:v>2187853.6967503</c:v>
                </c:pt>
                <c:pt idx="168">
                  <c:v>1919520.11385546</c:v>
                </c:pt>
                <c:pt idx="169">
                  <c:v>799702.95352966303</c:v>
                </c:pt>
                <c:pt idx="170">
                  <c:v>1506810.88515221</c:v>
                </c:pt>
                <c:pt idx="171">
                  <c:v>2278.5914404852101</c:v>
                </c:pt>
                <c:pt idx="172">
                  <c:v>75286.541342550394</c:v>
                </c:pt>
                <c:pt idx="173">
                  <c:v>111835.89456929301</c:v>
                </c:pt>
                <c:pt idx="174">
                  <c:v>1888440.496906</c:v>
                </c:pt>
                <c:pt idx="175">
                  <c:v>498293.72328020207</c:v>
                </c:pt>
                <c:pt idx="176">
                  <c:v>2042295.7607269799</c:v>
                </c:pt>
                <c:pt idx="177">
                  <c:v>2377072.9172673202</c:v>
                </c:pt>
                <c:pt idx="178">
                  <c:v>2591266.1644180901</c:v>
                </c:pt>
                <c:pt idx="179">
                  <c:v>2819222.8311906201</c:v>
                </c:pt>
                <c:pt idx="180">
                  <c:v>2870264.6214982001</c:v>
                </c:pt>
                <c:pt idx="181">
                  <c:v>2799079.64483211</c:v>
                </c:pt>
                <c:pt idx="182">
                  <c:v>2702282.0370923299</c:v>
                </c:pt>
                <c:pt idx="183">
                  <c:v>81027.164444226597</c:v>
                </c:pt>
                <c:pt idx="184">
                  <c:v>342158.10092503502</c:v>
                </c:pt>
                <c:pt idx="185">
                  <c:v>1964363.9602039601</c:v>
                </c:pt>
                <c:pt idx="186">
                  <c:v>1781251.1319827402</c:v>
                </c:pt>
                <c:pt idx="187">
                  <c:v>1525131.4756610901</c:v>
                </c:pt>
                <c:pt idx="188">
                  <c:v>1072958.9475245303</c:v>
                </c:pt>
                <c:pt idx="189">
                  <c:v>70820.363633707297</c:v>
                </c:pt>
                <c:pt idx="190">
                  <c:v>55143.073785091401</c:v>
                </c:pt>
                <c:pt idx="191">
                  <c:v>5195.1853245207703</c:v>
                </c:pt>
                <c:pt idx="192">
                  <c:v>27343.6101777289</c:v>
                </c:pt>
                <c:pt idx="193">
                  <c:v>85859.531329394711</c:v>
                </c:pt>
                <c:pt idx="194">
                  <c:v>1594767.6759500101</c:v>
                </c:pt>
                <c:pt idx="195">
                  <c:v>2706930.2838520501</c:v>
                </c:pt>
                <c:pt idx="196">
                  <c:v>2549521.1964227706</c:v>
                </c:pt>
                <c:pt idx="197">
                  <c:v>2871267.2289418704</c:v>
                </c:pt>
                <c:pt idx="198">
                  <c:v>2840004.3889221102</c:v>
                </c:pt>
                <c:pt idx="199">
                  <c:v>2700277.0701899799</c:v>
                </c:pt>
                <c:pt idx="200">
                  <c:v>2450901.16192766</c:v>
                </c:pt>
                <c:pt idx="201">
                  <c:v>2296317.05912149</c:v>
                </c:pt>
                <c:pt idx="202">
                  <c:v>1841773.8238015901</c:v>
                </c:pt>
                <c:pt idx="203">
                  <c:v>1562683.7639276299</c:v>
                </c:pt>
                <c:pt idx="204">
                  <c:v>1540260.74307414</c:v>
                </c:pt>
                <c:pt idx="205">
                  <c:v>865965.90360977815</c:v>
                </c:pt>
                <c:pt idx="206">
                  <c:v>476230.587501375</c:v>
                </c:pt>
                <c:pt idx="207">
                  <c:v>438041.06092907098</c:v>
                </c:pt>
                <c:pt idx="208">
                  <c:v>31536.528328975204</c:v>
                </c:pt>
                <c:pt idx="209">
                  <c:v>26432.257581584505</c:v>
                </c:pt>
                <c:pt idx="210">
                  <c:v>20143.300112747605</c:v>
                </c:pt>
                <c:pt idx="211">
                  <c:v>1293532.8198479102</c:v>
                </c:pt>
                <c:pt idx="212">
                  <c:v>2209728.49077352</c:v>
                </c:pt>
                <c:pt idx="213">
                  <c:v>2507320.7200041399</c:v>
                </c:pt>
                <c:pt idx="214">
                  <c:v>2785043.0754648801</c:v>
                </c:pt>
                <c:pt idx="215">
                  <c:v>2819222.6865224303</c:v>
                </c:pt>
                <c:pt idx="216">
                  <c:v>2836996.2478107</c:v>
                </c:pt>
                <c:pt idx="217">
                  <c:v>2757061.02339911</c:v>
                </c:pt>
                <c:pt idx="218">
                  <c:v>2723793.03683346</c:v>
                </c:pt>
                <c:pt idx="219">
                  <c:v>2644768.8843327803</c:v>
                </c:pt>
                <c:pt idx="220">
                  <c:v>2457828.2677679504</c:v>
                </c:pt>
                <c:pt idx="221">
                  <c:v>2429025.8880373798</c:v>
                </c:pt>
                <c:pt idx="222">
                  <c:v>2279090.7161445501</c:v>
                </c:pt>
                <c:pt idx="223">
                  <c:v>2177462.71306419</c:v>
                </c:pt>
                <c:pt idx="224">
                  <c:v>1890444.1305678603</c:v>
                </c:pt>
                <c:pt idx="225">
                  <c:v>1695300.9184528701</c:v>
                </c:pt>
                <c:pt idx="226">
                  <c:v>1531694.2899229901</c:v>
                </c:pt>
                <c:pt idx="227">
                  <c:v>1304559.88409728</c:v>
                </c:pt>
                <c:pt idx="228">
                  <c:v>1317774.6514957503</c:v>
                </c:pt>
                <c:pt idx="229">
                  <c:v>1382761.3155549401</c:v>
                </c:pt>
                <c:pt idx="230">
                  <c:v>7747.2306657164199</c:v>
                </c:pt>
                <c:pt idx="231">
                  <c:v>1436445.7944833501</c:v>
                </c:pt>
                <c:pt idx="232">
                  <c:v>1454128.0950436799</c:v>
                </c:pt>
                <c:pt idx="233">
                  <c:v>958482.07405442512</c:v>
                </c:pt>
                <c:pt idx="234">
                  <c:v>243994.77318014303</c:v>
                </c:pt>
                <c:pt idx="235">
                  <c:v>42747.544992093499</c:v>
                </c:pt>
                <c:pt idx="236">
                  <c:v>381862.24575334002</c:v>
                </c:pt>
                <c:pt idx="237">
                  <c:v>296407.31502108002</c:v>
                </c:pt>
                <c:pt idx="238">
                  <c:v>1361615.8425499902</c:v>
                </c:pt>
                <c:pt idx="239">
                  <c:v>3645.7759403252198</c:v>
                </c:pt>
                <c:pt idx="240">
                  <c:v>1904936.7829815701</c:v>
                </c:pt>
                <c:pt idx="241">
                  <c:v>2238166.2831374998</c:v>
                </c:pt>
                <c:pt idx="242">
                  <c:v>947628.69041051099</c:v>
                </c:pt>
                <c:pt idx="243">
                  <c:v>5267953.0344275897</c:v>
                </c:pt>
                <c:pt idx="244">
                  <c:v>5031505.1541285599</c:v>
                </c:pt>
                <c:pt idx="245">
                  <c:v>2688245.9780847002</c:v>
                </c:pt>
                <c:pt idx="246">
                  <c:v>2783949.1285496606</c:v>
                </c:pt>
                <c:pt idx="247">
                  <c:v>2879743.5695754602</c:v>
                </c:pt>
                <c:pt idx="248">
                  <c:v>2918116.5046285898</c:v>
                </c:pt>
                <c:pt idx="249">
                  <c:v>1847602.7462563701</c:v>
                </c:pt>
                <c:pt idx="250">
                  <c:v>2670563.0651945299</c:v>
                </c:pt>
                <c:pt idx="251">
                  <c:v>4731727.1332478002</c:v>
                </c:pt>
                <c:pt idx="252">
                  <c:v>2600563.1306668404</c:v>
                </c:pt>
                <c:pt idx="253">
                  <c:v>1640.6296611284399</c:v>
                </c:pt>
                <c:pt idx="254">
                  <c:v>2403049.7117518899</c:v>
                </c:pt>
                <c:pt idx="255">
                  <c:v>2263778.2015905599</c:v>
                </c:pt>
                <c:pt idx="256">
                  <c:v>4824317.65703151</c:v>
                </c:pt>
                <c:pt idx="257">
                  <c:v>2199338.2078273701</c:v>
                </c:pt>
                <c:pt idx="258">
                  <c:v>1973842.5690331701</c:v>
                </c:pt>
                <c:pt idx="259">
                  <c:v>1976212.89391663</c:v>
                </c:pt>
                <c:pt idx="260">
                  <c:v>1838673.4047421203</c:v>
                </c:pt>
                <c:pt idx="261">
                  <c:v>1729025.0957725199</c:v>
                </c:pt>
                <c:pt idx="262">
                  <c:v>1569702.0532767903</c:v>
                </c:pt>
                <c:pt idx="263">
                  <c:v>1502983.0830858103</c:v>
                </c:pt>
                <c:pt idx="264">
                  <c:v>1368907.7234763899</c:v>
                </c:pt>
                <c:pt idx="265">
                  <c:v>66626.966621813102</c:v>
                </c:pt>
                <c:pt idx="266">
                  <c:v>1276303.4014707601</c:v>
                </c:pt>
                <c:pt idx="267">
                  <c:v>5044539.1319642803</c:v>
                </c:pt>
                <c:pt idx="268">
                  <c:v>89595.38108614432</c:v>
                </c:pt>
                <c:pt idx="269">
                  <c:v>1301733.2990834303</c:v>
                </c:pt>
                <c:pt idx="270">
                  <c:v>19049.4162928441</c:v>
                </c:pt>
                <c:pt idx="271">
                  <c:v>1361980.10114624</c:v>
                </c:pt>
                <c:pt idx="272">
                  <c:v>1054728.7610438401</c:v>
                </c:pt>
                <c:pt idx="273">
                  <c:v>1435352.11364232</c:v>
                </c:pt>
                <c:pt idx="274">
                  <c:v>76197.731219388093</c:v>
                </c:pt>
                <c:pt idx="275">
                  <c:v>1640.58597566342</c:v>
                </c:pt>
                <c:pt idx="276">
                  <c:v>231964.250421723</c:v>
                </c:pt>
                <c:pt idx="277">
                  <c:v>26523.230794381805</c:v>
                </c:pt>
                <c:pt idx="278">
                  <c:v>51114.342883061399</c:v>
                </c:pt>
                <c:pt idx="279">
                  <c:v>1397800.3297445399</c:v>
                </c:pt>
                <c:pt idx="280">
                  <c:v>1272384.23304607</c:v>
                </c:pt>
                <c:pt idx="281">
                  <c:v>1194363.8106362501</c:v>
                </c:pt>
                <c:pt idx="282">
                  <c:v>5173692.5627606204</c:v>
                </c:pt>
                <c:pt idx="283">
                  <c:v>1296902.6238865701</c:v>
                </c:pt>
                <c:pt idx="284">
                  <c:v>1367723.1295213003</c:v>
                </c:pt>
                <c:pt idx="285">
                  <c:v>1460691.96213145</c:v>
                </c:pt>
                <c:pt idx="286">
                  <c:v>1563686.9496162203</c:v>
                </c:pt>
                <c:pt idx="287">
                  <c:v>1559311.84396143</c:v>
                </c:pt>
                <c:pt idx="288">
                  <c:v>1538439.5240507999</c:v>
                </c:pt>
                <c:pt idx="289">
                  <c:v>1544819.6323230702</c:v>
                </c:pt>
                <c:pt idx="290">
                  <c:v>1512645.1705159403</c:v>
                </c:pt>
                <c:pt idx="291">
                  <c:v>1489311.7996978599</c:v>
                </c:pt>
                <c:pt idx="292">
                  <c:v>1455587.0728381502</c:v>
                </c:pt>
                <c:pt idx="293">
                  <c:v>1437540.8860218001</c:v>
                </c:pt>
                <c:pt idx="294">
                  <c:v>1369090.2567570703</c:v>
                </c:pt>
                <c:pt idx="295">
                  <c:v>5058940.0917188097</c:v>
                </c:pt>
                <c:pt idx="296">
                  <c:v>1324702.3068377899</c:v>
                </c:pt>
                <c:pt idx="297">
                  <c:v>1226355.96453517</c:v>
                </c:pt>
                <c:pt idx="298">
                  <c:v>1231733.1882160101</c:v>
                </c:pt>
                <c:pt idx="299">
                  <c:v>1158270.13293329</c:v>
                </c:pt>
                <c:pt idx="300">
                  <c:v>1120262.58200282</c:v>
                </c:pt>
                <c:pt idx="301">
                  <c:v>1204571.3602978899</c:v>
                </c:pt>
                <c:pt idx="302">
                  <c:v>5277429.2297876608</c:v>
                </c:pt>
                <c:pt idx="303">
                  <c:v>1103491.81623216</c:v>
                </c:pt>
                <c:pt idx="304">
                  <c:v>1033492.54983085</c:v>
                </c:pt>
                <c:pt idx="305">
                  <c:v>82122.442487197506</c:v>
                </c:pt>
                <c:pt idx="306">
                  <c:v>364.46556176062302</c:v>
                </c:pt>
                <c:pt idx="307">
                  <c:v>1085171.78448925</c:v>
                </c:pt>
                <c:pt idx="308">
                  <c:v>5244420.6290307101</c:v>
                </c:pt>
                <c:pt idx="309">
                  <c:v>900424.57273591496</c:v>
                </c:pt>
                <c:pt idx="310">
                  <c:v>952919.23852969904</c:v>
                </c:pt>
                <c:pt idx="311">
                  <c:v>331496.06954458298</c:v>
                </c:pt>
                <c:pt idx="312">
                  <c:v>979807.10584366205</c:v>
                </c:pt>
                <c:pt idx="313">
                  <c:v>1434147.8589234101</c:v>
                </c:pt>
                <c:pt idx="314">
                  <c:v>23971.444800822104</c:v>
                </c:pt>
                <c:pt idx="315">
                  <c:v>31718.782469592705</c:v>
                </c:pt>
                <c:pt idx="316">
                  <c:v>30989.397704965002</c:v>
                </c:pt>
                <c:pt idx="317">
                  <c:v>3554.6976992313203</c:v>
                </c:pt>
                <c:pt idx="318">
                  <c:v>1360157.5854364899</c:v>
                </c:pt>
                <c:pt idx="319">
                  <c:v>1611449.83772165</c:v>
                </c:pt>
                <c:pt idx="320">
                  <c:v>1768309.0603109102</c:v>
                </c:pt>
                <c:pt idx="321">
                  <c:v>1243405.5989377999</c:v>
                </c:pt>
                <c:pt idx="322">
                  <c:v>781484.19375461899</c:v>
                </c:pt>
                <c:pt idx="323">
                  <c:v>2324572.6413669498</c:v>
                </c:pt>
                <c:pt idx="324">
                  <c:v>4846205.5203443598</c:v>
                </c:pt>
                <c:pt idx="325">
                  <c:v>2420823.0214827298</c:v>
                </c:pt>
                <c:pt idx="326">
                  <c:v>1850158.1384349302</c:v>
                </c:pt>
                <c:pt idx="327">
                  <c:v>3886187.5690170405</c:v>
                </c:pt>
                <c:pt idx="328">
                  <c:v>2456916.9377811798</c:v>
                </c:pt>
                <c:pt idx="329">
                  <c:v>2375341.1724069905</c:v>
                </c:pt>
                <c:pt idx="330">
                  <c:v>2382541.7065440598</c:v>
                </c:pt>
                <c:pt idx="331">
                  <c:v>2296135.2156104199</c:v>
                </c:pt>
                <c:pt idx="332">
                  <c:v>4717781.0580393001</c:v>
                </c:pt>
                <c:pt idx="333">
                  <c:v>2290575.4874007599</c:v>
                </c:pt>
                <c:pt idx="334">
                  <c:v>2198608.7887950698</c:v>
                </c:pt>
                <c:pt idx="335">
                  <c:v>1054920.48288391</c:v>
                </c:pt>
                <c:pt idx="336">
                  <c:v>2106187.0610765801</c:v>
                </c:pt>
                <c:pt idx="337">
                  <c:v>2064442.1075053203</c:v>
                </c:pt>
                <c:pt idx="338">
                  <c:v>1940665.93477681</c:v>
                </c:pt>
                <c:pt idx="339">
                  <c:v>1863191.84623355</c:v>
                </c:pt>
                <c:pt idx="340">
                  <c:v>1716993.9089999001</c:v>
                </c:pt>
                <c:pt idx="341">
                  <c:v>112747.11688429202</c:v>
                </c:pt>
                <c:pt idx="342">
                  <c:v>1507996.3772667802</c:v>
                </c:pt>
                <c:pt idx="343">
                  <c:v>1448386.4013314301</c:v>
                </c:pt>
                <c:pt idx="344">
                  <c:v>535839.52780296199</c:v>
                </c:pt>
                <c:pt idx="345">
                  <c:v>1163829.84770871</c:v>
                </c:pt>
                <c:pt idx="346">
                  <c:v>1225717.6017873799</c:v>
                </c:pt>
                <c:pt idx="347">
                  <c:v>1189168.56860346</c:v>
                </c:pt>
                <c:pt idx="348">
                  <c:v>5015828.9467664603</c:v>
                </c:pt>
                <c:pt idx="349">
                  <c:v>1276759.15174527</c:v>
                </c:pt>
                <c:pt idx="350">
                  <c:v>714204.71229993214</c:v>
                </c:pt>
                <c:pt idx="351">
                  <c:v>85039.188036344203</c:v>
                </c:pt>
                <c:pt idx="352">
                  <c:v>93424.19258101382</c:v>
                </c:pt>
                <c:pt idx="353">
                  <c:v>73828.163654119999</c:v>
                </c:pt>
                <c:pt idx="354">
                  <c:v>34361.960718242299</c:v>
                </c:pt>
                <c:pt idx="355">
                  <c:v>1286786.4392499102</c:v>
                </c:pt>
                <c:pt idx="356">
                  <c:v>1472905.1906018599</c:v>
                </c:pt>
                <c:pt idx="357">
                  <c:v>1577175.7479457902</c:v>
                </c:pt>
                <c:pt idx="358">
                  <c:v>412525.32101111807</c:v>
                </c:pt>
                <c:pt idx="359">
                  <c:v>674196.29750853404</c:v>
                </c:pt>
                <c:pt idx="360">
                  <c:v>19687.421818852799</c:v>
                </c:pt>
                <c:pt idx="361">
                  <c:v>306153.47085018602</c:v>
                </c:pt>
                <c:pt idx="362">
                  <c:v>2060431.6194932901</c:v>
                </c:pt>
                <c:pt idx="363">
                  <c:v>2307801.8846570998</c:v>
                </c:pt>
                <c:pt idx="364">
                  <c:v>5096036.1244880296</c:v>
                </c:pt>
                <c:pt idx="365">
                  <c:v>2720146.9912154898</c:v>
                </c:pt>
                <c:pt idx="366">
                  <c:v>2922582.5627187998</c:v>
                </c:pt>
                <c:pt idx="367">
                  <c:v>2829613.3461634703</c:v>
                </c:pt>
                <c:pt idx="368">
                  <c:v>2541137.1868784898</c:v>
                </c:pt>
                <c:pt idx="369">
                  <c:v>2623166.94513147</c:v>
                </c:pt>
                <c:pt idx="370">
                  <c:v>2361488.8944540401</c:v>
                </c:pt>
                <c:pt idx="371">
                  <c:v>2648870.4734871807</c:v>
                </c:pt>
                <c:pt idx="372">
                  <c:v>2490823.5465121102</c:v>
                </c:pt>
                <c:pt idx="373">
                  <c:v>2484989.5545767099</c:v>
                </c:pt>
                <c:pt idx="374">
                  <c:v>2135353.3842143998</c:v>
                </c:pt>
                <c:pt idx="375">
                  <c:v>1648183.01356289</c:v>
                </c:pt>
                <c:pt idx="376">
                  <c:v>1780886.7279650499</c:v>
                </c:pt>
                <c:pt idx="377">
                  <c:v>1112516.0206367001</c:v>
                </c:pt>
                <c:pt idx="378">
                  <c:v>1173310.9720009</c:v>
                </c:pt>
                <c:pt idx="379">
                  <c:v>450712.34421264398</c:v>
                </c:pt>
                <c:pt idx="380">
                  <c:v>1413386.7297346101</c:v>
                </c:pt>
                <c:pt idx="381">
                  <c:v>1081984.6667181901</c:v>
                </c:pt>
                <c:pt idx="382">
                  <c:v>9296.7300240390796</c:v>
                </c:pt>
                <c:pt idx="383">
                  <c:v>1687102.46730443</c:v>
                </c:pt>
                <c:pt idx="384">
                  <c:v>51497.619443722309</c:v>
                </c:pt>
                <c:pt idx="385">
                  <c:v>150298.62809219401</c:v>
                </c:pt>
                <c:pt idx="386">
                  <c:v>57239.599544790006</c:v>
                </c:pt>
                <c:pt idx="387">
                  <c:v>18046.8542842549</c:v>
                </c:pt>
                <c:pt idx="388">
                  <c:v>18502.671423186599</c:v>
                </c:pt>
                <c:pt idx="389">
                  <c:v>11028.498745635599</c:v>
                </c:pt>
                <c:pt idx="390">
                  <c:v>4192.7323979691901</c:v>
                </c:pt>
                <c:pt idx="391">
                  <c:v>250558.29837833304</c:v>
                </c:pt>
                <c:pt idx="392">
                  <c:v>748027.85417734797</c:v>
                </c:pt>
                <c:pt idx="393">
                  <c:v>360385.72396978404</c:v>
                </c:pt>
                <c:pt idx="394">
                  <c:v>1248322.26951459</c:v>
                </c:pt>
                <c:pt idx="395">
                  <c:v>1265639.6042790201</c:v>
                </c:pt>
                <c:pt idx="396">
                  <c:v>1100484.7715834701</c:v>
                </c:pt>
                <c:pt idx="397">
                  <c:v>5221211.0400361409</c:v>
                </c:pt>
                <c:pt idx="398">
                  <c:v>1417761.90986735</c:v>
                </c:pt>
                <c:pt idx="399">
                  <c:v>1360796.9291620599</c:v>
                </c:pt>
                <c:pt idx="400">
                  <c:v>1558309.1090021401</c:v>
                </c:pt>
                <c:pt idx="401">
                  <c:v>1593583.92991577</c:v>
                </c:pt>
                <c:pt idx="402">
                  <c:v>1278311.2724299401</c:v>
                </c:pt>
                <c:pt idx="403">
                  <c:v>1398440.1856536299</c:v>
                </c:pt>
                <c:pt idx="404">
                  <c:v>1793011.21829137</c:v>
                </c:pt>
                <c:pt idx="405">
                  <c:v>2094976.16893366</c:v>
                </c:pt>
                <c:pt idx="406">
                  <c:v>1761018.7491144</c:v>
                </c:pt>
                <c:pt idx="407">
                  <c:v>2051681.7597911702</c:v>
                </c:pt>
                <c:pt idx="408">
                  <c:v>1740237.5353146503</c:v>
                </c:pt>
                <c:pt idx="409">
                  <c:v>1971017.58640349</c:v>
                </c:pt>
                <c:pt idx="410">
                  <c:v>1805952.90328283</c:v>
                </c:pt>
                <c:pt idx="411">
                  <c:v>1753816.8984610899</c:v>
                </c:pt>
                <c:pt idx="412">
                  <c:v>1368451.0578167399</c:v>
                </c:pt>
                <c:pt idx="413">
                  <c:v>1404091.8543380101</c:v>
                </c:pt>
                <c:pt idx="414">
                  <c:v>1190445.0671376199</c:v>
                </c:pt>
                <c:pt idx="415">
                  <c:v>1062202.8537634399</c:v>
                </c:pt>
                <c:pt idx="416">
                  <c:v>849925.62470054114</c:v>
                </c:pt>
                <c:pt idx="417">
                  <c:v>823128.69813323498</c:v>
                </c:pt>
                <c:pt idx="418">
                  <c:v>773454.53215662902</c:v>
                </c:pt>
                <c:pt idx="419">
                  <c:v>5049641.9882542798</c:v>
                </c:pt>
                <c:pt idx="420">
                  <c:v>2460566.9804373002</c:v>
                </c:pt>
                <c:pt idx="421">
                  <c:v>792962.18645457306</c:v>
                </c:pt>
                <c:pt idx="422">
                  <c:v>56145.700181494605</c:v>
                </c:pt>
                <c:pt idx="423">
                  <c:v>183018.06434798703</c:v>
                </c:pt>
                <c:pt idx="424">
                  <c:v>792960.28789161611</c:v>
                </c:pt>
                <c:pt idx="425">
                  <c:v>4848391.2768330602</c:v>
                </c:pt>
                <c:pt idx="426">
                  <c:v>1127283.1875020503</c:v>
                </c:pt>
                <c:pt idx="427">
                  <c:v>771996.81273818912</c:v>
                </c:pt>
                <c:pt idx="428">
                  <c:v>1299272.9961049603</c:v>
                </c:pt>
                <c:pt idx="429">
                  <c:v>72825.419375982194</c:v>
                </c:pt>
                <c:pt idx="430">
                  <c:v>177731.803644139</c:v>
                </c:pt>
                <c:pt idx="431">
                  <c:v>46848.990918332303</c:v>
                </c:pt>
                <c:pt idx="432">
                  <c:v>44661.571525783198</c:v>
                </c:pt>
                <c:pt idx="433">
                  <c:v>22968.7572253984</c:v>
                </c:pt>
                <c:pt idx="434">
                  <c:v>91964.753992916405</c:v>
                </c:pt>
                <c:pt idx="435">
                  <c:v>26340.978980747601</c:v>
                </c:pt>
                <c:pt idx="436">
                  <c:v>9114.5899414815594</c:v>
                </c:pt>
                <c:pt idx="437">
                  <c:v>666909.8013694681</c:v>
                </c:pt>
                <c:pt idx="438">
                  <c:v>18775.717685874701</c:v>
                </c:pt>
                <c:pt idx="439">
                  <c:v>2190861.9251649599</c:v>
                </c:pt>
                <c:pt idx="440">
                  <c:v>2689612.6890626801</c:v>
                </c:pt>
                <c:pt idx="441">
                  <c:v>2394483.2353683501</c:v>
                </c:pt>
                <c:pt idx="442">
                  <c:v>4976726.78750131</c:v>
                </c:pt>
                <c:pt idx="443">
                  <c:v>2179025.2970609399</c:v>
                </c:pt>
                <c:pt idx="444">
                  <c:v>2278.6361443323999</c:v>
                </c:pt>
                <c:pt idx="445">
                  <c:v>2881293.2831550199</c:v>
                </c:pt>
                <c:pt idx="446">
                  <c:v>2445798.7787500499</c:v>
                </c:pt>
                <c:pt idx="447">
                  <c:v>4662365.8970076302</c:v>
                </c:pt>
                <c:pt idx="448">
                  <c:v>2748311.01069682</c:v>
                </c:pt>
                <c:pt idx="449">
                  <c:v>2377530.1883866899</c:v>
                </c:pt>
                <c:pt idx="450">
                  <c:v>4737393.8998632999</c:v>
                </c:pt>
                <c:pt idx="451">
                  <c:v>2672659.7553061401</c:v>
                </c:pt>
                <c:pt idx="452">
                  <c:v>2261319.0317820902</c:v>
                </c:pt>
                <c:pt idx="453">
                  <c:v>4539586.2900183396</c:v>
                </c:pt>
                <c:pt idx="454">
                  <c:v>2563831.2123523606</c:v>
                </c:pt>
                <c:pt idx="455">
                  <c:v>2395575.9090936999</c:v>
                </c:pt>
                <c:pt idx="456">
                  <c:v>4756437.5913990298</c:v>
                </c:pt>
                <c:pt idx="457">
                  <c:v>2398583.3643016</c:v>
                </c:pt>
                <c:pt idx="458">
                  <c:v>2102177.3741620998</c:v>
                </c:pt>
                <c:pt idx="459">
                  <c:v>4752793.3757573403</c:v>
                </c:pt>
                <c:pt idx="460">
                  <c:v>2182567.1017501201</c:v>
                </c:pt>
                <c:pt idx="461">
                  <c:v>1518389.11037547</c:v>
                </c:pt>
                <c:pt idx="462">
                  <c:v>4945499.3162627602</c:v>
                </c:pt>
                <c:pt idx="463">
                  <c:v>1577813.8818553302</c:v>
                </c:pt>
                <c:pt idx="464">
                  <c:v>1384220.41965075</c:v>
                </c:pt>
                <c:pt idx="465">
                  <c:v>1215600.8125906801</c:v>
                </c:pt>
                <c:pt idx="466">
                  <c:v>1246773.19021481</c:v>
                </c:pt>
                <c:pt idx="467">
                  <c:v>308251.64347039798</c:v>
                </c:pt>
                <c:pt idx="468">
                  <c:v>1761019.5975937203</c:v>
                </c:pt>
                <c:pt idx="469">
                  <c:v>215740.63374955903</c:v>
                </c:pt>
                <c:pt idx="470">
                  <c:v>957025.72342364409</c:v>
                </c:pt>
                <c:pt idx="471">
                  <c:v>37552.125521416201</c:v>
                </c:pt>
                <c:pt idx="472">
                  <c:v>498305.12072669499</c:v>
                </c:pt>
                <c:pt idx="473">
                  <c:v>204530.53615182001</c:v>
                </c:pt>
                <c:pt idx="474">
                  <c:v>2104015.7508203201</c:v>
                </c:pt>
                <c:pt idx="475">
                  <c:v>2552.0220929543498</c:v>
                </c:pt>
                <c:pt idx="476">
                  <c:v>175820.06632328604</c:v>
                </c:pt>
                <c:pt idx="477">
                  <c:v>258490.27162781003</c:v>
                </c:pt>
                <c:pt idx="478">
                  <c:v>1877776.1072327499</c:v>
                </c:pt>
                <c:pt idx="479">
                  <c:v>2311538.8494166201</c:v>
                </c:pt>
                <c:pt idx="480">
                  <c:v>2290211.83578648</c:v>
                </c:pt>
                <c:pt idx="481">
                  <c:v>5154241.7343217097</c:v>
                </c:pt>
                <c:pt idx="482">
                  <c:v>2705198.66473785</c:v>
                </c:pt>
                <c:pt idx="483">
                  <c:v>2551709.35466363</c:v>
                </c:pt>
                <c:pt idx="484">
                  <c:v>2858871.3479113802</c:v>
                </c:pt>
                <c:pt idx="485">
                  <c:v>2807009.6986969607</c:v>
                </c:pt>
                <c:pt idx="486">
                  <c:v>2928962.7810708098</c:v>
                </c:pt>
                <c:pt idx="487">
                  <c:v>2609224.0002311398</c:v>
                </c:pt>
                <c:pt idx="488">
                  <c:v>4748862.2457462102</c:v>
                </c:pt>
                <c:pt idx="489">
                  <c:v>2783128.8041681899</c:v>
                </c:pt>
                <c:pt idx="490">
                  <c:v>2467855.3138913601</c:v>
                </c:pt>
                <c:pt idx="491">
                  <c:v>2540771.4316615998</c:v>
                </c:pt>
                <c:pt idx="492">
                  <c:v>2271618.31392325</c:v>
                </c:pt>
                <c:pt idx="493">
                  <c:v>2467672.1349005899</c:v>
                </c:pt>
                <c:pt idx="494">
                  <c:v>2293765.3744575498</c:v>
                </c:pt>
                <c:pt idx="495">
                  <c:v>2368869.6968024205</c:v>
                </c:pt>
                <c:pt idx="496">
                  <c:v>2067541.72757865</c:v>
                </c:pt>
                <c:pt idx="497">
                  <c:v>2167345.8559601898</c:v>
                </c:pt>
                <c:pt idx="498">
                  <c:v>1813244.8758006</c:v>
                </c:pt>
                <c:pt idx="499">
                  <c:v>1862918.3929736903</c:v>
                </c:pt>
                <c:pt idx="500">
                  <c:v>715218.46381568594</c:v>
                </c:pt>
                <c:pt idx="501">
                  <c:v>1188168.3445809199</c:v>
                </c:pt>
                <c:pt idx="502">
                  <c:v>1107868.04279766</c:v>
                </c:pt>
                <c:pt idx="503">
                  <c:v>4970255.9534984296</c:v>
                </c:pt>
                <c:pt idx="504">
                  <c:v>604477.44305610296</c:v>
                </c:pt>
                <c:pt idx="505">
                  <c:v>1444648.92088526</c:v>
                </c:pt>
                <c:pt idx="506">
                  <c:v>847823.98299013113</c:v>
                </c:pt>
                <c:pt idx="507">
                  <c:v>1376745.6517546601</c:v>
                </c:pt>
                <c:pt idx="508">
                  <c:v>1367266.6994839802</c:v>
                </c:pt>
                <c:pt idx="509">
                  <c:v>1928626.1269432802</c:v>
                </c:pt>
                <c:pt idx="510">
                  <c:v>701450.85552035912</c:v>
                </c:pt>
                <c:pt idx="511">
                  <c:v>123137.16453926402</c:v>
                </c:pt>
                <c:pt idx="512">
                  <c:v>17955.3422622861</c:v>
                </c:pt>
                <c:pt idx="513">
                  <c:v>77108.987110357193</c:v>
                </c:pt>
                <c:pt idx="514">
                  <c:v>62343.476570373699</c:v>
                </c:pt>
                <c:pt idx="515">
                  <c:v>23059.679253029502</c:v>
                </c:pt>
                <c:pt idx="516">
                  <c:v>491544.27255953709</c:v>
                </c:pt>
                <c:pt idx="517">
                  <c:v>467124.57750395103</c:v>
                </c:pt>
                <c:pt idx="518">
                  <c:v>163604.86706321299</c:v>
                </c:pt>
                <c:pt idx="519">
                  <c:v>2516708.1754286401</c:v>
                </c:pt>
                <c:pt idx="520">
                  <c:v>975250.91690353304</c:v>
                </c:pt>
                <c:pt idx="521">
                  <c:v>5185632.4392864499</c:v>
                </c:pt>
                <c:pt idx="522">
                  <c:v>1314220.42404418</c:v>
                </c:pt>
                <c:pt idx="523">
                  <c:v>834522.09446454502</c:v>
                </c:pt>
                <c:pt idx="524">
                  <c:v>4335327.8278872203</c:v>
                </c:pt>
                <c:pt idx="525">
                  <c:v>60429.303320191706</c:v>
                </c:pt>
                <c:pt idx="526">
                  <c:v>1181968.2634803501</c:v>
                </c:pt>
                <c:pt idx="527">
                  <c:v>79388.2842495839</c:v>
                </c:pt>
                <c:pt idx="528">
                  <c:v>5088288.8237735899</c:v>
                </c:pt>
                <c:pt idx="529">
                  <c:v>1508543.5290568799</c:v>
                </c:pt>
                <c:pt idx="530">
                  <c:v>1341656.3477255201</c:v>
                </c:pt>
                <c:pt idx="531">
                  <c:v>4969644.2143373704</c:v>
                </c:pt>
                <c:pt idx="532">
                  <c:v>1626122.0441262501</c:v>
                </c:pt>
                <c:pt idx="533">
                  <c:v>908348.41781470715</c:v>
                </c:pt>
                <c:pt idx="534">
                  <c:v>1839949.9300277701</c:v>
                </c:pt>
                <c:pt idx="535">
                  <c:v>1806772.8910519099</c:v>
                </c:pt>
                <c:pt idx="536">
                  <c:v>1861824.9104136203</c:v>
                </c:pt>
                <c:pt idx="537">
                  <c:v>1827645.1734430902</c:v>
                </c:pt>
                <c:pt idx="538">
                  <c:v>1612905.76085444</c:v>
                </c:pt>
                <c:pt idx="539">
                  <c:v>1746434.1924332399</c:v>
                </c:pt>
                <c:pt idx="540">
                  <c:v>1609806.8205590299</c:v>
                </c:pt>
                <c:pt idx="541">
                  <c:v>4931427.7368284697</c:v>
                </c:pt>
                <c:pt idx="542">
                  <c:v>1549559.1875478602</c:v>
                </c:pt>
                <c:pt idx="543">
                  <c:v>1271656.2459607301</c:v>
                </c:pt>
                <c:pt idx="544">
                  <c:v>1187710.07493523</c:v>
                </c:pt>
                <c:pt idx="545">
                  <c:v>1126825.0521235301</c:v>
                </c:pt>
                <c:pt idx="546">
                  <c:v>1852712.60065504</c:v>
                </c:pt>
                <c:pt idx="547">
                  <c:v>1065210.5061097699</c:v>
                </c:pt>
                <c:pt idx="548">
                  <c:v>1088001.67337856</c:v>
                </c:pt>
                <c:pt idx="549">
                  <c:v>948362.37881460204</c:v>
                </c:pt>
                <c:pt idx="550">
                  <c:v>5050464.7231654711</c:v>
                </c:pt>
                <c:pt idx="551">
                  <c:v>69360.888224925002</c:v>
                </c:pt>
                <c:pt idx="552">
                  <c:v>1101211.25314777</c:v>
                </c:pt>
                <c:pt idx="553">
                  <c:v>875628.39645279397</c:v>
                </c:pt>
                <c:pt idx="554">
                  <c:v>16497.439861958203</c:v>
                </c:pt>
                <c:pt idx="555">
                  <c:v>2187.5093096772798</c:v>
                </c:pt>
                <c:pt idx="556">
                  <c:v>12577.8281029264</c:v>
                </c:pt>
                <c:pt idx="557">
                  <c:v>104087.96911060801</c:v>
                </c:pt>
                <c:pt idx="558">
                  <c:v>547599.02132542199</c:v>
                </c:pt>
                <c:pt idx="559">
                  <c:v>1260079.68281103</c:v>
                </c:pt>
                <c:pt idx="560">
                  <c:v>1284415.8582257803</c:v>
                </c:pt>
                <c:pt idx="561">
                  <c:v>1421499.01263395</c:v>
                </c:pt>
                <c:pt idx="562">
                  <c:v>1607527.9176611602</c:v>
                </c:pt>
                <c:pt idx="563">
                  <c:v>1956525.6913753699</c:v>
                </c:pt>
                <c:pt idx="564">
                  <c:v>740282.3004496611</c:v>
                </c:pt>
                <c:pt idx="565">
                  <c:v>229502.48967336302</c:v>
                </c:pt>
                <c:pt idx="566">
                  <c:v>2317554.6881667101</c:v>
                </c:pt>
                <c:pt idx="567">
                  <c:v>2378075.8316838299</c:v>
                </c:pt>
                <c:pt idx="568">
                  <c:v>2249103.8708158205</c:v>
                </c:pt>
                <c:pt idx="569">
                  <c:v>2402138.3031822699</c:v>
                </c:pt>
                <c:pt idx="570">
                  <c:v>2112477.1111455499</c:v>
                </c:pt>
                <c:pt idx="571">
                  <c:v>2362489.7251639199</c:v>
                </c:pt>
                <c:pt idx="572">
                  <c:v>2227138.34910974</c:v>
                </c:pt>
                <c:pt idx="573">
                  <c:v>2329130.22526397</c:v>
                </c:pt>
                <c:pt idx="574">
                  <c:v>2036643.6214638003</c:v>
                </c:pt>
                <c:pt idx="575">
                  <c:v>2293674.3224561499</c:v>
                </c:pt>
                <c:pt idx="576">
                  <c:v>2212189.66812731</c:v>
                </c:pt>
                <c:pt idx="577">
                  <c:v>2181655.9885163498</c:v>
                </c:pt>
                <c:pt idx="578">
                  <c:v>2063804.0868661802</c:v>
                </c:pt>
                <c:pt idx="579">
                  <c:v>2019142.5615821599</c:v>
                </c:pt>
                <c:pt idx="580">
                  <c:v>1877592.9156724601</c:v>
                </c:pt>
                <c:pt idx="581">
                  <c:v>1331630.5293598501</c:v>
                </c:pt>
                <c:pt idx="582">
                  <c:v>1285782.97410163</c:v>
                </c:pt>
                <c:pt idx="583">
                  <c:v>1256980.7879989699</c:v>
                </c:pt>
                <c:pt idx="584">
                  <c:v>1096929.7072677703</c:v>
                </c:pt>
                <c:pt idx="585">
                  <c:v>1154351.4467839401</c:v>
                </c:pt>
                <c:pt idx="586">
                  <c:v>312261.84337122302</c:v>
                </c:pt>
                <c:pt idx="587">
                  <c:v>605110.22563034797</c:v>
                </c:pt>
                <c:pt idx="588">
                  <c:v>549146.91292479297</c:v>
                </c:pt>
                <c:pt idx="589">
                  <c:v>203529.12514943304</c:v>
                </c:pt>
                <c:pt idx="590">
                  <c:v>34088.5640640868</c:v>
                </c:pt>
                <c:pt idx="591">
                  <c:v>990232.02718991495</c:v>
                </c:pt>
                <c:pt idx="592">
                  <c:v>961121.92353089317</c:v>
                </c:pt>
                <c:pt idx="593">
                  <c:v>68699.949134489609</c:v>
                </c:pt>
                <c:pt idx="594">
                  <c:v>8385.3408407678307</c:v>
                </c:pt>
                <c:pt idx="595">
                  <c:v>1358972.8887889399</c:v>
                </c:pt>
                <c:pt idx="596">
                  <c:v>1370183.71950503</c:v>
                </c:pt>
                <c:pt idx="597">
                  <c:v>1405274.6538796502</c:v>
                </c:pt>
                <c:pt idx="598">
                  <c:v>1555848.0446451402</c:v>
                </c:pt>
                <c:pt idx="599">
                  <c:v>2552894.3368069599</c:v>
                </c:pt>
                <c:pt idx="600">
                  <c:v>2779393.3218122404</c:v>
                </c:pt>
                <c:pt idx="601">
                  <c:v>1313128.29686749</c:v>
                </c:pt>
                <c:pt idx="602">
                  <c:v>260130.40328261504</c:v>
                </c:pt>
                <c:pt idx="603">
                  <c:v>84583.416740974804</c:v>
                </c:pt>
                <c:pt idx="604">
                  <c:v>2658167.3175976998</c:v>
                </c:pt>
                <c:pt idx="605">
                  <c:v>3699888.2582464698</c:v>
                </c:pt>
                <c:pt idx="606">
                  <c:v>2718597.3863406107</c:v>
                </c:pt>
                <c:pt idx="607">
                  <c:v>1049906.32990321</c:v>
                </c:pt>
                <c:pt idx="608">
                  <c:v>2603297.6747787907</c:v>
                </c:pt>
                <c:pt idx="609">
                  <c:v>2268702.0756683</c:v>
                </c:pt>
                <c:pt idx="610">
                  <c:v>525635.81098602305</c:v>
                </c:pt>
                <c:pt idx="611">
                  <c:v>2510692.85536882</c:v>
                </c:pt>
                <c:pt idx="612">
                  <c:v>2250745.33378421</c:v>
                </c:pt>
                <c:pt idx="613">
                  <c:v>2233244.2634153701</c:v>
                </c:pt>
                <c:pt idx="614">
                  <c:v>1630224.56874833</c:v>
                </c:pt>
                <c:pt idx="615">
                  <c:v>5275880.3048353503</c:v>
                </c:pt>
                <c:pt idx="616">
                  <c:v>95245.969790363219</c:v>
                </c:pt>
                <c:pt idx="617">
                  <c:v>1278219.3770299901</c:v>
                </c:pt>
                <c:pt idx="618">
                  <c:v>4328300.3676053798</c:v>
                </c:pt>
                <c:pt idx="619">
                  <c:v>1699858.2959020201</c:v>
                </c:pt>
                <c:pt idx="620">
                  <c:v>4489734.2937631896</c:v>
                </c:pt>
                <c:pt idx="621">
                  <c:v>1676524.8758510901</c:v>
                </c:pt>
                <c:pt idx="622">
                  <c:v>11939.8568415754</c:v>
                </c:pt>
                <c:pt idx="623">
                  <c:v>5205957.6106547704</c:v>
                </c:pt>
                <c:pt idx="624">
                  <c:v>1520391.5819305403</c:v>
                </c:pt>
                <c:pt idx="625">
                  <c:v>1227450.0655557702</c:v>
                </c:pt>
                <c:pt idx="626">
                  <c:v>4929371.2272578301</c:v>
                </c:pt>
                <c:pt idx="627">
                  <c:v>5061766.2553631896</c:v>
                </c:pt>
                <c:pt idx="628">
                  <c:v>1037412.3787891601</c:v>
                </c:pt>
                <c:pt idx="629">
                  <c:v>1267827.9889571301</c:v>
                </c:pt>
                <c:pt idx="630">
                  <c:v>3496238.8246483402</c:v>
                </c:pt>
                <c:pt idx="631">
                  <c:v>1385951.5631446803</c:v>
                </c:pt>
                <c:pt idx="632">
                  <c:v>1349128.92997581</c:v>
                </c:pt>
                <c:pt idx="633">
                  <c:v>344982.993501199</c:v>
                </c:pt>
                <c:pt idx="634">
                  <c:v>635101.11702597397</c:v>
                </c:pt>
                <c:pt idx="635">
                  <c:v>7929.7315565804001</c:v>
                </c:pt>
                <c:pt idx="636">
                  <c:v>15859.455714872</c:v>
                </c:pt>
                <c:pt idx="637">
                  <c:v>42382.054453801808</c:v>
                </c:pt>
                <c:pt idx="638">
                  <c:v>9296.9016447860304</c:v>
                </c:pt>
                <c:pt idx="639">
                  <c:v>20143.008697103105</c:v>
                </c:pt>
                <c:pt idx="640">
                  <c:v>13398.481729916301</c:v>
                </c:pt>
                <c:pt idx="641">
                  <c:v>3521487.1594129</c:v>
                </c:pt>
                <c:pt idx="642">
                  <c:v>820.29693186380109</c:v>
                </c:pt>
                <c:pt idx="643">
                  <c:v>1587111.07236113</c:v>
                </c:pt>
                <c:pt idx="644">
                  <c:v>5158470.2741719699</c:v>
                </c:pt>
                <c:pt idx="645">
                  <c:v>1996721.0482577202</c:v>
                </c:pt>
                <c:pt idx="646">
                  <c:v>1822.8887458859899</c:v>
                </c:pt>
                <c:pt idx="647">
                  <c:v>2066901.85248945</c:v>
                </c:pt>
                <c:pt idx="648">
                  <c:v>3251135.4279439002</c:v>
                </c:pt>
                <c:pt idx="649">
                  <c:v>282372.76232726697</c:v>
                </c:pt>
                <c:pt idx="650">
                  <c:v>2709210.0294640507</c:v>
                </c:pt>
                <c:pt idx="651">
                  <c:v>2818311.0273516099</c:v>
                </c:pt>
                <c:pt idx="652">
                  <c:v>2599743.11071744</c:v>
                </c:pt>
                <c:pt idx="653">
                  <c:v>2524091.3518344699</c:v>
                </c:pt>
                <c:pt idx="654">
                  <c:v>2195511.1618040102</c:v>
                </c:pt>
                <c:pt idx="655">
                  <c:v>2467125.1377197602</c:v>
                </c:pt>
                <c:pt idx="656">
                  <c:v>2135537.4050540598</c:v>
                </c:pt>
                <c:pt idx="657">
                  <c:v>2400679.7276852201</c:v>
                </c:pt>
                <c:pt idx="658">
                  <c:v>2279911.8002598402</c:v>
                </c:pt>
                <c:pt idx="659">
                  <c:v>2303335.6116950698</c:v>
                </c:pt>
                <c:pt idx="660">
                  <c:v>146107.17721947099</c:v>
                </c:pt>
                <c:pt idx="661">
                  <c:v>1820536.78078563</c:v>
                </c:pt>
                <c:pt idx="662">
                  <c:v>1840496.3058061302</c:v>
                </c:pt>
                <c:pt idx="663">
                  <c:v>1625119.1130685899</c:v>
                </c:pt>
                <c:pt idx="664">
                  <c:v>1566329.0679627201</c:v>
                </c:pt>
                <c:pt idx="665">
                  <c:v>1303557.3100897302</c:v>
                </c:pt>
                <c:pt idx="666">
                  <c:v>1344206.6588115699</c:v>
                </c:pt>
                <c:pt idx="667">
                  <c:v>316638.01349423197</c:v>
                </c:pt>
                <c:pt idx="668">
                  <c:v>1068037.39691645</c:v>
                </c:pt>
                <c:pt idx="669">
                  <c:v>3039417.79225598</c:v>
                </c:pt>
                <c:pt idx="670">
                  <c:v>635369.19636964402</c:v>
                </c:pt>
                <c:pt idx="671">
                  <c:v>57786.6711412976</c:v>
                </c:pt>
                <c:pt idx="672">
                  <c:v>20780.866686451998</c:v>
                </c:pt>
                <c:pt idx="673">
                  <c:v>28255.124449418501</c:v>
                </c:pt>
                <c:pt idx="674">
                  <c:v>12031.2349183602</c:v>
                </c:pt>
                <c:pt idx="675">
                  <c:v>1702857.5488192101</c:v>
                </c:pt>
                <c:pt idx="676">
                  <c:v>2278.5891080690999</c:v>
                </c:pt>
                <c:pt idx="677">
                  <c:v>9934.8350940251094</c:v>
                </c:pt>
                <c:pt idx="678">
                  <c:v>5013.0383156419402</c:v>
                </c:pt>
                <c:pt idx="679">
                  <c:v>111744.85268957302</c:v>
                </c:pt>
                <c:pt idx="680">
                  <c:v>1089734.1983785401</c:v>
                </c:pt>
                <c:pt idx="681">
                  <c:v>1591212.1203463802</c:v>
                </c:pt>
                <c:pt idx="682">
                  <c:v>1520848.6225952299</c:v>
                </c:pt>
                <c:pt idx="683">
                  <c:v>1515197.4705598301</c:v>
                </c:pt>
                <c:pt idx="684">
                  <c:v>1133845.6763452201</c:v>
                </c:pt>
                <c:pt idx="685">
                  <c:v>1986147.33938592</c:v>
                </c:pt>
                <c:pt idx="686">
                  <c:v>2220484.36556848</c:v>
                </c:pt>
                <c:pt idx="687">
                  <c:v>2701461.6266153399</c:v>
                </c:pt>
                <c:pt idx="688">
                  <c:v>2511423.7863848698</c:v>
                </c:pt>
                <c:pt idx="689">
                  <c:v>2884847.8443227899</c:v>
                </c:pt>
                <c:pt idx="690">
                  <c:v>2738923.4198704003</c:v>
                </c:pt>
                <c:pt idx="691">
                  <c:v>2884209.7485622005</c:v>
                </c:pt>
                <c:pt idx="692">
                  <c:v>2734912.9216267006</c:v>
                </c:pt>
                <c:pt idx="693">
                  <c:v>2884118.4857353303</c:v>
                </c:pt>
                <c:pt idx="694">
                  <c:v>2744847.74395695</c:v>
                </c:pt>
                <c:pt idx="695">
                  <c:v>2803818.7344820206</c:v>
                </c:pt>
                <c:pt idx="696">
                  <c:v>2416449.5132832206</c:v>
                </c:pt>
                <c:pt idx="697">
                  <c:v>2251747.9441782003</c:v>
                </c:pt>
                <c:pt idx="698">
                  <c:v>2225770.0646464704</c:v>
                </c:pt>
                <c:pt idx="699">
                  <c:v>1118990.7603229999</c:v>
                </c:pt>
                <c:pt idx="700">
                  <c:v>1827097.6592494301</c:v>
                </c:pt>
                <c:pt idx="701">
                  <c:v>4779034.6176833697</c:v>
                </c:pt>
                <c:pt idx="702">
                  <c:v>1334636.6736118</c:v>
                </c:pt>
                <c:pt idx="703">
                  <c:v>1261447.2121681799</c:v>
                </c:pt>
                <c:pt idx="704">
                  <c:v>1052542.4457103801</c:v>
                </c:pt>
                <c:pt idx="705">
                  <c:v>1351590.3041151501</c:v>
                </c:pt>
                <c:pt idx="706">
                  <c:v>1220796.4278548099</c:v>
                </c:pt>
                <c:pt idx="707">
                  <c:v>5169772.9080302706</c:v>
                </c:pt>
                <c:pt idx="708">
                  <c:v>1344116.1724409503</c:v>
                </c:pt>
                <c:pt idx="709">
                  <c:v>3098.9121971569107</c:v>
                </c:pt>
                <c:pt idx="710">
                  <c:v>322470.62132428703</c:v>
                </c:pt>
                <c:pt idx="711">
                  <c:v>1190818.1194251401</c:v>
                </c:pt>
                <c:pt idx="712">
                  <c:v>431023.66238874703</c:v>
                </c:pt>
                <c:pt idx="713">
                  <c:v>1801301.9226520502</c:v>
                </c:pt>
                <c:pt idx="714">
                  <c:v>465476.48316577001</c:v>
                </c:pt>
                <c:pt idx="715">
                  <c:v>477413.58716857701</c:v>
                </c:pt>
                <c:pt idx="716">
                  <c:v>1391051.7706639101</c:v>
                </c:pt>
                <c:pt idx="717">
                  <c:v>1318412.64844032</c:v>
                </c:pt>
                <c:pt idx="718">
                  <c:v>4857213.1461369507</c:v>
                </c:pt>
                <c:pt idx="719">
                  <c:v>1957983.9497822202</c:v>
                </c:pt>
                <c:pt idx="720">
                  <c:v>5120802.7051875209</c:v>
                </c:pt>
                <c:pt idx="721">
                  <c:v>4928643.0926007396</c:v>
                </c:pt>
                <c:pt idx="722">
                  <c:v>2323023.7910008999</c:v>
                </c:pt>
                <c:pt idx="723">
                  <c:v>2332047.2783407802</c:v>
                </c:pt>
                <c:pt idx="724">
                  <c:v>2038102.8653154899</c:v>
                </c:pt>
                <c:pt idx="725">
                  <c:v>1913870.77990775</c:v>
                </c:pt>
                <c:pt idx="726">
                  <c:v>2061799.43048644</c:v>
                </c:pt>
                <c:pt idx="727">
                  <c:v>1266005.82870897</c:v>
                </c:pt>
                <c:pt idx="728">
                  <c:v>4935020.7732581403</c:v>
                </c:pt>
                <c:pt idx="729">
                  <c:v>1002.2658174069201</c:v>
                </c:pt>
                <c:pt idx="730">
                  <c:v>5002613.04320106</c:v>
                </c:pt>
                <c:pt idx="731">
                  <c:v>1094378.0623733299</c:v>
                </c:pt>
                <c:pt idx="732">
                  <c:v>5199707.9940083399</c:v>
                </c:pt>
                <c:pt idx="733">
                  <c:v>1313218.5509200899</c:v>
                </c:pt>
                <c:pt idx="734">
                  <c:v>4969916.5510393502</c:v>
                </c:pt>
                <c:pt idx="735">
                  <c:v>1229637.5816734999</c:v>
                </c:pt>
                <c:pt idx="736">
                  <c:v>163240.784447479</c:v>
                </c:pt>
                <c:pt idx="737">
                  <c:v>16679.701735185499</c:v>
                </c:pt>
                <c:pt idx="738">
                  <c:v>12213.398238459202</c:v>
                </c:pt>
                <c:pt idx="739">
                  <c:v>947816.54101607716</c:v>
                </c:pt>
                <c:pt idx="740">
                  <c:v>1290796.28515132</c:v>
                </c:pt>
                <c:pt idx="741">
                  <c:v>4930060.46719414</c:v>
                </c:pt>
                <c:pt idx="742">
                  <c:v>1345483.4090136299</c:v>
                </c:pt>
                <c:pt idx="743">
                  <c:v>1429429.18409587</c:v>
                </c:pt>
                <c:pt idx="744">
                  <c:v>1564688.9761913</c:v>
                </c:pt>
                <c:pt idx="745">
                  <c:v>1572619.54468237</c:v>
                </c:pt>
                <c:pt idx="746">
                  <c:v>1503713.3011769601</c:v>
                </c:pt>
                <c:pt idx="747">
                  <c:v>1545912.9873694701</c:v>
                </c:pt>
                <c:pt idx="748">
                  <c:v>1432346.2922121501</c:v>
                </c:pt>
                <c:pt idx="749">
                  <c:v>1580821.7950663101</c:v>
                </c:pt>
                <c:pt idx="750">
                  <c:v>1447111.7076709501</c:v>
                </c:pt>
                <c:pt idx="751">
                  <c:v>1509637.0362205002</c:v>
                </c:pt>
                <c:pt idx="752">
                  <c:v>478510.94198451802</c:v>
                </c:pt>
                <c:pt idx="753">
                  <c:v>1427605.7713848301</c:v>
                </c:pt>
                <c:pt idx="754">
                  <c:v>1314858.3711166</c:v>
                </c:pt>
                <c:pt idx="755">
                  <c:v>1004235.25073129</c:v>
                </c:pt>
                <c:pt idx="756">
                  <c:v>844003.099092377</c:v>
                </c:pt>
                <c:pt idx="757">
                  <c:v>1130106.14098026</c:v>
                </c:pt>
                <c:pt idx="758">
                  <c:v>1130014.9434585699</c:v>
                </c:pt>
                <c:pt idx="759">
                  <c:v>1071043.8775652901</c:v>
                </c:pt>
                <c:pt idx="760">
                  <c:v>1089272.72325057</c:v>
                </c:pt>
                <c:pt idx="761">
                  <c:v>899417.67187372607</c:v>
                </c:pt>
                <c:pt idx="762">
                  <c:v>1030848.68376847</c:v>
                </c:pt>
                <c:pt idx="763">
                  <c:v>817934.27816792997</c:v>
                </c:pt>
                <c:pt idx="764">
                  <c:v>1025015.3599153</c:v>
                </c:pt>
                <c:pt idx="765">
                  <c:v>793598.70653541409</c:v>
                </c:pt>
                <c:pt idx="766">
                  <c:v>47121.464264966904</c:v>
                </c:pt>
                <c:pt idx="767">
                  <c:v>927494.00469734299</c:v>
                </c:pt>
                <c:pt idx="768">
                  <c:v>932593.6402247831</c:v>
                </c:pt>
                <c:pt idx="769">
                  <c:v>64348.984100652699</c:v>
                </c:pt>
                <c:pt idx="770">
                  <c:v>137629.61244220001</c:v>
                </c:pt>
                <c:pt idx="771">
                  <c:v>9023.4680405439703</c:v>
                </c:pt>
                <c:pt idx="772">
                  <c:v>879820.95555002103</c:v>
                </c:pt>
                <c:pt idx="773">
                  <c:v>1008791.2371506201</c:v>
                </c:pt>
                <c:pt idx="774">
                  <c:v>1083075.3339972401</c:v>
                </c:pt>
                <c:pt idx="775">
                  <c:v>1291250.9774403702</c:v>
                </c:pt>
                <c:pt idx="776">
                  <c:v>1373464.4769512899</c:v>
                </c:pt>
                <c:pt idx="777">
                  <c:v>1217879.30790167</c:v>
                </c:pt>
                <c:pt idx="778">
                  <c:v>384818.25113036699</c:v>
                </c:pt>
                <c:pt idx="779">
                  <c:v>1330808.8075592301</c:v>
                </c:pt>
                <c:pt idx="780">
                  <c:v>1316317.65890189</c:v>
                </c:pt>
                <c:pt idx="781">
                  <c:v>1441460.02827227</c:v>
                </c:pt>
                <c:pt idx="782">
                  <c:v>1362254.2460400399</c:v>
                </c:pt>
                <c:pt idx="783">
                  <c:v>1186162.1214242801</c:v>
                </c:pt>
                <c:pt idx="784">
                  <c:v>4631192.1229737597</c:v>
                </c:pt>
                <c:pt idx="785">
                  <c:v>1373647.7568282601</c:v>
                </c:pt>
                <c:pt idx="786">
                  <c:v>1114977.3191502199</c:v>
                </c:pt>
                <c:pt idx="787">
                  <c:v>1283322.1093041701</c:v>
                </c:pt>
                <c:pt idx="788">
                  <c:v>1064482.14983216</c:v>
                </c:pt>
                <c:pt idx="789">
                  <c:v>1031213.59251558</c:v>
                </c:pt>
                <c:pt idx="790">
                  <c:v>914639.07952969114</c:v>
                </c:pt>
                <c:pt idx="791">
                  <c:v>52316.856334228498</c:v>
                </c:pt>
                <c:pt idx="792">
                  <c:v>1008336.14920198</c:v>
                </c:pt>
                <c:pt idx="793">
                  <c:v>1100028.25025966</c:v>
                </c:pt>
                <c:pt idx="794">
                  <c:v>997945.89788965113</c:v>
                </c:pt>
                <c:pt idx="795">
                  <c:v>1071408.3745731099</c:v>
                </c:pt>
                <c:pt idx="796">
                  <c:v>868701.74935960094</c:v>
                </c:pt>
                <c:pt idx="797">
                  <c:v>1060835.4894759301</c:v>
                </c:pt>
                <c:pt idx="798">
                  <c:v>958661.6573920931</c:v>
                </c:pt>
                <c:pt idx="799">
                  <c:v>3034235.4890848999</c:v>
                </c:pt>
                <c:pt idx="800">
                  <c:v>1063569.78642433</c:v>
                </c:pt>
                <c:pt idx="801">
                  <c:v>1075783.3071391</c:v>
                </c:pt>
                <c:pt idx="802">
                  <c:v>1014169.4517446901</c:v>
                </c:pt>
                <c:pt idx="803">
                  <c:v>5272417.67144843</c:v>
                </c:pt>
                <c:pt idx="804">
                  <c:v>1090822.1390603201</c:v>
                </c:pt>
                <c:pt idx="805">
                  <c:v>896409.79644063907</c:v>
                </c:pt>
                <c:pt idx="806">
                  <c:v>5247908.51556201</c:v>
                </c:pt>
                <c:pt idx="807">
                  <c:v>5221088.024072241</c:v>
                </c:pt>
                <c:pt idx="808">
                  <c:v>955745.71846673114</c:v>
                </c:pt>
                <c:pt idx="809">
                  <c:v>114296.417376482</c:v>
                </c:pt>
                <c:pt idx="810">
                  <c:v>17408.8413678086</c:v>
                </c:pt>
                <c:pt idx="811">
                  <c:v>1244345.9929879999</c:v>
                </c:pt>
                <c:pt idx="812">
                  <c:v>721594.34724499902</c:v>
                </c:pt>
                <c:pt idx="813">
                  <c:v>4616579.9233103096</c:v>
                </c:pt>
                <c:pt idx="814">
                  <c:v>1666962.8372373902</c:v>
                </c:pt>
                <c:pt idx="815">
                  <c:v>5279342.5056226114</c:v>
                </c:pt>
                <c:pt idx="816">
                  <c:v>1337370.6354980303</c:v>
                </c:pt>
                <c:pt idx="817">
                  <c:v>1413296.12376444</c:v>
                </c:pt>
                <c:pt idx="818">
                  <c:v>5055928.9448883804</c:v>
                </c:pt>
                <c:pt idx="819">
                  <c:v>1301915.37304483</c:v>
                </c:pt>
                <c:pt idx="820">
                  <c:v>989833.74433082307</c:v>
                </c:pt>
                <c:pt idx="821">
                  <c:v>5143581.6375237899</c:v>
                </c:pt>
                <c:pt idx="822">
                  <c:v>953015.06404860108</c:v>
                </c:pt>
                <c:pt idx="823">
                  <c:v>2932781.06466978</c:v>
                </c:pt>
                <c:pt idx="824">
                  <c:v>874443.00569243112</c:v>
                </c:pt>
                <c:pt idx="825">
                  <c:v>862685.65068568604</c:v>
                </c:pt>
                <c:pt idx="826">
                  <c:v>866513.87501424213</c:v>
                </c:pt>
                <c:pt idx="827">
                  <c:v>5077249.97306237</c:v>
                </c:pt>
                <c:pt idx="828">
                  <c:v>956200.73071218398</c:v>
                </c:pt>
                <c:pt idx="829">
                  <c:v>816293.42593115498</c:v>
                </c:pt>
                <c:pt idx="830">
                  <c:v>4964723.7677423405</c:v>
                </c:pt>
                <c:pt idx="831">
                  <c:v>4956219.1986838598</c:v>
                </c:pt>
                <c:pt idx="832">
                  <c:v>1047072.73672385</c:v>
                </c:pt>
                <c:pt idx="833">
                  <c:v>1034585.85285065</c:v>
                </c:pt>
                <c:pt idx="834">
                  <c:v>912816.46471065597</c:v>
                </c:pt>
                <c:pt idx="835">
                  <c:v>4680319.5039881803</c:v>
                </c:pt>
                <c:pt idx="836">
                  <c:v>1035041.5320980301</c:v>
                </c:pt>
                <c:pt idx="837">
                  <c:v>840264.56711548602</c:v>
                </c:pt>
                <c:pt idx="838">
                  <c:v>4364316.9546689298</c:v>
                </c:pt>
                <c:pt idx="839">
                  <c:v>1031942.53923706</c:v>
                </c:pt>
                <c:pt idx="840">
                  <c:v>932594.55233744998</c:v>
                </c:pt>
                <c:pt idx="841">
                  <c:v>4724526.05326882</c:v>
                </c:pt>
                <c:pt idx="842">
                  <c:v>1033583.1322416899</c:v>
                </c:pt>
                <c:pt idx="843">
                  <c:v>282182.893983535</c:v>
                </c:pt>
                <c:pt idx="844">
                  <c:v>376978.64411151299</c:v>
                </c:pt>
                <c:pt idx="845">
                  <c:v>1017268.0980108501</c:v>
                </c:pt>
                <c:pt idx="846">
                  <c:v>1090274.0734679601</c:v>
                </c:pt>
                <c:pt idx="847">
                  <c:v>5281802.6093174499</c:v>
                </c:pt>
                <c:pt idx="848">
                  <c:v>1036955.38102965</c:v>
                </c:pt>
                <c:pt idx="849">
                  <c:v>967958.61302289611</c:v>
                </c:pt>
                <c:pt idx="850">
                  <c:v>967914.13299568102</c:v>
                </c:pt>
                <c:pt idx="851">
                  <c:v>896319.33645925496</c:v>
                </c:pt>
                <c:pt idx="852">
                  <c:v>49947.526710213009</c:v>
                </c:pt>
                <c:pt idx="853">
                  <c:v>1061108.98180366</c:v>
                </c:pt>
                <c:pt idx="854">
                  <c:v>1057388.76422573</c:v>
                </c:pt>
                <c:pt idx="855">
                  <c:v>19407.633687375899</c:v>
                </c:pt>
                <c:pt idx="856">
                  <c:v>1090549.4678266</c:v>
                </c:pt>
                <c:pt idx="857">
                  <c:v>2329620.3556866902</c:v>
                </c:pt>
                <c:pt idx="858">
                  <c:v>1804242.37224459</c:v>
                </c:pt>
                <c:pt idx="859">
                  <c:v>79752.579305767504</c:v>
                </c:pt>
                <c:pt idx="860">
                  <c:v>4700310.0860905396</c:v>
                </c:pt>
                <c:pt idx="861">
                  <c:v>1914.03186442519</c:v>
                </c:pt>
                <c:pt idx="862">
                  <c:v>2551.2300562997598</c:v>
                </c:pt>
                <c:pt idx="863">
                  <c:v>15768.239145475</c:v>
                </c:pt>
                <c:pt idx="864">
                  <c:v>455.71783221583604</c:v>
                </c:pt>
                <c:pt idx="865">
                  <c:v>182.23284018532703</c:v>
                </c:pt>
                <c:pt idx="866">
                  <c:v>1170939.60177354</c:v>
                </c:pt>
                <c:pt idx="867">
                  <c:v>934874.88635730813</c:v>
                </c:pt>
                <c:pt idx="868">
                  <c:v>1388412.50483256</c:v>
                </c:pt>
                <c:pt idx="869">
                  <c:v>1001136.2625558201</c:v>
                </c:pt>
                <c:pt idx="870">
                  <c:v>5075886.079046471</c:v>
                </c:pt>
                <c:pt idx="871">
                  <c:v>1136395.54894052</c:v>
                </c:pt>
                <c:pt idx="872">
                  <c:v>1135564.3182415999</c:v>
                </c:pt>
                <c:pt idx="873">
                  <c:v>1110145.0664998</c:v>
                </c:pt>
                <c:pt idx="874">
                  <c:v>82122.688181765596</c:v>
                </c:pt>
                <c:pt idx="875">
                  <c:v>81273.218896624399</c:v>
                </c:pt>
                <c:pt idx="876">
                  <c:v>1101121.8960555501</c:v>
                </c:pt>
                <c:pt idx="877">
                  <c:v>652009.25216469297</c:v>
                </c:pt>
                <c:pt idx="878">
                  <c:v>1241669.90766536</c:v>
                </c:pt>
                <c:pt idx="879">
                  <c:v>404956.54577265802</c:v>
                </c:pt>
                <c:pt idx="880">
                  <c:v>404368.40344518097</c:v>
                </c:pt>
                <c:pt idx="881">
                  <c:v>1834845.98910187</c:v>
                </c:pt>
                <c:pt idx="882">
                  <c:v>1835957.14285042</c:v>
                </c:pt>
                <c:pt idx="883">
                  <c:v>1536708.6292515299</c:v>
                </c:pt>
                <c:pt idx="884">
                  <c:v>815107.71317390015</c:v>
                </c:pt>
                <c:pt idx="885">
                  <c:v>815298.20353992109</c:v>
                </c:pt>
                <c:pt idx="886">
                  <c:v>2198791.5368106798</c:v>
                </c:pt>
                <c:pt idx="887">
                  <c:v>2200048.0733160898</c:v>
                </c:pt>
                <c:pt idx="888">
                  <c:v>1994717.29580343</c:v>
                </c:pt>
                <c:pt idx="889">
                  <c:v>4747677.6026452901</c:v>
                </c:pt>
                <c:pt idx="890">
                  <c:v>2281916.5447427002</c:v>
                </c:pt>
                <c:pt idx="891">
                  <c:v>1885977.9187668201</c:v>
                </c:pt>
                <c:pt idx="892">
                  <c:v>1881788.3582176401</c:v>
                </c:pt>
                <c:pt idx="893">
                  <c:v>2150666.7602739199</c:v>
                </c:pt>
                <c:pt idx="894">
                  <c:v>4510241.8822167004</c:v>
                </c:pt>
                <c:pt idx="895">
                  <c:v>2199520.8125457098</c:v>
                </c:pt>
                <c:pt idx="896">
                  <c:v>2199592.47842988</c:v>
                </c:pt>
                <c:pt idx="897">
                  <c:v>2257033.6652491</c:v>
                </c:pt>
                <c:pt idx="898">
                  <c:v>2113661.8610409899</c:v>
                </c:pt>
                <c:pt idx="899">
                  <c:v>4497572.37279265</c:v>
                </c:pt>
                <c:pt idx="900">
                  <c:v>2179924.3594175</c:v>
                </c:pt>
                <c:pt idx="901">
                  <c:v>2178909.6021611299</c:v>
                </c:pt>
                <c:pt idx="902">
                  <c:v>2174182.08860105</c:v>
                </c:pt>
                <c:pt idx="903">
                  <c:v>2174354.0983486101</c:v>
                </c:pt>
                <c:pt idx="904">
                  <c:v>2243908.5811767001</c:v>
                </c:pt>
                <c:pt idx="905">
                  <c:v>2103271.4185635699</c:v>
                </c:pt>
                <c:pt idx="906">
                  <c:v>2129247.2079463801</c:v>
                </c:pt>
                <c:pt idx="907">
                  <c:v>2128523.6711388701</c:v>
                </c:pt>
                <c:pt idx="908">
                  <c:v>2179194.8810993</c:v>
                </c:pt>
                <c:pt idx="909">
                  <c:v>2065900.7326591103</c:v>
                </c:pt>
                <c:pt idx="910">
                  <c:v>2065290.8727322603</c:v>
                </c:pt>
                <c:pt idx="911">
                  <c:v>2025796.7681606503</c:v>
                </c:pt>
                <c:pt idx="912">
                  <c:v>4740128.9009590503</c:v>
                </c:pt>
                <c:pt idx="913">
                  <c:v>2033999.2943657401</c:v>
                </c:pt>
                <c:pt idx="914">
                  <c:v>1943309.39556353</c:v>
                </c:pt>
                <c:pt idx="915">
                  <c:v>1942742.69925254</c:v>
                </c:pt>
                <c:pt idx="916">
                  <c:v>1867567.22331001</c:v>
                </c:pt>
                <c:pt idx="917">
                  <c:v>1870216.11138112</c:v>
                </c:pt>
                <c:pt idx="918">
                  <c:v>1773869.7879530003</c:v>
                </c:pt>
                <c:pt idx="919">
                  <c:v>4848919.0071612904</c:v>
                </c:pt>
                <c:pt idx="920">
                  <c:v>1894181.4205904901</c:v>
                </c:pt>
                <c:pt idx="921">
                  <c:v>1249597.4049477102</c:v>
                </c:pt>
                <c:pt idx="922">
                  <c:v>1253831.2075304701</c:v>
                </c:pt>
                <c:pt idx="923">
                  <c:v>1560497.52839905</c:v>
                </c:pt>
                <c:pt idx="924">
                  <c:v>4762725.3913942799</c:v>
                </c:pt>
                <c:pt idx="925">
                  <c:v>1739233.69227838</c:v>
                </c:pt>
                <c:pt idx="926">
                  <c:v>1739103.4803144899</c:v>
                </c:pt>
                <c:pt idx="927">
                  <c:v>1809142.2535908199</c:v>
                </c:pt>
                <c:pt idx="928">
                  <c:v>1639976.1648450899</c:v>
                </c:pt>
                <c:pt idx="929">
                  <c:v>4905409.5204234803</c:v>
                </c:pt>
                <c:pt idx="930">
                  <c:v>2049306.8919561401</c:v>
                </c:pt>
                <c:pt idx="931">
                  <c:v>2049442.28378838</c:v>
                </c:pt>
                <c:pt idx="932">
                  <c:v>1542358.6304088</c:v>
                </c:pt>
                <c:pt idx="933">
                  <c:v>1542479.6692688602</c:v>
                </c:pt>
                <c:pt idx="934">
                  <c:v>1696575.56152994</c:v>
                </c:pt>
                <c:pt idx="935">
                  <c:v>4608550.57960789</c:v>
                </c:pt>
                <c:pt idx="936">
                  <c:v>104818.061769757</c:v>
                </c:pt>
                <c:pt idx="937">
                  <c:v>106056.06092813</c:v>
                </c:pt>
                <c:pt idx="938">
                  <c:v>1379753.9486857201</c:v>
                </c:pt>
                <c:pt idx="939">
                  <c:v>1385040.47338986</c:v>
                </c:pt>
                <c:pt idx="940">
                  <c:v>1383759.5967803099</c:v>
                </c:pt>
                <c:pt idx="941">
                  <c:v>1431342.9058484102</c:v>
                </c:pt>
                <c:pt idx="942">
                  <c:v>5051646.5038098302</c:v>
                </c:pt>
                <c:pt idx="943">
                  <c:v>1390327.0093543699</c:v>
                </c:pt>
                <c:pt idx="944">
                  <c:v>1310210.16332729</c:v>
                </c:pt>
                <c:pt idx="945">
                  <c:v>1311141.5015559101</c:v>
                </c:pt>
                <c:pt idx="946">
                  <c:v>1101669.3277616799</c:v>
                </c:pt>
                <c:pt idx="947">
                  <c:v>5264217.4723524014</c:v>
                </c:pt>
                <c:pt idx="948">
                  <c:v>1715260.1219383203</c:v>
                </c:pt>
                <c:pt idx="949">
                  <c:v>1710952.0892763501</c:v>
                </c:pt>
                <c:pt idx="950">
                  <c:v>261767.84458957601</c:v>
                </c:pt>
                <c:pt idx="951">
                  <c:v>215011.14540283999</c:v>
                </c:pt>
                <c:pt idx="952">
                  <c:v>210475.193799406</c:v>
                </c:pt>
                <c:pt idx="953">
                  <c:v>3679571.0849144501</c:v>
                </c:pt>
                <c:pt idx="954">
                  <c:v>197510.12748644399</c:v>
                </c:pt>
                <c:pt idx="955">
                  <c:v>197355.825326108</c:v>
                </c:pt>
                <c:pt idx="956">
                  <c:v>21875.018346755998</c:v>
                </c:pt>
                <c:pt idx="957">
                  <c:v>1445105.5537058702</c:v>
                </c:pt>
                <c:pt idx="958">
                  <c:v>1442983.71998232</c:v>
                </c:pt>
                <c:pt idx="959">
                  <c:v>3828979.55630671</c:v>
                </c:pt>
                <c:pt idx="960">
                  <c:v>1184.91239754095</c:v>
                </c:pt>
                <c:pt idx="961">
                  <c:v>728.89711597783003</c:v>
                </c:pt>
                <c:pt idx="962">
                  <c:v>121679.16381161302</c:v>
                </c:pt>
                <c:pt idx="963">
                  <c:v>13854.069489461403</c:v>
                </c:pt>
                <c:pt idx="964">
                  <c:v>13849.425271297299</c:v>
                </c:pt>
                <c:pt idx="965">
                  <c:v>13302.691433906402</c:v>
                </c:pt>
                <c:pt idx="966">
                  <c:v>28437.502309617103</c:v>
                </c:pt>
                <c:pt idx="967">
                  <c:v>19778.769664445499</c:v>
                </c:pt>
                <c:pt idx="968">
                  <c:v>5013.1017412164501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1134784"/>
        <c:axId val="-1841134240"/>
      </c:scatterChart>
      <c:valAx>
        <c:axId val="-1841134784"/>
        <c:scaling>
          <c:orientation val="minMax"/>
          <c:max val="43000"/>
          <c:min val="3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34240"/>
        <c:crosses val="autoZero"/>
        <c:crossBetween val="midCat"/>
      </c:valAx>
      <c:valAx>
        <c:axId val="-18411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-1841134784"/>
        <c:crosses val="autoZero"/>
        <c:crossBetween val="midCat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 (A)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77553111592876"/>
          <c:y val="0.13534980253576162"/>
          <c:w val="0.76811692912069029"/>
          <c:h val="0.7697610782558732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'[multisensor-3-cloudfree-1984-01-01_2018-01-01_info_2017-04-09_20_22.xlsx]Sheet4'!$E$129:$E$666</c:f>
              <c:numCache>
                <c:formatCode>General</c:formatCode>
                <c:ptCount val="538"/>
                <c:pt idx="0">
                  <c:v>1099771.82562255</c:v>
                </c:pt>
                <c:pt idx="1">
                  <c:v>1420744.6810302699</c:v>
                </c:pt>
                <c:pt idx="2">
                  <c:v>1225520.33062744</c:v>
                </c:pt>
                <c:pt idx="3">
                  <c:v>1964730.71942138</c:v>
                </c:pt>
                <c:pt idx="4">
                  <c:v>2294735.45605468</c:v>
                </c:pt>
                <c:pt idx="5">
                  <c:v>2553874.87890625</c:v>
                </c:pt>
                <c:pt idx="6">
                  <c:v>2779663.22735595</c:v>
                </c:pt>
                <c:pt idx="7">
                  <c:v>2820652.20745849</c:v>
                </c:pt>
                <c:pt idx="8">
                  <c:v>2757431.6482543899</c:v>
                </c:pt>
                <c:pt idx="9">
                  <c:v>2641411.5106201102</c:v>
                </c:pt>
                <c:pt idx="10">
                  <c:v>1839676.6343994101</c:v>
                </c:pt>
                <c:pt idx="11">
                  <c:v>1647929.60760498</c:v>
                </c:pt>
                <c:pt idx="12">
                  <c:v>1360302.6525268501</c:v>
                </c:pt>
                <c:pt idx="13">
                  <c:v>1442280.6159057601</c:v>
                </c:pt>
                <c:pt idx="14">
                  <c:v>2589998.8922119099</c:v>
                </c:pt>
                <c:pt idx="15">
                  <c:v>2506630.2374877902</c:v>
                </c:pt>
                <c:pt idx="16">
                  <c:v>2874146.4273681599</c:v>
                </c:pt>
                <c:pt idx="17">
                  <c:v>2842188.8045043899</c:v>
                </c:pt>
                <c:pt idx="18">
                  <c:v>2685179.4968872</c:v>
                </c:pt>
                <c:pt idx="19">
                  <c:v>2341282.87005615</c:v>
                </c:pt>
                <c:pt idx="20">
                  <c:v>2118266.5098876902</c:v>
                </c:pt>
                <c:pt idx="21">
                  <c:v>1778537.6528320301</c:v>
                </c:pt>
                <c:pt idx="22">
                  <c:v>1424914.32849121</c:v>
                </c:pt>
                <c:pt idx="23">
                  <c:v>2085614.9402465799</c:v>
                </c:pt>
                <c:pt idx="24">
                  <c:v>2577495.5638427702</c:v>
                </c:pt>
                <c:pt idx="25">
                  <c:v>2758125.90698242</c:v>
                </c:pt>
                <c:pt idx="26">
                  <c:v>2806753.89849853</c:v>
                </c:pt>
                <c:pt idx="27">
                  <c:v>2826209.5014038002</c:v>
                </c:pt>
                <c:pt idx="28">
                  <c:v>2761598.0446166899</c:v>
                </c:pt>
                <c:pt idx="29">
                  <c:v>2676841.7190551702</c:v>
                </c:pt>
                <c:pt idx="30">
                  <c:v>2605977.48339843</c:v>
                </c:pt>
                <c:pt idx="31">
                  <c:v>2422566.0736694299</c:v>
                </c:pt>
                <c:pt idx="32">
                  <c:v>2361428.8123779199</c:v>
                </c:pt>
                <c:pt idx="33">
                  <c:v>2186351.91442871</c:v>
                </c:pt>
                <c:pt idx="34">
                  <c:v>2050878.01641845</c:v>
                </c:pt>
                <c:pt idx="35">
                  <c:v>1718791.6456909101</c:v>
                </c:pt>
                <c:pt idx="36">
                  <c:v>1570810.28228759</c:v>
                </c:pt>
                <c:pt idx="37">
                  <c:v>1399903.4586791899</c:v>
                </c:pt>
                <c:pt idx="38">
                  <c:v>1207458.28051757</c:v>
                </c:pt>
                <c:pt idx="39">
                  <c:v>1167162.63183593</c:v>
                </c:pt>
                <c:pt idx="40">
                  <c:v>1201205.97052001</c:v>
                </c:pt>
                <c:pt idx="41">
                  <c:v>1845237.04473876</c:v>
                </c:pt>
                <c:pt idx="42">
                  <c:v>2122436.7484130799</c:v>
                </c:pt>
                <c:pt idx="43">
                  <c:v>2740757.5929565402</c:v>
                </c:pt>
                <c:pt idx="44">
                  <c:v>2198856.4989624</c:v>
                </c:pt>
                <c:pt idx="45">
                  <c:v>2669886.2712402302</c:v>
                </c:pt>
                <c:pt idx="46">
                  <c:v>2612232.73260498</c:v>
                </c:pt>
                <c:pt idx="47">
                  <c:v>2785218.4862670898</c:v>
                </c:pt>
                <c:pt idx="48">
                  <c:v>2860249.8020629799</c:v>
                </c:pt>
                <c:pt idx="49">
                  <c:v>2893600.1931762602</c:v>
                </c:pt>
                <c:pt idx="50">
                  <c:v>2616400.36932373</c:v>
                </c:pt>
                <c:pt idx="51">
                  <c:v>2647661.36083984</c:v>
                </c:pt>
                <c:pt idx="52">
                  <c:v>2624733.67620849</c:v>
                </c:pt>
                <c:pt idx="53">
                  <c:v>2550401.0655517499</c:v>
                </c:pt>
                <c:pt idx="54">
                  <c:v>2297514.3825683501</c:v>
                </c:pt>
                <c:pt idx="55">
                  <c:v>2168288.5101318299</c:v>
                </c:pt>
                <c:pt idx="56">
                  <c:v>2199551.5708007799</c:v>
                </c:pt>
                <c:pt idx="57">
                  <c:v>2056435.64495849</c:v>
                </c:pt>
                <c:pt idx="58">
                  <c:v>1950144.83135986</c:v>
                </c:pt>
                <c:pt idx="59">
                  <c:v>1849403.3510742099</c:v>
                </c:pt>
                <c:pt idx="60">
                  <c:v>1697948.7316894501</c:v>
                </c:pt>
                <c:pt idx="61">
                  <c:v>1611106.0943603499</c:v>
                </c:pt>
                <c:pt idx="62">
                  <c:v>1452703.2880249</c:v>
                </c:pt>
                <c:pt idx="63">
                  <c:v>1357523.7020874</c:v>
                </c:pt>
                <c:pt idx="64">
                  <c:v>1255395.0297241199</c:v>
                </c:pt>
                <c:pt idx="65">
                  <c:v>1130340.91296386</c:v>
                </c:pt>
                <c:pt idx="66">
                  <c:v>1116445.2558593701</c:v>
                </c:pt>
                <c:pt idx="67">
                  <c:v>1128953.18505859</c:v>
                </c:pt>
                <c:pt idx="68">
                  <c:v>1137288.9486083901</c:v>
                </c:pt>
                <c:pt idx="69">
                  <c:v>1115751.3720092699</c:v>
                </c:pt>
                <c:pt idx="70">
                  <c:v>1113666.69891357</c:v>
                </c:pt>
                <c:pt idx="71">
                  <c:v>1177584.19854736</c:v>
                </c:pt>
                <c:pt idx="72">
                  <c:v>1301941.90026855</c:v>
                </c:pt>
                <c:pt idx="73">
                  <c:v>1387397.19781494</c:v>
                </c:pt>
                <c:pt idx="74">
                  <c:v>1499249.86041259</c:v>
                </c:pt>
                <c:pt idx="75">
                  <c:v>1495777.3140869101</c:v>
                </c:pt>
                <c:pt idx="76">
                  <c:v>1508281.6112670801</c:v>
                </c:pt>
                <c:pt idx="77">
                  <c:v>1513145.36712646</c:v>
                </c:pt>
                <c:pt idx="78">
                  <c:v>1481185.9785156201</c:v>
                </c:pt>
                <c:pt idx="79">
                  <c:v>1413797.37103271</c:v>
                </c:pt>
                <c:pt idx="80">
                  <c:v>1356828.5009765599</c:v>
                </c:pt>
                <c:pt idx="81">
                  <c:v>1357522.87860107</c:v>
                </c:pt>
                <c:pt idx="82">
                  <c:v>1276931.8063354399</c:v>
                </c:pt>
                <c:pt idx="83">
                  <c:v>1235940.7516479399</c:v>
                </c:pt>
                <c:pt idx="84">
                  <c:v>1235247.1528320301</c:v>
                </c:pt>
                <c:pt idx="85">
                  <c:v>1158130.16271972</c:v>
                </c:pt>
                <c:pt idx="86">
                  <c:v>1150488.13000488</c:v>
                </c:pt>
                <c:pt idx="87">
                  <c:v>1073371.11157226</c:v>
                </c:pt>
                <c:pt idx="88">
                  <c:v>1032381.75634765</c:v>
                </c:pt>
                <c:pt idx="89">
                  <c:v>1046275.74542236</c:v>
                </c:pt>
                <c:pt idx="90">
                  <c:v>1037938.99450683</c:v>
                </c:pt>
                <c:pt idx="91">
                  <c:v>1023350.05310058</c:v>
                </c:pt>
                <c:pt idx="92">
                  <c:v>899685.16619873</c:v>
                </c:pt>
                <c:pt idx="93">
                  <c:v>998340.19653320301</c:v>
                </c:pt>
                <c:pt idx="94">
                  <c:v>1005980.9442749</c:v>
                </c:pt>
                <c:pt idx="95">
                  <c:v>1502028.11926269</c:v>
                </c:pt>
                <c:pt idx="96">
                  <c:v>1691000.3527832001</c:v>
                </c:pt>
                <c:pt idx="97">
                  <c:v>1750056.9015502899</c:v>
                </c:pt>
                <c:pt idx="98">
                  <c:v>1630559.3773803699</c:v>
                </c:pt>
                <c:pt idx="99">
                  <c:v>2233594.7058105399</c:v>
                </c:pt>
                <c:pt idx="100">
                  <c:v>2241931.4459838802</c:v>
                </c:pt>
                <c:pt idx="101">
                  <c:v>2346145.8916625902</c:v>
                </c:pt>
                <c:pt idx="102">
                  <c:v>2300289.7200317299</c:v>
                </c:pt>
                <c:pt idx="103">
                  <c:v>2382271.8133544899</c:v>
                </c:pt>
                <c:pt idx="104">
                  <c:v>2321133.8925170898</c:v>
                </c:pt>
                <c:pt idx="105">
                  <c:v>2341977.0148925702</c:v>
                </c:pt>
                <c:pt idx="106">
                  <c:v>2240543.3193969699</c:v>
                </c:pt>
                <c:pt idx="107">
                  <c:v>2294731.6212768499</c:v>
                </c:pt>
                <c:pt idx="108">
                  <c:v>2228037.1116332998</c:v>
                </c:pt>
                <c:pt idx="109">
                  <c:v>2114098.6067504799</c:v>
                </c:pt>
                <c:pt idx="110">
                  <c:v>2168981.3095092699</c:v>
                </c:pt>
                <c:pt idx="111">
                  <c:v>2018225.11120605</c:v>
                </c:pt>
                <c:pt idx="112">
                  <c:v>1965425.37103271</c:v>
                </c:pt>
                <c:pt idx="113">
                  <c:v>1845928.62994384</c:v>
                </c:pt>
                <c:pt idx="114">
                  <c:v>1734769.81433105</c:v>
                </c:pt>
                <c:pt idx="115">
                  <c:v>1628474.07849121</c:v>
                </c:pt>
                <c:pt idx="116">
                  <c:v>1411713.3627319301</c:v>
                </c:pt>
                <c:pt idx="117">
                  <c:v>1278322.74389648</c:v>
                </c:pt>
                <c:pt idx="118">
                  <c:v>1042803.17523193</c:v>
                </c:pt>
                <c:pt idx="119">
                  <c:v>1741716.6649780199</c:v>
                </c:pt>
                <c:pt idx="120">
                  <c:v>1513840.3222656201</c:v>
                </c:pt>
                <c:pt idx="121">
                  <c:v>1375586.32214355</c:v>
                </c:pt>
                <c:pt idx="122">
                  <c:v>1799380.18402099</c:v>
                </c:pt>
                <c:pt idx="123">
                  <c:v>1419356.8104858301</c:v>
                </c:pt>
                <c:pt idx="124">
                  <c:v>574546.69018554594</c:v>
                </c:pt>
                <c:pt idx="125">
                  <c:v>1962646.0775756801</c:v>
                </c:pt>
                <c:pt idx="126">
                  <c:v>2243321.05828857</c:v>
                </c:pt>
                <c:pt idx="127">
                  <c:v>2258605.06890869</c:v>
                </c:pt>
                <c:pt idx="128">
                  <c:v>2674757.0776367099</c:v>
                </c:pt>
                <c:pt idx="129">
                  <c:v>2899852.4344482399</c:v>
                </c:pt>
                <c:pt idx="130">
                  <c:v>2869284.5906372</c:v>
                </c:pt>
                <c:pt idx="131">
                  <c:v>2756733.9036865202</c:v>
                </c:pt>
                <c:pt idx="132">
                  <c:v>2726862.3583374</c:v>
                </c:pt>
                <c:pt idx="133">
                  <c:v>2651830.70745849</c:v>
                </c:pt>
                <c:pt idx="134">
                  <c:v>2608759.57141113</c:v>
                </c:pt>
                <c:pt idx="135">
                  <c:v>2460779.3360595698</c:v>
                </c:pt>
                <c:pt idx="136">
                  <c:v>2387135.1519165002</c:v>
                </c:pt>
                <c:pt idx="137">
                  <c:v>1995299.5661621001</c:v>
                </c:pt>
                <c:pt idx="138">
                  <c:v>1777846.18896484</c:v>
                </c:pt>
                <c:pt idx="139">
                  <c:v>1647232.2374267499</c:v>
                </c:pt>
                <c:pt idx="140">
                  <c:v>1360307.5580444301</c:v>
                </c:pt>
                <c:pt idx="141">
                  <c:v>1118531.3177490199</c:v>
                </c:pt>
                <c:pt idx="142">
                  <c:v>1091435.6481933501</c:v>
                </c:pt>
                <c:pt idx="143">
                  <c:v>1160215.5332641599</c:v>
                </c:pt>
                <c:pt idx="144">
                  <c:v>1071287.1588745101</c:v>
                </c:pt>
                <c:pt idx="145">
                  <c:v>1126867.14447021</c:v>
                </c:pt>
                <c:pt idx="146">
                  <c:v>1169940.7218627899</c:v>
                </c:pt>
                <c:pt idx="147">
                  <c:v>1183141.33374023</c:v>
                </c:pt>
                <c:pt idx="148">
                  <c:v>1353353.7722778299</c:v>
                </c:pt>
                <c:pt idx="149">
                  <c:v>1376280.6203002899</c:v>
                </c:pt>
                <c:pt idx="150">
                  <c:v>1480493.35900878</c:v>
                </c:pt>
                <c:pt idx="151">
                  <c:v>1602074.91625976</c:v>
                </c:pt>
                <c:pt idx="152">
                  <c:v>1639587.2590332001</c:v>
                </c:pt>
                <c:pt idx="153">
                  <c:v>1770199.32922363</c:v>
                </c:pt>
                <c:pt idx="154">
                  <c:v>2012665.8379516599</c:v>
                </c:pt>
                <c:pt idx="155">
                  <c:v>2009193.27551269</c:v>
                </c:pt>
                <c:pt idx="156">
                  <c:v>1972369.8489379799</c:v>
                </c:pt>
                <c:pt idx="157">
                  <c:v>1975846.3755493099</c:v>
                </c:pt>
                <c:pt idx="158">
                  <c:v>1914012.17437744</c:v>
                </c:pt>
                <c:pt idx="159">
                  <c:v>1878581.3847656201</c:v>
                </c:pt>
                <c:pt idx="160">
                  <c:v>1796600.2785034101</c:v>
                </c:pt>
                <c:pt idx="161">
                  <c:v>1679189.6514892499</c:v>
                </c:pt>
                <c:pt idx="162">
                  <c:v>1456175.21453857</c:v>
                </c:pt>
                <c:pt idx="163">
                  <c:v>1128951.1369628899</c:v>
                </c:pt>
                <c:pt idx="164">
                  <c:v>962212.797058105</c:v>
                </c:pt>
                <c:pt idx="165">
                  <c:v>794780.27246093703</c:v>
                </c:pt>
                <c:pt idx="166">
                  <c:v>743370.63543701102</c:v>
                </c:pt>
                <c:pt idx="167">
                  <c:v>757264.77496337797</c:v>
                </c:pt>
                <c:pt idx="168">
                  <c:v>948317.62847900297</c:v>
                </c:pt>
                <c:pt idx="169">
                  <c:v>650969.47711181606</c:v>
                </c:pt>
                <c:pt idx="170">
                  <c:v>1096992.9625854399</c:v>
                </c:pt>
                <c:pt idx="171">
                  <c:v>1661821.7835083001</c:v>
                </c:pt>
                <c:pt idx="172">
                  <c:v>1939718.6298217699</c:v>
                </c:pt>
                <c:pt idx="173">
                  <c:v>1985572.3427124</c:v>
                </c:pt>
                <c:pt idx="174">
                  <c:v>2151613.8449096601</c:v>
                </c:pt>
                <c:pt idx="175">
                  <c:v>2621958.8873291002</c:v>
                </c:pt>
                <c:pt idx="176">
                  <c:v>2669197.25079345</c:v>
                </c:pt>
                <c:pt idx="177">
                  <c:v>2840099.75714111</c:v>
                </c:pt>
                <c:pt idx="178">
                  <c:v>2838020.3685913002</c:v>
                </c:pt>
                <c:pt idx="179">
                  <c:v>2881786.99291992</c:v>
                </c:pt>
                <c:pt idx="180">
                  <c:v>2873441.6766357399</c:v>
                </c:pt>
                <c:pt idx="181">
                  <c:v>2888736.3822631799</c:v>
                </c:pt>
                <c:pt idx="182">
                  <c:v>2736586.3331909101</c:v>
                </c:pt>
                <c:pt idx="183">
                  <c:v>2761593.19927978</c:v>
                </c:pt>
                <c:pt idx="184">
                  <c:v>2743537.0787353502</c:v>
                </c:pt>
                <c:pt idx="185">
                  <c:v>2646270.9408569299</c:v>
                </c:pt>
                <c:pt idx="186">
                  <c:v>2630293.7062988202</c:v>
                </c:pt>
                <c:pt idx="187">
                  <c:v>2621958.7000732399</c:v>
                </c:pt>
                <c:pt idx="188">
                  <c:v>2562903.4685058501</c:v>
                </c:pt>
                <c:pt idx="189">
                  <c:v>2551093.57214355</c:v>
                </c:pt>
                <c:pt idx="190">
                  <c:v>2518442.8307495099</c:v>
                </c:pt>
                <c:pt idx="191">
                  <c:v>2401723.5605468699</c:v>
                </c:pt>
                <c:pt idx="192">
                  <c:v>2396861.6945190402</c:v>
                </c:pt>
                <c:pt idx="193">
                  <c:v>2315576.6596679599</c:v>
                </c:pt>
                <c:pt idx="194">
                  <c:v>2148835.68615722</c:v>
                </c:pt>
                <c:pt idx="195">
                  <c:v>2176626.2320556599</c:v>
                </c:pt>
                <c:pt idx="196">
                  <c:v>2055046.60797119</c:v>
                </c:pt>
                <c:pt idx="197">
                  <c:v>1892476.4295654199</c:v>
                </c:pt>
                <c:pt idx="198">
                  <c:v>1904981.75848388</c:v>
                </c:pt>
                <c:pt idx="199">
                  <c:v>1447146.5513915999</c:v>
                </c:pt>
                <c:pt idx="200">
                  <c:v>1267206.6256103499</c:v>
                </c:pt>
                <c:pt idx="201">
                  <c:v>1261645.7557373</c:v>
                </c:pt>
                <c:pt idx="202">
                  <c:v>1143541.6490478499</c:v>
                </c:pt>
                <c:pt idx="203">
                  <c:v>1452706.04864501</c:v>
                </c:pt>
                <c:pt idx="204">
                  <c:v>1980013.2888793901</c:v>
                </c:pt>
                <c:pt idx="205">
                  <c:v>2182185.1650390602</c:v>
                </c:pt>
                <c:pt idx="206">
                  <c:v>2415618.2407226502</c:v>
                </c:pt>
                <c:pt idx="207">
                  <c:v>2430900.98156738</c:v>
                </c:pt>
                <c:pt idx="208">
                  <c:v>2669894.9397582998</c:v>
                </c:pt>
                <c:pt idx="209">
                  <c:v>2600420.0921630799</c:v>
                </c:pt>
                <c:pt idx="210">
                  <c:v>2880399.3677368099</c:v>
                </c:pt>
                <c:pt idx="211">
                  <c:v>2867892.37329101</c:v>
                </c:pt>
                <c:pt idx="212">
                  <c:v>2928336.2940063402</c:v>
                </c:pt>
                <c:pt idx="213">
                  <c:v>2863028.9397582998</c:v>
                </c:pt>
                <c:pt idx="214">
                  <c:v>2802583.2302246001</c:v>
                </c:pt>
                <c:pt idx="215">
                  <c:v>2801894.0644531199</c:v>
                </c:pt>
                <c:pt idx="216">
                  <c:v>2537198.6964721601</c:v>
                </c:pt>
                <c:pt idx="217">
                  <c:v>2483705.17871093</c:v>
                </c:pt>
                <c:pt idx="218">
                  <c:v>2419787.4528808501</c:v>
                </c:pt>
                <c:pt idx="219">
                  <c:v>2394776.5513305599</c:v>
                </c:pt>
                <c:pt idx="220">
                  <c:v>2266944.5459594699</c:v>
                </c:pt>
                <c:pt idx="221">
                  <c:v>2282922.08636474</c:v>
                </c:pt>
                <c:pt idx="222">
                  <c:v>2183572.7609252902</c:v>
                </c:pt>
                <c:pt idx="223">
                  <c:v>2058519.90917968</c:v>
                </c:pt>
                <c:pt idx="224">
                  <c:v>1916790.4728393501</c:v>
                </c:pt>
                <c:pt idx="225">
                  <c:v>1736159.11535644</c:v>
                </c:pt>
                <c:pt idx="226">
                  <c:v>1371418.1765747</c:v>
                </c:pt>
                <c:pt idx="227">
                  <c:v>1199121.40026855</c:v>
                </c:pt>
                <c:pt idx="228">
                  <c:v>1190783.3984375</c:v>
                </c:pt>
                <c:pt idx="229">
                  <c:v>1110890.0182495101</c:v>
                </c:pt>
                <c:pt idx="230">
                  <c:v>1618052.9951782201</c:v>
                </c:pt>
                <c:pt idx="231">
                  <c:v>1186616.29504394</c:v>
                </c:pt>
                <c:pt idx="232">
                  <c:v>2443408.48828125</c:v>
                </c:pt>
                <c:pt idx="233">
                  <c:v>1186615.2999877899</c:v>
                </c:pt>
                <c:pt idx="234">
                  <c:v>1185919.57141113</c:v>
                </c:pt>
                <c:pt idx="235">
                  <c:v>1223436.81860351</c:v>
                </c:pt>
                <c:pt idx="236">
                  <c:v>1153266.71875</c:v>
                </c:pt>
                <c:pt idx="237">
                  <c:v>1157434.6401367099</c:v>
                </c:pt>
                <c:pt idx="238">
                  <c:v>1156046.5690917899</c:v>
                </c:pt>
                <c:pt idx="239">
                  <c:v>1697251.4462280199</c:v>
                </c:pt>
                <c:pt idx="240">
                  <c:v>1431166.28973388</c:v>
                </c:pt>
                <c:pt idx="241">
                  <c:v>1488830.08587646</c:v>
                </c:pt>
                <c:pt idx="242">
                  <c:v>1569420.0471191399</c:v>
                </c:pt>
                <c:pt idx="243">
                  <c:v>1682663.22479248</c:v>
                </c:pt>
                <c:pt idx="244">
                  <c:v>1843146.5469970701</c:v>
                </c:pt>
                <c:pt idx="245">
                  <c:v>1766032.56890869</c:v>
                </c:pt>
                <c:pt idx="246">
                  <c:v>1768116.55322265</c:v>
                </c:pt>
                <c:pt idx="247">
                  <c:v>1802854.45916748</c:v>
                </c:pt>
                <c:pt idx="248">
                  <c:v>1754221.9547729399</c:v>
                </c:pt>
                <c:pt idx="249">
                  <c:v>1638894.42010498</c:v>
                </c:pt>
                <c:pt idx="250">
                  <c:v>1657653.1414794901</c:v>
                </c:pt>
                <c:pt idx="251">
                  <c:v>1570114.45349121</c:v>
                </c:pt>
                <c:pt idx="252">
                  <c:v>1608325.00360107</c:v>
                </c:pt>
                <c:pt idx="253">
                  <c:v>1509671.49322509</c:v>
                </c:pt>
                <c:pt idx="254">
                  <c:v>1351963.50787353</c:v>
                </c:pt>
                <c:pt idx="255">
                  <c:v>1115056.0737914999</c:v>
                </c:pt>
                <c:pt idx="256">
                  <c:v>1059476.12786865</c:v>
                </c:pt>
                <c:pt idx="257">
                  <c:v>960129.435546875</c:v>
                </c:pt>
                <c:pt idx="258">
                  <c:v>1017096.57702636</c:v>
                </c:pt>
                <c:pt idx="259">
                  <c:v>870506.43817138602</c:v>
                </c:pt>
                <c:pt idx="260">
                  <c:v>1124781.8797607401</c:v>
                </c:pt>
                <c:pt idx="261">
                  <c:v>599557.08990478504</c:v>
                </c:pt>
                <c:pt idx="262">
                  <c:v>1238719.8761596601</c:v>
                </c:pt>
                <c:pt idx="263">
                  <c:v>1317922.67114257</c:v>
                </c:pt>
                <c:pt idx="264">
                  <c:v>1536072.62963867</c:v>
                </c:pt>
                <c:pt idx="265">
                  <c:v>1878582.4060058501</c:v>
                </c:pt>
                <c:pt idx="266">
                  <c:v>1945277.6891479399</c:v>
                </c:pt>
                <c:pt idx="267">
                  <c:v>2304458.1769409101</c:v>
                </c:pt>
                <c:pt idx="268">
                  <c:v>2459387.6574096601</c:v>
                </c:pt>
                <c:pt idx="269">
                  <c:v>2373933.6139526302</c:v>
                </c:pt>
                <c:pt idx="270">
                  <c:v>2379492.4539794899</c:v>
                </c:pt>
                <c:pt idx="271">
                  <c:v>2328078.5447998</c:v>
                </c:pt>
                <c:pt idx="272">
                  <c:v>2362122.8861694299</c:v>
                </c:pt>
                <c:pt idx="273">
                  <c:v>2241931.8839721601</c:v>
                </c:pt>
                <c:pt idx="274">
                  <c:v>2244016.6580200102</c:v>
                </c:pt>
                <c:pt idx="275">
                  <c:v>2222477.3261718699</c:v>
                </c:pt>
                <c:pt idx="276">
                  <c:v>2228731.6921997</c:v>
                </c:pt>
                <c:pt idx="277">
                  <c:v>2133552.2384033198</c:v>
                </c:pt>
                <c:pt idx="278">
                  <c:v>2078666.90454101</c:v>
                </c:pt>
                <c:pt idx="279">
                  <c:v>1997381.4445190399</c:v>
                </c:pt>
                <c:pt idx="280">
                  <c:v>1920960.6217040999</c:v>
                </c:pt>
                <c:pt idx="281">
                  <c:v>1773674.86322021</c:v>
                </c:pt>
                <c:pt idx="282">
                  <c:v>1460344.7985229399</c:v>
                </c:pt>
                <c:pt idx="283">
                  <c:v>1222740.7257079999</c:v>
                </c:pt>
                <c:pt idx="284">
                  <c:v>1148404.4386596601</c:v>
                </c:pt>
                <c:pt idx="285">
                  <c:v>1507583.7108154199</c:v>
                </c:pt>
                <c:pt idx="286">
                  <c:v>1778538.67156982</c:v>
                </c:pt>
                <c:pt idx="287">
                  <c:v>1276931.9146118099</c:v>
                </c:pt>
                <c:pt idx="288">
                  <c:v>1445060.96740722</c:v>
                </c:pt>
                <c:pt idx="289">
                  <c:v>2619179.2089233398</c:v>
                </c:pt>
                <c:pt idx="290">
                  <c:v>2812312.99755859</c:v>
                </c:pt>
                <c:pt idx="291">
                  <c:v>2969323.63037109</c:v>
                </c:pt>
                <c:pt idx="292">
                  <c:v>2803976.97766113</c:v>
                </c:pt>
                <c:pt idx="293">
                  <c:v>2717830.6892700102</c:v>
                </c:pt>
                <c:pt idx="294">
                  <c:v>2721306.69641113</c:v>
                </c:pt>
                <c:pt idx="295">
                  <c:v>2559431.7530517499</c:v>
                </c:pt>
                <c:pt idx="296">
                  <c:v>2467725.2947387602</c:v>
                </c:pt>
                <c:pt idx="297">
                  <c:v>2508713.1929321201</c:v>
                </c:pt>
                <c:pt idx="298">
                  <c:v>2386439.00640869</c:v>
                </c:pt>
                <c:pt idx="299">
                  <c:v>2139803.2335204999</c:v>
                </c:pt>
                <c:pt idx="300">
                  <c:v>1932770.39379882</c:v>
                </c:pt>
                <c:pt idx="301">
                  <c:v>2141890.8681030199</c:v>
                </c:pt>
                <c:pt idx="302">
                  <c:v>1565945.0122680599</c:v>
                </c:pt>
                <c:pt idx="303">
                  <c:v>1602768.11108398</c:v>
                </c:pt>
                <c:pt idx="304">
                  <c:v>1588872.8447265599</c:v>
                </c:pt>
                <c:pt idx="305">
                  <c:v>1390175.62286376</c:v>
                </c:pt>
                <c:pt idx="306">
                  <c:v>1133815.0272216699</c:v>
                </c:pt>
                <c:pt idx="307">
                  <c:v>1152574.1574707001</c:v>
                </c:pt>
                <c:pt idx="308">
                  <c:v>1148404.9586181601</c:v>
                </c:pt>
                <c:pt idx="309">
                  <c:v>1570115.29541015</c:v>
                </c:pt>
                <c:pt idx="310">
                  <c:v>1889697.4551391599</c:v>
                </c:pt>
                <c:pt idx="311">
                  <c:v>2620565.3617553702</c:v>
                </c:pt>
                <c:pt idx="312">
                  <c:v>2872756.1056518499</c:v>
                </c:pt>
                <c:pt idx="313">
                  <c:v>2846354.1425781199</c:v>
                </c:pt>
                <c:pt idx="314">
                  <c:v>2642798.76922607</c:v>
                </c:pt>
                <c:pt idx="315">
                  <c:v>2485786.51074218</c:v>
                </c:pt>
                <c:pt idx="316">
                  <c:v>2371850.52416992</c:v>
                </c:pt>
                <c:pt idx="317">
                  <c:v>2421871.4637451102</c:v>
                </c:pt>
                <c:pt idx="318">
                  <c:v>2370460.56610107</c:v>
                </c:pt>
                <c:pt idx="319">
                  <c:v>2376018.05474853</c:v>
                </c:pt>
                <c:pt idx="320">
                  <c:v>2256521.84417724</c:v>
                </c:pt>
                <c:pt idx="321">
                  <c:v>2235677.9750976502</c:v>
                </c:pt>
                <c:pt idx="322">
                  <c:v>1895950.3797607401</c:v>
                </c:pt>
                <c:pt idx="323">
                  <c:v>1745190.7633666899</c:v>
                </c:pt>
                <c:pt idx="324">
                  <c:v>1572894.5520019501</c:v>
                </c:pt>
                <c:pt idx="325">
                  <c:v>1441586.60266113</c:v>
                </c:pt>
                <c:pt idx="326">
                  <c:v>1299859.19317626</c:v>
                </c:pt>
                <c:pt idx="327">
                  <c:v>1603462.6203002899</c:v>
                </c:pt>
                <c:pt idx="328">
                  <c:v>1823000.04266357</c:v>
                </c:pt>
                <c:pt idx="329">
                  <c:v>1695171.2327270501</c:v>
                </c:pt>
                <c:pt idx="330">
                  <c:v>1857738.25177001</c:v>
                </c:pt>
                <c:pt idx="331">
                  <c:v>2181489.0642089802</c:v>
                </c:pt>
                <c:pt idx="332">
                  <c:v>2722692.57141113</c:v>
                </c:pt>
                <c:pt idx="333">
                  <c:v>2815786.3142089802</c:v>
                </c:pt>
                <c:pt idx="334">
                  <c:v>2936671.3901367099</c:v>
                </c:pt>
                <c:pt idx="335">
                  <c:v>2891514.5466918899</c:v>
                </c:pt>
                <c:pt idx="336">
                  <c:v>2934586.7352905199</c:v>
                </c:pt>
                <c:pt idx="337">
                  <c:v>2857473.05865478</c:v>
                </c:pt>
                <c:pt idx="338">
                  <c:v>2897072.6055908198</c:v>
                </c:pt>
                <c:pt idx="339">
                  <c:v>2803282.38922119</c:v>
                </c:pt>
                <c:pt idx="340">
                  <c:v>2808839.8915405199</c:v>
                </c:pt>
                <c:pt idx="341">
                  <c:v>2626126.4607543899</c:v>
                </c:pt>
                <c:pt idx="342">
                  <c:v>2283616.8623657199</c:v>
                </c:pt>
                <c:pt idx="343">
                  <c:v>2097424.1025390602</c:v>
                </c:pt>
                <c:pt idx="344">
                  <c:v>1720874.7881469701</c:v>
                </c:pt>
                <c:pt idx="345">
                  <c:v>1181751.4124755799</c:v>
                </c:pt>
                <c:pt idx="346">
                  <c:v>1142847.0158081001</c:v>
                </c:pt>
                <c:pt idx="347">
                  <c:v>1182447.5187377899</c:v>
                </c:pt>
                <c:pt idx="348">
                  <c:v>1189394.8762207001</c:v>
                </c:pt>
                <c:pt idx="349">
                  <c:v>1973066.2481079099</c:v>
                </c:pt>
                <c:pt idx="350">
                  <c:v>2291259.5231933501</c:v>
                </c:pt>
                <c:pt idx="351">
                  <c:v>2345448.6063232399</c:v>
                </c:pt>
                <c:pt idx="352">
                  <c:v>2237763.0915527302</c:v>
                </c:pt>
                <c:pt idx="353">
                  <c:v>2139109.4232788002</c:v>
                </c:pt>
                <c:pt idx="354">
                  <c:v>2016834.70166015</c:v>
                </c:pt>
                <c:pt idx="355">
                  <c:v>1409629.55535888</c:v>
                </c:pt>
                <c:pt idx="356">
                  <c:v>1174804.2399291899</c:v>
                </c:pt>
                <c:pt idx="357">
                  <c:v>1140762.8439331001</c:v>
                </c:pt>
                <c:pt idx="358">
                  <c:v>1296384.2900390599</c:v>
                </c:pt>
                <c:pt idx="359">
                  <c:v>1231078.9224853499</c:v>
                </c:pt>
                <c:pt idx="360">
                  <c:v>1265816.74145507</c:v>
                </c:pt>
                <c:pt idx="361">
                  <c:v>1396428.40478515</c:v>
                </c:pt>
                <c:pt idx="362">
                  <c:v>1459651.16552734</c:v>
                </c:pt>
                <c:pt idx="363">
                  <c:v>1536072.18365478</c:v>
                </c:pt>
                <c:pt idx="364">
                  <c:v>1463123.43469238</c:v>
                </c:pt>
                <c:pt idx="365">
                  <c:v>1492997.9942016599</c:v>
                </c:pt>
                <c:pt idx="366">
                  <c:v>1433944.52728271</c:v>
                </c:pt>
                <c:pt idx="367">
                  <c:v>1471461.6714477499</c:v>
                </c:pt>
                <c:pt idx="368">
                  <c:v>1463123.2050170801</c:v>
                </c:pt>
                <c:pt idx="369">
                  <c:v>1423524.0193481401</c:v>
                </c:pt>
                <c:pt idx="370">
                  <c:v>1410323.8478393501</c:v>
                </c:pt>
                <c:pt idx="371">
                  <c:v>1356133.07891845</c:v>
                </c:pt>
                <c:pt idx="372">
                  <c:v>1233857.3978271401</c:v>
                </c:pt>
                <c:pt idx="373">
                  <c:v>1188697.3603515599</c:v>
                </c:pt>
                <c:pt idx="374">
                  <c:v>1042109.10412597</c:v>
                </c:pt>
                <c:pt idx="375">
                  <c:v>1065728.35839843</c:v>
                </c:pt>
                <c:pt idx="376">
                  <c:v>1048360.00708007</c:v>
                </c:pt>
                <c:pt idx="377">
                  <c:v>1010844.04559326</c:v>
                </c:pt>
                <c:pt idx="378">
                  <c:v>1001118.71417236</c:v>
                </c:pt>
                <c:pt idx="379">
                  <c:v>948318.13519287098</c:v>
                </c:pt>
                <c:pt idx="380">
                  <c:v>937897.8828125</c:v>
                </c:pt>
                <c:pt idx="381">
                  <c:v>847581.14971923805</c:v>
                </c:pt>
                <c:pt idx="382">
                  <c:v>1142152.1578369101</c:v>
                </c:pt>
                <c:pt idx="383">
                  <c:v>788527.36645507801</c:v>
                </c:pt>
                <c:pt idx="384">
                  <c:v>1108804.4661254799</c:v>
                </c:pt>
                <c:pt idx="385">
                  <c:v>1137983.38385009</c:v>
                </c:pt>
                <c:pt idx="386">
                  <c:v>1204679.0105590799</c:v>
                </c:pt>
                <c:pt idx="387">
                  <c:v>1139373.26818847</c:v>
                </c:pt>
                <c:pt idx="388">
                  <c:v>1223437.5388793901</c:v>
                </c:pt>
                <c:pt idx="389">
                  <c:v>1412407.95385742</c:v>
                </c:pt>
                <c:pt idx="390">
                  <c:v>1397123.9515380799</c:v>
                </c:pt>
                <c:pt idx="391">
                  <c:v>1271374.69494628</c:v>
                </c:pt>
                <c:pt idx="392">
                  <c:v>1275539.44421386</c:v>
                </c:pt>
                <c:pt idx="393">
                  <c:v>1383228.51348876</c:v>
                </c:pt>
                <c:pt idx="394">
                  <c:v>1271373.7711791899</c:v>
                </c:pt>
                <c:pt idx="395">
                  <c:v>1234552.3108520501</c:v>
                </c:pt>
                <c:pt idx="396">
                  <c:v>1083097.0682983301</c:v>
                </c:pt>
                <c:pt idx="397">
                  <c:v>1047663.78765869</c:v>
                </c:pt>
                <c:pt idx="398">
                  <c:v>1010843.34094238</c:v>
                </c:pt>
                <c:pt idx="399">
                  <c:v>941369.45306396403</c:v>
                </c:pt>
                <c:pt idx="400">
                  <c:v>1008065.35650634</c:v>
                </c:pt>
                <c:pt idx="401">
                  <c:v>985831.50543212797</c:v>
                </c:pt>
                <c:pt idx="402">
                  <c:v>989307.65130615199</c:v>
                </c:pt>
                <c:pt idx="403">
                  <c:v>958738.61456298805</c:v>
                </c:pt>
                <c:pt idx="404">
                  <c:v>968465.08587646403</c:v>
                </c:pt>
                <c:pt idx="405">
                  <c:v>938590.08843994106</c:v>
                </c:pt>
                <c:pt idx="406">
                  <c:v>991391.38256835903</c:v>
                </c:pt>
                <c:pt idx="407">
                  <c:v>974718.36395263602</c:v>
                </c:pt>
                <c:pt idx="408">
                  <c:v>946233.32733154297</c:v>
                </c:pt>
                <c:pt idx="409">
                  <c:v>3113134.76245117</c:v>
                </c:pt>
                <c:pt idx="410">
                  <c:v>1037937.99719238</c:v>
                </c:pt>
                <c:pt idx="411">
                  <c:v>1038634.49639892</c:v>
                </c:pt>
                <c:pt idx="412">
                  <c:v>970549.66931152297</c:v>
                </c:pt>
                <c:pt idx="413">
                  <c:v>1053917.4063720701</c:v>
                </c:pt>
                <c:pt idx="414">
                  <c:v>1226215.0004882801</c:v>
                </c:pt>
                <c:pt idx="415">
                  <c:v>1129642.1734619101</c:v>
                </c:pt>
                <c:pt idx="416">
                  <c:v>1101159.47473144</c:v>
                </c:pt>
                <c:pt idx="417">
                  <c:v>1092822.16729736</c:v>
                </c:pt>
                <c:pt idx="418">
                  <c:v>1099769.47198486</c:v>
                </c:pt>
                <c:pt idx="419">
                  <c:v>1104633.3145141599</c:v>
                </c:pt>
                <c:pt idx="420">
                  <c:v>1052530.32202148</c:v>
                </c:pt>
                <c:pt idx="421">
                  <c:v>1116445.5359497</c:v>
                </c:pt>
                <c:pt idx="422">
                  <c:v>1100465.5328369101</c:v>
                </c:pt>
                <c:pt idx="423">
                  <c:v>2183574.2205200102</c:v>
                </c:pt>
                <c:pt idx="424">
                  <c:v>1302638.5684204099</c:v>
                </c:pt>
                <c:pt idx="425">
                  <c:v>1273456.6791992099</c:v>
                </c:pt>
                <c:pt idx="426">
                  <c:v>1208847.1877441399</c:v>
                </c:pt>
                <c:pt idx="427">
                  <c:v>1176191.8706054599</c:v>
                </c:pt>
                <c:pt idx="428">
                  <c:v>1024044.62561035</c:v>
                </c:pt>
                <c:pt idx="429">
                  <c:v>944149.45349121001</c:v>
                </c:pt>
                <c:pt idx="430">
                  <c:v>726000.64813232399</c:v>
                </c:pt>
                <c:pt idx="431">
                  <c:v>822569.25610351504</c:v>
                </c:pt>
                <c:pt idx="432">
                  <c:v>766991.84802246001</c:v>
                </c:pt>
                <c:pt idx="433">
                  <c:v>869810.04772949195</c:v>
                </c:pt>
                <c:pt idx="434">
                  <c:v>3118691.8322143499</c:v>
                </c:pt>
                <c:pt idx="435">
                  <c:v>812844.09313964797</c:v>
                </c:pt>
                <c:pt idx="436">
                  <c:v>782276.10919189395</c:v>
                </c:pt>
                <c:pt idx="437">
                  <c:v>830211.26025390602</c:v>
                </c:pt>
                <c:pt idx="438">
                  <c:v>817706.983520507</c:v>
                </c:pt>
                <c:pt idx="439">
                  <c:v>3070062.1912841699</c:v>
                </c:pt>
                <c:pt idx="440">
                  <c:v>876065.75860595703</c:v>
                </c:pt>
                <c:pt idx="441">
                  <c:v>1036548.97302246</c:v>
                </c:pt>
                <c:pt idx="442">
                  <c:v>903854.21728515602</c:v>
                </c:pt>
                <c:pt idx="443">
                  <c:v>1028906.67370605</c:v>
                </c:pt>
                <c:pt idx="444">
                  <c:v>999727.65032958903</c:v>
                </c:pt>
                <c:pt idx="445">
                  <c:v>1060167.9430541899</c:v>
                </c:pt>
                <c:pt idx="446">
                  <c:v>3138839.81683349</c:v>
                </c:pt>
                <c:pt idx="447">
                  <c:v>1024043.6809082</c:v>
                </c:pt>
                <c:pt idx="448">
                  <c:v>944843.10021972598</c:v>
                </c:pt>
                <c:pt idx="449">
                  <c:v>1044885.09857177</c:v>
                </c:pt>
                <c:pt idx="450">
                  <c:v>1119914.7654418901</c:v>
                </c:pt>
                <c:pt idx="451">
                  <c:v>987222.89117431606</c:v>
                </c:pt>
                <c:pt idx="452">
                  <c:v>1071284.6520996001</c:v>
                </c:pt>
                <c:pt idx="453">
                  <c:v>925391.12060546805</c:v>
                </c:pt>
                <c:pt idx="454">
                  <c:v>866338.07611083903</c:v>
                </c:pt>
                <c:pt idx="455">
                  <c:v>971938.93603515602</c:v>
                </c:pt>
                <c:pt idx="456">
                  <c:v>1093516.7189941399</c:v>
                </c:pt>
                <c:pt idx="457">
                  <c:v>932338.54943847598</c:v>
                </c:pt>
                <c:pt idx="458">
                  <c:v>961517.43817138602</c:v>
                </c:pt>
                <c:pt idx="459">
                  <c:v>893432.99102783203</c:v>
                </c:pt>
                <c:pt idx="460">
                  <c:v>609977.55371093703</c:v>
                </c:pt>
                <c:pt idx="461">
                  <c:v>948317.95043945301</c:v>
                </c:pt>
                <c:pt idx="462">
                  <c:v>930254.36694335903</c:v>
                </c:pt>
                <c:pt idx="463">
                  <c:v>939980.88049316395</c:v>
                </c:pt>
                <c:pt idx="464">
                  <c:v>924001.43176269496</c:v>
                </c:pt>
                <c:pt idx="465">
                  <c:v>922612.15197753895</c:v>
                </c:pt>
                <c:pt idx="466">
                  <c:v>872591.94567871001</c:v>
                </c:pt>
                <c:pt idx="467">
                  <c:v>996254.79248046805</c:v>
                </c:pt>
                <c:pt idx="468">
                  <c:v>964296.82916259696</c:v>
                </c:pt>
                <c:pt idx="469">
                  <c:v>957349.45587158203</c:v>
                </c:pt>
                <c:pt idx="470">
                  <c:v>999032.65307617094</c:v>
                </c:pt>
                <c:pt idx="471">
                  <c:v>1247752.35009765</c:v>
                </c:pt>
                <c:pt idx="472">
                  <c:v>1119224.45703125</c:v>
                </c:pt>
                <c:pt idx="473">
                  <c:v>1156737.9356079099</c:v>
                </c:pt>
                <c:pt idx="474">
                  <c:v>1124782.34729003</c:v>
                </c:pt>
                <c:pt idx="475">
                  <c:v>1053917.6226196201</c:v>
                </c:pt>
                <c:pt idx="476">
                  <c:v>1053222.7333374</c:v>
                </c:pt>
                <c:pt idx="477">
                  <c:v>1001813.03619384</c:v>
                </c:pt>
                <c:pt idx="478">
                  <c:v>1070590.94207763</c:v>
                </c:pt>
                <c:pt idx="479">
                  <c:v>1100462.9097289999</c:v>
                </c:pt>
                <c:pt idx="480">
                  <c:v>1026822.95318603</c:v>
                </c:pt>
                <c:pt idx="481">
                  <c:v>907328.36035156203</c:v>
                </c:pt>
                <c:pt idx="482">
                  <c:v>1100464.6304931601</c:v>
                </c:pt>
                <c:pt idx="483">
                  <c:v>1056695.2697143501</c:v>
                </c:pt>
                <c:pt idx="484">
                  <c:v>1274152.9588623</c:v>
                </c:pt>
                <c:pt idx="485">
                  <c:v>1998770.19396972</c:v>
                </c:pt>
                <c:pt idx="486">
                  <c:v>1967505.8531494101</c:v>
                </c:pt>
                <c:pt idx="487">
                  <c:v>1888998.6049194301</c:v>
                </c:pt>
                <c:pt idx="488">
                  <c:v>1939020.8719482401</c:v>
                </c:pt>
                <c:pt idx="489">
                  <c:v>2187045.7320556599</c:v>
                </c:pt>
                <c:pt idx="490">
                  <c:v>2186350.8162841699</c:v>
                </c:pt>
                <c:pt idx="491">
                  <c:v>2175930.98870849</c:v>
                </c:pt>
                <c:pt idx="492">
                  <c:v>2275973.2009277302</c:v>
                </c:pt>
                <c:pt idx="493">
                  <c:v>2304456.98937988</c:v>
                </c:pt>
                <c:pt idx="494">
                  <c:v>2328078.3944702102</c:v>
                </c:pt>
                <c:pt idx="495">
                  <c:v>2175930.43225097</c:v>
                </c:pt>
                <c:pt idx="496">
                  <c:v>2179404.1002807599</c:v>
                </c:pt>
                <c:pt idx="497">
                  <c:v>2169677.8690795898</c:v>
                </c:pt>
                <c:pt idx="498">
                  <c:v>2230120.3355712802</c:v>
                </c:pt>
                <c:pt idx="499">
                  <c:v>2162731.8922119099</c:v>
                </c:pt>
                <c:pt idx="500">
                  <c:v>2110621.94818115</c:v>
                </c:pt>
                <c:pt idx="501">
                  <c:v>2126601.3255615202</c:v>
                </c:pt>
                <c:pt idx="502">
                  <c:v>2143278.0943603502</c:v>
                </c:pt>
                <c:pt idx="503">
                  <c:v>2139109.6107788002</c:v>
                </c:pt>
                <c:pt idx="504">
                  <c:v>2168983.1671142499</c:v>
                </c:pt>
                <c:pt idx="505">
                  <c:v>2157172.67724609</c:v>
                </c:pt>
                <c:pt idx="506">
                  <c:v>2088391.7576293901</c:v>
                </c:pt>
                <c:pt idx="507">
                  <c:v>2087697.2007446201</c:v>
                </c:pt>
                <c:pt idx="508">
                  <c:v>2364901.7331542899</c:v>
                </c:pt>
                <c:pt idx="509">
                  <c:v>2123129.6135253902</c:v>
                </c:pt>
                <c:pt idx="510">
                  <c:v>2089780.1721191399</c:v>
                </c:pt>
                <c:pt idx="511">
                  <c:v>2021698.5573120101</c:v>
                </c:pt>
                <c:pt idx="512">
                  <c:v>2021003.8684692299</c:v>
                </c:pt>
                <c:pt idx="513">
                  <c:v>1993907.9296875</c:v>
                </c:pt>
                <c:pt idx="514">
                  <c:v>1957781.08166503</c:v>
                </c:pt>
                <c:pt idx="515">
                  <c:v>1904980.3942871001</c:v>
                </c:pt>
                <c:pt idx="516">
                  <c:v>1904285.5286865199</c:v>
                </c:pt>
                <c:pt idx="517">
                  <c:v>1975846.64703369</c:v>
                </c:pt>
                <c:pt idx="518">
                  <c:v>1828559.7693481401</c:v>
                </c:pt>
                <c:pt idx="519">
                  <c:v>1825085.8610229399</c:v>
                </c:pt>
                <c:pt idx="520">
                  <c:v>1821611.62573242</c:v>
                </c:pt>
                <c:pt idx="521">
                  <c:v>1891084.54504394</c:v>
                </c:pt>
                <c:pt idx="522">
                  <c:v>1797296.1468505799</c:v>
                </c:pt>
                <c:pt idx="523">
                  <c:v>1716011.84558105</c:v>
                </c:pt>
                <c:pt idx="524">
                  <c:v>1677105.29766845</c:v>
                </c:pt>
                <c:pt idx="525">
                  <c:v>1679884.3456420801</c:v>
                </c:pt>
                <c:pt idx="526">
                  <c:v>1707674.2714233301</c:v>
                </c:pt>
                <c:pt idx="527">
                  <c:v>1698640.6755981401</c:v>
                </c:pt>
                <c:pt idx="528">
                  <c:v>1606241.10870361</c:v>
                </c:pt>
                <c:pt idx="529">
                  <c:v>1624302.9873657201</c:v>
                </c:pt>
                <c:pt idx="530">
                  <c:v>1624997.4650268501</c:v>
                </c:pt>
                <c:pt idx="531">
                  <c:v>1481881.0339965799</c:v>
                </c:pt>
                <c:pt idx="532">
                  <c:v>1479102.0308227499</c:v>
                </c:pt>
                <c:pt idx="533">
                  <c:v>1515229.41479492</c:v>
                </c:pt>
                <c:pt idx="534">
                  <c:v>1391567.3016967699</c:v>
                </c:pt>
                <c:pt idx="535">
                  <c:v>1370025.86157226</c:v>
                </c:pt>
                <c:pt idx="536">
                  <c:v>1255394.68389892</c:v>
                </c:pt>
                <c:pt idx="537">
                  <c:v>1251226.2846679599</c:v>
                </c:pt>
              </c:numCache>
            </c:numRef>
          </c:xVal>
          <c:yVal>
            <c:numRef>
              <c:f>'[multisensor-3-cloudfree-1984-01-01_2018-01-01_info_2017-04-09_20_22.xlsx]Sheet4'!$F$129:$F$666</c:f>
              <c:numCache>
                <c:formatCode>General</c:formatCode>
                <c:ptCount val="538"/>
                <c:pt idx="0">
                  <c:v>5709.44</c:v>
                </c:pt>
                <c:pt idx="1">
                  <c:v>5703.21</c:v>
                </c:pt>
                <c:pt idx="2">
                  <c:v>5703.16</c:v>
                </c:pt>
                <c:pt idx="3">
                  <c:v>5720.74</c:v>
                </c:pt>
                <c:pt idx="4">
                  <c:v>5728.38</c:v>
                </c:pt>
                <c:pt idx="5">
                  <c:v>5732.93</c:v>
                </c:pt>
                <c:pt idx="6">
                  <c:v>5737.6</c:v>
                </c:pt>
                <c:pt idx="7">
                  <c:v>5738.72</c:v>
                </c:pt>
                <c:pt idx="8">
                  <c:v>5738.72</c:v>
                </c:pt>
                <c:pt idx="9">
                  <c:v>5738.72</c:v>
                </c:pt>
                <c:pt idx="10">
                  <c:v>5738.72</c:v>
                </c:pt>
                <c:pt idx="11">
                  <c:v>5738.72</c:v>
                </c:pt>
                <c:pt idx="12">
                  <c:v>5707.14</c:v>
                </c:pt>
                <c:pt idx="13">
                  <c:v>5703.75</c:v>
                </c:pt>
                <c:pt idx="14">
                  <c:v>5703.75</c:v>
                </c:pt>
                <c:pt idx="15">
                  <c:v>5720.1</c:v>
                </c:pt>
                <c:pt idx="16">
                  <c:v>5720.1</c:v>
                </c:pt>
                <c:pt idx="17">
                  <c:v>5720.1</c:v>
                </c:pt>
                <c:pt idx="18">
                  <c:v>5720.1</c:v>
                </c:pt>
                <c:pt idx="19">
                  <c:v>5720.1</c:v>
                </c:pt>
                <c:pt idx="20">
                  <c:v>5724.21</c:v>
                </c:pt>
                <c:pt idx="21">
                  <c:v>5718.58</c:v>
                </c:pt>
                <c:pt idx="22">
                  <c:v>5708.8</c:v>
                </c:pt>
                <c:pt idx="23">
                  <c:v>5723.34</c:v>
                </c:pt>
                <c:pt idx="24">
                  <c:v>5732.04</c:v>
                </c:pt>
                <c:pt idx="25">
                  <c:v>5738.08</c:v>
                </c:pt>
                <c:pt idx="26">
                  <c:v>5739.17</c:v>
                </c:pt>
                <c:pt idx="27">
                  <c:v>5738.94</c:v>
                </c:pt>
                <c:pt idx="28">
                  <c:v>5737.72</c:v>
                </c:pt>
                <c:pt idx="29">
                  <c:v>5736.39</c:v>
                </c:pt>
                <c:pt idx="30">
                  <c:v>5734.7</c:v>
                </c:pt>
                <c:pt idx="31">
                  <c:v>5730.82</c:v>
                </c:pt>
                <c:pt idx="32">
                  <c:v>5728.57</c:v>
                </c:pt>
                <c:pt idx="33">
                  <c:v>5726.02</c:v>
                </c:pt>
                <c:pt idx="34">
                  <c:v>5722.84</c:v>
                </c:pt>
                <c:pt idx="35">
                  <c:v>5716.04</c:v>
                </c:pt>
                <c:pt idx="36">
                  <c:v>5712.41</c:v>
                </c:pt>
                <c:pt idx="37">
                  <c:v>5708.31</c:v>
                </c:pt>
                <c:pt idx="38">
                  <c:v>5705.03</c:v>
                </c:pt>
                <c:pt idx="39">
                  <c:v>5703.75</c:v>
                </c:pt>
                <c:pt idx="40">
                  <c:v>5703.89</c:v>
                </c:pt>
                <c:pt idx="41">
                  <c:v>5718.39</c:v>
                </c:pt>
                <c:pt idx="42">
                  <c:v>5725.17</c:v>
                </c:pt>
                <c:pt idx="43">
                  <c:v>5734.42</c:v>
                </c:pt>
                <c:pt idx="44">
                  <c:v>5734.42</c:v>
                </c:pt>
                <c:pt idx="45">
                  <c:v>5734.51</c:v>
                </c:pt>
                <c:pt idx="46">
                  <c:v>5735.11</c:v>
                </c:pt>
                <c:pt idx="47">
                  <c:v>5738.67</c:v>
                </c:pt>
                <c:pt idx="48">
                  <c:v>5741.37</c:v>
                </c:pt>
                <c:pt idx="49">
                  <c:v>5741.25</c:v>
                </c:pt>
                <c:pt idx="50">
                  <c:v>5738.78</c:v>
                </c:pt>
                <c:pt idx="51">
                  <c:v>5735.46</c:v>
                </c:pt>
                <c:pt idx="52">
                  <c:v>5735.46</c:v>
                </c:pt>
                <c:pt idx="53">
                  <c:v>5733.41</c:v>
                </c:pt>
                <c:pt idx="54">
                  <c:v>5728.87</c:v>
                </c:pt>
                <c:pt idx="55">
                  <c:v>5726.38</c:v>
                </c:pt>
                <c:pt idx="56">
                  <c:v>5726.38</c:v>
                </c:pt>
                <c:pt idx="57">
                  <c:v>5723.82</c:v>
                </c:pt>
                <c:pt idx="58">
                  <c:v>5721.34</c:v>
                </c:pt>
                <c:pt idx="59">
                  <c:v>5718.7</c:v>
                </c:pt>
                <c:pt idx="60">
                  <c:v>5715.9</c:v>
                </c:pt>
                <c:pt idx="61">
                  <c:v>5713.3</c:v>
                </c:pt>
                <c:pt idx="62">
                  <c:v>5709.83</c:v>
                </c:pt>
                <c:pt idx="63">
                  <c:v>5707.35</c:v>
                </c:pt>
                <c:pt idx="64">
                  <c:v>5705.27</c:v>
                </c:pt>
                <c:pt idx="65">
                  <c:v>5703.65</c:v>
                </c:pt>
                <c:pt idx="66">
                  <c:v>5703.65</c:v>
                </c:pt>
                <c:pt idx="67">
                  <c:v>5703.6</c:v>
                </c:pt>
                <c:pt idx="68">
                  <c:v>5703.58</c:v>
                </c:pt>
                <c:pt idx="69">
                  <c:v>5702.89</c:v>
                </c:pt>
                <c:pt idx="70">
                  <c:v>5702.89</c:v>
                </c:pt>
                <c:pt idx="71">
                  <c:v>5703.97</c:v>
                </c:pt>
                <c:pt idx="72">
                  <c:v>5706.14</c:v>
                </c:pt>
                <c:pt idx="73">
                  <c:v>5707.74</c:v>
                </c:pt>
                <c:pt idx="74">
                  <c:v>5710.9</c:v>
                </c:pt>
                <c:pt idx="75">
                  <c:v>5710.39</c:v>
                </c:pt>
                <c:pt idx="76">
                  <c:v>5710.61</c:v>
                </c:pt>
                <c:pt idx="77">
                  <c:v>5710.3</c:v>
                </c:pt>
                <c:pt idx="78">
                  <c:v>5710.06</c:v>
                </c:pt>
                <c:pt idx="79">
                  <c:v>5708.82</c:v>
                </c:pt>
                <c:pt idx="80">
                  <c:v>5708.04</c:v>
                </c:pt>
                <c:pt idx="81">
                  <c:v>5707.05</c:v>
                </c:pt>
                <c:pt idx="82">
                  <c:v>5705.98</c:v>
                </c:pt>
                <c:pt idx="83">
                  <c:v>5705.03</c:v>
                </c:pt>
                <c:pt idx="84">
                  <c:v>5704.89</c:v>
                </c:pt>
                <c:pt idx="85">
                  <c:v>5703.7</c:v>
                </c:pt>
                <c:pt idx="86">
                  <c:v>5702.67</c:v>
                </c:pt>
                <c:pt idx="87">
                  <c:v>5701.32</c:v>
                </c:pt>
                <c:pt idx="88">
                  <c:v>5700.17</c:v>
                </c:pt>
                <c:pt idx="89">
                  <c:v>5699.01</c:v>
                </c:pt>
                <c:pt idx="90">
                  <c:v>5699.01</c:v>
                </c:pt>
                <c:pt idx="91">
                  <c:v>5698.54</c:v>
                </c:pt>
                <c:pt idx="92">
                  <c:v>5698.36</c:v>
                </c:pt>
                <c:pt idx="93">
                  <c:v>5698.7</c:v>
                </c:pt>
                <c:pt idx="94">
                  <c:v>5698.7</c:v>
                </c:pt>
                <c:pt idx="95">
                  <c:v>5710.36</c:v>
                </c:pt>
                <c:pt idx="96">
                  <c:v>5715.25</c:v>
                </c:pt>
                <c:pt idx="97">
                  <c:v>5718.81</c:v>
                </c:pt>
                <c:pt idx="98">
                  <c:v>5722.94</c:v>
                </c:pt>
                <c:pt idx="99">
                  <c:v>5727.86</c:v>
                </c:pt>
                <c:pt idx="100">
                  <c:v>5727.86</c:v>
                </c:pt>
                <c:pt idx="101">
                  <c:v>5729.59</c:v>
                </c:pt>
                <c:pt idx="102">
                  <c:v>5730.53</c:v>
                </c:pt>
                <c:pt idx="103">
                  <c:v>5730.35</c:v>
                </c:pt>
                <c:pt idx="104">
                  <c:v>5729.89</c:v>
                </c:pt>
                <c:pt idx="105">
                  <c:v>5728.99</c:v>
                </c:pt>
                <c:pt idx="106">
                  <c:v>5727.85</c:v>
                </c:pt>
                <c:pt idx="107">
                  <c:v>5727.85</c:v>
                </c:pt>
                <c:pt idx="108">
                  <c:v>5726.47</c:v>
                </c:pt>
                <c:pt idx="109">
                  <c:v>5725.19</c:v>
                </c:pt>
                <c:pt idx="110">
                  <c:v>5724.28</c:v>
                </c:pt>
                <c:pt idx="111">
                  <c:v>5723.15</c:v>
                </c:pt>
                <c:pt idx="112">
                  <c:v>5721.16</c:v>
                </c:pt>
                <c:pt idx="113">
                  <c:v>5718.89</c:v>
                </c:pt>
                <c:pt idx="114">
                  <c:v>5716.54</c:v>
                </c:pt>
                <c:pt idx="115">
                  <c:v>5714.06</c:v>
                </c:pt>
                <c:pt idx="116">
                  <c:v>5708.81</c:v>
                </c:pt>
                <c:pt idx="117">
                  <c:v>5705.75</c:v>
                </c:pt>
                <c:pt idx="118">
                  <c:v>5699.2</c:v>
                </c:pt>
                <c:pt idx="119">
                  <c:v>5696.34</c:v>
                </c:pt>
                <c:pt idx="120">
                  <c:v>5697.18</c:v>
                </c:pt>
                <c:pt idx="121">
                  <c:v>5697.18</c:v>
                </c:pt>
                <c:pt idx="122">
                  <c:v>5697.63</c:v>
                </c:pt>
                <c:pt idx="123">
                  <c:v>5708.76</c:v>
                </c:pt>
                <c:pt idx="124">
                  <c:v>5714.71</c:v>
                </c:pt>
                <c:pt idx="125">
                  <c:v>5720.65</c:v>
                </c:pt>
                <c:pt idx="126">
                  <c:v>5727.44</c:v>
                </c:pt>
                <c:pt idx="127">
                  <c:v>5727.44</c:v>
                </c:pt>
                <c:pt idx="128">
                  <c:v>5736.32</c:v>
                </c:pt>
                <c:pt idx="129">
                  <c:v>5741.2</c:v>
                </c:pt>
                <c:pt idx="130">
                  <c:v>5739.13</c:v>
                </c:pt>
                <c:pt idx="131">
                  <c:v>5738.32</c:v>
                </c:pt>
                <c:pt idx="132">
                  <c:v>5736.96</c:v>
                </c:pt>
                <c:pt idx="133">
                  <c:v>5735.91</c:v>
                </c:pt>
                <c:pt idx="134">
                  <c:v>5734.02</c:v>
                </c:pt>
                <c:pt idx="135">
                  <c:v>5732.64</c:v>
                </c:pt>
                <c:pt idx="136">
                  <c:v>5729.91</c:v>
                </c:pt>
                <c:pt idx="137">
                  <c:v>5722.65</c:v>
                </c:pt>
                <c:pt idx="138">
                  <c:v>5718.52</c:v>
                </c:pt>
                <c:pt idx="139">
                  <c:v>5713.92</c:v>
                </c:pt>
                <c:pt idx="140">
                  <c:v>5708.73</c:v>
                </c:pt>
                <c:pt idx="141">
                  <c:v>5703.56</c:v>
                </c:pt>
                <c:pt idx="142">
                  <c:v>5703.56</c:v>
                </c:pt>
                <c:pt idx="143">
                  <c:v>5703.41</c:v>
                </c:pt>
                <c:pt idx="144">
                  <c:v>5703.54</c:v>
                </c:pt>
                <c:pt idx="145">
                  <c:v>5702.19</c:v>
                </c:pt>
                <c:pt idx="146">
                  <c:v>5704.02</c:v>
                </c:pt>
                <c:pt idx="147">
                  <c:v>5704.02</c:v>
                </c:pt>
                <c:pt idx="148">
                  <c:v>5706.84</c:v>
                </c:pt>
                <c:pt idx="149">
                  <c:v>5707.61</c:v>
                </c:pt>
                <c:pt idx="150">
                  <c:v>5710.15</c:v>
                </c:pt>
                <c:pt idx="151">
                  <c:v>5714.2</c:v>
                </c:pt>
                <c:pt idx="152">
                  <c:v>5715.98</c:v>
                </c:pt>
                <c:pt idx="153">
                  <c:v>5718.18</c:v>
                </c:pt>
                <c:pt idx="154">
                  <c:v>5722.17</c:v>
                </c:pt>
                <c:pt idx="155">
                  <c:v>5722.26</c:v>
                </c:pt>
                <c:pt idx="156">
                  <c:v>5721.78</c:v>
                </c:pt>
                <c:pt idx="157">
                  <c:v>5721.28</c:v>
                </c:pt>
                <c:pt idx="158">
                  <c:v>5720.3</c:v>
                </c:pt>
                <c:pt idx="159">
                  <c:v>5718.98</c:v>
                </c:pt>
                <c:pt idx="160">
                  <c:v>5717.32</c:v>
                </c:pt>
                <c:pt idx="161">
                  <c:v>5714.49</c:v>
                </c:pt>
                <c:pt idx="162">
                  <c:v>5711.42</c:v>
                </c:pt>
                <c:pt idx="163">
                  <c:v>5703.16</c:v>
                </c:pt>
                <c:pt idx="164">
                  <c:v>5696.81</c:v>
                </c:pt>
                <c:pt idx="165">
                  <c:v>5689.48</c:v>
                </c:pt>
                <c:pt idx="166">
                  <c:v>5686.13</c:v>
                </c:pt>
                <c:pt idx="167">
                  <c:v>5685.88</c:v>
                </c:pt>
                <c:pt idx="168">
                  <c:v>5685.88</c:v>
                </c:pt>
                <c:pt idx="169">
                  <c:v>5685.69</c:v>
                </c:pt>
                <c:pt idx="170">
                  <c:v>5685.69</c:v>
                </c:pt>
                <c:pt idx="171">
                  <c:v>5686.31</c:v>
                </c:pt>
                <c:pt idx="172">
                  <c:v>5685.63</c:v>
                </c:pt>
                <c:pt idx="173">
                  <c:v>5685.65</c:v>
                </c:pt>
                <c:pt idx="174">
                  <c:v>5725.96</c:v>
                </c:pt>
                <c:pt idx="175">
                  <c:v>5734.68</c:v>
                </c:pt>
                <c:pt idx="176">
                  <c:v>5736.61</c:v>
                </c:pt>
                <c:pt idx="177">
                  <c:v>5739.46</c:v>
                </c:pt>
                <c:pt idx="178">
                  <c:v>5739.81</c:v>
                </c:pt>
                <c:pt idx="179">
                  <c:v>5741.37</c:v>
                </c:pt>
                <c:pt idx="180">
                  <c:v>5740.44</c:v>
                </c:pt>
                <c:pt idx="181">
                  <c:v>5740.25</c:v>
                </c:pt>
                <c:pt idx="182">
                  <c:v>5738.62</c:v>
                </c:pt>
                <c:pt idx="183">
                  <c:v>5738.62</c:v>
                </c:pt>
                <c:pt idx="184">
                  <c:v>5736.65</c:v>
                </c:pt>
                <c:pt idx="185">
                  <c:v>5736</c:v>
                </c:pt>
                <c:pt idx="186">
                  <c:v>5736</c:v>
                </c:pt>
                <c:pt idx="187">
                  <c:v>5735.1</c:v>
                </c:pt>
                <c:pt idx="188">
                  <c:v>5733.91</c:v>
                </c:pt>
                <c:pt idx="189">
                  <c:v>5733.91</c:v>
                </c:pt>
                <c:pt idx="190">
                  <c:v>5732.61</c:v>
                </c:pt>
                <c:pt idx="191">
                  <c:v>5730.82</c:v>
                </c:pt>
                <c:pt idx="192">
                  <c:v>5730.82</c:v>
                </c:pt>
                <c:pt idx="193">
                  <c:v>5728.72</c:v>
                </c:pt>
                <c:pt idx="194">
                  <c:v>5726.21</c:v>
                </c:pt>
                <c:pt idx="195">
                  <c:v>5726.21</c:v>
                </c:pt>
                <c:pt idx="196">
                  <c:v>5723.29</c:v>
                </c:pt>
                <c:pt idx="197">
                  <c:v>5720.2</c:v>
                </c:pt>
                <c:pt idx="198">
                  <c:v>5720.2</c:v>
                </c:pt>
                <c:pt idx="199">
                  <c:v>5709.6</c:v>
                </c:pt>
                <c:pt idx="200">
                  <c:v>5705.88</c:v>
                </c:pt>
                <c:pt idx="201">
                  <c:v>5703.9</c:v>
                </c:pt>
                <c:pt idx="202">
                  <c:v>5703.43</c:v>
                </c:pt>
                <c:pt idx="203">
                  <c:v>5709.8</c:v>
                </c:pt>
                <c:pt idx="204">
                  <c:v>5721.58</c:v>
                </c:pt>
                <c:pt idx="205">
                  <c:v>5725.71</c:v>
                </c:pt>
                <c:pt idx="206">
                  <c:v>5731.63</c:v>
                </c:pt>
                <c:pt idx="207">
                  <c:v>5731.63</c:v>
                </c:pt>
                <c:pt idx="208">
                  <c:v>5734.94</c:v>
                </c:pt>
                <c:pt idx="209">
                  <c:v>5734.68</c:v>
                </c:pt>
                <c:pt idx="210">
                  <c:v>5739.49</c:v>
                </c:pt>
                <c:pt idx="211">
                  <c:v>5741.97</c:v>
                </c:pt>
                <c:pt idx="212">
                  <c:v>5742.37</c:v>
                </c:pt>
                <c:pt idx="213">
                  <c:v>5742.08</c:v>
                </c:pt>
                <c:pt idx="214">
                  <c:v>5738.2</c:v>
                </c:pt>
                <c:pt idx="215">
                  <c:v>5737.5</c:v>
                </c:pt>
                <c:pt idx="216">
                  <c:v>5733.65</c:v>
                </c:pt>
                <c:pt idx="217">
                  <c:v>5732.07</c:v>
                </c:pt>
                <c:pt idx="218">
                  <c:v>5731.35</c:v>
                </c:pt>
                <c:pt idx="219">
                  <c:v>5730.36</c:v>
                </c:pt>
                <c:pt idx="220">
                  <c:v>5729.17</c:v>
                </c:pt>
                <c:pt idx="221">
                  <c:v>5727.87</c:v>
                </c:pt>
                <c:pt idx="222">
                  <c:v>5726.1</c:v>
                </c:pt>
                <c:pt idx="223">
                  <c:v>5722.9</c:v>
                </c:pt>
                <c:pt idx="224">
                  <c:v>5719.54</c:v>
                </c:pt>
                <c:pt idx="225">
                  <c:v>5716</c:v>
                </c:pt>
                <c:pt idx="226">
                  <c:v>5707.48</c:v>
                </c:pt>
                <c:pt idx="227">
                  <c:v>5704.32</c:v>
                </c:pt>
                <c:pt idx="228">
                  <c:v>5703.86</c:v>
                </c:pt>
                <c:pt idx="229">
                  <c:v>5703.86</c:v>
                </c:pt>
                <c:pt idx="230">
                  <c:v>5704</c:v>
                </c:pt>
                <c:pt idx="231">
                  <c:v>5704</c:v>
                </c:pt>
                <c:pt idx="232">
                  <c:v>5704.3</c:v>
                </c:pt>
                <c:pt idx="233">
                  <c:v>5703.63</c:v>
                </c:pt>
                <c:pt idx="234">
                  <c:v>5704.36</c:v>
                </c:pt>
                <c:pt idx="235">
                  <c:v>5704.55</c:v>
                </c:pt>
                <c:pt idx="236">
                  <c:v>5703.22</c:v>
                </c:pt>
                <c:pt idx="237">
                  <c:v>5703.05</c:v>
                </c:pt>
                <c:pt idx="238">
                  <c:v>5703.16</c:v>
                </c:pt>
                <c:pt idx="239">
                  <c:v>5709.01</c:v>
                </c:pt>
                <c:pt idx="240">
                  <c:v>5709.25</c:v>
                </c:pt>
                <c:pt idx="241">
                  <c:v>5711.34</c:v>
                </c:pt>
                <c:pt idx="242">
                  <c:v>5711.34</c:v>
                </c:pt>
                <c:pt idx="243">
                  <c:v>5713.76</c:v>
                </c:pt>
                <c:pt idx="244">
                  <c:v>5716.53</c:v>
                </c:pt>
                <c:pt idx="245">
                  <c:v>5716.52</c:v>
                </c:pt>
                <c:pt idx="246">
                  <c:v>5717.16</c:v>
                </c:pt>
                <c:pt idx="247">
                  <c:v>5716.99</c:v>
                </c:pt>
                <c:pt idx="248">
                  <c:v>5715.86</c:v>
                </c:pt>
                <c:pt idx="249">
                  <c:v>5715.05</c:v>
                </c:pt>
                <c:pt idx="250">
                  <c:v>5714.2</c:v>
                </c:pt>
                <c:pt idx="251">
                  <c:v>5712.4</c:v>
                </c:pt>
                <c:pt idx="252">
                  <c:v>5710.41</c:v>
                </c:pt>
                <c:pt idx="253">
                  <c:v>5710.13</c:v>
                </c:pt>
                <c:pt idx="254">
                  <c:v>5707.73</c:v>
                </c:pt>
                <c:pt idx="255">
                  <c:v>5702.62</c:v>
                </c:pt>
                <c:pt idx="256">
                  <c:v>5699.74</c:v>
                </c:pt>
                <c:pt idx="257">
                  <c:v>5695.71</c:v>
                </c:pt>
                <c:pt idx="258">
                  <c:v>5694.55</c:v>
                </c:pt>
                <c:pt idx="259">
                  <c:v>5694.74</c:v>
                </c:pt>
                <c:pt idx="260">
                  <c:v>5694.31</c:v>
                </c:pt>
                <c:pt idx="261">
                  <c:v>5694.91</c:v>
                </c:pt>
                <c:pt idx="262">
                  <c:v>5705.2</c:v>
                </c:pt>
                <c:pt idx="263">
                  <c:v>5706.62</c:v>
                </c:pt>
                <c:pt idx="264">
                  <c:v>5712.65</c:v>
                </c:pt>
                <c:pt idx="265">
                  <c:v>5719.38</c:v>
                </c:pt>
                <c:pt idx="266">
                  <c:v>5727.19</c:v>
                </c:pt>
                <c:pt idx="267">
                  <c:v>5728.99</c:v>
                </c:pt>
                <c:pt idx="268">
                  <c:v>5729.37</c:v>
                </c:pt>
                <c:pt idx="269">
                  <c:v>5729.33</c:v>
                </c:pt>
                <c:pt idx="270">
                  <c:v>5729.23</c:v>
                </c:pt>
                <c:pt idx="271">
                  <c:v>5729.06</c:v>
                </c:pt>
                <c:pt idx="272">
                  <c:v>5728.64</c:v>
                </c:pt>
                <c:pt idx="273">
                  <c:v>5728.07</c:v>
                </c:pt>
                <c:pt idx="274">
                  <c:v>5727.41</c:v>
                </c:pt>
                <c:pt idx="275">
                  <c:v>5726.72</c:v>
                </c:pt>
                <c:pt idx="276">
                  <c:v>5726.06</c:v>
                </c:pt>
                <c:pt idx="277">
                  <c:v>5725.28</c:v>
                </c:pt>
                <c:pt idx="278">
                  <c:v>5723.62</c:v>
                </c:pt>
                <c:pt idx="279">
                  <c:v>5721.62</c:v>
                </c:pt>
                <c:pt idx="280">
                  <c:v>5719.56</c:v>
                </c:pt>
                <c:pt idx="281">
                  <c:v>5717.12</c:v>
                </c:pt>
                <c:pt idx="282">
                  <c:v>5710.72</c:v>
                </c:pt>
                <c:pt idx="283">
                  <c:v>5704.43</c:v>
                </c:pt>
                <c:pt idx="284">
                  <c:v>5703.77</c:v>
                </c:pt>
                <c:pt idx="285">
                  <c:v>5703.37</c:v>
                </c:pt>
                <c:pt idx="286">
                  <c:v>5703.1</c:v>
                </c:pt>
                <c:pt idx="287">
                  <c:v>5706.01</c:v>
                </c:pt>
                <c:pt idx="288">
                  <c:v>5711.04</c:v>
                </c:pt>
                <c:pt idx="289">
                  <c:v>5734.52</c:v>
                </c:pt>
                <c:pt idx="290">
                  <c:v>5739.81</c:v>
                </c:pt>
                <c:pt idx="291">
                  <c:v>5741.42</c:v>
                </c:pt>
                <c:pt idx="292">
                  <c:v>5738.43</c:v>
                </c:pt>
                <c:pt idx="293">
                  <c:v>5736.11</c:v>
                </c:pt>
                <c:pt idx="294">
                  <c:v>5733.96</c:v>
                </c:pt>
                <c:pt idx="295">
                  <c:v>5733.35</c:v>
                </c:pt>
                <c:pt idx="296">
                  <c:v>5732.71</c:v>
                </c:pt>
                <c:pt idx="297">
                  <c:v>5731.63</c:v>
                </c:pt>
                <c:pt idx="298">
                  <c:v>5729.16</c:v>
                </c:pt>
                <c:pt idx="299">
                  <c:v>5724.72</c:v>
                </c:pt>
                <c:pt idx="300">
                  <c:v>5719.68</c:v>
                </c:pt>
                <c:pt idx="301">
                  <c:v>5715.57</c:v>
                </c:pt>
                <c:pt idx="302">
                  <c:v>5713.5</c:v>
                </c:pt>
                <c:pt idx="303">
                  <c:v>5713.14</c:v>
                </c:pt>
                <c:pt idx="304">
                  <c:v>5712.15</c:v>
                </c:pt>
                <c:pt idx="305">
                  <c:v>5707.04</c:v>
                </c:pt>
                <c:pt idx="306">
                  <c:v>5703.86</c:v>
                </c:pt>
                <c:pt idx="307">
                  <c:v>5703.65</c:v>
                </c:pt>
                <c:pt idx="308">
                  <c:v>5703.65</c:v>
                </c:pt>
                <c:pt idx="309">
                  <c:v>5713.27</c:v>
                </c:pt>
                <c:pt idx="310">
                  <c:v>5719.88</c:v>
                </c:pt>
                <c:pt idx="311">
                  <c:v>5735.43</c:v>
                </c:pt>
                <c:pt idx="312">
                  <c:v>5739.93</c:v>
                </c:pt>
                <c:pt idx="313">
                  <c:v>5738.7</c:v>
                </c:pt>
                <c:pt idx="314">
                  <c:v>5735.78</c:v>
                </c:pt>
                <c:pt idx="315">
                  <c:v>5731.86</c:v>
                </c:pt>
                <c:pt idx="316">
                  <c:v>5731.28</c:v>
                </c:pt>
                <c:pt idx="317">
                  <c:v>5731.06</c:v>
                </c:pt>
                <c:pt idx="318">
                  <c:v>5730.4</c:v>
                </c:pt>
                <c:pt idx="319">
                  <c:v>5729.4</c:v>
                </c:pt>
                <c:pt idx="320">
                  <c:v>5728.43</c:v>
                </c:pt>
                <c:pt idx="321">
                  <c:v>5726.96</c:v>
                </c:pt>
                <c:pt idx="322">
                  <c:v>5719.49</c:v>
                </c:pt>
                <c:pt idx="323">
                  <c:v>5716.05</c:v>
                </c:pt>
                <c:pt idx="324">
                  <c:v>5712.44</c:v>
                </c:pt>
                <c:pt idx="325">
                  <c:v>5709.19</c:v>
                </c:pt>
                <c:pt idx="326">
                  <c:v>5706.07</c:v>
                </c:pt>
                <c:pt idx="327">
                  <c:v>5712.44</c:v>
                </c:pt>
                <c:pt idx="328">
                  <c:v>5716.75</c:v>
                </c:pt>
                <c:pt idx="329">
                  <c:v>5716.01</c:v>
                </c:pt>
                <c:pt idx="330">
                  <c:v>5718.58</c:v>
                </c:pt>
                <c:pt idx="331">
                  <c:v>5727.41</c:v>
                </c:pt>
                <c:pt idx="332">
                  <c:v>5736.71</c:v>
                </c:pt>
                <c:pt idx="333">
                  <c:v>5740.57</c:v>
                </c:pt>
                <c:pt idx="334">
                  <c:v>5741.72</c:v>
                </c:pt>
                <c:pt idx="335">
                  <c:v>5741.71</c:v>
                </c:pt>
                <c:pt idx="336">
                  <c:v>5741.84</c:v>
                </c:pt>
                <c:pt idx="337">
                  <c:v>5741.58</c:v>
                </c:pt>
                <c:pt idx="338">
                  <c:v>5740.98</c:v>
                </c:pt>
                <c:pt idx="339">
                  <c:v>5740.03</c:v>
                </c:pt>
                <c:pt idx="340">
                  <c:v>5737.94</c:v>
                </c:pt>
                <c:pt idx="341">
                  <c:v>5735.38</c:v>
                </c:pt>
                <c:pt idx="342">
                  <c:v>5728.37</c:v>
                </c:pt>
                <c:pt idx="343">
                  <c:v>5724.12</c:v>
                </c:pt>
                <c:pt idx="344">
                  <c:v>5714.78</c:v>
                </c:pt>
                <c:pt idx="345">
                  <c:v>5703.69</c:v>
                </c:pt>
                <c:pt idx="346">
                  <c:v>5703.56</c:v>
                </c:pt>
                <c:pt idx="347">
                  <c:v>5703.47</c:v>
                </c:pt>
                <c:pt idx="348">
                  <c:v>5703.78</c:v>
                </c:pt>
                <c:pt idx="349">
                  <c:v>5721.16</c:v>
                </c:pt>
                <c:pt idx="350">
                  <c:v>5729.25</c:v>
                </c:pt>
                <c:pt idx="351">
                  <c:v>5729.57</c:v>
                </c:pt>
                <c:pt idx="352">
                  <c:v>5728.27</c:v>
                </c:pt>
                <c:pt idx="353">
                  <c:v>5725.65</c:v>
                </c:pt>
                <c:pt idx="354">
                  <c:v>5722.6</c:v>
                </c:pt>
                <c:pt idx="355">
                  <c:v>5709.05</c:v>
                </c:pt>
                <c:pt idx="356">
                  <c:v>5704</c:v>
                </c:pt>
                <c:pt idx="357">
                  <c:v>5703.93</c:v>
                </c:pt>
                <c:pt idx="358">
                  <c:v>5703.93</c:v>
                </c:pt>
                <c:pt idx="359">
                  <c:v>5704.87</c:v>
                </c:pt>
                <c:pt idx="360">
                  <c:v>5705.58</c:v>
                </c:pt>
                <c:pt idx="361">
                  <c:v>5708.35</c:v>
                </c:pt>
                <c:pt idx="362">
                  <c:v>5710.13</c:v>
                </c:pt>
                <c:pt idx="363">
                  <c:v>5712.08</c:v>
                </c:pt>
                <c:pt idx="364">
                  <c:v>5710.19</c:v>
                </c:pt>
                <c:pt idx="365">
                  <c:v>5709.85</c:v>
                </c:pt>
                <c:pt idx="366">
                  <c:v>5709.79</c:v>
                </c:pt>
                <c:pt idx="367">
                  <c:v>5710.19</c:v>
                </c:pt>
                <c:pt idx="368">
                  <c:v>5709.39</c:v>
                </c:pt>
                <c:pt idx="369">
                  <c:v>5708.85</c:v>
                </c:pt>
                <c:pt idx="370">
                  <c:v>5707.96</c:v>
                </c:pt>
                <c:pt idx="371">
                  <c:v>5706.99</c:v>
                </c:pt>
                <c:pt idx="372">
                  <c:v>5704.77</c:v>
                </c:pt>
                <c:pt idx="373">
                  <c:v>5703.67</c:v>
                </c:pt>
                <c:pt idx="374">
                  <c:v>5702.51</c:v>
                </c:pt>
                <c:pt idx="375">
                  <c:v>5701.32</c:v>
                </c:pt>
                <c:pt idx="376">
                  <c:v>5700.18</c:v>
                </c:pt>
                <c:pt idx="377">
                  <c:v>5699.12</c:v>
                </c:pt>
                <c:pt idx="378">
                  <c:v>5698.02</c:v>
                </c:pt>
                <c:pt idx="379">
                  <c:v>5696.89</c:v>
                </c:pt>
                <c:pt idx="380">
                  <c:v>5695.78</c:v>
                </c:pt>
                <c:pt idx="381">
                  <c:v>5694.68</c:v>
                </c:pt>
                <c:pt idx="382">
                  <c:v>5693.72</c:v>
                </c:pt>
                <c:pt idx="383">
                  <c:v>5692.68</c:v>
                </c:pt>
                <c:pt idx="384">
                  <c:v>5702.02</c:v>
                </c:pt>
                <c:pt idx="385">
                  <c:v>5702.31</c:v>
                </c:pt>
                <c:pt idx="386">
                  <c:v>5704.39</c:v>
                </c:pt>
                <c:pt idx="387">
                  <c:v>5703.53</c:v>
                </c:pt>
                <c:pt idx="388">
                  <c:v>5705.16</c:v>
                </c:pt>
                <c:pt idx="389">
                  <c:v>5708.84</c:v>
                </c:pt>
                <c:pt idx="390">
                  <c:v>5707.59</c:v>
                </c:pt>
                <c:pt idx="391">
                  <c:v>5705.87</c:v>
                </c:pt>
                <c:pt idx="392">
                  <c:v>5706.24</c:v>
                </c:pt>
                <c:pt idx="393">
                  <c:v>5707.03</c:v>
                </c:pt>
                <c:pt idx="394">
                  <c:v>5706.14</c:v>
                </c:pt>
                <c:pt idx="395">
                  <c:v>5704.5</c:v>
                </c:pt>
                <c:pt idx="396">
                  <c:v>5702.25</c:v>
                </c:pt>
                <c:pt idx="397">
                  <c:v>5700.46</c:v>
                </c:pt>
                <c:pt idx="398">
                  <c:v>5698.67</c:v>
                </c:pt>
                <c:pt idx="399">
                  <c:v>5698</c:v>
                </c:pt>
                <c:pt idx="400">
                  <c:v>5698</c:v>
                </c:pt>
                <c:pt idx="401">
                  <c:v>5698.28</c:v>
                </c:pt>
                <c:pt idx="402">
                  <c:v>5698.11</c:v>
                </c:pt>
                <c:pt idx="403">
                  <c:v>5697.95</c:v>
                </c:pt>
                <c:pt idx="404">
                  <c:v>5697.8</c:v>
                </c:pt>
                <c:pt idx="405">
                  <c:v>5697.69</c:v>
                </c:pt>
                <c:pt idx="406">
                  <c:v>5697.63</c:v>
                </c:pt>
                <c:pt idx="407">
                  <c:v>5697.9</c:v>
                </c:pt>
                <c:pt idx="408">
                  <c:v>5697.98</c:v>
                </c:pt>
                <c:pt idx="409">
                  <c:v>5697.98</c:v>
                </c:pt>
                <c:pt idx="410">
                  <c:v>5698.05</c:v>
                </c:pt>
                <c:pt idx="411">
                  <c:v>5698.05</c:v>
                </c:pt>
                <c:pt idx="412">
                  <c:v>5698.18</c:v>
                </c:pt>
                <c:pt idx="413">
                  <c:v>5698.27</c:v>
                </c:pt>
                <c:pt idx="414">
                  <c:v>5698.31</c:v>
                </c:pt>
                <c:pt idx="415">
                  <c:v>5700.59</c:v>
                </c:pt>
                <c:pt idx="416">
                  <c:v>5700</c:v>
                </c:pt>
                <c:pt idx="417">
                  <c:v>5700.79</c:v>
                </c:pt>
                <c:pt idx="418">
                  <c:v>5700.79</c:v>
                </c:pt>
                <c:pt idx="419">
                  <c:v>5700.69</c:v>
                </c:pt>
                <c:pt idx="420">
                  <c:v>5700.7</c:v>
                </c:pt>
                <c:pt idx="421">
                  <c:v>5701.01</c:v>
                </c:pt>
                <c:pt idx="422">
                  <c:v>5701.04</c:v>
                </c:pt>
                <c:pt idx="423">
                  <c:v>5707.53</c:v>
                </c:pt>
                <c:pt idx="424">
                  <c:v>5706.31</c:v>
                </c:pt>
                <c:pt idx="425">
                  <c:v>5704.38</c:v>
                </c:pt>
                <c:pt idx="426">
                  <c:v>5703.56</c:v>
                </c:pt>
                <c:pt idx="427">
                  <c:v>5702.03</c:v>
                </c:pt>
                <c:pt idx="428">
                  <c:v>5699</c:v>
                </c:pt>
                <c:pt idx="429">
                  <c:v>5690.74</c:v>
                </c:pt>
                <c:pt idx="430">
                  <c:v>5689.47</c:v>
                </c:pt>
                <c:pt idx="431">
                  <c:v>5688.37</c:v>
                </c:pt>
                <c:pt idx="432">
                  <c:v>5687.87</c:v>
                </c:pt>
                <c:pt idx="433">
                  <c:v>5687.91</c:v>
                </c:pt>
                <c:pt idx="434">
                  <c:v>5687.91</c:v>
                </c:pt>
                <c:pt idx="435">
                  <c:v>5688.29</c:v>
                </c:pt>
                <c:pt idx="436">
                  <c:v>5688.77</c:v>
                </c:pt>
                <c:pt idx="437">
                  <c:v>5689.45</c:v>
                </c:pt>
                <c:pt idx="438">
                  <c:v>5690.86</c:v>
                </c:pt>
                <c:pt idx="439">
                  <c:v>5691.85</c:v>
                </c:pt>
                <c:pt idx="440">
                  <c:v>5694.17</c:v>
                </c:pt>
                <c:pt idx="441">
                  <c:v>5695.58</c:v>
                </c:pt>
                <c:pt idx="442">
                  <c:v>5695.71</c:v>
                </c:pt>
                <c:pt idx="443">
                  <c:v>5695.92</c:v>
                </c:pt>
                <c:pt idx="444">
                  <c:v>5697.68</c:v>
                </c:pt>
                <c:pt idx="445">
                  <c:v>5697.72</c:v>
                </c:pt>
                <c:pt idx="446">
                  <c:v>5697.82</c:v>
                </c:pt>
                <c:pt idx="447">
                  <c:v>5697.5</c:v>
                </c:pt>
                <c:pt idx="448">
                  <c:v>5697.5</c:v>
                </c:pt>
                <c:pt idx="449">
                  <c:v>5697.42</c:v>
                </c:pt>
                <c:pt idx="450">
                  <c:v>5697.5</c:v>
                </c:pt>
                <c:pt idx="451">
                  <c:v>5697.45</c:v>
                </c:pt>
                <c:pt idx="452">
                  <c:v>5697.54</c:v>
                </c:pt>
                <c:pt idx="453">
                  <c:v>5697.45</c:v>
                </c:pt>
                <c:pt idx="454">
                  <c:v>5697.4</c:v>
                </c:pt>
                <c:pt idx="455">
                  <c:v>5697.28</c:v>
                </c:pt>
                <c:pt idx="456">
                  <c:v>5697.19</c:v>
                </c:pt>
                <c:pt idx="457">
                  <c:v>5697.11</c:v>
                </c:pt>
                <c:pt idx="458">
                  <c:v>5696.85</c:v>
                </c:pt>
                <c:pt idx="459">
                  <c:v>5696.79</c:v>
                </c:pt>
                <c:pt idx="460">
                  <c:v>5696.57</c:v>
                </c:pt>
                <c:pt idx="461">
                  <c:v>5696.35</c:v>
                </c:pt>
                <c:pt idx="462">
                  <c:v>5696.1</c:v>
                </c:pt>
                <c:pt idx="463">
                  <c:v>5695.99</c:v>
                </c:pt>
                <c:pt idx="464">
                  <c:v>5696.02</c:v>
                </c:pt>
                <c:pt idx="465">
                  <c:v>5696.02</c:v>
                </c:pt>
                <c:pt idx="466">
                  <c:v>5696.02</c:v>
                </c:pt>
                <c:pt idx="467">
                  <c:v>5696.11</c:v>
                </c:pt>
                <c:pt idx="468">
                  <c:v>5696.82</c:v>
                </c:pt>
                <c:pt idx="469">
                  <c:v>5696.82</c:v>
                </c:pt>
                <c:pt idx="470">
                  <c:v>5696.9</c:v>
                </c:pt>
                <c:pt idx="471">
                  <c:v>5695.2</c:v>
                </c:pt>
                <c:pt idx="472">
                  <c:v>5697.45</c:v>
                </c:pt>
                <c:pt idx="473">
                  <c:v>5702.02</c:v>
                </c:pt>
                <c:pt idx="474">
                  <c:v>5701.83</c:v>
                </c:pt>
                <c:pt idx="475">
                  <c:v>5700.77</c:v>
                </c:pt>
                <c:pt idx="476">
                  <c:v>5700.77</c:v>
                </c:pt>
                <c:pt idx="477">
                  <c:v>5697.02</c:v>
                </c:pt>
                <c:pt idx="478">
                  <c:v>5696.02</c:v>
                </c:pt>
                <c:pt idx="479">
                  <c:v>5698.34</c:v>
                </c:pt>
                <c:pt idx="480">
                  <c:v>5698.49</c:v>
                </c:pt>
                <c:pt idx="481">
                  <c:v>5698.68</c:v>
                </c:pt>
                <c:pt idx="482">
                  <c:v>5698.46</c:v>
                </c:pt>
                <c:pt idx="483">
                  <c:v>5699.02</c:v>
                </c:pt>
                <c:pt idx="484">
                  <c:v>5707.11</c:v>
                </c:pt>
                <c:pt idx="485">
                  <c:v>5718.97</c:v>
                </c:pt>
                <c:pt idx="486">
                  <c:v>5718.97</c:v>
                </c:pt>
                <c:pt idx="487">
                  <c:v>5720.64</c:v>
                </c:pt>
                <c:pt idx="488">
                  <c:v>5721.86</c:v>
                </c:pt>
                <c:pt idx="489">
                  <c:v>5727.42</c:v>
                </c:pt>
                <c:pt idx="490">
                  <c:v>5727.42</c:v>
                </c:pt>
                <c:pt idx="491">
                  <c:v>5727.5</c:v>
                </c:pt>
                <c:pt idx="492">
                  <c:v>5727.53</c:v>
                </c:pt>
                <c:pt idx="493">
                  <c:v>5727.41</c:v>
                </c:pt>
                <c:pt idx="494">
                  <c:v>5727.41</c:v>
                </c:pt>
                <c:pt idx="495">
                  <c:v>5727.09</c:v>
                </c:pt>
                <c:pt idx="496">
                  <c:v>5726.9</c:v>
                </c:pt>
                <c:pt idx="497">
                  <c:v>5726.9</c:v>
                </c:pt>
                <c:pt idx="498">
                  <c:v>5726.83</c:v>
                </c:pt>
                <c:pt idx="499">
                  <c:v>5726.7</c:v>
                </c:pt>
                <c:pt idx="500">
                  <c:v>5726.7</c:v>
                </c:pt>
                <c:pt idx="501">
                  <c:v>5726.7</c:v>
                </c:pt>
                <c:pt idx="502">
                  <c:v>5726.28</c:v>
                </c:pt>
                <c:pt idx="503">
                  <c:v>5726.28</c:v>
                </c:pt>
                <c:pt idx="504">
                  <c:v>5726.21</c:v>
                </c:pt>
                <c:pt idx="505">
                  <c:v>5725.52</c:v>
                </c:pt>
                <c:pt idx="506">
                  <c:v>5725.05</c:v>
                </c:pt>
                <c:pt idx="507">
                  <c:v>5725.05</c:v>
                </c:pt>
                <c:pt idx="508">
                  <c:v>5724.62</c:v>
                </c:pt>
                <c:pt idx="509">
                  <c:v>5724.18</c:v>
                </c:pt>
                <c:pt idx="510">
                  <c:v>5723.53</c:v>
                </c:pt>
                <c:pt idx="511">
                  <c:v>5723.53</c:v>
                </c:pt>
                <c:pt idx="512">
                  <c:v>5723.53</c:v>
                </c:pt>
                <c:pt idx="513">
                  <c:v>5722.4</c:v>
                </c:pt>
                <c:pt idx="514">
                  <c:v>5720.59</c:v>
                </c:pt>
                <c:pt idx="515">
                  <c:v>5720.59</c:v>
                </c:pt>
                <c:pt idx="516">
                  <c:v>5720.59</c:v>
                </c:pt>
                <c:pt idx="517">
                  <c:v>5719.13</c:v>
                </c:pt>
                <c:pt idx="518">
                  <c:v>5718.87</c:v>
                </c:pt>
                <c:pt idx="519">
                  <c:v>5718.87</c:v>
                </c:pt>
                <c:pt idx="520">
                  <c:v>5718.63</c:v>
                </c:pt>
                <c:pt idx="521">
                  <c:v>5718.1</c:v>
                </c:pt>
                <c:pt idx="522">
                  <c:v>5717.45</c:v>
                </c:pt>
                <c:pt idx="523">
                  <c:v>5716.26</c:v>
                </c:pt>
                <c:pt idx="524">
                  <c:v>5715.9</c:v>
                </c:pt>
                <c:pt idx="525">
                  <c:v>5715.9</c:v>
                </c:pt>
                <c:pt idx="526">
                  <c:v>5715.52</c:v>
                </c:pt>
                <c:pt idx="527">
                  <c:v>5715.32</c:v>
                </c:pt>
                <c:pt idx="528">
                  <c:v>5713.76</c:v>
                </c:pt>
                <c:pt idx="529">
                  <c:v>5713.76</c:v>
                </c:pt>
                <c:pt idx="530">
                  <c:v>5713.76</c:v>
                </c:pt>
                <c:pt idx="531">
                  <c:v>5711.03</c:v>
                </c:pt>
                <c:pt idx="532">
                  <c:v>5711.03</c:v>
                </c:pt>
                <c:pt idx="533">
                  <c:v>5710.59</c:v>
                </c:pt>
                <c:pt idx="534">
                  <c:v>5708.75</c:v>
                </c:pt>
                <c:pt idx="535">
                  <c:v>5706.97</c:v>
                </c:pt>
                <c:pt idx="536">
                  <c:v>5704.73</c:v>
                </c:pt>
                <c:pt idx="537">
                  <c:v>5705.62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1123904"/>
        <c:axId val="-1841133152"/>
      </c:scatterChart>
      <c:valAx>
        <c:axId val="-184112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41133152"/>
        <c:crosses val="autoZero"/>
        <c:crossBetween val="midCat"/>
      </c:valAx>
      <c:valAx>
        <c:axId val="-18411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4112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A* (A)</a:t>
            </a:r>
          </a:p>
        </c:rich>
      </c:tx>
      <c:layout>
        <c:manualLayout>
          <c:xMode val="edge"/>
          <c:yMode val="edge"/>
          <c:x val="0.45651646490441389"/>
          <c:y val="1.320183703042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clean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8924797426840909"/>
                  <c:y val="-0.1783835437664620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'[multisensor-3-cloudfree-1984-01-01_2018-01-01_info_2017-04-09_20_22.xlsx]Sheet4'!$G$129:$G$666</c:f>
              <c:numCache>
                <c:formatCode>General</c:formatCode>
                <c:ptCount val="538"/>
                <c:pt idx="0">
                  <c:v>1457335.1431172341</c:v>
                </c:pt>
                <c:pt idx="1">
                  <c:v>1212589.7819781676</c:v>
                </c:pt>
                <c:pt idx="2">
                  <c:v>1210686.7563724518</c:v>
                </c:pt>
                <c:pt idx="3">
                  <c:v>1939878.1627055723</c:v>
                </c:pt>
                <c:pt idx="4">
                  <c:v>2294342.0174764469</c:v>
                </c:pt>
                <c:pt idx="5">
                  <c:v>2516257.1929034311</c:v>
                </c:pt>
                <c:pt idx="6">
                  <c:v>2752420.2926678117</c:v>
                </c:pt>
                <c:pt idx="7">
                  <c:v>2810323.36932607</c:v>
                </c:pt>
                <c:pt idx="8">
                  <c:v>2810323.36932607</c:v>
                </c:pt>
                <c:pt idx="9">
                  <c:v>2810323.36932607</c:v>
                </c:pt>
                <c:pt idx="10">
                  <c:v>2810323.36932607</c:v>
                </c:pt>
                <c:pt idx="11">
                  <c:v>2810323.36932607</c:v>
                </c:pt>
                <c:pt idx="12">
                  <c:v>1365217.3128537834</c:v>
                </c:pt>
                <c:pt idx="13">
                  <c:v>1233204.5782974456</c:v>
                </c:pt>
                <c:pt idx="14">
                  <c:v>1233204.5782974456</c:v>
                </c:pt>
                <c:pt idx="15">
                  <c:v>1911218.0793087464</c:v>
                </c:pt>
                <c:pt idx="16">
                  <c:v>1911218.0793087464</c:v>
                </c:pt>
                <c:pt idx="17">
                  <c:v>1911218.0793087464</c:v>
                </c:pt>
                <c:pt idx="18">
                  <c:v>1911218.0793087464</c:v>
                </c:pt>
                <c:pt idx="19">
                  <c:v>1911218.0793087464</c:v>
                </c:pt>
                <c:pt idx="20">
                  <c:v>2098050.2604041249</c:v>
                </c:pt>
                <c:pt idx="21">
                  <c:v>1843790.5307742767</c:v>
                </c:pt>
                <c:pt idx="22">
                  <c:v>1431495.2116634231</c:v>
                </c:pt>
                <c:pt idx="23">
                  <c:v>2057952.2404412273</c:v>
                </c:pt>
                <c:pt idx="24">
                  <c:v>2472214.4900192507</c:v>
                </c:pt>
                <c:pt idx="25">
                  <c:v>2777175.9999170899</c:v>
                </c:pt>
                <c:pt idx="26">
                  <c:v>2833725.7498141844</c:v>
                </c:pt>
                <c:pt idx="27">
                  <c:v>2821754.667267669</c:v>
                </c:pt>
                <c:pt idx="28">
                  <c:v>2758600.7964599412</c:v>
                </c:pt>
                <c:pt idx="29">
                  <c:v>2690413.9897634741</c:v>
                </c:pt>
                <c:pt idx="30">
                  <c:v>2604765.7290520146</c:v>
                </c:pt>
                <c:pt idx="31">
                  <c:v>2412343.2573548052</c:v>
                </c:pt>
                <c:pt idx="32">
                  <c:v>2303447.2858114168</c:v>
                </c:pt>
                <c:pt idx="33">
                  <c:v>2182418.3737777639</c:v>
                </c:pt>
                <c:pt idx="34">
                  <c:v>2035040.9608450718</c:v>
                </c:pt>
                <c:pt idx="35">
                  <c:v>1733126.2324587442</c:v>
                </c:pt>
                <c:pt idx="36">
                  <c:v>1579339.0633480158</c:v>
                </c:pt>
                <c:pt idx="37">
                  <c:v>1411819.4730835967</c:v>
                </c:pt>
                <c:pt idx="38">
                  <c:v>1282523.4998459928</c:v>
                </c:pt>
                <c:pt idx="39">
                  <c:v>1233204.5782974456</c:v>
                </c:pt>
                <c:pt idx="40">
                  <c:v>1238567.7169635892</c:v>
                </c:pt>
                <c:pt idx="41">
                  <c:v>1835425.435337238</c:v>
                </c:pt>
                <c:pt idx="42">
                  <c:v>2142638.8875511475</c:v>
                </c:pt>
                <c:pt idx="43">
                  <c:v>2590683.0341636669</c:v>
                </c:pt>
                <c:pt idx="44">
                  <c:v>2590683.0341636669</c:v>
                </c:pt>
                <c:pt idx="45">
                  <c:v>2595206.2805532478</c:v>
                </c:pt>
                <c:pt idx="46">
                  <c:v>2625441.9770825189</c:v>
                </c:pt>
                <c:pt idx="47">
                  <c:v>2807727.97925747</c:v>
                </c:pt>
                <c:pt idx="48">
                  <c:v>2949274.1055320948</c:v>
                </c:pt>
                <c:pt idx="49">
                  <c:v>2942922.8016093839</c:v>
                </c:pt>
                <c:pt idx="50">
                  <c:v>2813439.1242545098</c:v>
                </c:pt>
                <c:pt idx="51">
                  <c:v>2643144.2966824397</c:v>
                </c:pt>
                <c:pt idx="52">
                  <c:v>2643144.2966824397</c:v>
                </c:pt>
                <c:pt idx="53">
                  <c:v>2540138.7778355274</c:v>
                </c:pt>
                <c:pt idx="54">
                  <c:v>2317852.6869521011</c:v>
                </c:pt>
                <c:pt idx="55">
                  <c:v>2199351.0882987175</c:v>
                </c:pt>
                <c:pt idx="56">
                  <c:v>2199351.0882987175</c:v>
                </c:pt>
                <c:pt idx="57">
                  <c:v>2080038.7861847412</c:v>
                </c:pt>
                <c:pt idx="58">
                  <c:v>1966892.0540157706</c:v>
                </c:pt>
                <c:pt idx="59">
                  <c:v>1849081.002100138</c:v>
                </c:pt>
                <c:pt idx="60">
                  <c:v>1727099.7809537221</c:v>
                </c:pt>
                <c:pt idx="61">
                  <c:v>1616568.9857373945</c:v>
                </c:pt>
                <c:pt idx="62">
                  <c:v>1473159.6737378277</c:v>
                </c:pt>
                <c:pt idx="63">
                  <c:v>1373542.4957249779</c:v>
                </c:pt>
                <c:pt idx="64">
                  <c:v>1291841.9253651518</c:v>
                </c:pt>
                <c:pt idx="65">
                  <c:v>1229378.4444208723</c:v>
                </c:pt>
                <c:pt idx="66">
                  <c:v>1229378.4444208723</c:v>
                </c:pt>
                <c:pt idx="67">
                  <c:v>1227466.839812696</c:v>
                </c:pt>
                <c:pt idx="68">
                  <c:v>1226702.4709389079</c:v>
                </c:pt>
                <c:pt idx="69">
                  <c:v>1200427.2641381249</c:v>
                </c:pt>
                <c:pt idx="70">
                  <c:v>1200427.2641381249</c:v>
                </c:pt>
                <c:pt idx="71">
                  <c:v>1241635.7992275152</c:v>
                </c:pt>
                <c:pt idx="72">
                  <c:v>1325809.5074584708</c:v>
                </c:pt>
                <c:pt idx="73">
                  <c:v>1389049.1743176244</c:v>
                </c:pt>
                <c:pt idx="74">
                  <c:v>1516880.2872102242</c:v>
                </c:pt>
                <c:pt idx="75">
                  <c:v>1495985.8046099544</c:v>
                </c:pt>
                <c:pt idx="76">
                  <c:v>1504986.6712780204</c:v>
                </c:pt>
                <c:pt idx="77">
                  <c:v>1492309.0717522427</c:v>
                </c:pt>
                <c:pt idx="78">
                  <c:v>1482519.8929966427</c:v>
                </c:pt>
                <c:pt idx="79">
                  <c:v>1432300.2918006387</c:v>
                </c:pt>
                <c:pt idx="80">
                  <c:v>1401017.7489265334</c:v>
                </c:pt>
                <c:pt idx="81">
                  <c:v>1361654.6417260543</c:v>
                </c:pt>
                <c:pt idx="82">
                  <c:v>1319540.4463866726</c:v>
                </c:pt>
                <c:pt idx="83">
                  <c:v>1282523.4998459928</c:v>
                </c:pt>
                <c:pt idx="84">
                  <c:v>1277098.1244230643</c:v>
                </c:pt>
                <c:pt idx="85">
                  <c:v>1231291.0239165649</c:v>
                </c:pt>
                <c:pt idx="86">
                  <c:v>1192088.6964304373</c:v>
                </c:pt>
                <c:pt idx="87">
                  <c:v>1141333.4671908524</c:v>
                </c:pt>
                <c:pt idx="88">
                  <c:v>1098658.090964891</c:v>
                </c:pt>
                <c:pt idx="89">
                  <c:v>1056134.085735539</c:v>
                </c:pt>
                <c:pt idx="90">
                  <c:v>1056134.085735539</c:v>
                </c:pt>
                <c:pt idx="91">
                  <c:v>1039053.9040172007</c:v>
                </c:pt>
                <c:pt idx="92">
                  <c:v>1032535.3701726999</c:v>
                </c:pt>
                <c:pt idx="93">
                  <c:v>1044858.763088705</c:v>
                </c:pt>
                <c:pt idx="94">
                  <c:v>1044858.763088705</c:v>
                </c:pt>
                <c:pt idx="95">
                  <c:v>1494759.8760330584</c:v>
                </c:pt>
                <c:pt idx="96">
                  <c:v>1699219.9483979493</c:v>
                </c:pt>
                <c:pt idx="97">
                  <c:v>1853935.5337410234</c:v>
                </c:pt>
                <c:pt idx="98">
                  <c:v>2039615.417671157</c:v>
                </c:pt>
                <c:pt idx="99">
                  <c:v>2269494.3213451188</c:v>
                </c:pt>
                <c:pt idx="100">
                  <c:v>2269494.3213451188</c:v>
                </c:pt>
                <c:pt idx="101">
                  <c:v>2352568.8410340808</c:v>
                </c:pt>
                <c:pt idx="102">
                  <c:v>2398196.9514698721</c:v>
                </c:pt>
                <c:pt idx="103">
                  <c:v>2389432.9808291513</c:v>
                </c:pt>
                <c:pt idx="104">
                  <c:v>2367093.5682940762</c:v>
                </c:pt>
                <c:pt idx="105">
                  <c:v>2323624.6742657386</c:v>
                </c:pt>
                <c:pt idx="106">
                  <c:v>2269017.5144164823</c:v>
                </c:pt>
                <c:pt idx="107">
                  <c:v>2269017.5144164823</c:v>
                </c:pt>
                <c:pt idx="108">
                  <c:v>2203592.1635117847</c:v>
                </c:pt>
                <c:pt idx="109">
                  <c:v>2143571.6388409492</c:v>
                </c:pt>
                <c:pt idx="110">
                  <c:v>2101289.3673800863</c:v>
                </c:pt>
                <c:pt idx="111">
                  <c:v>2049234.4700312242</c:v>
                </c:pt>
                <c:pt idx="112">
                  <c:v>1958773.1463368982</c:v>
                </c:pt>
                <c:pt idx="113">
                  <c:v>1857469.0658645704</c:v>
                </c:pt>
                <c:pt idx="114">
                  <c:v>1754711.6662864573</c:v>
                </c:pt>
                <c:pt idx="115">
                  <c:v>1648605.3311324213</c:v>
                </c:pt>
                <c:pt idx="116">
                  <c:v>1431897.7322347928</c:v>
                </c:pt>
                <c:pt idx="117">
                  <c:v>1310546.1605603341</c:v>
                </c:pt>
                <c:pt idx="118">
                  <c:v>1063063.2902041543</c:v>
                </c:pt>
                <c:pt idx="119">
                  <c:v>960249.4140167255</c:v>
                </c:pt>
                <c:pt idx="120">
                  <c:v>990115.65901804715</c:v>
                </c:pt>
                <c:pt idx="121">
                  <c:v>990115.65901804715</c:v>
                </c:pt>
                <c:pt idx="122">
                  <c:v>1006228.6174611654</c:v>
                </c:pt>
                <c:pt idx="123">
                  <c:v>1429885.5193285272</c:v>
                </c:pt>
                <c:pt idx="124">
                  <c:v>1676183.5337767843</c:v>
                </c:pt>
                <c:pt idx="125">
                  <c:v>1935838.1870994344</c:v>
                </c:pt>
                <c:pt idx="126">
                  <c:v>2249502.0053617191</c:v>
                </c:pt>
                <c:pt idx="127">
                  <c:v>2249502.0053617191</c:v>
                </c:pt>
                <c:pt idx="128">
                  <c:v>2686844.3182401825</c:v>
                </c:pt>
                <c:pt idx="129">
                  <c:v>2940278.0822815839</c:v>
                </c:pt>
                <c:pt idx="130">
                  <c:v>2831642.3405869864</c:v>
                </c:pt>
                <c:pt idx="131">
                  <c:v>2789587.5456219073</c:v>
                </c:pt>
                <c:pt idx="132">
                  <c:v>2719552.4427457713</c:v>
                </c:pt>
                <c:pt idx="133">
                  <c:v>2665974.6137168258</c:v>
                </c:pt>
                <c:pt idx="134">
                  <c:v>2570617.9324397817</c:v>
                </c:pt>
                <c:pt idx="135">
                  <c:v>2501872.2737755161</c:v>
                </c:pt>
                <c:pt idx="136">
                  <c:v>2368063.1312984042</c:v>
                </c:pt>
                <c:pt idx="137">
                  <c:v>2026360.2361257654</c:v>
                </c:pt>
                <c:pt idx="138">
                  <c:v>1841147.4008660298</c:v>
                </c:pt>
                <c:pt idx="139">
                  <c:v>1642686.9750546757</c:v>
                </c:pt>
                <c:pt idx="140">
                  <c:v>1428678.659532452</c:v>
                </c:pt>
                <c:pt idx="141">
                  <c:v>1225938.258045353</c:v>
                </c:pt>
                <c:pt idx="142">
                  <c:v>1225938.258045353</c:v>
                </c:pt>
                <c:pt idx="143">
                  <c:v>1220211.6332668811</c:v>
                </c:pt>
                <c:pt idx="144">
                  <c:v>1225174.2011331953</c:v>
                </c:pt>
                <c:pt idx="145">
                  <c:v>1173960.9701733571</c:v>
                </c:pt>
                <c:pt idx="146">
                  <c:v>1243554.6179965604</c:v>
                </c:pt>
                <c:pt idx="147">
                  <c:v>1243554.6179965604</c:v>
                </c:pt>
                <c:pt idx="148">
                  <c:v>1353354.0259976871</c:v>
                </c:pt>
                <c:pt idx="149">
                  <c:v>1383873.6912189052</c:v>
                </c:pt>
                <c:pt idx="150">
                  <c:v>1486188.2028344553</c:v>
                </c:pt>
                <c:pt idx="151">
                  <c:v>1654531.3303230796</c:v>
                </c:pt>
                <c:pt idx="152">
                  <c:v>1730542.5316374749</c:v>
                </c:pt>
                <c:pt idx="153">
                  <c:v>1826196.1816356052</c:v>
                </c:pt>
                <c:pt idx="154">
                  <c:v>2004492.688907776</c:v>
                </c:pt>
                <c:pt idx="155">
                  <c:v>2008586.0103077721</c:v>
                </c:pt>
                <c:pt idx="156">
                  <c:v>1986791.4625979029</c:v>
                </c:pt>
                <c:pt idx="157">
                  <c:v>1964184.3476193026</c:v>
                </c:pt>
                <c:pt idx="158">
                  <c:v>1920157.197364606</c:v>
                </c:pt>
                <c:pt idx="159">
                  <c:v>1861447.2726546228</c:v>
                </c:pt>
                <c:pt idx="160">
                  <c:v>1788579.608410364</c:v>
                </c:pt>
                <c:pt idx="161">
                  <c:v>1666830.9280276299</c:v>
                </c:pt>
                <c:pt idx="162">
                  <c:v>1538288.8953958172</c:v>
                </c:pt>
                <c:pt idx="163">
                  <c:v>1210686.7563724518</c:v>
                </c:pt>
                <c:pt idx="164">
                  <c:v>976926.38264037669</c:v>
                </c:pt>
                <c:pt idx="165">
                  <c:v>726640.83845098503</c:v>
                </c:pt>
                <c:pt idx="166">
                  <c:v>619229.75565539673</c:v>
                </c:pt>
                <c:pt idx="167">
                  <c:v>611389.48279549368</c:v>
                </c:pt>
                <c:pt idx="168">
                  <c:v>611389.48279549368</c:v>
                </c:pt>
                <c:pt idx="169">
                  <c:v>605447.17552489601</c:v>
                </c:pt>
                <c:pt idx="170">
                  <c:v>605447.17552489601</c:v>
                </c:pt>
                <c:pt idx="171">
                  <c:v>624889.84335912392</c:v>
                </c:pt>
                <c:pt idx="172">
                  <c:v>603573.58210138045</c:v>
                </c:pt>
                <c:pt idx="173">
                  <c:v>604197.957260767</c:v>
                </c:pt>
                <c:pt idx="174">
                  <c:v>2179601.1681191158</c:v>
                </c:pt>
                <c:pt idx="175">
                  <c:v>2603758.8083941955</c:v>
                </c:pt>
                <c:pt idx="176">
                  <c:v>2701645.3969606664</c:v>
                </c:pt>
                <c:pt idx="177">
                  <c:v>2848849.12603884</c:v>
                </c:pt>
                <c:pt idx="178">
                  <c:v>2867145.1515762601</c:v>
                </c:pt>
                <c:pt idx="179">
                  <c:v>2949274.1055320948</c:v>
                </c:pt>
                <c:pt idx="180">
                  <c:v>2900198.3765407931</c:v>
                </c:pt>
                <c:pt idx="181">
                  <c:v>2890213.6435115244</c:v>
                </c:pt>
                <c:pt idx="182">
                  <c:v>2805133.5640787147</c:v>
                </c:pt>
                <c:pt idx="183">
                  <c:v>2805133.5640787147</c:v>
                </c:pt>
                <c:pt idx="184">
                  <c:v>2703689.4987593405</c:v>
                </c:pt>
                <c:pt idx="185">
                  <c:v>2670550.1530237962</c:v>
                </c:pt>
                <c:pt idx="186">
                  <c:v>2670550.1530237962</c:v>
                </c:pt>
                <c:pt idx="187">
                  <c:v>2624936.8984403554</c:v>
                </c:pt>
                <c:pt idx="188">
                  <c:v>2565110.9676936176</c:v>
                </c:pt>
                <c:pt idx="189">
                  <c:v>2565110.9676936176</c:v>
                </c:pt>
                <c:pt idx="190">
                  <c:v>2500386.0504750628</c:v>
                </c:pt>
                <c:pt idx="191">
                  <c:v>2412343.2573548052</c:v>
                </c:pt>
                <c:pt idx="192">
                  <c:v>2412343.2573548052</c:v>
                </c:pt>
                <c:pt idx="193">
                  <c:v>2310645.5993908457</c:v>
                </c:pt>
                <c:pt idx="194">
                  <c:v>2191348.7864518538</c:v>
                </c:pt>
                <c:pt idx="195">
                  <c:v>2191348.7864518538</c:v>
                </c:pt>
                <c:pt idx="196">
                  <c:v>2055656.7254906986</c:v>
                </c:pt>
                <c:pt idx="197">
                  <c:v>1915685.6885633897</c:v>
                </c:pt>
                <c:pt idx="198">
                  <c:v>1915685.6885633897</c:v>
                </c:pt>
                <c:pt idx="199">
                  <c:v>1463820.0830772985</c:v>
                </c:pt>
                <c:pt idx="200">
                  <c:v>1315627.3526244331</c:v>
                </c:pt>
                <c:pt idx="201">
                  <c:v>1238951.090760529</c:v>
                </c:pt>
                <c:pt idx="202">
                  <c:v>1220974.6762970462</c:v>
                </c:pt>
                <c:pt idx="203">
                  <c:v>1471940.2963959146</c:v>
                </c:pt>
                <c:pt idx="204">
                  <c:v>1977736.9179669768</c:v>
                </c:pt>
                <c:pt idx="205">
                  <c:v>2167877.9219510034</c:v>
                </c:pt>
                <c:pt idx="206">
                  <c:v>2452029.0778949857</c:v>
                </c:pt>
                <c:pt idx="207">
                  <c:v>2452029.0778949857</c:v>
                </c:pt>
                <c:pt idx="208">
                  <c:v>2616860.9435553662</c:v>
                </c:pt>
                <c:pt idx="209">
                  <c:v>2603758.8083941955</c:v>
                </c:pt>
                <c:pt idx="210">
                  <c:v>2850415.4850193299</c:v>
                </c:pt>
                <c:pt idx="211">
                  <c:v>2981114.8553539533</c:v>
                </c:pt>
                <c:pt idx="212">
                  <c:v>3002420.0128263328</c:v>
                </c:pt>
                <c:pt idx="213">
                  <c:v>2986967.5538828596</c:v>
                </c:pt>
                <c:pt idx="214">
                  <c:v>2783378.9650956169</c:v>
                </c:pt>
                <c:pt idx="215">
                  <c:v>2747274.1623432375</c:v>
                </c:pt>
                <c:pt idx="216">
                  <c:v>2552113.262382336</c:v>
                </c:pt>
                <c:pt idx="217">
                  <c:v>2473694.0450943075</c:v>
                </c:pt>
                <c:pt idx="218">
                  <c:v>2438281.5880107228</c:v>
                </c:pt>
                <c:pt idx="219">
                  <c:v>2389919.5366259664</c:v>
                </c:pt>
                <c:pt idx="220">
                  <c:v>2332293.1840107776</c:v>
                </c:pt>
                <c:pt idx="221">
                  <c:v>2269971.1672705598</c:v>
                </c:pt>
                <c:pt idx="222">
                  <c:v>2186176.8317350652</c:v>
                </c:pt>
                <c:pt idx="223">
                  <c:v>2037785.166996764</c:v>
                </c:pt>
                <c:pt idx="224">
                  <c:v>1886271.5310940985</c:v>
                </c:pt>
                <c:pt idx="225">
                  <c:v>1731403.6092627794</c:v>
                </c:pt>
                <c:pt idx="226">
                  <c:v>1378704.7983566299</c:v>
                </c:pt>
                <c:pt idx="227">
                  <c:v>1255088.0032288842</c:v>
                </c:pt>
                <c:pt idx="228">
                  <c:v>1237417.8295372985</c:v>
                </c:pt>
                <c:pt idx="229">
                  <c:v>1237417.8295372985</c:v>
                </c:pt>
                <c:pt idx="230">
                  <c:v>1242786.9735041168</c:v>
                </c:pt>
                <c:pt idx="231">
                  <c:v>1242786.9735041168</c:v>
                </c:pt>
                <c:pt idx="232">
                  <c:v>1254318.0190084968</c:v>
                </c:pt>
                <c:pt idx="233">
                  <c:v>1228613.6855918448</c:v>
                </c:pt>
                <c:pt idx="234">
                  <c:v>1256628.4396185074</c:v>
                </c:pt>
                <c:pt idx="235">
                  <c:v>1263954.0329773445</c:v>
                </c:pt>
                <c:pt idx="236">
                  <c:v>1212970.5040855333</c:v>
                </c:pt>
                <c:pt idx="237">
                  <c:v>1206503.5316371359</c:v>
                </c:pt>
                <c:pt idx="238">
                  <c:v>1210686.7563724518</c:v>
                </c:pt>
                <c:pt idx="239">
                  <c:v>1439956.3327187207</c:v>
                </c:pt>
                <c:pt idx="240">
                  <c:v>1449647.2429053392</c:v>
                </c:pt>
                <c:pt idx="241">
                  <c:v>1534988.4001654573</c:v>
                </c:pt>
                <c:pt idx="242">
                  <c:v>1534988.4001654573</c:v>
                </c:pt>
                <c:pt idx="243">
                  <c:v>1635932.4984485283</c:v>
                </c:pt>
                <c:pt idx="244">
                  <c:v>1754279.002220137</c:v>
                </c:pt>
                <c:pt idx="245">
                  <c:v>1753846.3771494571</c:v>
                </c:pt>
                <c:pt idx="246">
                  <c:v>1781612.9964811262</c:v>
                </c:pt>
                <c:pt idx="247">
                  <c:v>1774221.9095327891</c:v>
                </c:pt>
                <c:pt idx="248">
                  <c:v>1725379.3415054679</c:v>
                </c:pt>
                <c:pt idx="249">
                  <c:v>1690674.6845273301</c:v>
                </c:pt>
                <c:pt idx="250">
                  <c:v>1654531.3303230796</c:v>
                </c:pt>
                <c:pt idx="251">
                  <c:v>1578922.5044089835</c:v>
                </c:pt>
                <c:pt idx="252">
                  <c:v>1496803.2853084151</c:v>
                </c:pt>
                <c:pt idx="253">
                  <c:v>1485372.7499046363</c:v>
                </c:pt>
                <c:pt idx="254">
                  <c:v>1388650.8262599818</c:v>
                </c:pt>
                <c:pt idx="255">
                  <c:v>1190196.1995998863</c:v>
                </c:pt>
                <c:pt idx="256">
                  <c:v>1082833.6787503213</c:v>
                </c:pt>
                <c:pt idx="257">
                  <c:v>938030.29876202345</c:v>
                </c:pt>
                <c:pt idx="258">
                  <c:v>897523.76284683123</c:v>
                </c:pt>
                <c:pt idx="259">
                  <c:v>904122.5197550375</c:v>
                </c:pt>
                <c:pt idx="260">
                  <c:v>889208.61262246035</c:v>
                </c:pt>
                <c:pt idx="261">
                  <c:v>910038.60328346491</c:v>
                </c:pt>
                <c:pt idx="262">
                  <c:v>1289121.7310260981</c:v>
                </c:pt>
                <c:pt idx="263">
                  <c:v>1344676.5877096914</c:v>
                </c:pt>
                <c:pt idx="264">
                  <c:v>1589348.1765198521</c:v>
                </c:pt>
                <c:pt idx="265">
                  <c:v>1879166.4072778076</c:v>
                </c:pt>
                <c:pt idx="266">
                  <c:v>2237634.4759762287</c:v>
                </c:pt>
                <c:pt idx="267">
                  <c:v>2323624.6742657386</c:v>
                </c:pt>
                <c:pt idx="268">
                  <c:v>2341939.6797800437</c:v>
                </c:pt>
                <c:pt idx="269">
                  <c:v>2340009.1327726841</c:v>
                </c:pt>
                <c:pt idx="270">
                  <c:v>2335185.4949328117</c:v>
                </c:pt>
                <c:pt idx="271">
                  <c:v>2326994.2600617651</c:v>
                </c:pt>
                <c:pt idx="272">
                  <c:v>2306805.4069404025</c:v>
                </c:pt>
                <c:pt idx="273">
                  <c:v>2279516.2748359144</c:v>
                </c:pt>
                <c:pt idx="274">
                  <c:v>2248076.6149866395</c:v>
                </c:pt>
                <c:pt idx="275">
                  <c:v>2215389.5010601263</c:v>
                </c:pt>
                <c:pt idx="276">
                  <c:v>2184297.2907924559</c:v>
                </c:pt>
                <c:pt idx="277">
                  <c:v>2147770.9499082994</c:v>
                </c:pt>
                <c:pt idx="278">
                  <c:v>2070825.1400606241</c:v>
                </c:pt>
                <c:pt idx="279">
                  <c:v>1979546.5790375602</c:v>
                </c:pt>
                <c:pt idx="280">
                  <c:v>1887160.3734907694</c:v>
                </c:pt>
                <c:pt idx="281">
                  <c:v>1779872.9033162817</c:v>
                </c:pt>
                <c:pt idx="282">
                  <c:v>1509494.1822870169</c:v>
                </c:pt>
                <c:pt idx="283">
                  <c:v>1259325.7046258077</c:v>
                </c:pt>
                <c:pt idx="284">
                  <c:v>1233970.2730195131</c:v>
                </c:pt>
                <c:pt idx="285">
                  <c:v>1218686.0151553992</c:v>
                </c:pt>
                <c:pt idx="286">
                  <c:v>1208404.412495438</c:v>
                </c:pt>
                <c:pt idx="287">
                  <c:v>1320715.1349249762</c:v>
                </c:pt>
                <c:pt idx="288">
                  <c:v>1522633.770465618</c:v>
                </c:pt>
                <c:pt idx="289">
                  <c:v>2595709.0584631078</c:v>
                </c:pt>
                <c:pt idx="290">
                  <c:v>2867145.1515762601</c:v>
                </c:pt>
                <c:pt idx="291">
                  <c:v>2951922.1394753549</c:v>
                </c:pt>
                <c:pt idx="292">
                  <c:v>2795283.6773637682</c:v>
                </c:pt>
                <c:pt idx="293">
                  <c:v>2676146.7683408409</c:v>
                </c:pt>
                <c:pt idx="294">
                  <c:v>2567613.5485561099</c:v>
                </c:pt>
                <c:pt idx="295">
                  <c:v>2537148.666291032</c:v>
                </c:pt>
                <c:pt idx="296">
                  <c:v>2505341.4929832797</c:v>
                </c:pt>
                <c:pt idx="297">
                  <c:v>2452029.0778949857</c:v>
                </c:pt>
                <c:pt idx="298">
                  <c:v>2331811.2686742097</c:v>
                </c:pt>
                <c:pt idx="299">
                  <c:v>2121693.2212817483</c:v>
                </c:pt>
                <c:pt idx="300">
                  <c:v>1892496.7034824658</c:v>
                </c:pt>
                <c:pt idx="301">
                  <c:v>1712924.8148214538</c:v>
                </c:pt>
                <c:pt idx="302">
                  <c:v>1624977.76548611</c:v>
                </c:pt>
                <c:pt idx="303">
                  <c:v>1609853.1926318537</c:v>
                </c:pt>
                <c:pt idx="304">
                  <c:v>1568521.2044627406</c:v>
                </c:pt>
                <c:pt idx="305">
                  <c:v>1361258.9843559545</c:v>
                </c:pt>
                <c:pt idx="306">
                  <c:v>1237417.8295372985</c:v>
                </c:pt>
                <c:pt idx="307">
                  <c:v>1229378.4444208723</c:v>
                </c:pt>
                <c:pt idx="308">
                  <c:v>1229378.4444208723</c:v>
                </c:pt>
                <c:pt idx="309">
                  <c:v>1615309.0141166467</c:v>
                </c:pt>
                <c:pt idx="310">
                  <c:v>1901403.0653482769</c:v>
                </c:pt>
                <c:pt idx="311">
                  <c:v>2641625.08321926</c:v>
                </c:pt>
                <c:pt idx="312">
                  <c:v>2873429.0713386144</c:v>
                </c:pt>
                <c:pt idx="313">
                  <c:v>2809285.0963119417</c:v>
                </c:pt>
                <c:pt idx="314">
                  <c:v>2659371.0777396336</c:v>
                </c:pt>
                <c:pt idx="315">
                  <c:v>2463344.5297088474</c:v>
                </c:pt>
                <c:pt idx="316">
                  <c:v>2434849.4924849365</c:v>
                </c:pt>
                <c:pt idx="317">
                  <c:v>2424075.3460978158</c:v>
                </c:pt>
                <c:pt idx="318">
                  <c:v>2391866.1497661378</c:v>
                </c:pt>
                <c:pt idx="319">
                  <c:v>2343387.9994903691</c:v>
                </c:pt>
                <c:pt idx="320">
                  <c:v>2296736.7758811451</c:v>
                </c:pt>
                <c:pt idx="321">
                  <c:v>2226737.8744389862</c:v>
                </c:pt>
                <c:pt idx="322">
                  <c:v>1884050.1075261272</c:v>
                </c:pt>
                <c:pt idx="323">
                  <c:v>1733556.9857468363</c:v>
                </c:pt>
                <c:pt idx="324">
                  <c:v>1580588.9741366263</c:v>
                </c:pt>
                <c:pt idx="325">
                  <c:v>1447222.4096034188</c:v>
                </c:pt>
                <c:pt idx="326">
                  <c:v>1323065.5648815446</c:v>
                </c:pt>
                <c:pt idx="327">
                  <c:v>1580588.9741366263</c:v>
                </c:pt>
                <c:pt idx="328">
                  <c:v>1763806.6196104046</c:v>
                </c:pt>
                <c:pt idx="329">
                  <c:v>1731834.2065694742</c:v>
                </c:pt>
                <c:pt idx="330">
                  <c:v>1843790.5307742767</c:v>
                </c:pt>
                <c:pt idx="331">
                  <c:v>2248076.6149866395</c:v>
                </c:pt>
                <c:pt idx="332">
                  <c:v>2706756.8213224877</c:v>
                </c:pt>
                <c:pt idx="333">
                  <c:v>2907038.1470397115</c:v>
                </c:pt>
                <c:pt idx="334">
                  <c:v>2967830.8157459833</c:v>
                </c:pt>
                <c:pt idx="335">
                  <c:v>2967299.9611031264</c:v>
                </c:pt>
                <c:pt idx="336">
                  <c:v>2974204.1131120641</c:v>
                </c:pt>
                <c:pt idx="337">
                  <c:v>2960402.3993283045</c:v>
                </c:pt>
                <c:pt idx="338">
                  <c:v>2928652.8988939244</c:v>
                </c:pt>
                <c:pt idx="339">
                  <c:v>2878669.9606431648</c:v>
                </c:pt>
                <c:pt idx="340">
                  <c:v>2769946.3043815922</c:v>
                </c:pt>
                <c:pt idx="341">
                  <c:v>2639093.8406914938</c:v>
                </c:pt>
                <c:pt idx="342">
                  <c:v>2293863.182781497</c:v>
                </c:pt>
                <c:pt idx="343">
                  <c:v>2093888.5019661393</c:v>
                </c:pt>
                <c:pt idx="344">
                  <c:v>1679163.3209190331</c:v>
                </c:pt>
                <c:pt idx="345">
                  <c:v>1230908.4300266113</c:v>
                </c:pt>
                <c:pt idx="346">
                  <c:v>1225938.258045353</c:v>
                </c:pt>
                <c:pt idx="347">
                  <c:v>1222501.2303027324</c:v>
                </c:pt>
                <c:pt idx="348">
                  <c:v>1234353.178871097</c:v>
                </c:pt>
                <c:pt idx="349">
                  <c:v>1958773.1463368982</c:v>
                </c:pt>
                <c:pt idx="350">
                  <c:v>2336149.910534732</c:v>
                </c:pt>
                <c:pt idx="351">
                  <c:v>2351601.7737367656</c:v>
                </c:pt>
                <c:pt idx="352">
                  <c:v>2289076.9805875607</c:v>
                </c:pt>
                <c:pt idx="353">
                  <c:v>2165067.9694488645</c:v>
                </c:pt>
                <c:pt idx="354">
                  <c:v>2024078.1746117864</c:v>
                </c:pt>
                <c:pt idx="355">
                  <c:v>1441569.9245990254</c:v>
                </c:pt>
                <c:pt idx="356">
                  <c:v>1242786.9735041168</c:v>
                </c:pt>
                <c:pt idx="357">
                  <c:v>1240101.4461310115</c:v>
                </c:pt>
                <c:pt idx="358">
                  <c:v>1240101.4461310115</c:v>
                </c:pt>
                <c:pt idx="359">
                  <c:v>1276323.6947183032</c:v>
                </c:pt>
                <c:pt idx="360">
                  <c:v>1303911.468621809</c:v>
                </c:pt>
                <c:pt idx="361">
                  <c:v>1413422.146232333</c:v>
                </c:pt>
                <c:pt idx="362">
                  <c:v>1485372.7499046363</c:v>
                </c:pt>
                <c:pt idx="363">
                  <c:v>1565613.2079695817</c:v>
                </c:pt>
                <c:pt idx="364">
                  <c:v>1487819.5766475983</c:v>
                </c:pt>
                <c:pt idx="365">
                  <c:v>1473972.7869408671</c:v>
                </c:pt>
                <c:pt idx="366">
                  <c:v>1471533.9152724482</c:v>
                </c:pt>
                <c:pt idx="367">
                  <c:v>1487819.5766475983</c:v>
                </c:pt>
                <c:pt idx="368">
                  <c:v>1455310.646641301</c:v>
                </c:pt>
                <c:pt idx="369">
                  <c:v>1433508.204476675</c:v>
                </c:pt>
                <c:pt idx="370">
                  <c:v>1397822.6974303834</c:v>
                </c:pt>
                <c:pt idx="371">
                  <c:v>1359281.2824377324</c:v>
                </c:pt>
                <c:pt idx="372">
                  <c:v>1272453.8859224413</c:v>
                </c:pt>
                <c:pt idx="373">
                  <c:v>1230143.3592324611</c:v>
                </c:pt>
                <c:pt idx="374">
                  <c:v>1186036.1381713301</c:v>
                </c:pt>
                <c:pt idx="375">
                  <c:v>1141333.4671908524</c:v>
                </c:pt>
                <c:pt idx="376">
                  <c:v>1099026.9584511407</c:v>
                </c:pt>
                <c:pt idx="377">
                  <c:v>1060144.0146274399</c:v>
                </c:pt>
                <c:pt idx="378">
                  <c:v>1020257.0560120512</c:v>
                </c:pt>
                <c:pt idx="379">
                  <c:v>979773.59459968284</c:v>
                </c:pt>
                <c:pt idx="380">
                  <c:v>940491.44623335451</c:v>
                </c:pt>
                <c:pt idx="381">
                  <c:v>902037.18096017838</c:v>
                </c:pt>
                <c:pt idx="382">
                  <c:v>868862.68204892986</c:v>
                </c:pt>
                <c:pt idx="383">
                  <c:v>833329.19438485987</c:v>
                </c:pt>
                <c:pt idx="384">
                  <c:v>1167562.2787838802</c:v>
                </c:pt>
                <c:pt idx="385">
                  <c:v>1178484.478717437</c:v>
                </c:pt>
                <c:pt idx="386">
                  <c:v>1257784.1763629112</c:v>
                </c:pt>
                <c:pt idx="387">
                  <c:v>1224792.2311699949</c:v>
                </c:pt>
                <c:pt idx="388">
                  <c:v>1287568.1921595242</c:v>
                </c:pt>
                <c:pt idx="389">
                  <c:v>1433105.5279215798</c:v>
                </c:pt>
                <c:pt idx="390">
                  <c:v>1383078.0479835812</c:v>
                </c:pt>
                <c:pt idx="391">
                  <c:v>1315236.2577244639</c:v>
                </c:pt>
                <c:pt idx="392">
                  <c:v>1329732.7400383074</c:v>
                </c:pt>
                <c:pt idx="393">
                  <c:v>1360863.3659803309</c:v>
                </c:pt>
                <c:pt idx="394">
                  <c:v>1325809.5074584708</c:v>
                </c:pt>
                <c:pt idx="395">
                  <c:v>1262024.8804078437</c:v>
                </c:pt>
                <c:pt idx="396">
                  <c:v>1176222.022526199</c:v>
                </c:pt>
                <c:pt idx="397">
                  <c:v>1109371.0802367423</c:v>
                </c:pt>
                <c:pt idx="398">
                  <c:v>1043769.5915997028</c:v>
                </c:pt>
                <c:pt idx="399">
                  <c:v>1019536.2060761545</c:v>
                </c:pt>
                <c:pt idx="400">
                  <c:v>1019536.2060761545</c:v>
                </c:pt>
                <c:pt idx="401">
                  <c:v>1029642.2995475587</c:v>
                </c:pt>
                <c:pt idx="402">
                  <c:v>1023502.8110072017</c:v>
                </c:pt>
                <c:pt idx="403">
                  <c:v>1017734.7636513878</c:v>
                </c:pt>
                <c:pt idx="404">
                  <c:v>1012336.2857033499</c:v>
                </c:pt>
                <c:pt idx="405">
                  <c:v>1008382.978226291</c:v>
                </c:pt>
                <c:pt idx="406">
                  <c:v>1006228.6174611654</c:v>
                </c:pt>
                <c:pt idx="407">
                  <c:v>1015934.2961153015</c:v>
                </c:pt>
                <c:pt idx="408">
                  <c:v>1018815.5121193267</c:v>
                </c:pt>
                <c:pt idx="409">
                  <c:v>1018815.5121193267</c:v>
                </c:pt>
                <c:pt idx="410">
                  <c:v>1021338.6233849451</c:v>
                </c:pt>
                <c:pt idx="411">
                  <c:v>1021338.6233849451</c:v>
                </c:pt>
                <c:pt idx="412">
                  <c:v>1026029.4708586298</c:v>
                </c:pt>
                <c:pt idx="413">
                  <c:v>1029280.8411980513</c:v>
                </c:pt>
                <c:pt idx="414">
                  <c:v>1030726.9085652661</c:v>
                </c:pt>
                <c:pt idx="415">
                  <c:v>1114184.1004963499</c:v>
                </c:pt>
                <c:pt idx="416">
                  <c:v>1092393.3099990245</c:v>
                </c:pt>
                <c:pt idx="417">
                  <c:v>1121601.6155574471</c:v>
                </c:pt>
                <c:pt idx="418">
                  <c:v>1121601.6155574471</c:v>
                </c:pt>
                <c:pt idx="419">
                  <c:v>1117890.9082547761</c:v>
                </c:pt>
                <c:pt idx="420">
                  <c:v>1118261.8035061751</c:v>
                </c:pt>
                <c:pt idx="421">
                  <c:v>1129778.8980265614</c:v>
                </c:pt>
                <c:pt idx="422">
                  <c:v>1130895.4443316907</c:v>
                </c:pt>
                <c:pt idx="423">
                  <c:v>1380692.0541636646</c:v>
                </c:pt>
                <c:pt idx="424">
                  <c:v>1332481.3230754808</c:v>
                </c:pt>
                <c:pt idx="425">
                  <c:v>1257398.8917842507</c:v>
                </c:pt>
                <c:pt idx="426">
                  <c:v>1225938.258045353</c:v>
                </c:pt>
                <c:pt idx="427">
                  <c:v>1167938.3604298346</c:v>
                </c:pt>
                <c:pt idx="428">
                  <c:v>1055769.7807182558</c:v>
                </c:pt>
                <c:pt idx="429">
                  <c:v>768172.77604015544</c:v>
                </c:pt>
                <c:pt idx="430">
                  <c:v>726313.69611248374</c:v>
                </c:pt>
                <c:pt idx="431">
                  <c:v>690566.10597879626</c:v>
                </c:pt>
                <c:pt idx="432">
                  <c:v>674473.18322840147</c:v>
                </c:pt>
                <c:pt idx="433">
                  <c:v>675757.02946749516</c:v>
                </c:pt>
                <c:pt idx="434">
                  <c:v>675757.02946749516</c:v>
                </c:pt>
                <c:pt idx="435">
                  <c:v>687984.68710039742</c:v>
                </c:pt>
                <c:pt idx="436">
                  <c:v>703510.63601323403</c:v>
                </c:pt>
                <c:pt idx="437">
                  <c:v>725659.52841658145</c:v>
                </c:pt>
                <c:pt idx="438">
                  <c:v>772160.48691188917</c:v>
                </c:pt>
                <c:pt idx="439">
                  <c:v>805273.36218045093</c:v>
                </c:pt>
                <c:pt idx="440">
                  <c:v>884368.48111799918</c:v>
                </c:pt>
                <c:pt idx="441">
                  <c:v>933464.66572256759</c:v>
                </c:pt>
                <c:pt idx="442">
                  <c:v>938030.29876202345</c:v>
                </c:pt>
                <c:pt idx="443">
                  <c:v>945419.47351419367</c:v>
                </c:pt>
                <c:pt idx="444">
                  <c:v>1008023.8206090871</c:v>
                </c:pt>
                <c:pt idx="445">
                  <c:v>1009460.6850447599</c:v>
                </c:pt>
                <c:pt idx="446">
                  <c:v>1013055.5758229457</c:v>
                </c:pt>
                <c:pt idx="447">
                  <c:v>1001565.6517422758</c:v>
                </c:pt>
                <c:pt idx="448">
                  <c:v>1001565.6517422758</c:v>
                </c:pt>
                <c:pt idx="449">
                  <c:v>998699.40999662504</c:v>
                </c:pt>
                <c:pt idx="450">
                  <c:v>1001565.6517422758</c:v>
                </c:pt>
                <c:pt idx="451">
                  <c:v>999773.95818568766</c:v>
                </c:pt>
                <c:pt idx="452">
                  <c:v>1002999.708505813</c:v>
                </c:pt>
                <c:pt idx="453">
                  <c:v>999773.95818568766</c:v>
                </c:pt>
                <c:pt idx="454">
                  <c:v>997983.23951428756</c:v>
                </c:pt>
                <c:pt idx="455">
                  <c:v>993689.49224357493</c:v>
                </c:pt>
                <c:pt idx="456">
                  <c:v>990472.8668613825</c:v>
                </c:pt>
                <c:pt idx="457">
                  <c:v>987616.2959903013</c:v>
                </c:pt>
                <c:pt idx="458">
                  <c:v>978349.67665723525</c:v>
                </c:pt>
                <c:pt idx="459">
                  <c:v>976214.9696063716</c:v>
                </c:pt>
                <c:pt idx="460">
                  <c:v>968399.72102083266</c:v>
                </c:pt>
                <c:pt idx="461">
                  <c:v>960603.34624140523</c:v>
                </c:pt>
                <c:pt idx="462">
                  <c:v>951766.73928042874</c:v>
                </c:pt>
                <c:pt idx="463">
                  <c:v>947886.35332020931</c:v>
                </c:pt>
                <c:pt idx="464">
                  <c:v>948944.17245639488</c:v>
                </c:pt>
                <c:pt idx="465">
                  <c:v>948944.17245639488</c:v>
                </c:pt>
                <c:pt idx="466">
                  <c:v>948944.17245639488</c:v>
                </c:pt>
                <c:pt idx="467">
                  <c:v>952119.73561439663</c:v>
                </c:pt>
                <c:pt idx="468">
                  <c:v>977282.14765083976</c:v>
                </c:pt>
                <c:pt idx="469">
                  <c:v>977282.14765083976</c:v>
                </c:pt>
                <c:pt idx="470">
                  <c:v>980129.67157410458</c:v>
                </c:pt>
                <c:pt idx="471">
                  <c:v>920156.75574890338</c:v>
                </c:pt>
                <c:pt idx="472">
                  <c:v>999773.95818568766</c:v>
                </c:pt>
                <c:pt idx="473">
                  <c:v>1167562.2787838802</c:v>
                </c:pt>
                <c:pt idx="474">
                  <c:v>1160424.1366218776</c:v>
                </c:pt>
                <c:pt idx="475">
                  <c:v>1120859.162134584</c:v>
                </c:pt>
                <c:pt idx="476">
                  <c:v>1120859.162134584</c:v>
                </c:pt>
                <c:pt idx="477">
                  <c:v>984405.63691430725</c:v>
                </c:pt>
                <c:pt idx="478">
                  <c:v>948944.17245639488</c:v>
                </c:pt>
                <c:pt idx="479">
                  <c:v>1031811.8685437366</c:v>
                </c:pt>
                <c:pt idx="480">
                  <c:v>1037241.9328172691</c:v>
                </c:pt>
                <c:pt idx="481">
                  <c:v>1044132.6097666752</c:v>
                </c:pt>
                <c:pt idx="482">
                  <c:v>1036155.2180454601</c:v>
                </c:pt>
                <c:pt idx="483">
                  <c:v>1056498.4297484625</c:v>
                </c:pt>
                <c:pt idx="484">
                  <c:v>1364029.4048539363</c:v>
                </c:pt>
                <c:pt idx="485">
                  <c:v>1861005.093693966</c:v>
                </c:pt>
                <c:pt idx="486">
                  <c:v>1861005.093693966</c:v>
                </c:pt>
                <c:pt idx="487">
                  <c:v>1935389.4959005993</c:v>
                </c:pt>
                <c:pt idx="488">
                  <c:v>1990417.6479403395</c:v>
                </c:pt>
                <c:pt idx="489">
                  <c:v>2248551.7061164137</c:v>
                </c:pt>
                <c:pt idx="490">
                  <c:v>2248551.7061164137</c:v>
                </c:pt>
                <c:pt idx="491">
                  <c:v>2252353.8389918394</c:v>
                </c:pt>
                <c:pt idx="492">
                  <c:v>2253780.2822468802</c:v>
                </c:pt>
                <c:pt idx="493">
                  <c:v>2248076.6149866395</c:v>
                </c:pt>
                <c:pt idx="494">
                  <c:v>2248076.6149866395</c:v>
                </c:pt>
                <c:pt idx="495">
                  <c:v>2232894.2884295247</c:v>
                </c:pt>
                <c:pt idx="496">
                  <c:v>2223898.6753404606</c:v>
                </c:pt>
                <c:pt idx="497">
                  <c:v>2223898.6753404606</c:v>
                </c:pt>
                <c:pt idx="498">
                  <c:v>2220588.0506848916</c:v>
                </c:pt>
                <c:pt idx="499">
                  <c:v>2214444.8171614204</c:v>
                </c:pt>
                <c:pt idx="500">
                  <c:v>2214444.8171614204</c:v>
                </c:pt>
                <c:pt idx="501">
                  <c:v>2214444.8171614204</c:v>
                </c:pt>
                <c:pt idx="502">
                  <c:v>2194642.4870775081</c:v>
                </c:pt>
                <c:pt idx="503">
                  <c:v>2194642.4870775081</c:v>
                </c:pt>
                <c:pt idx="504">
                  <c:v>2191348.7864518538</c:v>
                </c:pt>
                <c:pt idx="505">
                  <c:v>2158984.554966446</c:v>
                </c:pt>
                <c:pt idx="506">
                  <c:v>2137045.6554437988</c:v>
                </c:pt>
                <c:pt idx="507">
                  <c:v>2137045.6554437988</c:v>
                </c:pt>
                <c:pt idx="508">
                  <c:v>2117049.352528993</c:v>
                </c:pt>
                <c:pt idx="509">
                  <c:v>2096662.6566334162</c:v>
                </c:pt>
                <c:pt idx="510">
                  <c:v>2066684.0882133693</c:v>
                </c:pt>
                <c:pt idx="511">
                  <c:v>2066684.0882133693</c:v>
                </c:pt>
                <c:pt idx="512">
                  <c:v>2066684.0882133693</c:v>
                </c:pt>
                <c:pt idx="513">
                  <c:v>2014959.6774205565</c:v>
                </c:pt>
                <c:pt idx="514">
                  <c:v>1933146.6248247307</c:v>
                </c:pt>
                <c:pt idx="515">
                  <c:v>1933146.6248247307</c:v>
                </c:pt>
                <c:pt idx="516">
                  <c:v>1933146.6248247307</c:v>
                </c:pt>
                <c:pt idx="517">
                  <c:v>1868084.6364889294</c:v>
                </c:pt>
                <c:pt idx="518">
                  <c:v>1856585.4488604236</c:v>
                </c:pt>
                <c:pt idx="519">
                  <c:v>1856585.4488604236</c:v>
                </c:pt>
                <c:pt idx="520">
                  <c:v>1845994.2114062142</c:v>
                </c:pt>
                <c:pt idx="521">
                  <c:v>1822684.7989368252</c:v>
                </c:pt>
                <c:pt idx="522">
                  <c:v>1794247.331249062</c:v>
                </c:pt>
                <c:pt idx="523">
                  <c:v>1742611.8127407972</c:v>
                </c:pt>
                <c:pt idx="524">
                  <c:v>1727099.7809537221</c:v>
                </c:pt>
                <c:pt idx="525">
                  <c:v>1727099.7809537221</c:v>
                </c:pt>
                <c:pt idx="526">
                  <c:v>1710780.7972491719</c:v>
                </c:pt>
                <c:pt idx="527">
                  <c:v>1702214.4758258946</c:v>
                </c:pt>
                <c:pt idx="528">
                  <c:v>1635932.4984485283</c:v>
                </c:pt>
                <c:pt idx="529">
                  <c:v>1635932.4984485283</c:v>
                </c:pt>
                <c:pt idx="530">
                  <c:v>1635932.4984485283</c:v>
                </c:pt>
                <c:pt idx="531">
                  <c:v>1522222.5539071951</c:v>
                </c:pt>
                <c:pt idx="532">
                  <c:v>1522222.5539071951</c:v>
                </c:pt>
                <c:pt idx="533">
                  <c:v>1504167.6307620946</c:v>
                </c:pt>
                <c:pt idx="534">
                  <c:v>1429483.1937365234</c:v>
                </c:pt>
                <c:pt idx="535">
                  <c:v>1358490.474637365</c:v>
                </c:pt>
                <c:pt idx="536">
                  <c:v>1270907.0542757399</c:v>
                </c:pt>
                <c:pt idx="537">
                  <c:v>1305471.5587256942</c:v>
                </c:pt>
              </c:numCache>
            </c:numRef>
          </c:xVal>
          <c:yVal>
            <c:numRef>
              <c:f>'[multisensor-3-cloudfree-1984-01-01_2018-01-01_info_2017-04-09_20_22.xlsx]Sheet4'!$L$129:$L$666</c:f>
              <c:numCache>
                <c:formatCode>General</c:formatCode>
                <c:ptCount val="538"/>
                <c:pt idx="0">
                  <c:v>#N/A</c:v>
                </c:pt>
                <c:pt idx="1">
                  <c:v>1420744.6810302699</c:v>
                </c:pt>
                <c:pt idx="2">
                  <c:v>1225520.33062744</c:v>
                </c:pt>
                <c:pt idx="3">
                  <c:v>1964730.71942138</c:v>
                </c:pt>
                <c:pt idx="4">
                  <c:v>2294735.45605468</c:v>
                </c:pt>
                <c:pt idx="5">
                  <c:v>2553874.87890625</c:v>
                </c:pt>
                <c:pt idx="6">
                  <c:v>2779663.22735595</c:v>
                </c:pt>
                <c:pt idx="7">
                  <c:v>2820652.20745849</c:v>
                </c:pt>
                <c:pt idx="8">
                  <c:v>2757431.6482543899</c:v>
                </c:pt>
                <c:pt idx="9">
                  <c:v>2641411.5106201102</c:v>
                </c:pt>
                <c:pt idx="10">
                  <c:v>#N/A</c:v>
                </c:pt>
                <c:pt idx="11">
                  <c:v>#N/A</c:v>
                </c:pt>
                <c:pt idx="12">
                  <c:v>1360302.6525268501</c:v>
                </c:pt>
                <c:pt idx="13">
                  <c:v>1442280.6159057601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2118266.5098876902</c:v>
                </c:pt>
                <c:pt idx="21">
                  <c:v>1778537.6528320301</c:v>
                </c:pt>
                <c:pt idx="22">
                  <c:v>1424914.32849121</c:v>
                </c:pt>
                <c:pt idx="23">
                  <c:v>2085614.9402465799</c:v>
                </c:pt>
                <c:pt idx="24">
                  <c:v>2577495.5638427702</c:v>
                </c:pt>
                <c:pt idx="25">
                  <c:v>2758125.90698242</c:v>
                </c:pt>
                <c:pt idx="26">
                  <c:v>2806753.89849853</c:v>
                </c:pt>
                <c:pt idx="27">
                  <c:v>2826209.5014038002</c:v>
                </c:pt>
                <c:pt idx="28">
                  <c:v>2761598.0446166899</c:v>
                </c:pt>
                <c:pt idx="29">
                  <c:v>2676841.7190551702</c:v>
                </c:pt>
                <c:pt idx="30">
                  <c:v>2605977.48339843</c:v>
                </c:pt>
                <c:pt idx="31">
                  <c:v>2422566.0736694299</c:v>
                </c:pt>
                <c:pt idx="32">
                  <c:v>2361428.8123779199</c:v>
                </c:pt>
                <c:pt idx="33">
                  <c:v>2186351.91442871</c:v>
                </c:pt>
                <c:pt idx="34">
                  <c:v>2050878.01641845</c:v>
                </c:pt>
                <c:pt idx="35">
                  <c:v>1718791.6456909101</c:v>
                </c:pt>
                <c:pt idx="36">
                  <c:v>1570810.28228759</c:v>
                </c:pt>
                <c:pt idx="37">
                  <c:v>1399903.4586791899</c:v>
                </c:pt>
                <c:pt idx="38">
                  <c:v>1207458.28051757</c:v>
                </c:pt>
                <c:pt idx="39">
                  <c:v>1167162.63183593</c:v>
                </c:pt>
                <c:pt idx="40">
                  <c:v>1201205.97052001</c:v>
                </c:pt>
                <c:pt idx="41">
                  <c:v>1845237.04473876</c:v>
                </c:pt>
                <c:pt idx="42">
                  <c:v>2122436.7484130799</c:v>
                </c:pt>
                <c:pt idx="43">
                  <c:v>2740757.5929565402</c:v>
                </c:pt>
                <c:pt idx="44">
                  <c:v>#N/A</c:v>
                </c:pt>
                <c:pt idx="45">
                  <c:v>2669886.2712402302</c:v>
                </c:pt>
                <c:pt idx="46">
                  <c:v>2612232.73260498</c:v>
                </c:pt>
                <c:pt idx="47">
                  <c:v>2785218.4862670898</c:v>
                </c:pt>
                <c:pt idx="48">
                  <c:v>2860249.8020629799</c:v>
                </c:pt>
                <c:pt idx="49">
                  <c:v>2893600.1931762602</c:v>
                </c:pt>
                <c:pt idx="50">
                  <c:v>2616400.36932373</c:v>
                </c:pt>
                <c:pt idx="51">
                  <c:v>2647661.36083984</c:v>
                </c:pt>
                <c:pt idx="52">
                  <c:v>2624733.67620849</c:v>
                </c:pt>
                <c:pt idx="53">
                  <c:v>2550401.0655517499</c:v>
                </c:pt>
                <c:pt idx="54">
                  <c:v>2297514.3825683501</c:v>
                </c:pt>
                <c:pt idx="55">
                  <c:v>2168288.5101318299</c:v>
                </c:pt>
                <c:pt idx="56">
                  <c:v>2199551.5708007799</c:v>
                </c:pt>
                <c:pt idx="57">
                  <c:v>2056435.64495849</c:v>
                </c:pt>
                <c:pt idx="58">
                  <c:v>1950144.83135986</c:v>
                </c:pt>
                <c:pt idx="59">
                  <c:v>1849403.3510742099</c:v>
                </c:pt>
                <c:pt idx="60">
                  <c:v>1697948.7316894501</c:v>
                </c:pt>
                <c:pt idx="61">
                  <c:v>1611106.0943603499</c:v>
                </c:pt>
                <c:pt idx="62">
                  <c:v>1452703.2880249</c:v>
                </c:pt>
                <c:pt idx="63">
                  <c:v>1357523.7020874</c:v>
                </c:pt>
                <c:pt idx="64">
                  <c:v>1255395.0297241199</c:v>
                </c:pt>
                <c:pt idx="65">
                  <c:v>1130340.91296386</c:v>
                </c:pt>
                <c:pt idx="66">
                  <c:v>1116445.2558593701</c:v>
                </c:pt>
                <c:pt idx="67">
                  <c:v>1128953.18505859</c:v>
                </c:pt>
                <c:pt idx="68">
                  <c:v>1137288.9486083901</c:v>
                </c:pt>
                <c:pt idx="69">
                  <c:v>1115751.3720092699</c:v>
                </c:pt>
                <c:pt idx="70">
                  <c:v>1113666.69891357</c:v>
                </c:pt>
                <c:pt idx="71">
                  <c:v>1177584.19854736</c:v>
                </c:pt>
                <c:pt idx="72">
                  <c:v>1301941.90026855</c:v>
                </c:pt>
                <c:pt idx="73">
                  <c:v>1387397.19781494</c:v>
                </c:pt>
                <c:pt idx="74">
                  <c:v>1499249.86041259</c:v>
                </c:pt>
                <c:pt idx="75">
                  <c:v>1495777.3140869101</c:v>
                </c:pt>
                <c:pt idx="76">
                  <c:v>1508281.6112670801</c:v>
                </c:pt>
                <c:pt idx="77">
                  <c:v>1513145.36712646</c:v>
                </c:pt>
                <c:pt idx="78">
                  <c:v>1481185.9785156201</c:v>
                </c:pt>
                <c:pt idx="79">
                  <c:v>1413797.37103271</c:v>
                </c:pt>
                <c:pt idx="80">
                  <c:v>1356828.5009765599</c:v>
                </c:pt>
                <c:pt idx="81">
                  <c:v>1357522.87860107</c:v>
                </c:pt>
                <c:pt idx="82">
                  <c:v>1276931.8063354399</c:v>
                </c:pt>
                <c:pt idx="83">
                  <c:v>1235940.7516479399</c:v>
                </c:pt>
                <c:pt idx="84">
                  <c:v>1235247.1528320301</c:v>
                </c:pt>
                <c:pt idx="85">
                  <c:v>1158130.16271972</c:v>
                </c:pt>
                <c:pt idx="86">
                  <c:v>1150488.13000488</c:v>
                </c:pt>
                <c:pt idx="87">
                  <c:v>1073371.11157226</c:v>
                </c:pt>
                <c:pt idx="88">
                  <c:v>1032381.75634765</c:v>
                </c:pt>
                <c:pt idx="89">
                  <c:v>1046275.74542236</c:v>
                </c:pt>
                <c:pt idx="90">
                  <c:v>1037938.99450683</c:v>
                </c:pt>
                <c:pt idx="91">
                  <c:v>1023350.05310058</c:v>
                </c:pt>
                <c:pt idx="92">
                  <c:v>899685.16619873</c:v>
                </c:pt>
                <c:pt idx="93">
                  <c:v>998340.19653320301</c:v>
                </c:pt>
                <c:pt idx="94">
                  <c:v>1005980.9442749</c:v>
                </c:pt>
                <c:pt idx="95">
                  <c:v>1502028.11926269</c:v>
                </c:pt>
                <c:pt idx="96">
                  <c:v>1691000.3527832001</c:v>
                </c:pt>
                <c:pt idx="97">
                  <c:v>1750056.9015502899</c:v>
                </c:pt>
                <c:pt idx="98">
                  <c:v>#N/A</c:v>
                </c:pt>
                <c:pt idx="99">
                  <c:v>2233594.7058105399</c:v>
                </c:pt>
                <c:pt idx="100">
                  <c:v>2241931.4459838802</c:v>
                </c:pt>
                <c:pt idx="101">
                  <c:v>2346145.8916625902</c:v>
                </c:pt>
                <c:pt idx="102">
                  <c:v>2300289.7200317299</c:v>
                </c:pt>
                <c:pt idx="103">
                  <c:v>2382271.8133544899</c:v>
                </c:pt>
                <c:pt idx="104">
                  <c:v>2321133.8925170898</c:v>
                </c:pt>
                <c:pt idx="105">
                  <c:v>2341977.0148925702</c:v>
                </c:pt>
                <c:pt idx="106">
                  <c:v>2240543.3193969699</c:v>
                </c:pt>
                <c:pt idx="107">
                  <c:v>2294731.6212768499</c:v>
                </c:pt>
                <c:pt idx="108">
                  <c:v>2228037.1116332998</c:v>
                </c:pt>
                <c:pt idx="109">
                  <c:v>2114098.6067504799</c:v>
                </c:pt>
                <c:pt idx="110">
                  <c:v>2168981.3095092699</c:v>
                </c:pt>
                <c:pt idx="111">
                  <c:v>2018225.11120605</c:v>
                </c:pt>
                <c:pt idx="112">
                  <c:v>1965425.37103271</c:v>
                </c:pt>
                <c:pt idx="113">
                  <c:v>1845928.62994384</c:v>
                </c:pt>
                <c:pt idx="114">
                  <c:v>1734769.81433105</c:v>
                </c:pt>
                <c:pt idx="115">
                  <c:v>1628474.07849121</c:v>
                </c:pt>
                <c:pt idx="116">
                  <c:v>1411713.3627319301</c:v>
                </c:pt>
                <c:pt idx="117">
                  <c:v>1278322.74389648</c:v>
                </c:pt>
                <c:pt idx="118">
                  <c:v>1042803.17523193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1419356.8104858301</c:v>
                </c:pt>
                <c:pt idx="124">
                  <c:v>#N/A</c:v>
                </c:pt>
                <c:pt idx="125">
                  <c:v>1962646.0775756801</c:v>
                </c:pt>
                <c:pt idx="126">
                  <c:v>2243321.05828857</c:v>
                </c:pt>
                <c:pt idx="127">
                  <c:v>2258605.06890869</c:v>
                </c:pt>
                <c:pt idx="128">
                  <c:v>2674757.0776367099</c:v>
                </c:pt>
                <c:pt idx="129">
                  <c:v>2899852.4344482399</c:v>
                </c:pt>
                <c:pt idx="130">
                  <c:v>2869284.5906372</c:v>
                </c:pt>
                <c:pt idx="131">
                  <c:v>2756733.9036865202</c:v>
                </c:pt>
                <c:pt idx="132">
                  <c:v>2726862.3583374</c:v>
                </c:pt>
                <c:pt idx="133">
                  <c:v>2651830.70745849</c:v>
                </c:pt>
                <c:pt idx="134">
                  <c:v>2608759.57141113</c:v>
                </c:pt>
                <c:pt idx="135">
                  <c:v>2460779.3360595698</c:v>
                </c:pt>
                <c:pt idx="136">
                  <c:v>2387135.1519165002</c:v>
                </c:pt>
                <c:pt idx="137">
                  <c:v>1995299.5661621001</c:v>
                </c:pt>
                <c:pt idx="138">
                  <c:v>1777846.18896484</c:v>
                </c:pt>
                <c:pt idx="139">
                  <c:v>1647232.2374267499</c:v>
                </c:pt>
                <c:pt idx="140">
                  <c:v>1360307.5580444301</c:v>
                </c:pt>
                <c:pt idx="141">
                  <c:v>1118531.3177490199</c:v>
                </c:pt>
                <c:pt idx="142">
                  <c:v>1091435.6481933501</c:v>
                </c:pt>
                <c:pt idx="143">
                  <c:v>1160215.5332641599</c:v>
                </c:pt>
                <c:pt idx="144">
                  <c:v>1071287.1588745101</c:v>
                </c:pt>
                <c:pt idx="145">
                  <c:v>1126867.14447021</c:v>
                </c:pt>
                <c:pt idx="146">
                  <c:v>1169940.7218627899</c:v>
                </c:pt>
                <c:pt idx="147">
                  <c:v>1183141.33374023</c:v>
                </c:pt>
                <c:pt idx="148">
                  <c:v>1353353.7722778299</c:v>
                </c:pt>
                <c:pt idx="149">
                  <c:v>1376280.6203002899</c:v>
                </c:pt>
                <c:pt idx="150">
                  <c:v>1480493.35900878</c:v>
                </c:pt>
                <c:pt idx="151">
                  <c:v>1602074.91625976</c:v>
                </c:pt>
                <c:pt idx="152">
                  <c:v>1639587.2590332001</c:v>
                </c:pt>
                <c:pt idx="153">
                  <c:v>1770199.32922363</c:v>
                </c:pt>
                <c:pt idx="154">
                  <c:v>2012665.8379516599</c:v>
                </c:pt>
                <c:pt idx="155">
                  <c:v>2009193.27551269</c:v>
                </c:pt>
                <c:pt idx="156">
                  <c:v>1972369.8489379799</c:v>
                </c:pt>
                <c:pt idx="157">
                  <c:v>1975846.3755493099</c:v>
                </c:pt>
                <c:pt idx="158">
                  <c:v>1914012.17437744</c:v>
                </c:pt>
                <c:pt idx="159">
                  <c:v>1878581.3847656201</c:v>
                </c:pt>
                <c:pt idx="160">
                  <c:v>1796600.2785034101</c:v>
                </c:pt>
                <c:pt idx="161">
                  <c:v>1679189.6514892499</c:v>
                </c:pt>
                <c:pt idx="162">
                  <c:v>1456175.21453857</c:v>
                </c:pt>
                <c:pt idx="163">
                  <c:v>1128951.1369628899</c:v>
                </c:pt>
                <c:pt idx="164">
                  <c:v>962212.797058105</c:v>
                </c:pt>
                <c:pt idx="165">
                  <c:v>794780.27246093703</c:v>
                </c:pt>
                <c:pt idx="166">
                  <c:v>743370.63543701102</c:v>
                </c:pt>
                <c:pt idx="167">
                  <c:v>757264.77496337797</c:v>
                </c:pt>
                <c:pt idx="168">
                  <c:v>#N/A</c:v>
                </c:pt>
                <c:pt idx="169">
                  <c:v>650969.47711181606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2151613.8449096601</c:v>
                </c:pt>
                <c:pt idx="175">
                  <c:v>2621958.8873291002</c:v>
                </c:pt>
                <c:pt idx="176">
                  <c:v>2669197.25079345</c:v>
                </c:pt>
                <c:pt idx="177">
                  <c:v>2840099.75714111</c:v>
                </c:pt>
                <c:pt idx="178">
                  <c:v>2838020.3685913002</c:v>
                </c:pt>
                <c:pt idx="179">
                  <c:v>2881786.99291992</c:v>
                </c:pt>
                <c:pt idx="180">
                  <c:v>2873441.6766357399</c:v>
                </c:pt>
                <c:pt idx="181">
                  <c:v>2888736.3822631799</c:v>
                </c:pt>
                <c:pt idx="182">
                  <c:v>2736586.3331909101</c:v>
                </c:pt>
                <c:pt idx="183">
                  <c:v>2761593.19927978</c:v>
                </c:pt>
                <c:pt idx="184">
                  <c:v>2743537.0787353502</c:v>
                </c:pt>
                <c:pt idx="185">
                  <c:v>2646270.9408569299</c:v>
                </c:pt>
                <c:pt idx="186">
                  <c:v>2630293.7062988202</c:v>
                </c:pt>
                <c:pt idx="187">
                  <c:v>2621958.7000732399</c:v>
                </c:pt>
                <c:pt idx="188">
                  <c:v>2562903.4685058501</c:v>
                </c:pt>
                <c:pt idx="189">
                  <c:v>2551093.57214355</c:v>
                </c:pt>
                <c:pt idx="190">
                  <c:v>2518442.8307495099</c:v>
                </c:pt>
                <c:pt idx="191">
                  <c:v>2401723.5605468699</c:v>
                </c:pt>
                <c:pt idx="192">
                  <c:v>2396861.6945190402</c:v>
                </c:pt>
                <c:pt idx="193">
                  <c:v>2315576.6596679599</c:v>
                </c:pt>
                <c:pt idx="194">
                  <c:v>2148835.68615722</c:v>
                </c:pt>
                <c:pt idx="195">
                  <c:v>2176626.2320556599</c:v>
                </c:pt>
                <c:pt idx="196">
                  <c:v>2055046.60797119</c:v>
                </c:pt>
                <c:pt idx="197">
                  <c:v>1892476.4295654199</c:v>
                </c:pt>
                <c:pt idx="198">
                  <c:v>1904981.75848388</c:v>
                </c:pt>
                <c:pt idx="199">
                  <c:v>1447146.5513915999</c:v>
                </c:pt>
                <c:pt idx="200">
                  <c:v>1267206.6256103499</c:v>
                </c:pt>
                <c:pt idx="201">
                  <c:v>1261645.7557373</c:v>
                </c:pt>
                <c:pt idx="202">
                  <c:v>1143541.6490478499</c:v>
                </c:pt>
                <c:pt idx="203">
                  <c:v>1452706.04864501</c:v>
                </c:pt>
                <c:pt idx="204">
                  <c:v>1980013.2888793901</c:v>
                </c:pt>
                <c:pt idx="205">
                  <c:v>2182185.1650390602</c:v>
                </c:pt>
                <c:pt idx="206">
                  <c:v>2415618.2407226502</c:v>
                </c:pt>
                <c:pt idx="207">
                  <c:v>2430900.98156738</c:v>
                </c:pt>
                <c:pt idx="208">
                  <c:v>2669894.9397582998</c:v>
                </c:pt>
                <c:pt idx="209">
                  <c:v>2600420.0921630799</c:v>
                </c:pt>
                <c:pt idx="210">
                  <c:v>2880399.3677368099</c:v>
                </c:pt>
                <c:pt idx="211">
                  <c:v>2867892.37329101</c:v>
                </c:pt>
                <c:pt idx="212">
                  <c:v>2928336.2940063402</c:v>
                </c:pt>
                <c:pt idx="213">
                  <c:v>2863028.9397582998</c:v>
                </c:pt>
                <c:pt idx="214">
                  <c:v>2802583.2302246001</c:v>
                </c:pt>
                <c:pt idx="215">
                  <c:v>2801894.0644531199</c:v>
                </c:pt>
                <c:pt idx="216">
                  <c:v>2537198.6964721601</c:v>
                </c:pt>
                <c:pt idx="217">
                  <c:v>2483705.17871093</c:v>
                </c:pt>
                <c:pt idx="218">
                  <c:v>2419787.4528808501</c:v>
                </c:pt>
                <c:pt idx="219">
                  <c:v>2394776.5513305599</c:v>
                </c:pt>
                <c:pt idx="220">
                  <c:v>2266944.5459594699</c:v>
                </c:pt>
                <c:pt idx="221">
                  <c:v>2282922.08636474</c:v>
                </c:pt>
                <c:pt idx="222">
                  <c:v>2183572.7609252902</c:v>
                </c:pt>
                <c:pt idx="223">
                  <c:v>2058519.90917968</c:v>
                </c:pt>
                <c:pt idx="224">
                  <c:v>1916790.4728393501</c:v>
                </c:pt>
                <c:pt idx="225">
                  <c:v>1736159.11535644</c:v>
                </c:pt>
                <c:pt idx="226">
                  <c:v>1371418.1765747</c:v>
                </c:pt>
                <c:pt idx="227">
                  <c:v>1199121.40026855</c:v>
                </c:pt>
                <c:pt idx="228">
                  <c:v>1190783.3984375</c:v>
                </c:pt>
                <c:pt idx="229">
                  <c:v>1110890.0182495101</c:v>
                </c:pt>
                <c:pt idx="230">
                  <c:v>#N/A</c:v>
                </c:pt>
                <c:pt idx="231">
                  <c:v>1186616.29504394</c:v>
                </c:pt>
                <c:pt idx="232">
                  <c:v>#N/A</c:v>
                </c:pt>
                <c:pt idx="233">
                  <c:v>1186615.2999877899</c:v>
                </c:pt>
                <c:pt idx="234">
                  <c:v>1185919.57141113</c:v>
                </c:pt>
                <c:pt idx="235">
                  <c:v>1223436.81860351</c:v>
                </c:pt>
                <c:pt idx="236">
                  <c:v>1153266.71875</c:v>
                </c:pt>
                <c:pt idx="237">
                  <c:v>1157434.6401367099</c:v>
                </c:pt>
                <c:pt idx="238">
                  <c:v>1156046.5690917899</c:v>
                </c:pt>
                <c:pt idx="239">
                  <c:v>1697251.4462280199</c:v>
                </c:pt>
                <c:pt idx="240">
                  <c:v>1431166.28973388</c:v>
                </c:pt>
                <c:pt idx="241">
                  <c:v>1488830.08587646</c:v>
                </c:pt>
                <c:pt idx="242">
                  <c:v>1569420.0471191399</c:v>
                </c:pt>
                <c:pt idx="243">
                  <c:v>1682663.22479248</c:v>
                </c:pt>
                <c:pt idx="244">
                  <c:v>1843146.5469970701</c:v>
                </c:pt>
                <c:pt idx="245">
                  <c:v>1766032.56890869</c:v>
                </c:pt>
                <c:pt idx="246">
                  <c:v>1768116.55322265</c:v>
                </c:pt>
                <c:pt idx="247">
                  <c:v>1802854.45916748</c:v>
                </c:pt>
                <c:pt idx="248">
                  <c:v>1754221.9547729399</c:v>
                </c:pt>
                <c:pt idx="249">
                  <c:v>1638894.42010498</c:v>
                </c:pt>
                <c:pt idx="250">
                  <c:v>1657653.1414794901</c:v>
                </c:pt>
                <c:pt idx="251">
                  <c:v>1570114.45349121</c:v>
                </c:pt>
                <c:pt idx="252">
                  <c:v>1608325.00360107</c:v>
                </c:pt>
                <c:pt idx="253">
                  <c:v>1509671.49322509</c:v>
                </c:pt>
                <c:pt idx="254">
                  <c:v>1351963.50787353</c:v>
                </c:pt>
                <c:pt idx="255">
                  <c:v>1115056.0737914999</c:v>
                </c:pt>
                <c:pt idx="256">
                  <c:v>1059476.12786865</c:v>
                </c:pt>
                <c:pt idx="257">
                  <c:v>960129.435546875</c:v>
                </c:pt>
                <c:pt idx="258">
                  <c:v>1017096.57702636</c:v>
                </c:pt>
                <c:pt idx="259">
                  <c:v>870506.43817138602</c:v>
                </c:pt>
                <c:pt idx="260">
                  <c:v>1124781.8797607401</c:v>
                </c:pt>
                <c:pt idx="261">
                  <c:v>#N/A</c:v>
                </c:pt>
                <c:pt idx="262">
                  <c:v>1238719.8761596601</c:v>
                </c:pt>
                <c:pt idx="263">
                  <c:v>1317922.67114257</c:v>
                </c:pt>
                <c:pt idx="264">
                  <c:v>1536072.62963867</c:v>
                </c:pt>
                <c:pt idx="265">
                  <c:v>1878582.4060058501</c:v>
                </c:pt>
                <c:pt idx="266">
                  <c:v>#N/A</c:v>
                </c:pt>
                <c:pt idx="267">
                  <c:v>2304458.1769409101</c:v>
                </c:pt>
                <c:pt idx="268">
                  <c:v>2459387.6574096601</c:v>
                </c:pt>
                <c:pt idx="269">
                  <c:v>2373933.6139526302</c:v>
                </c:pt>
                <c:pt idx="270">
                  <c:v>2379492.4539794899</c:v>
                </c:pt>
                <c:pt idx="271">
                  <c:v>2328078.5447998</c:v>
                </c:pt>
                <c:pt idx="272">
                  <c:v>2362122.8861694299</c:v>
                </c:pt>
                <c:pt idx="273">
                  <c:v>2241931.8839721601</c:v>
                </c:pt>
                <c:pt idx="274">
                  <c:v>2244016.6580200102</c:v>
                </c:pt>
                <c:pt idx="275">
                  <c:v>2222477.3261718699</c:v>
                </c:pt>
                <c:pt idx="276">
                  <c:v>2228731.6921997</c:v>
                </c:pt>
                <c:pt idx="277">
                  <c:v>2133552.2384033198</c:v>
                </c:pt>
                <c:pt idx="278">
                  <c:v>2078666.90454101</c:v>
                </c:pt>
                <c:pt idx="279">
                  <c:v>1997381.4445190399</c:v>
                </c:pt>
                <c:pt idx="280">
                  <c:v>1920960.6217040999</c:v>
                </c:pt>
                <c:pt idx="281">
                  <c:v>1773674.86322021</c:v>
                </c:pt>
                <c:pt idx="282">
                  <c:v>1460344.7985229399</c:v>
                </c:pt>
                <c:pt idx="283">
                  <c:v>1222740.7257079999</c:v>
                </c:pt>
                <c:pt idx="284">
                  <c:v>1148404.4386596601</c:v>
                </c:pt>
                <c:pt idx="285">
                  <c:v>#N/A</c:v>
                </c:pt>
                <c:pt idx="286">
                  <c:v>#N/A</c:v>
                </c:pt>
                <c:pt idx="287">
                  <c:v>1276931.9146118099</c:v>
                </c:pt>
                <c:pt idx="288">
                  <c:v>1445060.96740722</c:v>
                </c:pt>
                <c:pt idx="289">
                  <c:v>2619179.2089233398</c:v>
                </c:pt>
                <c:pt idx="290">
                  <c:v>2812312.99755859</c:v>
                </c:pt>
                <c:pt idx="291">
                  <c:v>2969323.63037109</c:v>
                </c:pt>
                <c:pt idx="292">
                  <c:v>2803976.97766113</c:v>
                </c:pt>
                <c:pt idx="293">
                  <c:v>2717830.6892700102</c:v>
                </c:pt>
                <c:pt idx="294">
                  <c:v>2721306.69641113</c:v>
                </c:pt>
                <c:pt idx="295">
                  <c:v>2559431.7530517499</c:v>
                </c:pt>
                <c:pt idx="296">
                  <c:v>2467725.2947387602</c:v>
                </c:pt>
                <c:pt idx="297">
                  <c:v>2508713.1929321201</c:v>
                </c:pt>
                <c:pt idx="298">
                  <c:v>2386439.00640869</c:v>
                </c:pt>
                <c:pt idx="299">
                  <c:v>2139803.2335204999</c:v>
                </c:pt>
                <c:pt idx="300">
                  <c:v>1932770.39379882</c:v>
                </c:pt>
                <c:pt idx="301">
                  <c:v>#N/A</c:v>
                </c:pt>
                <c:pt idx="302">
                  <c:v>1565945.0122680599</c:v>
                </c:pt>
                <c:pt idx="303">
                  <c:v>1602768.11108398</c:v>
                </c:pt>
                <c:pt idx="304">
                  <c:v>1588872.8447265599</c:v>
                </c:pt>
                <c:pt idx="305">
                  <c:v>1390175.62286376</c:v>
                </c:pt>
                <c:pt idx="306">
                  <c:v>1133815.0272216699</c:v>
                </c:pt>
                <c:pt idx="307">
                  <c:v>1152574.1574707001</c:v>
                </c:pt>
                <c:pt idx="308">
                  <c:v>1148404.9586181601</c:v>
                </c:pt>
                <c:pt idx="309">
                  <c:v>1570115.29541015</c:v>
                </c:pt>
                <c:pt idx="310">
                  <c:v>1889697.4551391599</c:v>
                </c:pt>
                <c:pt idx="311">
                  <c:v>2620565.3617553702</c:v>
                </c:pt>
                <c:pt idx="312">
                  <c:v>2872756.1056518499</c:v>
                </c:pt>
                <c:pt idx="313">
                  <c:v>2846354.1425781199</c:v>
                </c:pt>
                <c:pt idx="314">
                  <c:v>2642798.76922607</c:v>
                </c:pt>
                <c:pt idx="315">
                  <c:v>2485786.51074218</c:v>
                </c:pt>
                <c:pt idx="316">
                  <c:v>2371850.52416992</c:v>
                </c:pt>
                <c:pt idx="317">
                  <c:v>2421871.4637451102</c:v>
                </c:pt>
                <c:pt idx="318">
                  <c:v>2370460.56610107</c:v>
                </c:pt>
                <c:pt idx="319">
                  <c:v>2376018.05474853</c:v>
                </c:pt>
                <c:pt idx="320">
                  <c:v>2256521.84417724</c:v>
                </c:pt>
                <c:pt idx="321">
                  <c:v>2235677.9750976502</c:v>
                </c:pt>
                <c:pt idx="322">
                  <c:v>1895950.3797607401</c:v>
                </c:pt>
                <c:pt idx="323">
                  <c:v>1745190.7633666899</c:v>
                </c:pt>
                <c:pt idx="324">
                  <c:v>1572894.5520019501</c:v>
                </c:pt>
                <c:pt idx="325">
                  <c:v>1441586.60266113</c:v>
                </c:pt>
                <c:pt idx="326">
                  <c:v>1299859.19317626</c:v>
                </c:pt>
                <c:pt idx="327">
                  <c:v>1603462.6203002899</c:v>
                </c:pt>
                <c:pt idx="328">
                  <c:v>1823000.04266357</c:v>
                </c:pt>
                <c:pt idx="329">
                  <c:v>1695171.2327270501</c:v>
                </c:pt>
                <c:pt idx="330">
                  <c:v>1857738.25177001</c:v>
                </c:pt>
                <c:pt idx="331">
                  <c:v>2181489.0642089802</c:v>
                </c:pt>
                <c:pt idx="332">
                  <c:v>2722692.57141113</c:v>
                </c:pt>
                <c:pt idx="333">
                  <c:v>2815786.3142089802</c:v>
                </c:pt>
                <c:pt idx="334">
                  <c:v>2936671.3901367099</c:v>
                </c:pt>
                <c:pt idx="335">
                  <c:v>2891514.5466918899</c:v>
                </c:pt>
                <c:pt idx="336">
                  <c:v>2934586.7352905199</c:v>
                </c:pt>
                <c:pt idx="337">
                  <c:v>2857473.05865478</c:v>
                </c:pt>
                <c:pt idx="338">
                  <c:v>2897072.6055908198</c:v>
                </c:pt>
                <c:pt idx="339">
                  <c:v>2803282.38922119</c:v>
                </c:pt>
                <c:pt idx="340">
                  <c:v>2808839.8915405199</c:v>
                </c:pt>
                <c:pt idx="341">
                  <c:v>2626126.4607543899</c:v>
                </c:pt>
                <c:pt idx="342">
                  <c:v>2283616.8623657199</c:v>
                </c:pt>
                <c:pt idx="343">
                  <c:v>2097424.1025390602</c:v>
                </c:pt>
                <c:pt idx="344">
                  <c:v>1720874.7881469701</c:v>
                </c:pt>
                <c:pt idx="345">
                  <c:v>1181751.4124755799</c:v>
                </c:pt>
                <c:pt idx="346">
                  <c:v>1142847.0158081001</c:v>
                </c:pt>
                <c:pt idx="347">
                  <c:v>1182447.5187377899</c:v>
                </c:pt>
                <c:pt idx="348">
                  <c:v>1189394.8762207001</c:v>
                </c:pt>
                <c:pt idx="349">
                  <c:v>1973066.2481079099</c:v>
                </c:pt>
                <c:pt idx="350">
                  <c:v>2291259.5231933501</c:v>
                </c:pt>
                <c:pt idx="351">
                  <c:v>2345448.6063232399</c:v>
                </c:pt>
                <c:pt idx="352">
                  <c:v>2237763.0915527302</c:v>
                </c:pt>
                <c:pt idx="353">
                  <c:v>2139109.4232788002</c:v>
                </c:pt>
                <c:pt idx="354">
                  <c:v>2016834.70166015</c:v>
                </c:pt>
                <c:pt idx="355">
                  <c:v>1409629.55535888</c:v>
                </c:pt>
                <c:pt idx="356">
                  <c:v>1174804.2399291899</c:v>
                </c:pt>
                <c:pt idx="357">
                  <c:v>1140762.8439331001</c:v>
                </c:pt>
                <c:pt idx="358">
                  <c:v>1296384.2900390599</c:v>
                </c:pt>
                <c:pt idx="359">
                  <c:v>1231078.9224853499</c:v>
                </c:pt>
                <c:pt idx="360">
                  <c:v>1265816.74145507</c:v>
                </c:pt>
                <c:pt idx="361">
                  <c:v>1396428.40478515</c:v>
                </c:pt>
                <c:pt idx="362">
                  <c:v>1459651.16552734</c:v>
                </c:pt>
                <c:pt idx="363">
                  <c:v>1536072.18365478</c:v>
                </c:pt>
                <c:pt idx="364">
                  <c:v>1463123.43469238</c:v>
                </c:pt>
                <c:pt idx="365">
                  <c:v>1492997.9942016599</c:v>
                </c:pt>
                <c:pt idx="366">
                  <c:v>1433944.52728271</c:v>
                </c:pt>
                <c:pt idx="367">
                  <c:v>1471461.6714477499</c:v>
                </c:pt>
                <c:pt idx="368">
                  <c:v>1463123.2050170801</c:v>
                </c:pt>
                <c:pt idx="369">
                  <c:v>1423524.0193481401</c:v>
                </c:pt>
                <c:pt idx="370">
                  <c:v>1410323.8478393501</c:v>
                </c:pt>
                <c:pt idx="371">
                  <c:v>1356133.07891845</c:v>
                </c:pt>
                <c:pt idx="372">
                  <c:v>1233857.3978271401</c:v>
                </c:pt>
                <c:pt idx="373">
                  <c:v>1188697.3603515599</c:v>
                </c:pt>
                <c:pt idx="374">
                  <c:v>1042109.10412597</c:v>
                </c:pt>
                <c:pt idx="375">
                  <c:v>1065728.35839843</c:v>
                </c:pt>
                <c:pt idx="376">
                  <c:v>1048360.00708007</c:v>
                </c:pt>
                <c:pt idx="377">
                  <c:v>1010844.04559326</c:v>
                </c:pt>
                <c:pt idx="378">
                  <c:v>1001118.71417236</c:v>
                </c:pt>
                <c:pt idx="379">
                  <c:v>948318.13519287098</c:v>
                </c:pt>
                <c:pt idx="380">
                  <c:v>937897.8828125</c:v>
                </c:pt>
                <c:pt idx="381">
                  <c:v>847581.14971923805</c:v>
                </c:pt>
                <c:pt idx="382">
                  <c:v>1142152.1578369101</c:v>
                </c:pt>
                <c:pt idx="383">
                  <c:v>788527.36645507801</c:v>
                </c:pt>
                <c:pt idx="384">
                  <c:v>1108804.4661254799</c:v>
                </c:pt>
                <c:pt idx="385">
                  <c:v>1137983.38385009</c:v>
                </c:pt>
                <c:pt idx="386">
                  <c:v>1204679.0105590799</c:v>
                </c:pt>
                <c:pt idx="387">
                  <c:v>1139373.26818847</c:v>
                </c:pt>
                <c:pt idx="388">
                  <c:v>1223437.5388793901</c:v>
                </c:pt>
                <c:pt idx="389">
                  <c:v>1412407.95385742</c:v>
                </c:pt>
                <c:pt idx="390">
                  <c:v>1397123.9515380799</c:v>
                </c:pt>
                <c:pt idx="391">
                  <c:v>1271374.69494628</c:v>
                </c:pt>
                <c:pt idx="392">
                  <c:v>1275539.44421386</c:v>
                </c:pt>
                <c:pt idx="393">
                  <c:v>1383228.51348876</c:v>
                </c:pt>
                <c:pt idx="394">
                  <c:v>1271373.7711791899</c:v>
                </c:pt>
                <c:pt idx="395">
                  <c:v>1234552.3108520501</c:v>
                </c:pt>
                <c:pt idx="396">
                  <c:v>1083097.0682983301</c:v>
                </c:pt>
                <c:pt idx="397">
                  <c:v>1047663.78765869</c:v>
                </c:pt>
                <c:pt idx="398">
                  <c:v>1010843.34094238</c:v>
                </c:pt>
                <c:pt idx="399">
                  <c:v>941369.45306396403</c:v>
                </c:pt>
                <c:pt idx="400">
                  <c:v>1008065.35650634</c:v>
                </c:pt>
                <c:pt idx="401">
                  <c:v>985831.50543212797</c:v>
                </c:pt>
                <c:pt idx="402">
                  <c:v>989307.65130615199</c:v>
                </c:pt>
                <c:pt idx="403">
                  <c:v>958738.61456298805</c:v>
                </c:pt>
                <c:pt idx="404">
                  <c:v>968465.08587646403</c:v>
                </c:pt>
                <c:pt idx="405">
                  <c:v>938590.08843994106</c:v>
                </c:pt>
                <c:pt idx="406">
                  <c:v>991391.38256835903</c:v>
                </c:pt>
                <c:pt idx="407">
                  <c:v>974718.36395263602</c:v>
                </c:pt>
                <c:pt idx="408">
                  <c:v>946233.32733154297</c:v>
                </c:pt>
                <c:pt idx="409">
                  <c:v>#N/A</c:v>
                </c:pt>
                <c:pt idx="410">
                  <c:v>1037937.99719238</c:v>
                </c:pt>
                <c:pt idx="411">
                  <c:v>1038634.49639892</c:v>
                </c:pt>
                <c:pt idx="412">
                  <c:v>970549.66931152297</c:v>
                </c:pt>
                <c:pt idx="413">
                  <c:v>1053917.4063720701</c:v>
                </c:pt>
                <c:pt idx="414">
                  <c:v>1226215.0004882801</c:v>
                </c:pt>
                <c:pt idx="415">
                  <c:v>1129642.1734619101</c:v>
                </c:pt>
                <c:pt idx="416">
                  <c:v>1101159.47473144</c:v>
                </c:pt>
                <c:pt idx="417">
                  <c:v>1092822.16729736</c:v>
                </c:pt>
                <c:pt idx="418">
                  <c:v>1099769.47198486</c:v>
                </c:pt>
                <c:pt idx="419">
                  <c:v>1104633.3145141599</c:v>
                </c:pt>
                <c:pt idx="420">
                  <c:v>1052530.32202148</c:v>
                </c:pt>
                <c:pt idx="421">
                  <c:v>1116445.5359497</c:v>
                </c:pt>
                <c:pt idx="422">
                  <c:v>1100465.5328369101</c:v>
                </c:pt>
                <c:pt idx="423">
                  <c:v>#N/A</c:v>
                </c:pt>
                <c:pt idx="424">
                  <c:v>1302638.5684204099</c:v>
                </c:pt>
                <c:pt idx="425">
                  <c:v>1273456.6791992099</c:v>
                </c:pt>
                <c:pt idx="426">
                  <c:v>1208847.1877441399</c:v>
                </c:pt>
                <c:pt idx="427">
                  <c:v>1176191.8706054599</c:v>
                </c:pt>
                <c:pt idx="428">
                  <c:v>1024044.62561035</c:v>
                </c:pt>
                <c:pt idx="429">
                  <c:v>944149.45349121001</c:v>
                </c:pt>
                <c:pt idx="430">
                  <c:v>726000.64813232399</c:v>
                </c:pt>
                <c:pt idx="431">
                  <c:v>822569.25610351504</c:v>
                </c:pt>
                <c:pt idx="432">
                  <c:v>766991.84802246001</c:v>
                </c:pt>
                <c:pt idx="433">
                  <c:v>869810.04772949195</c:v>
                </c:pt>
                <c:pt idx="434">
                  <c:v>#N/A</c:v>
                </c:pt>
                <c:pt idx="435">
                  <c:v>812844.09313964797</c:v>
                </c:pt>
                <c:pt idx="436">
                  <c:v>782276.10919189395</c:v>
                </c:pt>
                <c:pt idx="437">
                  <c:v>830211.26025390602</c:v>
                </c:pt>
                <c:pt idx="438">
                  <c:v>817706.983520507</c:v>
                </c:pt>
                <c:pt idx="439">
                  <c:v>#N/A</c:v>
                </c:pt>
                <c:pt idx="440">
                  <c:v>876065.75860595703</c:v>
                </c:pt>
                <c:pt idx="441">
                  <c:v>1036548.97302246</c:v>
                </c:pt>
                <c:pt idx="442">
                  <c:v>903854.21728515602</c:v>
                </c:pt>
                <c:pt idx="443">
                  <c:v>1028906.67370605</c:v>
                </c:pt>
                <c:pt idx="444">
                  <c:v>999727.65032958903</c:v>
                </c:pt>
                <c:pt idx="445">
                  <c:v>1060167.9430541899</c:v>
                </c:pt>
                <c:pt idx="446">
                  <c:v>#N/A</c:v>
                </c:pt>
                <c:pt idx="447">
                  <c:v>1024043.6809082</c:v>
                </c:pt>
                <c:pt idx="448">
                  <c:v>944843.10021972598</c:v>
                </c:pt>
                <c:pt idx="449">
                  <c:v>1044885.09857177</c:v>
                </c:pt>
                <c:pt idx="450">
                  <c:v>1119914.7654418901</c:v>
                </c:pt>
                <c:pt idx="451">
                  <c:v>987222.89117431606</c:v>
                </c:pt>
                <c:pt idx="452">
                  <c:v>1071284.6520996001</c:v>
                </c:pt>
                <c:pt idx="453">
                  <c:v>925391.12060546805</c:v>
                </c:pt>
                <c:pt idx="454">
                  <c:v>866338.07611083903</c:v>
                </c:pt>
                <c:pt idx="455">
                  <c:v>971938.93603515602</c:v>
                </c:pt>
                <c:pt idx="456">
                  <c:v>1093516.7189941399</c:v>
                </c:pt>
                <c:pt idx="457">
                  <c:v>932338.54943847598</c:v>
                </c:pt>
                <c:pt idx="458">
                  <c:v>961517.43817138602</c:v>
                </c:pt>
                <c:pt idx="459">
                  <c:v>893432.99102783203</c:v>
                </c:pt>
                <c:pt idx="460">
                  <c:v>#N/A</c:v>
                </c:pt>
                <c:pt idx="461">
                  <c:v>948317.95043945301</c:v>
                </c:pt>
                <c:pt idx="462">
                  <c:v>930254.36694335903</c:v>
                </c:pt>
                <c:pt idx="463">
                  <c:v>939980.88049316395</c:v>
                </c:pt>
                <c:pt idx="464">
                  <c:v>924001.43176269496</c:v>
                </c:pt>
                <c:pt idx="465">
                  <c:v>922612.15197753895</c:v>
                </c:pt>
                <c:pt idx="466">
                  <c:v>872591.94567871001</c:v>
                </c:pt>
                <c:pt idx="467">
                  <c:v>996254.79248046805</c:v>
                </c:pt>
                <c:pt idx="468">
                  <c:v>964296.82916259696</c:v>
                </c:pt>
                <c:pt idx="469">
                  <c:v>957349.45587158203</c:v>
                </c:pt>
                <c:pt idx="470">
                  <c:v>999032.65307617094</c:v>
                </c:pt>
                <c:pt idx="471">
                  <c:v>#N/A</c:v>
                </c:pt>
                <c:pt idx="472">
                  <c:v>1119224.45703125</c:v>
                </c:pt>
                <c:pt idx="473">
                  <c:v>1156737.9356079099</c:v>
                </c:pt>
                <c:pt idx="474">
                  <c:v>1124782.34729003</c:v>
                </c:pt>
                <c:pt idx="475">
                  <c:v>1053917.6226196201</c:v>
                </c:pt>
                <c:pt idx="476">
                  <c:v>1053222.7333374</c:v>
                </c:pt>
                <c:pt idx="477">
                  <c:v>1001813.03619384</c:v>
                </c:pt>
                <c:pt idx="478">
                  <c:v>1070590.94207763</c:v>
                </c:pt>
                <c:pt idx="479">
                  <c:v>1100462.9097289999</c:v>
                </c:pt>
                <c:pt idx="480">
                  <c:v>1026822.95318603</c:v>
                </c:pt>
                <c:pt idx="481">
                  <c:v>907328.36035156203</c:v>
                </c:pt>
                <c:pt idx="482">
                  <c:v>1100464.6304931601</c:v>
                </c:pt>
                <c:pt idx="483">
                  <c:v>1056695.2697143501</c:v>
                </c:pt>
                <c:pt idx="484">
                  <c:v>1274152.9588623</c:v>
                </c:pt>
                <c:pt idx="485">
                  <c:v>1998770.19396972</c:v>
                </c:pt>
                <c:pt idx="486">
                  <c:v>1967505.8531494101</c:v>
                </c:pt>
                <c:pt idx="487">
                  <c:v>1888998.6049194301</c:v>
                </c:pt>
                <c:pt idx="488">
                  <c:v>1939020.8719482401</c:v>
                </c:pt>
                <c:pt idx="489">
                  <c:v>2187045.7320556599</c:v>
                </c:pt>
                <c:pt idx="490">
                  <c:v>2186350.8162841699</c:v>
                </c:pt>
                <c:pt idx="491">
                  <c:v>2175930.98870849</c:v>
                </c:pt>
                <c:pt idx="492">
                  <c:v>2275973.2009277302</c:v>
                </c:pt>
                <c:pt idx="493">
                  <c:v>2304456.98937988</c:v>
                </c:pt>
                <c:pt idx="494">
                  <c:v>2328078.3944702102</c:v>
                </c:pt>
                <c:pt idx="495">
                  <c:v>2175930.43225097</c:v>
                </c:pt>
                <c:pt idx="496">
                  <c:v>2179404.1002807599</c:v>
                </c:pt>
                <c:pt idx="497">
                  <c:v>2169677.8690795898</c:v>
                </c:pt>
                <c:pt idx="498">
                  <c:v>2230120.3355712802</c:v>
                </c:pt>
                <c:pt idx="499">
                  <c:v>2162731.8922119099</c:v>
                </c:pt>
                <c:pt idx="500">
                  <c:v>2110621.94818115</c:v>
                </c:pt>
                <c:pt idx="501">
                  <c:v>2126601.3255615202</c:v>
                </c:pt>
                <c:pt idx="502">
                  <c:v>2143278.0943603502</c:v>
                </c:pt>
                <c:pt idx="503">
                  <c:v>2139109.6107788002</c:v>
                </c:pt>
                <c:pt idx="504">
                  <c:v>2168983.1671142499</c:v>
                </c:pt>
                <c:pt idx="505">
                  <c:v>2157172.67724609</c:v>
                </c:pt>
                <c:pt idx="506">
                  <c:v>2088391.7576293901</c:v>
                </c:pt>
                <c:pt idx="507">
                  <c:v>2087697.2007446201</c:v>
                </c:pt>
                <c:pt idx="508">
                  <c:v>2364901.7331542899</c:v>
                </c:pt>
                <c:pt idx="509">
                  <c:v>2123129.6135253902</c:v>
                </c:pt>
                <c:pt idx="510">
                  <c:v>2089780.1721191399</c:v>
                </c:pt>
                <c:pt idx="511">
                  <c:v>2021698.5573120101</c:v>
                </c:pt>
                <c:pt idx="512">
                  <c:v>2021003.8684692299</c:v>
                </c:pt>
                <c:pt idx="513">
                  <c:v>1993907.9296875</c:v>
                </c:pt>
                <c:pt idx="514">
                  <c:v>1957781.08166503</c:v>
                </c:pt>
                <c:pt idx="515">
                  <c:v>1904980.3942871001</c:v>
                </c:pt>
                <c:pt idx="516">
                  <c:v>1904285.5286865199</c:v>
                </c:pt>
                <c:pt idx="517">
                  <c:v>1975846.64703369</c:v>
                </c:pt>
                <c:pt idx="518">
                  <c:v>1828559.7693481401</c:v>
                </c:pt>
                <c:pt idx="519">
                  <c:v>1825085.8610229399</c:v>
                </c:pt>
                <c:pt idx="520">
                  <c:v>1821611.62573242</c:v>
                </c:pt>
                <c:pt idx="521">
                  <c:v>1891084.54504394</c:v>
                </c:pt>
                <c:pt idx="522">
                  <c:v>1797296.1468505799</c:v>
                </c:pt>
                <c:pt idx="523">
                  <c:v>1716011.84558105</c:v>
                </c:pt>
                <c:pt idx="524">
                  <c:v>1677105.29766845</c:v>
                </c:pt>
                <c:pt idx="525">
                  <c:v>1679884.3456420801</c:v>
                </c:pt>
                <c:pt idx="526">
                  <c:v>1707674.2714233301</c:v>
                </c:pt>
                <c:pt idx="527">
                  <c:v>1698640.6755981401</c:v>
                </c:pt>
                <c:pt idx="528">
                  <c:v>1606241.10870361</c:v>
                </c:pt>
                <c:pt idx="529">
                  <c:v>1624302.9873657201</c:v>
                </c:pt>
                <c:pt idx="530">
                  <c:v>1624997.4650268501</c:v>
                </c:pt>
                <c:pt idx="531">
                  <c:v>1481881.0339965799</c:v>
                </c:pt>
                <c:pt idx="532">
                  <c:v>1479102.0308227499</c:v>
                </c:pt>
                <c:pt idx="533">
                  <c:v>1515229.41479492</c:v>
                </c:pt>
                <c:pt idx="534">
                  <c:v>1391567.3016967699</c:v>
                </c:pt>
                <c:pt idx="535">
                  <c:v>1370025.86157226</c:v>
                </c:pt>
                <c:pt idx="536">
                  <c:v>1255394.68389892</c:v>
                </c:pt>
                <c:pt idx="537">
                  <c:v>1251226.2846679599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'[multisensor-3-cloudfree-1984-01-01_2018-01-01_info_2017-04-09_20_22.xlsx]Sheet4'!$G$129:$G$666</c:f>
              <c:numCache>
                <c:formatCode>General</c:formatCode>
                <c:ptCount val="538"/>
                <c:pt idx="0">
                  <c:v>1457335.1431172341</c:v>
                </c:pt>
                <c:pt idx="1">
                  <c:v>1212589.7819781676</c:v>
                </c:pt>
                <c:pt idx="2">
                  <c:v>1210686.7563724518</c:v>
                </c:pt>
                <c:pt idx="3">
                  <c:v>1939878.1627055723</c:v>
                </c:pt>
                <c:pt idx="4">
                  <c:v>2294342.0174764469</c:v>
                </c:pt>
                <c:pt idx="5">
                  <c:v>2516257.1929034311</c:v>
                </c:pt>
                <c:pt idx="6">
                  <c:v>2752420.2926678117</c:v>
                </c:pt>
                <c:pt idx="7">
                  <c:v>2810323.36932607</c:v>
                </c:pt>
                <c:pt idx="8">
                  <c:v>2810323.36932607</c:v>
                </c:pt>
                <c:pt idx="9">
                  <c:v>2810323.36932607</c:v>
                </c:pt>
                <c:pt idx="10">
                  <c:v>2810323.36932607</c:v>
                </c:pt>
                <c:pt idx="11">
                  <c:v>2810323.36932607</c:v>
                </c:pt>
                <c:pt idx="12">
                  <c:v>1365217.3128537834</c:v>
                </c:pt>
                <c:pt idx="13">
                  <c:v>1233204.5782974456</c:v>
                </c:pt>
                <c:pt idx="14">
                  <c:v>1233204.5782974456</c:v>
                </c:pt>
                <c:pt idx="15">
                  <c:v>1911218.0793087464</c:v>
                </c:pt>
                <c:pt idx="16">
                  <c:v>1911218.0793087464</c:v>
                </c:pt>
                <c:pt idx="17">
                  <c:v>1911218.0793087464</c:v>
                </c:pt>
                <c:pt idx="18">
                  <c:v>1911218.0793087464</c:v>
                </c:pt>
                <c:pt idx="19">
                  <c:v>1911218.0793087464</c:v>
                </c:pt>
                <c:pt idx="20">
                  <c:v>2098050.2604041249</c:v>
                </c:pt>
                <c:pt idx="21">
                  <c:v>1843790.5307742767</c:v>
                </c:pt>
                <c:pt idx="22">
                  <c:v>1431495.2116634231</c:v>
                </c:pt>
                <c:pt idx="23">
                  <c:v>2057952.2404412273</c:v>
                </c:pt>
                <c:pt idx="24">
                  <c:v>2472214.4900192507</c:v>
                </c:pt>
                <c:pt idx="25">
                  <c:v>2777175.9999170899</c:v>
                </c:pt>
                <c:pt idx="26">
                  <c:v>2833725.7498141844</c:v>
                </c:pt>
                <c:pt idx="27">
                  <c:v>2821754.667267669</c:v>
                </c:pt>
                <c:pt idx="28">
                  <c:v>2758600.7964599412</c:v>
                </c:pt>
                <c:pt idx="29">
                  <c:v>2690413.9897634741</c:v>
                </c:pt>
                <c:pt idx="30">
                  <c:v>2604765.7290520146</c:v>
                </c:pt>
                <c:pt idx="31">
                  <c:v>2412343.2573548052</c:v>
                </c:pt>
                <c:pt idx="32">
                  <c:v>2303447.2858114168</c:v>
                </c:pt>
                <c:pt idx="33">
                  <c:v>2182418.3737777639</c:v>
                </c:pt>
                <c:pt idx="34">
                  <c:v>2035040.9608450718</c:v>
                </c:pt>
                <c:pt idx="35">
                  <c:v>1733126.2324587442</c:v>
                </c:pt>
                <c:pt idx="36">
                  <c:v>1579339.0633480158</c:v>
                </c:pt>
                <c:pt idx="37">
                  <c:v>1411819.4730835967</c:v>
                </c:pt>
                <c:pt idx="38">
                  <c:v>1282523.4998459928</c:v>
                </c:pt>
                <c:pt idx="39">
                  <c:v>1233204.5782974456</c:v>
                </c:pt>
                <c:pt idx="40">
                  <c:v>1238567.7169635892</c:v>
                </c:pt>
                <c:pt idx="41">
                  <c:v>1835425.435337238</c:v>
                </c:pt>
                <c:pt idx="42">
                  <c:v>2142638.8875511475</c:v>
                </c:pt>
                <c:pt idx="43">
                  <c:v>2590683.0341636669</c:v>
                </c:pt>
                <c:pt idx="44">
                  <c:v>2590683.0341636669</c:v>
                </c:pt>
                <c:pt idx="45">
                  <c:v>2595206.2805532478</c:v>
                </c:pt>
                <c:pt idx="46">
                  <c:v>2625441.9770825189</c:v>
                </c:pt>
                <c:pt idx="47">
                  <c:v>2807727.97925747</c:v>
                </c:pt>
                <c:pt idx="48">
                  <c:v>2949274.1055320948</c:v>
                </c:pt>
                <c:pt idx="49">
                  <c:v>2942922.8016093839</c:v>
                </c:pt>
                <c:pt idx="50">
                  <c:v>2813439.1242545098</c:v>
                </c:pt>
                <c:pt idx="51">
                  <c:v>2643144.2966824397</c:v>
                </c:pt>
                <c:pt idx="52">
                  <c:v>2643144.2966824397</c:v>
                </c:pt>
                <c:pt idx="53">
                  <c:v>2540138.7778355274</c:v>
                </c:pt>
                <c:pt idx="54">
                  <c:v>2317852.6869521011</c:v>
                </c:pt>
                <c:pt idx="55">
                  <c:v>2199351.0882987175</c:v>
                </c:pt>
                <c:pt idx="56">
                  <c:v>2199351.0882987175</c:v>
                </c:pt>
                <c:pt idx="57">
                  <c:v>2080038.7861847412</c:v>
                </c:pt>
                <c:pt idx="58">
                  <c:v>1966892.0540157706</c:v>
                </c:pt>
                <c:pt idx="59">
                  <c:v>1849081.002100138</c:v>
                </c:pt>
                <c:pt idx="60">
                  <c:v>1727099.7809537221</c:v>
                </c:pt>
                <c:pt idx="61">
                  <c:v>1616568.9857373945</c:v>
                </c:pt>
                <c:pt idx="62">
                  <c:v>1473159.6737378277</c:v>
                </c:pt>
                <c:pt idx="63">
                  <c:v>1373542.4957249779</c:v>
                </c:pt>
                <c:pt idx="64">
                  <c:v>1291841.9253651518</c:v>
                </c:pt>
                <c:pt idx="65">
                  <c:v>1229378.4444208723</c:v>
                </c:pt>
                <c:pt idx="66">
                  <c:v>1229378.4444208723</c:v>
                </c:pt>
                <c:pt idx="67">
                  <c:v>1227466.839812696</c:v>
                </c:pt>
                <c:pt idx="68">
                  <c:v>1226702.4709389079</c:v>
                </c:pt>
                <c:pt idx="69">
                  <c:v>1200427.2641381249</c:v>
                </c:pt>
                <c:pt idx="70">
                  <c:v>1200427.2641381249</c:v>
                </c:pt>
                <c:pt idx="71">
                  <c:v>1241635.7992275152</c:v>
                </c:pt>
                <c:pt idx="72">
                  <c:v>1325809.5074584708</c:v>
                </c:pt>
                <c:pt idx="73">
                  <c:v>1389049.1743176244</c:v>
                </c:pt>
                <c:pt idx="74">
                  <c:v>1516880.2872102242</c:v>
                </c:pt>
                <c:pt idx="75">
                  <c:v>1495985.8046099544</c:v>
                </c:pt>
                <c:pt idx="76">
                  <c:v>1504986.6712780204</c:v>
                </c:pt>
                <c:pt idx="77">
                  <c:v>1492309.0717522427</c:v>
                </c:pt>
                <c:pt idx="78">
                  <c:v>1482519.8929966427</c:v>
                </c:pt>
                <c:pt idx="79">
                  <c:v>1432300.2918006387</c:v>
                </c:pt>
                <c:pt idx="80">
                  <c:v>1401017.7489265334</c:v>
                </c:pt>
                <c:pt idx="81">
                  <c:v>1361654.6417260543</c:v>
                </c:pt>
                <c:pt idx="82">
                  <c:v>1319540.4463866726</c:v>
                </c:pt>
                <c:pt idx="83">
                  <c:v>1282523.4998459928</c:v>
                </c:pt>
                <c:pt idx="84">
                  <c:v>1277098.1244230643</c:v>
                </c:pt>
                <c:pt idx="85">
                  <c:v>1231291.0239165649</c:v>
                </c:pt>
                <c:pt idx="86">
                  <c:v>1192088.6964304373</c:v>
                </c:pt>
                <c:pt idx="87">
                  <c:v>1141333.4671908524</c:v>
                </c:pt>
                <c:pt idx="88">
                  <c:v>1098658.090964891</c:v>
                </c:pt>
                <c:pt idx="89">
                  <c:v>1056134.085735539</c:v>
                </c:pt>
                <c:pt idx="90">
                  <c:v>1056134.085735539</c:v>
                </c:pt>
                <c:pt idx="91">
                  <c:v>1039053.9040172007</c:v>
                </c:pt>
                <c:pt idx="92">
                  <c:v>1032535.3701726999</c:v>
                </c:pt>
                <c:pt idx="93">
                  <c:v>1044858.763088705</c:v>
                </c:pt>
                <c:pt idx="94">
                  <c:v>1044858.763088705</c:v>
                </c:pt>
                <c:pt idx="95">
                  <c:v>1494759.8760330584</c:v>
                </c:pt>
                <c:pt idx="96">
                  <c:v>1699219.9483979493</c:v>
                </c:pt>
                <c:pt idx="97">
                  <c:v>1853935.5337410234</c:v>
                </c:pt>
                <c:pt idx="98">
                  <c:v>2039615.417671157</c:v>
                </c:pt>
                <c:pt idx="99">
                  <c:v>2269494.3213451188</c:v>
                </c:pt>
                <c:pt idx="100">
                  <c:v>2269494.3213451188</c:v>
                </c:pt>
                <c:pt idx="101">
                  <c:v>2352568.8410340808</c:v>
                </c:pt>
                <c:pt idx="102">
                  <c:v>2398196.9514698721</c:v>
                </c:pt>
                <c:pt idx="103">
                  <c:v>2389432.9808291513</c:v>
                </c:pt>
                <c:pt idx="104">
                  <c:v>2367093.5682940762</c:v>
                </c:pt>
                <c:pt idx="105">
                  <c:v>2323624.6742657386</c:v>
                </c:pt>
                <c:pt idx="106">
                  <c:v>2269017.5144164823</c:v>
                </c:pt>
                <c:pt idx="107">
                  <c:v>2269017.5144164823</c:v>
                </c:pt>
                <c:pt idx="108">
                  <c:v>2203592.1635117847</c:v>
                </c:pt>
                <c:pt idx="109">
                  <c:v>2143571.6388409492</c:v>
                </c:pt>
                <c:pt idx="110">
                  <c:v>2101289.3673800863</c:v>
                </c:pt>
                <c:pt idx="111">
                  <c:v>2049234.4700312242</c:v>
                </c:pt>
                <c:pt idx="112">
                  <c:v>1958773.1463368982</c:v>
                </c:pt>
                <c:pt idx="113">
                  <c:v>1857469.0658645704</c:v>
                </c:pt>
                <c:pt idx="114">
                  <c:v>1754711.6662864573</c:v>
                </c:pt>
                <c:pt idx="115">
                  <c:v>1648605.3311324213</c:v>
                </c:pt>
                <c:pt idx="116">
                  <c:v>1431897.7322347928</c:v>
                </c:pt>
                <c:pt idx="117">
                  <c:v>1310546.1605603341</c:v>
                </c:pt>
                <c:pt idx="118">
                  <c:v>1063063.2902041543</c:v>
                </c:pt>
                <c:pt idx="119">
                  <c:v>960249.4140167255</c:v>
                </c:pt>
                <c:pt idx="120">
                  <c:v>990115.65901804715</c:v>
                </c:pt>
                <c:pt idx="121">
                  <c:v>990115.65901804715</c:v>
                </c:pt>
                <c:pt idx="122">
                  <c:v>1006228.6174611654</c:v>
                </c:pt>
                <c:pt idx="123">
                  <c:v>1429885.5193285272</c:v>
                </c:pt>
                <c:pt idx="124">
                  <c:v>1676183.5337767843</c:v>
                </c:pt>
                <c:pt idx="125">
                  <c:v>1935838.1870994344</c:v>
                </c:pt>
                <c:pt idx="126">
                  <c:v>2249502.0053617191</c:v>
                </c:pt>
                <c:pt idx="127">
                  <c:v>2249502.0053617191</c:v>
                </c:pt>
                <c:pt idx="128">
                  <c:v>2686844.3182401825</c:v>
                </c:pt>
                <c:pt idx="129">
                  <c:v>2940278.0822815839</c:v>
                </c:pt>
                <c:pt idx="130">
                  <c:v>2831642.3405869864</c:v>
                </c:pt>
                <c:pt idx="131">
                  <c:v>2789587.5456219073</c:v>
                </c:pt>
                <c:pt idx="132">
                  <c:v>2719552.4427457713</c:v>
                </c:pt>
                <c:pt idx="133">
                  <c:v>2665974.6137168258</c:v>
                </c:pt>
                <c:pt idx="134">
                  <c:v>2570617.9324397817</c:v>
                </c:pt>
                <c:pt idx="135">
                  <c:v>2501872.2737755161</c:v>
                </c:pt>
                <c:pt idx="136">
                  <c:v>2368063.1312984042</c:v>
                </c:pt>
                <c:pt idx="137">
                  <c:v>2026360.2361257654</c:v>
                </c:pt>
                <c:pt idx="138">
                  <c:v>1841147.4008660298</c:v>
                </c:pt>
                <c:pt idx="139">
                  <c:v>1642686.9750546757</c:v>
                </c:pt>
                <c:pt idx="140">
                  <c:v>1428678.659532452</c:v>
                </c:pt>
                <c:pt idx="141">
                  <c:v>1225938.258045353</c:v>
                </c:pt>
                <c:pt idx="142">
                  <c:v>1225938.258045353</c:v>
                </c:pt>
                <c:pt idx="143">
                  <c:v>1220211.6332668811</c:v>
                </c:pt>
                <c:pt idx="144">
                  <c:v>1225174.2011331953</c:v>
                </c:pt>
                <c:pt idx="145">
                  <c:v>1173960.9701733571</c:v>
                </c:pt>
                <c:pt idx="146">
                  <c:v>1243554.6179965604</c:v>
                </c:pt>
                <c:pt idx="147">
                  <c:v>1243554.6179965604</c:v>
                </c:pt>
                <c:pt idx="148">
                  <c:v>1353354.0259976871</c:v>
                </c:pt>
                <c:pt idx="149">
                  <c:v>1383873.6912189052</c:v>
                </c:pt>
                <c:pt idx="150">
                  <c:v>1486188.2028344553</c:v>
                </c:pt>
                <c:pt idx="151">
                  <c:v>1654531.3303230796</c:v>
                </c:pt>
                <c:pt idx="152">
                  <c:v>1730542.5316374749</c:v>
                </c:pt>
                <c:pt idx="153">
                  <c:v>1826196.1816356052</c:v>
                </c:pt>
                <c:pt idx="154">
                  <c:v>2004492.688907776</c:v>
                </c:pt>
                <c:pt idx="155">
                  <c:v>2008586.0103077721</c:v>
                </c:pt>
                <c:pt idx="156">
                  <c:v>1986791.4625979029</c:v>
                </c:pt>
                <c:pt idx="157">
                  <c:v>1964184.3476193026</c:v>
                </c:pt>
                <c:pt idx="158">
                  <c:v>1920157.197364606</c:v>
                </c:pt>
                <c:pt idx="159">
                  <c:v>1861447.2726546228</c:v>
                </c:pt>
                <c:pt idx="160">
                  <c:v>1788579.608410364</c:v>
                </c:pt>
                <c:pt idx="161">
                  <c:v>1666830.9280276299</c:v>
                </c:pt>
                <c:pt idx="162">
                  <c:v>1538288.8953958172</c:v>
                </c:pt>
                <c:pt idx="163">
                  <c:v>1210686.7563724518</c:v>
                </c:pt>
                <c:pt idx="164">
                  <c:v>976926.38264037669</c:v>
                </c:pt>
                <c:pt idx="165">
                  <c:v>726640.83845098503</c:v>
                </c:pt>
                <c:pt idx="166">
                  <c:v>619229.75565539673</c:v>
                </c:pt>
                <c:pt idx="167">
                  <c:v>611389.48279549368</c:v>
                </c:pt>
                <c:pt idx="168">
                  <c:v>611389.48279549368</c:v>
                </c:pt>
                <c:pt idx="169">
                  <c:v>605447.17552489601</c:v>
                </c:pt>
                <c:pt idx="170">
                  <c:v>605447.17552489601</c:v>
                </c:pt>
                <c:pt idx="171">
                  <c:v>624889.84335912392</c:v>
                </c:pt>
                <c:pt idx="172">
                  <c:v>603573.58210138045</c:v>
                </c:pt>
                <c:pt idx="173">
                  <c:v>604197.957260767</c:v>
                </c:pt>
                <c:pt idx="174">
                  <c:v>2179601.1681191158</c:v>
                </c:pt>
                <c:pt idx="175">
                  <c:v>2603758.8083941955</c:v>
                </c:pt>
                <c:pt idx="176">
                  <c:v>2701645.3969606664</c:v>
                </c:pt>
                <c:pt idx="177">
                  <c:v>2848849.12603884</c:v>
                </c:pt>
                <c:pt idx="178">
                  <c:v>2867145.1515762601</c:v>
                </c:pt>
                <c:pt idx="179">
                  <c:v>2949274.1055320948</c:v>
                </c:pt>
                <c:pt idx="180">
                  <c:v>2900198.3765407931</c:v>
                </c:pt>
                <c:pt idx="181">
                  <c:v>2890213.6435115244</c:v>
                </c:pt>
                <c:pt idx="182">
                  <c:v>2805133.5640787147</c:v>
                </c:pt>
                <c:pt idx="183">
                  <c:v>2805133.5640787147</c:v>
                </c:pt>
                <c:pt idx="184">
                  <c:v>2703689.4987593405</c:v>
                </c:pt>
                <c:pt idx="185">
                  <c:v>2670550.1530237962</c:v>
                </c:pt>
                <c:pt idx="186">
                  <c:v>2670550.1530237962</c:v>
                </c:pt>
                <c:pt idx="187">
                  <c:v>2624936.8984403554</c:v>
                </c:pt>
                <c:pt idx="188">
                  <c:v>2565110.9676936176</c:v>
                </c:pt>
                <c:pt idx="189">
                  <c:v>2565110.9676936176</c:v>
                </c:pt>
                <c:pt idx="190">
                  <c:v>2500386.0504750628</c:v>
                </c:pt>
                <c:pt idx="191">
                  <c:v>2412343.2573548052</c:v>
                </c:pt>
                <c:pt idx="192">
                  <c:v>2412343.2573548052</c:v>
                </c:pt>
                <c:pt idx="193">
                  <c:v>2310645.5993908457</c:v>
                </c:pt>
                <c:pt idx="194">
                  <c:v>2191348.7864518538</c:v>
                </c:pt>
                <c:pt idx="195">
                  <c:v>2191348.7864518538</c:v>
                </c:pt>
                <c:pt idx="196">
                  <c:v>2055656.7254906986</c:v>
                </c:pt>
                <c:pt idx="197">
                  <c:v>1915685.6885633897</c:v>
                </c:pt>
                <c:pt idx="198">
                  <c:v>1915685.6885633897</c:v>
                </c:pt>
                <c:pt idx="199">
                  <c:v>1463820.0830772985</c:v>
                </c:pt>
                <c:pt idx="200">
                  <c:v>1315627.3526244331</c:v>
                </c:pt>
                <c:pt idx="201">
                  <c:v>1238951.090760529</c:v>
                </c:pt>
                <c:pt idx="202">
                  <c:v>1220974.6762970462</c:v>
                </c:pt>
                <c:pt idx="203">
                  <c:v>1471940.2963959146</c:v>
                </c:pt>
                <c:pt idx="204">
                  <c:v>1977736.9179669768</c:v>
                </c:pt>
                <c:pt idx="205">
                  <c:v>2167877.9219510034</c:v>
                </c:pt>
                <c:pt idx="206">
                  <c:v>2452029.0778949857</c:v>
                </c:pt>
                <c:pt idx="207">
                  <c:v>2452029.0778949857</c:v>
                </c:pt>
                <c:pt idx="208">
                  <c:v>2616860.9435553662</c:v>
                </c:pt>
                <c:pt idx="209">
                  <c:v>2603758.8083941955</c:v>
                </c:pt>
                <c:pt idx="210">
                  <c:v>2850415.4850193299</c:v>
                </c:pt>
                <c:pt idx="211">
                  <c:v>2981114.8553539533</c:v>
                </c:pt>
                <c:pt idx="212">
                  <c:v>3002420.0128263328</c:v>
                </c:pt>
                <c:pt idx="213">
                  <c:v>2986967.5538828596</c:v>
                </c:pt>
                <c:pt idx="214">
                  <c:v>2783378.9650956169</c:v>
                </c:pt>
                <c:pt idx="215">
                  <c:v>2747274.1623432375</c:v>
                </c:pt>
                <c:pt idx="216">
                  <c:v>2552113.262382336</c:v>
                </c:pt>
                <c:pt idx="217">
                  <c:v>2473694.0450943075</c:v>
                </c:pt>
                <c:pt idx="218">
                  <c:v>2438281.5880107228</c:v>
                </c:pt>
                <c:pt idx="219">
                  <c:v>2389919.5366259664</c:v>
                </c:pt>
                <c:pt idx="220">
                  <c:v>2332293.1840107776</c:v>
                </c:pt>
                <c:pt idx="221">
                  <c:v>2269971.1672705598</c:v>
                </c:pt>
                <c:pt idx="222">
                  <c:v>2186176.8317350652</c:v>
                </c:pt>
                <c:pt idx="223">
                  <c:v>2037785.166996764</c:v>
                </c:pt>
                <c:pt idx="224">
                  <c:v>1886271.5310940985</c:v>
                </c:pt>
                <c:pt idx="225">
                  <c:v>1731403.6092627794</c:v>
                </c:pt>
                <c:pt idx="226">
                  <c:v>1378704.7983566299</c:v>
                </c:pt>
                <c:pt idx="227">
                  <c:v>1255088.0032288842</c:v>
                </c:pt>
                <c:pt idx="228">
                  <c:v>1237417.8295372985</c:v>
                </c:pt>
                <c:pt idx="229">
                  <c:v>1237417.8295372985</c:v>
                </c:pt>
                <c:pt idx="230">
                  <c:v>1242786.9735041168</c:v>
                </c:pt>
                <c:pt idx="231">
                  <c:v>1242786.9735041168</c:v>
                </c:pt>
                <c:pt idx="232">
                  <c:v>1254318.0190084968</c:v>
                </c:pt>
                <c:pt idx="233">
                  <c:v>1228613.6855918448</c:v>
                </c:pt>
                <c:pt idx="234">
                  <c:v>1256628.4396185074</c:v>
                </c:pt>
                <c:pt idx="235">
                  <c:v>1263954.0329773445</c:v>
                </c:pt>
                <c:pt idx="236">
                  <c:v>1212970.5040855333</c:v>
                </c:pt>
                <c:pt idx="237">
                  <c:v>1206503.5316371359</c:v>
                </c:pt>
                <c:pt idx="238">
                  <c:v>1210686.7563724518</c:v>
                </c:pt>
                <c:pt idx="239">
                  <c:v>1439956.3327187207</c:v>
                </c:pt>
                <c:pt idx="240">
                  <c:v>1449647.2429053392</c:v>
                </c:pt>
                <c:pt idx="241">
                  <c:v>1534988.4001654573</c:v>
                </c:pt>
                <c:pt idx="242">
                  <c:v>1534988.4001654573</c:v>
                </c:pt>
                <c:pt idx="243">
                  <c:v>1635932.4984485283</c:v>
                </c:pt>
                <c:pt idx="244">
                  <c:v>1754279.002220137</c:v>
                </c:pt>
                <c:pt idx="245">
                  <c:v>1753846.3771494571</c:v>
                </c:pt>
                <c:pt idx="246">
                  <c:v>1781612.9964811262</c:v>
                </c:pt>
                <c:pt idx="247">
                  <c:v>1774221.9095327891</c:v>
                </c:pt>
                <c:pt idx="248">
                  <c:v>1725379.3415054679</c:v>
                </c:pt>
                <c:pt idx="249">
                  <c:v>1690674.6845273301</c:v>
                </c:pt>
                <c:pt idx="250">
                  <c:v>1654531.3303230796</c:v>
                </c:pt>
                <c:pt idx="251">
                  <c:v>1578922.5044089835</c:v>
                </c:pt>
                <c:pt idx="252">
                  <c:v>1496803.2853084151</c:v>
                </c:pt>
                <c:pt idx="253">
                  <c:v>1485372.7499046363</c:v>
                </c:pt>
                <c:pt idx="254">
                  <c:v>1388650.8262599818</c:v>
                </c:pt>
                <c:pt idx="255">
                  <c:v>1190196.1995998863</c:v>
                </c:pt>
                <c:pt idx="256">
                  <c:v>1082833.6787503213</c:v>
                </c:pt>
                <c:pt idx="257">
                  <c:v>938030.29876202345</c:v>
                </c:pt>
                <c:pt idx="258">
                  <c:v>897523.76284683123</c:v>
                </c:pt>
                <c:pt idx="259">
                  <c:v>904122.5197550375</c:v>
                </c:pt>
                <c:pt idx="260">
                  <c:v>889208.61262246035</c:v>
                </c:pt>
                <c:pt idx="261">
                  <c:v>910038.60328346491</c:v>
                </c:pt>
                <c:pt idx="262">
                  <c:v>1289121.7310260981</c:v>
                </c:pt>
                <c:pt idx="263">
                  <c:v>1344676.5877096914</c:v>
                </c:pt>
                <c:pt idx="264">
                  <c:v>1589348.1765198521</c:v>
                </c:pt>
                <c:pt idx="265">
                  <c:v>1879166.4072778076</c:v>
                </c:pt>
                <c:pt idx="266">
                  <c:v>2237634.4759762287</c:v>
                </c:pt>
                <c:pt idx="267">
                  <c:v>2323624.6742657386</c:v>
                </c:pt>
                <c:pt idx="268">
                  <c:v>2341939.6797800437</c:v>
                </c:pt>
                <c:pt idx="269">
                  <c:v>2340009.1327726841</c:v>
                </c:pt>
                <c:pt idx="270">
                  <c:v>2335185.4949328117</c:v>
                </c:pt>
                <c:pt idx="271">
                  <c:v>2326994.2600617651</c:v>
                </c:pt>
                <c:pt idx="272">
                  <c:v>2306805.4069404025</c:v>
                </c:pt>
                <c:pt idx="273">
                  <c:v>2279516.2748359144</c:v>
                </c:pt>
                <c:pt idx="274">
                  <c:v>2248076.6149866395</c:v>
                </c:pt>
                <c:pt idx="275">
                  <c:v>2215389.5010601263</c:v>
                </c:pt>
                <c:pt idx="276">
                  <c:v>2184297.2907924559</c:v>
                </c:pt>
                <c:pt idx="277">
                  <c:v>2147770.9499082994</c:v>
                </c:pt>
                <c:pt idx="278">
                  <c:v>2070825.1400606241</c:v>
                </c:pt>
                <c:pt idx="279">
                  <c:v>1979546.5790375602</c:v>
                </c:pt>
                <c:pt idx="280">
                  <c:v>1887160.3734907694</c:v>
                </c:pt>
                <c:pt idx="281">
                  <c:v>1779872.9033162817</c:v>
                </c:pt>
                <c:pt idx="282">
                  <c:v>1509494.1822870169</c:v>
                </c:pt>
                <c:pt idx="283">
                  <c:v>1259325.7046258077</c:v>
                </c:pt>
                <c:pt idx="284">
                  <c:v>1233970.2730195131</c:v>
                </c:pt>
                <c:pt idx="285">
                  <c:v>1218686.0151553992</c:v>
                </c:pt>
                <c:pt idx="286">
                  <c:v>1208404.412495438</c:v>
                </c:pt>
                <c:pt idx="287">
                  <c:v>1320715.1349249762</c:v>
                </c:pt>
                <c:pt idx="288">
                  <c:v>1522633.770465618</c:v>
                </c:pt>
                <c:pt idx="289">
                  <c:v>2595709.0584631078</c:v>
                </c:pt>
                <c:pt idx="290">
                  <c:v>2867145.1515762601</c:v>
                </c:pt>
                <c:pt idx="291">
                  <c:v>2951922.1394753549</c:v>
                </c:pt>
                <c:pt idx="292">
                  <c:v>2795283.6773637682</c:v>
                </c:pt>
                <c:pt idx="293">
                  <c:v>2676146.7683408409</c:v>
                </c:pt>
                <c:pt idx="294">
                  <c:v>2567613.5485561099</c:v>
                </c:pt>
                <c:pt idx="295">
                  <c:v>2537148.666291032</c:v>
                </c:pt>
                <c:pt idx="296">
                  <c:v>2505341.4929832797</c:v>
                </c:pt>
                <c:pt idx="297">
                  <c:v>2452029.0778949857</c:v>
                </c:pt>
                <c:pt idx="298">
                  <c:v>2331811.2686742097</c:v>
                </c:pt>
                <c:pt idx="299">
                  <c:v>2121693.2212817483</c:v>
                </c:pt>
                <c:pt idx="300">
                  <c:v>1892496.7034824658</c:v>
                </c:pt>
                <c:pt idx="301">
                  <c:v>1712924.8148214538</c:v>
                </c:pt>
                <c:pt idx="302">
                  <c:v>1624977.76548611</c:v>
                </c:pt>
                <c:pt idx="303">
                  <c:v>1609853.1926318537</c:v>
                </c:pt>
                <c:pt idx="304">
                  <c:v>1568521.2044627406</c:v>
                </c:pt>
                <c:pt idx="305">
                  <c:v>1361258.9843559545</c:v>
                </c:pt>
                <c:pt idx="306">
                  <c:v>1237417.8295372985</c:v>
                </c:pt>
                <c:pt idx="307">
                  <c:v>1229378.4444208723</c:v>
                </c:pt>
                <c:pt idx="308">
                  <c:v>1229378.4444208723</c:v>
                </c:pt>
                <c:pt idx="309">
                  <c:v>1615309.0141166467</c:v>
                </c:pt>
                <c:pt idx="310">
                  <c:v>1901403.0653482769</c:v>
                </c:pt>
                <c:pt idx="311">
                  <c:v>2641625.08321926</c:v>
                </c:pt>
                <c:pt idx="312">
                  <c:v>2873429.0713386144</c:v>
                </c:pt>
                <c:pt idx="313">
                  <c:v>2809285.0963119417</c:v>
                </c:pt>
                <c:pt idx="314">
                  <c:v>2659371.0777396336</c:v>
                </c:pt>
                <c:pt idx="315">
                  <c:v>2463344.5297088474</c:v>
                </c:pt>
                <c:pt idx="316">
                  <c:v>2434849.4924849365</c:v>
                </c:pt>
                <c:pt idx="317">
                  <c:v>2424075.3460978158</c:v>
                </c:pt>
                <c:pt idx="318">
                  <c:v>2391866.1497661378</c:v>
                </c:pt>
                <c:pt idx="319">
                  <c:v>2343387.9994903691</c:v>
                </c:pt>
                <c:pt idx="320">
                  <c:v>2296736.7758811451</c:v>
                </c:pt>
                <c:pt idx="321">
                  <c:v>2226737.8744389862</c:v>
                </c:pt>
                <c:pt idx="322">
                  <c:v>1884050.1075261272</c:v>
                </c:pt>
                <c:pt idx="323">
                  <c:v>1733556.9857468363</c:v>
                </c:pt>
                <c:pt idx="324">
                  <c:v>1580588.9741366263</c:v>
                </c:pt>
                <c:pt idx="325">
                  <c:v>1447222.4096034188</c:v>
                </c:pt>
                <c:pt idx="326">
                  <c:v>1323065.5648815446</c:v>
                </c:pt>
                <c:pt idx="327">
                  <c:v>1580588.9741366263</c:v>
                </c:pt>
                <c:pt idx="328">
                  <c:v>1763806.6196104046</c:v>
                </c:pt>
                <c:pt idx="329">
                  <c:v>1731834.2065694742</c:v>
                </c:pt>
                <c:pt idx="330">
                  <c:v>1843790.5307742767</c:v>
                </c:pt>
                <c:pt idx="331">
                  <c:v>2248076.6149866395</c:v>
                </c:pt>
                <c:pt idx="332">
                  <c:v>2706756.8213224877</c:v>
                </c:pt>
                <c:pt idx="333">
                  <c:v>2907038.1470397115</c:v>
                </c:pt>
                <c:pt idx="334">
                  <c:v>2967830.8157459833</c:v>
                </c:pt>
                <c:pt idx="335">
                  <c:v>2967299.9611031264</c:v>
                </c:pt>
                <c:pt idx="336">
                  <c:v>2974204.1131120641</c:v>
                </c:pt>
                <c:pt idx="337">
                  <c:v>2960402.3993283045</c:v>
                </c:pt>
                <c:pt idx="338">
                  <c:v>2928652.8988939244</c:v>
                </c:pt>
                <c:pt idx="339">
                  <c:v>2878669.9606431648</c:v>
                </c:pt>
                <c:pt idx="340">
                  <c:v>2769946.3043815922</c:v>
                </c:pt>
                <c:pt idx="341">
                  <c:v>2639093.8406914938</c:v>
                </c:pt>
                <c:pt idx="342">
                  <c:v>2293863.182781497</c:v>
                </c:pt>
                <c:pt idx="343">
                  <c:v>2093888.5019661393</c:v>
                </c:pt>
                <c:pt idx="344">
                  <c:v>1679163.3209190331</c:v>
                </c:pt>
                <c:pt idx="345">
                  <c:v>1230908.4300266113</c:v>
                </c:pt>
                <c:pt idx="346">
                  <c:v>1225938.258045353</c:v>
                </c:pt>
                <c:pt idx="347">
                  <c:v>1222501.2303027324</c:v>
                </c:pt>
                <c:pt idx="348">
                  <c:v>1234353.178871097</c:v>
                </c:pt>
                <c:pt idx="349">
                  <c:v>1958773.1463368982</c:v>
                </c:pt>
                <c:pt idx="350">
                  <c:v>2336149.910534732</c:v>
                </c:pt>
                <c:pt idx="351">
                  <c:v>2351601.7737367656</c:v>
                </c:pt>
                <c:pt idx="352">
                  <c:v>2289076.9805875607</c:v>
                </c:pt>
                <c:pt idx="353">
                  <c:v>2165067.9694488645</c:v>
                </c:pt>
                <c:pt idx="354">
                  <c:v>2024078.1746117864</c:v>
                </c:pt>
                <c:pt idx="355">
                  <c:v>1441569.9245990254</c:v>
                </c:pt>
                <c:pt idx="356">
                  <c:v>1242786.9735041168</c:v>
                </c:pt>
                <c:pt idx="357">
                  <c:v>1240101.4461310115</c:v>
                </c:pt>
                <c:pt idx="358">
                  <c:v>1240101.4461310115</c:v>
                </c:pt>
                <c:pt idx="359">
                  <c:v>1276323.6947183032</c:v>
                </c:pt>
                <c:pt idx="360">
                  <c:v>1303911.468621809</c:v>
                </c:pt>
                <c:pt idx="361">
                  <c:v>1413422.146232333</c:v>
                </c:pt>
                <c:pt idx="362">
                  <c:v>1485372.7499046363</c:v>
                </c:pt>
                <c:pt idx="363">
                  <c:v>1565613.2079695817</c:v>
                </c:pt>
                <c:pt idx="364">
                  <c:v>1487819.5766475983</c:v>
                </c:pt>
                <c:pt idx="365">
                  <c:v>1473972.7869408671</c:v>
                </c:pt>
                <c:pt idx="366">
                  <c:v>1471533.9152724482</c:v>
                </c:pt>
                <c:pt idx="367">
                  <c:v>1487819.5766475983</c:v>
                </c:pt>
                <c:pt idx="368">
                  <c:v>1455310.646641301</c:v>
                </c:pt>
                <c:pt idx="369">
                  <c:v>1433508.204476675</c:v>
                </c:pt>
                <c:pt idx="370">
                  <c:v>1397822.6974303834</c:v>
                </c:pt>
                <c:pt idx="371">
                  <c:v>1359281.2824377324</c:v>
                </c:pt>
                <c:pt idx="372">
                  <c:v>1272453.8859224413</c:v>
                </c:pt>
                <c:pt idx="373">
                  <c:v>1230143.3592324611</c:v>
                </c:pt>
                <c:pt idx="374">
                  <c:v>1186036.1381713301</c:v>
                </c:pt>
                <c:pt idx="375">
                  <c:v>1141333.4671908524</c:v>
                </c:pt>
                <c:pt idx="376">
                  <c:v>1099026.9584511407</c:v>
                </c:pt>
                <c:pt idx="377">
                  <c:v>1060144.0146274399</c:v>
                </c:pt>
                <c:pt idx="378">
                  <c:v>1020257.0560120512</c:v>
                </c:pt>
                <c:pt idx="379">
                  <c:v>979773.59459968284</c:v>
                </c:pt>
                <c:pt idx="380">
                  <c:v>940491.44623335451</c:v>
                </c:pt>
                <c:pt idx="381">
                  <c:v>902037.18096017838</c:v>
                </c:pt>
                <c:pt idx="382">
                  <c:v>868862.68204892986</c:v>
                </c:pt>
                <c:pt idx="383">
                  <c:v>833329.19438485987</c:v>
                </c:pt>
                <c:pt idx="384">
                  <c:v>1167562.2787838802</c:v>
                </c:pt>
                <c:pt idx="385">
                  <c:v>1178484.478717437</c:v>
                </c:pt>
                <c:pt idx="386">
                  <c:v>1257784.1763629112</c:v>
                </c:pt>
                <c:pt idx="387">
                  <c:v>1224792.2311699949</c:v>
                </c:pt>
                <c:pt idx="388">
                  <c:v>1287568.1921595242</c:v>
                </c:pt>
                <c:pt idx="389">
                  <c:v>1433105.5279215798</c:v>
                </c:pt>
                <c:pt idx="390">
                  <c:v>1383078.0479835812</c:v>
                </c:pt>
                <c:pt idx="391">
                  <c:v>1315236.2577244639</c:v>
                </c:pt>
                <c:pt idx="392">
                  <c:v>1329732.7400383074</c:v>
                </c:pt>
                <c:pt idx="393">
                  <c:v>1360863.3659803309</c:v>
                </c:pt>
                <c:pt idx="394">
                  <c:v>1325809.5074584708</c:v>
                </c:pt>
                <c:pt idx="395">
                  <c:v>1262024.8804078437</c:v>
                </c:pt>
                <c:pt idx="396">
                  <c:v>1176222.022526199</c:v>
                </c:pt>
                <c:pt idx="397">
                  <c:v>1109371.0802367423</c:v>
                </c:pt>
                <c:pt idx="398">
                  <c:v>1043769.5915997028</c:v>
                </c:pt>
                <c:pt idx="399">
                  <c:v>1019536.2060761545</c:v>
                </c:pt>
                <c:pt idx="400">
                  <c:v>1019536.2060761545</c:v>
                </c:pt>
                <c:pt idx="401">
                  <c:v>1029642.2995475587</c:v>
                </c:pt>
                <c:pt idx="402">
                  <c:v>1023502.8110072017</c:v>
                </c:pt>
                <c:pt idx="403">
                  <c:v>1017734.7636513878</c:v>
                </c:pt>
                <c:pt idx="404">
                  <c:v>1012336.2857033499</c:v>
                </c:pt>
                <c:pt idx="405">
                  <c:v>1008382.978226291</c:v>
                </c:pt>
                <c:pt idx="406">
                  <c:v>1006228.6174611654</c:v>
                </c:pt>
                <c:pt idx="407">
                  <c:v>1015934.2961153015</c:v>
                </c:pt>
                <c:pt idx="408">
                  <c:v>1018815.5121193267</c:v>
                </c:pt>
                <c:pt idx="409">
                  <c:v>1018815.5121193267</c:v>
                </c:pt>
                <c:pt idx="410">
                  <c:v>1021338.6233849451</c:v>
                </c:pt>
                <c:pt idx="411">
                  <c:v>1021338.6233849451</c:v>
                </c:pt>
                <c:pt idx="412">
                  <c:v>1026029.4708586298</c:v>
                </c:pt>
                <c:pt idx="413">
                  <c:v>1029280.8411980513</c:v>
                </c:pt>
                <c:pt idx="414">
                  <c:v>1030726.9085652661</c:v>
                </c:pt>
                <c:pt idx="415">
                  <c:v>1114184.1004963499</c:v>
                </c:pt>
                <c:pt idx="416">
                  <c:v>1092393.3099990245</c:v>
                </c:pt>
                <c:pt idx="417">
                  <c:v>1121601.6155574471</c:v>
                </c:pt>
                <c:pt idx="418">
                  <c:v>1121601.6155574471</c:v>
                </c:pt>
                <c:pt idx="419">
                  <c:v>1117890.9082547761</c:v>
                </c:pt>
                <c:pt idx="420">
                  <c:v>1118261.8035061751</c:v>
                </c:pt>
                <c:pt idx="421">
                  <c:v>1129778.8980265614</c:v>
                </c:pt>
                <c:pt idx="422">
                  <c:v>1130895.4443316907</c:v>
                </c:pt>
                <c:pt idx="423">
                  <c:v>1380692.0541636646</c:v>
                </c:pt>
                <c:pt idx="424">
                  <c:v>1332481.3230754808</c:v>
                </c:pt>
                <c:pt idx="425">
                  <c:v>1257398.8917842507</c:v>
                </c:pt>
                <c:pt idx="426">
                  <c:v>1225938.258045353</c:v>
                </c:pt>
                <c:pt idx="427">
                  <c:v>1167938.3604298346</c:v>
                </c:pt>
                <c:pt idx="428">
                  <c:v>1055769.7807182558</c:v>
                </c:pt>
                <c:pt idx="429">
                  <c:v>768172.77604015544</c:v>
                </c:pt>
                <c:pt idx="430">
                  <c:v>726313.69611248374</c:v>
                </c:pt>
                <c:pt idx="431">
                  <c:v>690566.10597879626</c:v>
                </c:pt>
                <c:pt idx="432">
                  <c:v>674473.18322840147</c:v>
                </c:pt>
                <c:pt idx="433">
                  <c:v>675757.02946749516</c:v>
                </c:pt>
                <c:pt idx="434">
                  <c:v>675757.02946749516</c:v>
                </c:pt>
                <c:pt idx="435">
                  <c:v>687984.68710039742</c:v>
                </c:pt>
                <c:pt idx="436">
                  <c:v>703510.63601323403</c:v>
                </c:pt>
                <c:pt idx="437">
                  <c:v>725659.52841658145</c:v>
                </c:pt>
                <c:pt idx="438">
                  <c:v>772160.48691188917</c:v>
                </c:pt>
                <c:pt idx="439">
                  <c:v>805273.36218045093</c:v>
                </c:pt>
                <c:pt idx="440">
                  <c:v>884368.48111799918</c:v>
                </c:pt>
                <c:pt idx="441">
                  <c:v>933464.66572256759</c:v>
                </c:pt>
                <c:pt idx="442">
                  <c:v>938030.29876202345</c:v>
                </c:pt>
                <c:pt idx="443">
                  <c:v>945419.47351419367</c:v>
                </c:pt>
                <c:pt idx="444">
                  <c:v>1008023.8206090871</c:v>
                </c:pt>
                <c:pt idx="445">
                  <c:v>1009460.6850447599</c:v>
                </c:pt>
                <c:pt idx="446">
                  <c:v>1013055.5758229457</c:v>
                </c:pt>
                <c:pt idx="447">
                  <c:v>1001565.6517422758</c:v>
                </c:pt>
                <c:pt idx="448">
                  <c:v>1001565.6517422758</c:v>
                </c:pt>
                <c:pt idx="449">
                  <c:v>998699.40999662504</c:v>
                </c:pt>
                <c:pt idx="450">
                  <c:v>1001565.6517422758</c:v>
                </c:pt>
                <c:pt idx="451">
                  <c:v>999773.95818568766</c:v>
                </c:pt>
                <c:pt idx="452">
                  <c:v>1002999.708505813</c:v>
                </c:pt>
                <c:pt idx="453">
                  <c:v>999773.95818568766</c:v>
                </c:pt>
                <c:pt idx="454">
                  <c:v>997983.23951428756</c:v>
                </c:pt>
                <c:pt idx="455">
                  <c:v>993689.49224357493</c:v>
                </c:pt>
                <c:pt idx="456">
                  <c:v>990472.8668613825</c:v>
                </c:pt>
                <c:pt idx="457">
                  <c:v>987616.2959903013</c:v>
                </c:pt>
                <c:pt idx="458">
                  <c:v>978349.67665723525</c:v>
                </c:pt>
                <c:pt idx="459">
                  <c:v>976214.9696063716</c:v>
                </c:pt>
                <c:pt idx="460">
                  <c:v>968399.72102083266</c:v>
                </c:pt>
                <c:pt idx="461">
                  <c:v>960603.34624140523</c:v>
                </c:pt>
                <c:pt idx="462">
                  <c:v>951766.73928042874</c:v>
                </c:pt>
                <c:pt idx="463">
                  <c:v>947886.35332020931</c:v>
                </c:pt>
                <c:pt idx="464">
                  <c:v>948944.17245639488</c:v>
                </c:pt>
                <c:pt idx="465">
                  <c:v>948944.17245639488</c:v>
                </c:pt>
                <c:pt idx="466">
                  <c:v>948944.17245639488</c:v>
                </c:pt>
                <c:pt idx="467">
                  <c:v>952119.73561439663</c:v>
                </c:pt>
                <c:pt idx="468">
                  <c:v>977282.14765083976</c:v>
                </c:pt>
                <c:pt idx="469">
                  <c:v>977282.14765083976</c:v>
                </c:pt>
                <c:pt idx="470">
                  <c:v>980129.67157410458</c:v>
                </c:pt>
                <c:pt idx="471">
                  <c:v>920156.75574890338</c:v>
                </c:pt>
                <c:pt idx="472">
                  <c:v>999773.95818568766</c:v>
                </c:pt>
                <c:pt idx="473">
                  <c:v>1167562.2787838802</c:v>
                </c:pt>
                <c:pt idx="474">
                  <c:v>1160424.1366218776</c:v>
                </c:pt>
                <c:pt idx="475">
                  <c:v>1120859.162134584</c:v>
                </c:pt>
                <c:pt idx="476">
                  <c:v>1120859.162134584</c:v>
                </c:pt>
                <c:pt idx="477">
                  <c:v>984405.63691430725</c:v>
                </c:pt>
                <c:pt idx="478">
                  <c:v>948944.17245639488</c:v>
                </c:pt>
                <c:pt idx="479">
                  <c:v>1031811.8685437366</c:v>
                </c:pt>
                <c:pt idx="480">
                  <c:v>1037241.9328172691</c:v>
                </c:pt>
                <c:pt idx="481">
                  <c:v>1044132.6097666752</c:v>
                </c:pt>
                <c:pt idx="482">
                  <c:v>1036155.2180454601</c:v>
                </c:pt>
                <c:pt idx="483">
                  <c:v>1056498.4297484625</c:v>
                </c:pt>
                <c:pt idx="484">
                  <c:v>1364029.4048539363</c:v>
                </c:pt>
                <c:pt idx="485">
                  <c:v>1861005.093693966</c:v>
                </c:pt>
                <c:pt idx="486">
                  <c:v>1861005.093693966</c:v>
                </c:pt>
                <c:pt idx="487">
                  <c:v>1935389.4959005993</c:v>
                </c:pt>
                <c:pt idx="488">
                  <c:v>1990417.6479403395</c:v>
                </c:pt>
                <c:pt idx="489">
                  <c:v>2248551.7061164137</c:v>
                </c:pt>
                <c:pt idx="490">
                  <c:v>2248551.7061164137</c:v>
                </c:pt>
                <c:pt idx="491">
                  <c:v>2252353.8389918394</c:v>
                </c:pt>
                <c:pt idx="492">
                  <c:v>2253780.2822468802</c:v>
                </c:pt>
                <c:pt idx="493">
                  <c:v>2248076.6149866395</c:v>
                </c:pt>
                <c:pt idx="494">
                  <c:v>2248076.6149866395</c:v>
                </c:pt>
                <c:pt idx="495">
                  <c:v>2232894.2884295247</c:v>
                </c:pt>
                <c:pt idx="496">
                  <c:v>2223898.6753404606</c:v>
                </c:pt>
                <c:pt idx="497">
                  <c:v>2223898.6753404606</c:v>
                </c:pt>
                <c:pt idx="498">
                  <c:v>2220588.0506848916</c:v>
                </c:pt>
                <c:pt idx="499">
                  <c:v>2214444.8171614204</c:v>
                </c:pt>
                <c:pt idx="500">
                  <c:v>2214444.8171614204</c:v>
                </c:pt>
                <c:pt idx="501">
                  <c:v>2214444.8171614204</c:v>
                </c:pt>
                <c:pt idx="502">
                  <c:v>2194642.4870775081</c:v>
                </c:pt>
                <c:pt idx="503">
                  <c:v>2194642.4870775081</c:v>
                </c:pt>
                <c:pt idx="504">
                  <c:v>2191348.7864518538</c:v>
                </c:pt>
                <c:pt idx="505">
                  <c:v>2158984.554966446</c:v>
                </c:pt>
                <c:pt idx="506">
                  <c:v>2137045.6554437988</c:v>
                </c:pt>
                <c:pt idx="507">
                  <c:v>2137045.6554437988</c:v>
                </c:pt>
                <c:pt idx="508">
                  <c:v>2117049.352528993</c:v>
                </c:pt>
                <c:pt idx="509">
                  <c:v>2096662.6566334162</c:v>
                </c:pt>
                <c:pt idx="510">
                  <c:v>2066684.0882133693</c:v>
                </c:pt>
                <c:pt idx="511">
                  <c:v>2066684.0882133693</c:v>
                </c:pt>
                <c:pt idx="512">
                  <c:v>2066684.0882133693</c:v>
                </c:pt>
                <c:pt idx="513">
                  <c:v>2014959.6774205565</c:v>
                </c:pt>
                <c:pt idx="514">
                  <c:v>1933146.6248247307</c:v>
                </c:pt>
                <c:pt idx="515">
                  <c:v>1933146.6248247307</c:v>
                </c:pt>
                <c:pt idx="516">
                  <c:v>1933146.6248247307</c:v>
                </c:pt>
                <c:pt idx="517">
                  <c:v>1868084.6364889294</c:v>
                </c:pt>
                <c:pt idx="518">
                  <c:v>1856585.4488604236</c:v>
                </c:pt>
                <c:pt idx="519">
                  <c:v>1856585.4488604236</c:v>
                </c:pt>
                <c:pt idx="520">
                  <c:v>1845994.2114062142</c:v>
                </c:pt>
                <c:pt idx="521">
                  <c:v>1822684.7989368252</c:v>
                </c:pt>
                <c:pt idx="522">
                  <c:v>1794247.331249062</c:v>
                </c:pt>
                <c:pt idx="523">
                  <c:v>1742611.8127407972</c:v>
                </c:pt>
                <c:pt idx="524">
                  <c:v>1727099.7809537221</c:v>
                </c:pt>
                <c:pt idx="525">
                  <c:v>1727099.7809537221</c:v>
                </c:pt>
                <c:pt idx="526">
                  <c:v>1710780.7972491719</c:v>
                </c:pt>
                <c:pt idx="527">
                  <c:v>1702214.4758258946</c:v>
                </c:pt>
                <c:pt idx="528">
                  <c:v>1635932.4984485283</c:v>
                </c:pt>
                <c:pt idx="529">
                  <c:v>1635932.4984485283</c:v>
                </c:pt>
                <c:pt idx="530">
                  <c:v>1635932.4984485283</c:v>
                </c:pt>
                <c:pt idx="531">
                  <c:v>1522222.5539071951</c:v>
                </c:pt>
                <c:pt idx="532">
                  <c:v>1522222.5539071951</c:v>
                </c:pt>
                <c:pt idx="533">
                  <c:v>1504167.6307620946</c:v>
                </c:pt>
                <c:pt idx="534">
                  <c:v>1429483.1937365234</c:v>
                </c:pt>
                <c:pt idx="535">
                  <c:v>1358490.474637365</c:v>
                </c:pt>
                <c:pt idx="536">
                  <c:v>1270907.0542757399</c:v>
                </c:pt>
                <c:pt idx="537">
                  <c:v>1305471.5587256942</c:v>
                </c:pt>
              </c:numCache>
            </c:numRef>
          </c:xVal>
          <c:yVal>
            <c:numRef>
              <c:f>'[multisensor-3-cloudfree-1984-01-01_2018-01-01_info_2017-04-09_20_22.xlsx]Sheet4'!$M$129:$M$666</c:f>
              <c:numCache>
                <c:formatCode>General</c:formatCode>
                <c:ptCount val="538"/>
                <c:pt idx="0">
                  <c:v>1099771.82562255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1839676.6343994101</c:v>
                </c:pt>
                <c:pt idx="11">
                  <c:v>1647929.60760498</c:v>
                </c:pt>
                <c:pt idx="12">
                  <c:v>#N/A</c:v>
                </c:pt>
                <c:pt idx="13">
                  <c:v>#N/A</c:v>
                </c:pt>
                <c:pt idx="14">
                  <c:v>2589998.8922119099</c:v>
                </c:pt>
                <c:pt idx="15">
                  <c:v>2506630.2374877902</c:v>
                </c:pt>
                <c:pt idx="16">
                  <c:v>2874146.4273681599</c:v>
                </c:pt>
                <c:pt idx="17">
                  <c:v>2842188.8045043899</c:v>
                </c:pt>
                <c:pt idx="18">
                  <c:v>2685179.4968872</c:v>
                </c:pt>
                <c:pt idx="19">
                  <c:v>2341282.87005615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2198856.4989624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1630559.3773803699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1741716.6649780199</c:v>
                </c:pt>
                <c:pt idx="120">
                  <c:v>1513840.3222656201</c:v>
                </c:pt>
                <c:pt idx="121">
                  <c:v>1375586.32214355</c:v>
                </c:pt>
                <c:pt idx="122">
                  <c:v>1799380.18402099</c:v>
                </c:pt>
                <c:pt idx="123">
                  <c:v>#N/A</c:v>
                </c:pt>
                <c:pt idx="124">
                  <c:v>574546.69018554594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948317.62847900297</c:v>
                </c:pt>
                <c:pt idx="169">
                  <c:v>#N/A</c:v>
                </c:pt>
                <c:pt idx="170">
                  <c:v>1096992.9625854399</c:v>
                </c:pt>
                <c:pt idx="171">
                  <c:v>1661821.7835083001</c:v>
                </c:pt>
                <c:pt idx="172">
                  <c:v>1939718.6298217699</c:v>
                </c:pt>
                <c:pt idx="173">
                  <c:v>1985572.3427124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1618052.9951782201</c:v>
                </c:pt>
                <c:pt idx="231">
                  <c:v>#N/A</c:v>
                </c:pt>
                <c:pt idx="232">
                  <c:v>2443408.48828125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599557.08990478504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1945277.6891479399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1507583.7108154199</c:v>
                </c:pt>
                <c:pt idx="286">
                  <c:v>1778538.67156982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2141890.8681030199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3113134.76245117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2183574.2205200102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3118691.8322143499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3070062.1912841699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3138839.81683349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609977.55371093703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1247752.35009765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70485344"/>
        <c:axId val="-1870477728"/>
      </c:scatterChart>
      <c:valAx>
        <c:axId val="-187048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0477728"/>
        <c:crosses val="autoZero"/>
        <c:crossBetween val="midCat"/>
      </c:valAx>
      <c:valAx>
        <c:axId val="-187047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048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</a:t>
            </a:r>
            <a:r>
              <a:rPr lang="en-US" dirty="0" smtClean="0"/>
              <a:t>*(t), A(t)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60091005364614E-2"/>
          <c:y val="0.18241014216236584"/>
          <c:w val="0.88985273209370919"/>
          <c:h val="0.70349982515783238"/>
        </c:manualLayout>
      </c:layout>
      <c:scatterChart>
        <c:scatterStyle val="smoothMarker"/>
        <c:varyColors val="0"/>
        <c:ser>
          <c:idx val="0"/>
          <c:order val="2"/>
          <c:spPr>
            <a:ln w="9525" cap="rnd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'[multisensor-3-cloudfree-1984-01-01_2018-01-01_info_2017-04-09_20_22.xlsx]Sheet1'!$A$2:$A$6882</c:f>
              <c:numCache>
                <c:formatCode>m/d/yyyy</c:formatCode>
                <c:ptCount val="6881"/>
                <c:pt idx="0">
                  <c:v>35356</c:v>
                </c:pt>
                <c:pt idx="1">
                  <c:v>35357</c:v>
                </c:pt>
                <c:pt idx="2">
                  <c:v>35358</c:v>
                </c:pt>
                <c:pt idx="3">
                  <c:v>35359</c:v>
                </c:pt>
                <c:pt idx="4">
                  <c:v>35360</c:v>
                </c:pt>
                <c:pt idx="5">
                  <c:v>35361</c:v>
                </c:pt>
                <c:pt idx="6">
                  <c:v>35362</c:v>
                </c:pt>
                <c:pt idx="7">
                  <c:v>35363</c:v>
                </c:pt>
                <c:pt idx="8">
                  <c:v>35364</c:v>
                </c:pt>
                <c:pt idx="9">
                  <c:v>35366</c:v>
                </c:pt>
                <c:pt idx="10">
                  <c:v>35367</c:v>
                </c:pt>
                <c:pt idx="11">
                  <c:v>35368</c:v>
                </c:pt>
                <c:pt idx="12">
                  <c:v>35369</c:v>
                </c:pt>
                <c:pt idx="13">
                  <c:v>35370</c:v>
                </c:pt>
                <c:pt idx="14">
                  <c:v>35372</c:v>
                </c:pt>
                <c:pt idx="15">
                  <c:v>35373</c:v>
                </c:pt>
                <c:pt idx="16">
                  <c:v>35374</c:v>
                </c:pt>
                <c:pt idx="17">
                  <c:v>35375</c:v>
                </c:pt>
                <c:pt idx="18">
                  <c:v>35376</c:v>
                </c:pt>
                <c:pt idx="19">
                  <c:v>35377</c:v>
                </c:pt>
                <c:pt idx="20">
                  <c:v>35379</c:v>
                </c:pt>
                <c:pt idx="21">
                  <c:v>35380</c:v>
                </c:pt>
                <c:pt idx="22">
                  <c:v>35381</c:v>
                </c:pt>
                <c:pt idx="23">
                  <c:v>35382</c:v>
                </c:pt>
                <c:pt idx="24">
                  <c:v>35383</c:v>
                </c:pt>
                <c:pt idx="25">
                  <c:v>35384</c:v>
                </c:pt>
                <c:pt idx="26">
                  <c:v>35385</c:v>
                </c:pt>
                <c:pt idx="27">
                  <c:v>35386</c:v>
                </c:pt>
                <c:pt idx="28">
                  <c:v>35387</c:v>
                </c:pt>
                <c:pt idx="29">
                  <c:v>35388</c:v>
                </c:pt>
                <c:pt idx="30">
                  <c:v>35389</c:v>
                </c:pt>
                <c:pt idx="31">
                  <c:v>35390</c:v>
                </c:pt>
                <c:pt idx="32">
                  <c:v>35391</c:v>
                </c:pt>
                <c:pt idx="33">
                  <c:v>35392</c:v>
                </c:pt>
                <c:pt idx="34">
                  <c:v>35393</c:v>
                </c:pt>
                <c:pt idx="35">
                  <c:v>35397</c:v>
                </c:pt>
                <c:pt idx="36">
                  <c:v>35400</c:v>
                </c:pt>
                <c:pt idx="37">
                  <c:v>35401</c:v>
                </c:pt>
                <c:pt idx="38">
                  <c:v>35402</c:v>
                </c:pt>
                <c:pt idx="39">
                  <c:v>35409</c:v>
                </c:pt>
                <c:pt idx="40">
                  <c:v>35422</c:v>
                </c:pt>
                <c:pt idx="41">
                  <c:v>35423</c:v>
                </c:pt>
                <c:pt idx="42">
                  <c:v>35424</c:v>
                </c:pt>
                <c:pt idx="43">
                  <c:v>35425</c:v>
                </c:pt>
                <c:pt idx="44">
                  <c:v>35430</c:v>
                </c:pt>
                <c:pt idx="45">
                  <c:v>35431</c:v>
                </c:pt>
                <c:pt idx="46">
                  <c:v>35434</c:v>
                </c:pt>
                <c:pt idx="47">
                  <c:v>35435</c:v>
                </c:pt>
                <c:pt idx="48">
                  <c:v>35440</c:v>
                </c:pt>
                <c:pt idx="49">
                  <c:v>35450</c:v>
                </c:pt>
                <c:pt idx="50">
                  <c:v>35451</c:v>
                </c:pt>
                <c:pt idx="51">
                  <c:v>35457</c:v>
                </c:pt>
                <c:pt idx="52">
                  <c:v>35458</c:v>
                </c:pt>
                <c:pt idx="53">
                  <c:v>35462</c:v>
                </c:pt>
                <c:pt idx="54">
                  <c:v>35466</c:v>
                </c:pt>
                <c:pt idx="55">
                  <c:v>35467</c:v>
                </c:pt>
                <c:pt idx="56">
                  <c:v>35468</c:v>
                </c:pt>
                <c:pt idx="57">
                  <c:v>35469</c:v>
                </c:pt>
                <c:pt idx="58">
                  <c:v>35472</c:v>
                </c:pt>
                <c:pt idx="59">
                  <c:v>35476</c:v>
                </c:pt>
                <c:pt idx="60">
                  <c:v>35477</c:v>
                </c:pt>
                <c:pt idx="61">
                  <c:v>35478</c:v>
                </c:pt>
                <c:pt idx="62">
                  <c:v>35479</c:v>
                </c:pt>
                <c:pt idx="63">
                  <c:v>35480</c:v>
                </c:pt>
                <c:pt idx="64">
                  <c:v>35481</c:v>
                </c:pt>
                <c:pt idx="65">
                  <c:v>35482</c:v>
                </c:pt>
                <c:pt idx="66">
                  <c:v>35483</c:v>
                </c:pt>
                <c:pt idx="67">
                  <c:v>35484</c:v>
                </c:pt>
                <c:pt idx="68">
                  <c:v>35485</c:v>
                </c:pt>
                <c:pt idx="69">
                  <c:v>35487</c:v>
                </c:pt>
                <c:pt idx="70">
                  <c:v>35488</c:v>
                </c:pt>
                <c:pt idx="71">
                  <c:v>35490</c:v>
                </c:pt>
                <c:pt idx="72">
                  <c:v>35492</c:v>
                </c:pt>
                <c:pt idx="73">
                  <c:v>35494</c:v>
                </c:pt>
                <c:pt idx="74">
                  <c:v>35495</c:v>
                </c:pt>
                <c:pt idx="75">
                  <c:v>35499</c:v>
                </c:pt>
                <c:pt idx="76">
                  <c:v>35502</c:v>
                </c:pt>
                <c:pt idx="77">
                  <c:v>35503</c:v>
                </c:pt>
                <c:pt idx="78">
                  <c:v>35508</c:v>
                </c:pt>
                <c:pt idx="79">
                  <c:v>35513</c:v>
                </c:pt>
                <c:pt idx="80">
                  <c:v>35516</c:v>
                </c:pt>
                <c:pt idx="81">
                  <c:v>35517</c:v>
                </c:pt>
                <c:pt idx="82">
                  <c:v>35518</c:v>
                </c:pt>
                <c:pt idx="83">
                  <c:v>35519</c:v>
                </c:pt>
                <c:pt idx="84">
                  <c:v>35525</c:v>
                </c:pt>
                <c:pt idx="85">
                  <c:v>35526</c:v>
                </c:pt>
                <c:pt idx="86">
                  <c:v>35538</c:v>
                </c:pt>
                <c:pt idx="87">
                  <c:v>35540</c:v>
                </c:pt>
                <c:pt idx="88">
                  <c:v>35541</c:v>
                </c:pt>
                <c:pt idx="89">
                  <c:v>35546</c:v>
                </c:pt>
                <c:pt idx="90">
                  <c:v>35547</c:v>
                </c:pt>
                <c:pt idx="91">
                  <c:v>35549</c:v>
                </c:pt>
                <c:pt idx="92">
                  <c:v>35550</c:v>
                </c:pt>
                <c:pt idx="93">
                  <c:v>35551</c:v>
                </c:pt>
                <c:pt idx="94">
                  <c:v>35552</c:v>
                </c:pt>
                <c:pt idx="95">
                  <c:v>35553</c:v>
                </c:pt>
                <c:pt idx="96">
                  <c:v>35555</c:v>
                </c:pt>
                <c:pt idx="97">
                  <c:v>35556</c:v>
                </c:pt>
                <c:pt idx="98">
                  <c:v>35558</c:v>
                </c:pt>
                <c:pt idx="99">
                  <c:v>35559</c:v>
                </c:pt>
                <c:pt idx="100">
                  <c:v>35560</c:v>
                </c:pt>
                <c:pt idx="101">
                  <c:v>35561</c:v>
                </c:pt>
                <c:pt idx="102">
                  <c:v>35562</c:v>
                </c:pt>
                <c:pt idx="103">
                  <c:v>35563</c:v>
                </c:pt>
                <c:pt idx="104">
                  <c:v>35564</c:v>
                </c:pt>
                <c:pt idx="105">
                  <c:v>35565</c:v>
                </c:pt>
                <c:pt idx="106">
                  <c:v>35566</c:v>
                </c:pt>
                <c:pt idx="107">
                  <c:v>35567</c:v>
                </c:pt>
                <c:pt idx="108">
                  <c:v>35568</c:v>
                </c:pt>
                <c:pt idx="109">
                  <c:v>35569</c:v>
                </c:pt>
                <c:pt idx="110">
                  <c:v>35571</c:v>
                </c:pt>
                <c:pt idx="111">
                  <c:v>35572</c:v>
                </c:pt>
                <c:pt idx="112">
                  <c:v>35573</c:v>
                </c:pt>
                <c:pt idx="113">
                  <c:v>35574</c:v>
                </c:pt>
                <c:pt idx="114">
                  <c:v>35575</c:v>
                </c:pt>
                <c:pt idx="115">
                  <c:v>35576</c:v>
                </c:pt>
                <c:pt idx="116">
                  <c:v>35577</c:v>
                </c:pt>
                <c:pt idx="117">
                  <c:v>35578</c:v>
                </c:pt>
                <c:pt idx="118">
                  <c:v>35579</c:v>
                </c:pt>
                <c:pt idx="119">
                  <c:v>35580</c:v>
                </c:pt>
                <c:pt idx="120">
                  <c:v>35581</c:v>
                </c:pt>
                <c:pt idx="121">
                  <c:v>35582</c:v>
                </c:pt>
                <c:pt idx="122">
                  <c:v>35583</c:v>
                </c:pt>
                <c:pt idx="123">
                  <c:v>35584</c:v>
                </c:pt>
                <c:pt idx="124">
                  <c:v>35585</c:v>
                </c:pt>
                <c:pt idx="125">
                  <c:v>35586</c:v>
                </c:pt>
                <c:pt idx="126">
                  <c:v>35587</c:v>
                </c:pt>
                <c:pt idx="127">
                  <c:v>35588</c:v>
                </c:pt>
                <c:pt idx="128">
                  <c:v>35589</c:v>
                </c:pt>
                <c:pt idx="129">
                  <c:v>35590</c:v>
                </c:pt>
                <c:pt idx="130">
                  <c:v>35592</c:v>
                </c:pt>
                <c:pt idx="131">
                  <c:v>35593</c:v>
                </c:pt>
                <c:pt idx="132">
                  <c:v>35594</c:v>
                </c:pt>
                <c:pt idx="133">
                  <c:v>35595</c:v>
                </c:pt>
                <c:pt idx="134">
                  <c:v>35596</c:v>
                </c:pt>
                <c:pt idx="135">
                  <c:v>35597</c:v>
                </c:pt>
                <c:pt idx="136">
                  <c:v>35598</c:v>
                </c:pt>
                <c:pt idx="137">
                  <c:v>35599</c:v>
                </c:pt>
                <c:pt idx="138">
                  <c:v>35600</c:v>
                </c:pt>
                <c:pt idx="139">
                  <c:v>35601</c:v>
                </c:pt>
                <c:pt idx="140">
                  <c:v>35602</c:v>
                </c:pt>
                <c:pt idx="141">
                  <c:v>35603</c:v>
                </c:pt>
                <c:pt idx="142">
                  <c:v>35604</c:v>
                </c:pt>
                <c:pt idx="143">
                  <c:v>35605</c:v>
                </c:pt>
                <c:pt idx="144">
                  <c:v>35606</c:v>
                </c:pt>
                <c:pt idx="145">
                  <c:v>35607</c:v>
                </c:pt>
                <c:pt idx="146">
                  <c:v>35609</c:v>
                </c:pt>
                <c:pt idx="147">
                  <c:v>35610</c:v>
                </c:pt>
                <c:pt idx="148">
                  <c:v>35611</c:v>
                </c:pt>
                <c:pt idx="149">
                  <c:v>35612</c:v>
                </c:pt>
                <c:pt idx="150">
                  <c:v>35615</c:v>
                </c:pt>
                <c:pt idx="151">
                  <c:v>35616</c:v>
                </c:pt>
                <c:pt idx="152">
                  <c:v>35617</c:v>
                </c:pt>
                <c:pt idx="153">
                  <c:v>35621</c:v>
                </c:pt>
                <c:pt idx="154">
                  <c:v>35622</c:v>
                </c:pt>
                <c:pt idx="155">
                  <c:v>35623</c:v>
                </c:pt>
                <c:pt idx="156">
                  <c:v>35624</c:v>
                </c:pt>
                <c:pt idx="157">
                  <c:v>35625</c:v>
                </c:pt>
                <c:pt idx="158">
                  <c:v>35626</c:v>
                </c:pt>
                <c:pt idx="159">
                  <c:v>35627</c:v>
                </c:pt>
                <c:pt idx="160">
                  <c:v>35628</c:v>
                </c:pt>
                <c:pt idx="161">
                  <c:v>35629</c:v>
                </c:pt>
                <c:pt idx="162">
                  <c:v>35631</c:v>
                </c:pt>
                <c:pt idx="163">
                  <c:v>35632</c:v>
                </c:pt>
                <c:pt idx="164">
                  <c:v>35634</c:v>
                </c:pt>
                <c:pt idx="165">
                  <c:v>35635</c:v>
                </c:pt>
                <c:pt idx="166">
                  <c:v>35636</c:v>
                </c:pt>
                <c:pt idx="167">
                  <c:v>35637</c:v>
                </c:pt>
                <c:pt idx="168">
                  <c:v>35638</c:v>
                </c:pt>
                <c:pt idx="169">
                  <c:v>35639</c:v>
                </c:pt>
                <c:pt idx="170">
                  <c:v>35641</c:v>
                </c:pt>
                <c:pt idx="171">
                  <c:v>35642</c:v>
                </c:pt>
                <c:pt idx="172">
                  <c:v>35643</c:v>
                </c:pt>
                <c:pt idx="173">
                  <c:v>35644</c:v>
                </c:pt>
                <c:pt idx="174">
                  <c:v>35646</c:v>
                </c:pt>
                <c:pt idx="175">
                  <c:v>35647</c:v>
                </c:pt>
                <c:pt idx="176">
                  <c:v>35649</c:v>
                </c:pt>
                <c:pt idx="177">
                  <c:v>35651</c:v>
                </c:pt>
                <c:pt idx="178">
                  <c:v>35652</c:v>
                </c:pt>
                <c:pt idx="179">
                  <c:v>35653</c:v>
                </c:pt>
                <c:pt idx="180">
                  <c:v>35654</c:v>
                </c:pt>
                <c:pt idx="181">
                  <c:v>35655</c:v>
                </c:pt>
                <c:pt idx="182">
                  <c:v>35656</c:v>
                </c:pt>
                <c:pt idx="183">
                  <c:v>35657</c:v>
                </c:pt>
                <c:pt idx="184">
                  <c:v>35658</c:v>
                </c:pt>
                <c:pt idx="185">
                  <c:v>35659</c:v>
                </c:pt>
                <c:pt idx="186">
                  <c:v>35660</c:v>
                </c:pt>
                <c:pt idx="187">
                  <c:v>35662</c:v>
                </c:pt>
                <c:pt idx="188">
                  <c:v>35663</c:v>
                </c:pt>
                <c:pt idx="189">
                  <c:v>35664</c:v>
                </c:pt>
                <c:pt idx="190">
                  <c:v>35665</c:v>
                </c:pt>
                <c:pt idx="191">
                  <c:v>35666</c:v>
                </c:pt>
                <c:pt idx="192">
                  <c:v>35667</c:v>
                </c:pt>
                <c:pt idx="193">
                  <c:v>35669</c:v>
                </c:pt>
                <c:pt idx="194">
                  <c:v>35670</c:v>
                </c:pt>
                <c:pt idx="195">
                  <c:v>35671</c:v>
                </c:pt>
                <c:pt idx="196">
                  <c:v>35672</c:v>
                </c:pt>
                <c:pt idx="197">
                  <c:v>35673</c:v>
                </c:pt>
                <c:pt idx="198">
                  <c:v>35677</c:v>
                </c:pt>
                <c:pt idx="199">
                  <c:v>35678</c:v>
                </c:pt>
                <c:pt idx="200">
                  <c:v>35679</c:v>
                </c:pt>
                <c:pt idx="201">
                  <c:v>35682</c:v>
                </c:pt>
                <c:pt idx="202">
                  <c:v>35684</c:v>
                </c:pt>
                <c:pt idx="203">
                  <c:v>35685</c:v>
                </c:pt>
                <c:pt idx="204">
                  <c:v>35686</c:v>
                </c:pt>
                <c:pt idx="205">
                  <c:v>35687</c:v>
                </c:pt>
                <c:pt idx="206">
                  <c:v>35688</c:v>
                </c:pt>
                <c:pt idx="207">
                  <c:v>35689</c:v>
                </c:pt>
                <c:pt idx="208">
                  <c:v>35690</c:v>
                </c:pt>
                <c:pt idx="209">
                  <c:v>35692</c:v>
                </c:pt>
                <c:pt idx="210">
                  <c:v>35693</c:v>
                </c:pt>
                <c:pt idx="211">
                  <c:v>35694</c:v>
                </c:pt>
                <c:pt idx="212">
                  <c:v>35695</c:v>
                </c:pt>
                <c:pt idx="213">
                  <c:v>35696</c:v>
                </c:pt>
                <c:pt idx="214">
                  <c:v>35697</c:v>
                </c:pt>
                <c:pt idx="215">
                  <c:v>35699</c:v>
                </c:pt>
                <c:pt idx="216">
                  <c:v>35700</c:v>
                </c:pt>
                <c:pt idx="217">
                  <c:v>35701</c:v>
                </c:pt>
                <c:pt idx="218">
                  <c:v>35702</c:v>
                </c:pt>
                <c:pt idx="219">
                  <c:v>35703</c:v>
                </c:pt>
                <c:pt idx="220">
                  <c:v>35721</c:v>
                </c:pt>
                <c:pt idx="221">
                  <c:v>35722</c:v>
                </c:pt>
                <c:pt idx="222">
                  <c:v>35723</c:v>
                </c:pt>
                <c:pt idx="223">
                  <c:v>35724</c:v>
                </c:pt>
                <c:pt idx="224">
                  <c:v>35725</c:v>
                </c:pt>
                <c:pt idx="225">
                  <c:v>35726</c:v>
                </c:pt>
                <c:pt idx="226">
                  <c:v>35727</c:v>
                </c:pt>
                <c:pt idx="227">
                  <c:v>35730</c:v>
                </c:pt>
                <c:pt idx="228">
                  <c:v>35731</c:v>
                </c:pt>
                <c:pt idx="229">
                  <c:v>35736</c:v>
                </c:pt>
                <c:pt idx="230">
                  <c:v>35737</c:v>
                </c:pt>
                <c:pt idx="231">
                  <c:v>35740</c:v>
                </c:pt>
                <c:pt idx="232">
                  <c:v>35741</c:v>
                </c:pt>
                <c:pt idx="233">
                  <c:v>35742</c:v>
                </c:pt>
                <c:pt idx="234">
                  <c:v>35743</c:v>
                </c:pt>
                <c:pt idx="235">
                  <c:v>35744</c:v>
                </c:pt>
                <c:pt idx="236">
                  <c:v>35746</c:v>
                </c:pt>
                <c:pt idx="237">
                  <c:v>35747</c:v>
                </c:pt>
                <c:pt idx="238">
                  <c:v>35748</c:v>
                </c:pt>
                <c:pt idx="239">
                  <c:v>35749</c:v>
                </c:pt>
                <c:pt idx="240">
                  <c:v>35750</c:v>
                </c:pt>
                <c:pt idx="241">
                  <c:v>35752</c:v>
                </c:pt>
                <c:pt idx="242">
                  <c:v>35753</c:v>
                </c:pt>
                <c:pt idx="243">
                  <c:v>35754</c:v>
                </c:pt>
                <c:pt idx="244">
                  <c:v>35755</c:v>
                </c:pt>
                <c:pt idx="245">
                  <c:v>35756</c:v>
                </c:pt>
                <c:pt idx="246">
                  <c:v>35757</c:v>
                </c:pt>
                <c:pt idx="247">
                  <c:v>35758</c:v>
                </c:pt>
                <c:pt idx="248">
                  <c:v>35759</c:v>
                </c:pt>
                <c:pt idx="249">
                  <c:v>35760</c:v>
                </c:pt>
                <c:pt idx="250">
                  <c:v>35761</c:v>
                </c:pt>
                <c:pt idx="251">
                  <c:v>35762</c:v>
                </c:pt>
                <c:pt idx="252">
                  <c:v>35763</c:v>
                </c:pt>
                <c:pt idx="253">
                  <c:v>35764</c:v>
                </c:pt>
                <c:pt idx="254">
                  <c:v>35765</c:v>
                </c:pt>
                <c:pt idx="255">
                  <c:v>35766</c:v>
                </c:pt>
                <c:pt idx="256">
                  <c:v>35767</c:v>
                </c:pt>
                <c:pt idx="257">
                  <c:v>35768</c:v>
                </c:pt>
                <c:pt idx="258">
                  <c:v>35769</c:v>
                </c:pt>
                <c:pt idx="259">
                  <c:v>35773</c:v>
                </c:pt>
                <c:pt idx="260">
                  <c:v>35775</c:v>
                </c:pt>
                <c:pt idx="261">
                  <c:v>35776</c:v>
                </c:pt>
                <c:pt idx="262">
                  <c:v>35777</c:v>
                </c:pt>
                <c:pt idx="263">
                  <c:v>35778</c:v>
                </c:pt>
                <c:pt idx="264">
                  <c:v>35779</c:v>
                </c:pt>
                <c:pt idx="265">
                  <c:v>35780</c:v>
                </c:pt>
                <c:pt idx="266">
                  <c:v>35781</c:v>
                </c:pt>
                <c:pt idx="267">
                  <c:v>35782</c:v>
                </c:pt>
                <c:pt idx="268">
                  <c:v>35783</c:v>
                </c:pt>
                <c:pt idx="269">
                  <c:v>35784</c:v>
                </c:pt>
                <c:pt idx="270">
                  <c:v>35785</c:v>
                </c:pt>
                <c:pt idx="271">
                  <c:v>35786</c:v>
                </c:pt>
                <c:pt idx="272">
                  <c:v>35787</c:v>
                </c:pt>
                <c:pt idx="273">
                  <c:v>35788</c:v>
                </c:pt>
                <c:pt idx="274">
                  <c:v>35789</c:v>
                </c:pt>
                <c:pt idx="275">
                  <c:v>35790</c:v>
                </c:pt>
                <c:pt idx="276">
                  <c:v>35791</c:v>
                </c:pt>
                <c:pt idx="277">
                  <c:v>35792</c:v>
                </c:pt>
                <c:pt idx="278">
                  <c:v>35793</c:v>
                </c:pt>
                <c:pt idx="279">
                  <c:v>35794</c:v>
                </c:pt>
                <c:pt idx="280">
                  <c:v>35795</c:v>
                </c:pt>
                <c:pt idx="281">
                  <c:v>35796</c:v>
                </c:pt>
                <c:pt idx="282">
                  <c:v>35798</c:v>
                </c:pt>
                <c:pt idx="283">
                  <c:v>35799</c:v>
                </c:pt>
                <c:pt idx="284">
                  <c:v>35800</c:v>
                </c:pt>
                <c:pt idx="285">
                  <c:v>35801</c:v>
                </c:pt>
                <c:pt idx="286">
                  <c:v>35802</c:v>
                </c:pt>
                <c:pt idx="287">
                  <c:v>35803</c:v>
                </c:pt>
                <c:pt idx="288">
                  <c:v>35804</c:v>
                </c:pt>
                <c:pt idx="289">
                  <c:v>35805</c:v>
                </c:pt>
                <c:pt idx="290">
                  <c:v>35806</c:v>
                </c:pt>
                <c:pt idx="291">
                  <c:v>35807</c:v>
                </c:pt>
                <c:pt idx="292">
                  <c:v>35808</c:v>
                </c:pt>
                <c:pt idx="293">
                  <c:v>35810</c:v>
                </c:pt>
                <c:pt idx="294">
                  <c:v>35811</c:v>
                </c:pt>
                <c:pt idx="295">
                  <c:v>35812</c:v>
                </c:pt>
                <c:pt idx="296">
                  <c:v>35813</c:v>
                </c:pt>
                <c:pt idx="297">
                  <c:v>35816</c:v>
                </c:pt>
                <c:pt idx="298">
                  <c:v>35818</c:v>
                </c:pt>
                <c:pt idx="299">
                  <c:v>35819</c:v>
                </c:pt>
                <c:pt idx="300">
                  <c:v>35820</c:v>
                </c:pt>
                <c:pt idx="301">
                  <c:v>35821</c:v>
                </c:pt>
                <c:pt idx="302">
                  <c:v>35824</c:v>
                </c:pt>
                <c:pt idx="303">
                  <c:v>35826</c:v>
                </c:pt>
                <c:pt idx="304">
                  <c:v>35830</c:v>
                </c:pt>
                <c:pt idx="305">
                  <c:v>35831</c:v>
                </c:pt>
                <c:pt idx="306">
                  <c:v>35832</c:v>
                </c:pt>
                <c:pt idx="307">
                  <c:v>35833</c:v>
                </c:pt>
                <c:pt idx="308">
                  <c:v>35834</c:v>
                </c:pt>
                <c:pt idx="309">
                  <c:v>35835</c:v>
                </c:pt>
                <c:pt idx="310">
                  <c:v>35837</c:v>
                </c:pt>
                <c:pt idx="311">
                  <c:v>35839</c:v>
                </c:pt>
                <c:pt idx="312">
                  <c:v>35840</c:v>
                </c:pt>
                <c:pt idx="313">
                  <c:v>35841</c:v>
                </c:pt>
                <c:pt idx="314">
                  <c:v>35843</c:v>
                </c:pt>
                <c:pt idx="315">
                  <c:v>35844</c:v>
                </c:pt>
                <c:pt idx="316">
                  <c:v>35845</c:v>
                </c:pt>
                <c:pt idx="317">
                  <c:v>35846</c:v>
                </c:pt>
                <c:pt idx="318">
                  <c:v>35847</c:v>
                </c:pt>
                <c:pt idx="319">
                  <c:v>35848</c:v>
                </c:pt>
                <c:pt idx="320">
                  <c:v>35849</c:v>
                </c:pt>
                <c:pt idx="321">
                  <c:v>35850</c:v>
                </c:pt>
                <c:pt idx="322">
                  <c:v>35852</c:v>
                </c:pt>
                <c:pt idx="323">
                  <c:v>35853</c:v>
                </c:pt>
                <c:pt idx="324">
                  <c:v>35854</c:v>
                </c:pt>
                <c:pt idx="325">
                  <c:v>35855</c:v>
                </c:pt>
                <c:pt idx="326">
                  <c:v>35857</c:v>
                </c:pt>
                <c:pt idx="327">
                  <c:v>35858</c:v>
                </c:pt>
                <c:pt idx="328">
                  <c:v>35859</c:v>
                </c:pt>
                <c:pt idx="329">
                  <c:v>35860</c:v>
                </c:pt>
                <c:pt idx="330">
                  <c:v>35861</c:v>
                </c:pt>
                <c:pt idx="331">
                  <c:v>35863</c:v>
                </c:pt>
                <c:pt idx="332">
                  <c:v>35864</c:v>
                </c:pt>
                <c:pt idx="333">
                  <c:v>35865</c:v>
                </c:pt>
                <c:pt idx="334">
                  <c:v>35866</c:v>
                </c:pt>
                <c:pt idx="335">
                  <c:v>35867</c:v>
                </c:pt>
                <c:pt idx="336">
                  <c:v>35868</c:v>
                </c:pt>
                <c:pt idx="337">
                  <c:v>35869</c:v>
                </c:pt>
                <c:pt idx="338">
                  <c:v>35870</c:v>
                </c:pt>
                <c:pt idx="339">
                  <c:v>35871</c:v>
                </c:pt>
                <c:pt idx="340">
                  <c:v>35872</c:v>
                </c:pt>
                <c:pt idx="341">
                  <c:v>35873</c:v>
                </c:pt>
                <c:pt idx="342">
                  <c:v>35874</c:v>
                </c:pt>
                <c:pt idx="343">
                  <c:v>35875</c:v>
                </c:pt>
                <c:pt idx="344">
                  <c:v>35876</c:v>
                </c:pt>
                <c:pt idx="345">
                  <c:v>35877</c:v>
                </c:pt>
                <c:pt idx="346">
                  <c:v>35880</c:v>
                </c:pt>
                <c:pt idx="347">
                  <c:v>35881</c:v>
                </c:pt>
                <c:pt idx="348">
                  <c:v>35882</c:v>
                </c:pt>
                <c:pt idx="349">
                  <c:v>35885</c:v>
                </c:pt>
                <c:pt idx="350">
                  <c:v>35886</c:v>
                </c:pt>
                <c:pt idx="351">
                  <c:v>35887</c:v>
                </c:pt>
                <c:pt idx="352">
                  <c:v>35890</c:v>
                </c:pt>
                <c:pt idx="353">
                  <c:v>35891</c:v>
                </c:pt>
                <c:pt idx="354">
                  <c:v>35892</c:v>
                </c:pt>
                <c:pt idx="355">
                  <c:v>35893</c:v>
                </c:pt>
                <c:pt idx="356">
                  <c:v>35894</c:v>
                </c:pt>
                <c:pt idx="357">
                  <c:v>35896</c:v>
                </c:pt>
                <c:pt idx="358">
                  <c:v>35897</c:v>
                </c:pt>
                <c:pt idx="359">
                  <c:v>35898</c:v>
                </c:pt>
                <c:pt idx="360">
                  <c:v>35900</c:v>
                </c:pt>
                <c:pt idx="361">
                  <c:v>35901</c:v>
                </c:pt>
                <c:pt idx="362">
                  <c:v>35902</c:v>
                </c:pt>
                <c:pt idx="363">
                  <c:v>35903</c:v>
                </c:pt>
                <c:pt idx="364">
                  <c:v>35905</c:v>
                </c:pt>
                <c:pt idx="365">
                  <c:v>35906</c:v>
                </c:pt>
                <c:pt idx="366">
                  <c:v>35907</c:v>
                </c:pt>
                <c:pt idx="367">
                  <c:v>35908</c:v>
                </c:pt>
                <c:pt idx="368">
                  <c:v>35910</c:v>
                </c:pt>
                <c:pt idx="369">
                  <c:v>35913</c:v>
                </c:pt>
                <c:pt idx="370">
                  <c:v>35914</c:v>
                </c:pt>
                <c:pt idx="371">
                  <c:v>35915</c:v>
                </c:pt>
                <c:pt idx="372">
                  <c:v>35916</c:v>
                </c:pt>
                <c:pt idx="373">
                  <c:v>35917</c:v>
                </c:pt>
                <c:pt idx="374">
                  <c:v>35918</c:v>
                </c:pt>
                <c:pt idx="375">
                  <c:v>35920</c:v>
                </c:pt>
                <c:pt idx="376">
                  <c:v>35923</c:v>
                </c:pt>
                <c:pt idx="377">
                  <c:v>35926</c:v>
                </c:pt>
                <c:pt idx="378">
                  <c:v>35927</c:v>
                </c:pt>
                <c:pt idx="379">
                  <c:v>35928</c:v>
                </c:pt>
                <c:pt idx="380">
                  <c:v>35929</c:v>
                </c:pt>
                <c:pt idx="381">
                  <c:v>35930</c:v>
                </c:pt>
                <c:pt idx="382">
                  <c:v>35931</c:v>
                </c:pt>
                <c:pt idx="383">
                  <c:v>35932</c:v>
                </c:pt>
                <c:pt idx="384">
                  <c:v>35933</c:v>
                </c:pt>
                <c:pt idx="385">
                  <c:v>35934</c:v>
                </c:pt>
                <c:pt idx="386">
                  <c:v>35935</c:v>
                </c:pt>
                <c:pt idx="387">
                  <c:v>35937</c:v>
                </c:pt>
                <c:pt idx="388">
                  <c:v>35938</c:v>
                </c:pt>
                <c:pt idx="389">
                  <c:v>35940</c:v>
                </c:pt>
                <c:pt idx="390">
                  <c:v>35941</c:v>
                </c:pt>
                <c:pt idx="391">
                  <c:v>35942</c:v>
                </c:pt>
                <c:pt idx="392">
                  <c:v>35943</c:v>
                </c:pt>
                <c:pt idx="393">
                  <c:v>35944</c:v>
                </c:pt>
                <c:pt idx="394">
                  <c:v>35945</c:v>
                </c:pt>
                <c:pt idx="395">
                  <c:v>35946</c:v>
                </c:pt>
                <c:pt idx="396">
                  <c:v>35947</c:v>
                </c:pt>
                <c:pt idx="397">
                  <c:v>35948</c:v>
                </c:pt>
                <c:pt idx="398">
                  <c:v>35949</c:v>
                </c:pt>
                <c:pt idx="399">
                  <c:v>35950</c:v>
                </c:pt>
                <c:pt idx="400">
                  <c:v>35951</c:v>
                </c:pt>
                <c:pt idx="401">
                  <c:v>35952</c:v>
                </c:pt>
                <c:pt idx="402">
                  <c:v>35953</c:v>
                </c:pt>
                <c:pt idx="403">
                  <c:v>35954</c:v>
                </c:pt>
                <c:pt idx="404">
                  <c:v>35955</c:v>
                </c:pt>
                <c:pt idx="405">
                  <c:v>35956</c:v>
                </c:pt>
                <c:pt idx="406">
                  <c:v>35957</c:v>
                </c:pt>
                <c:pt idx="407">
                  <c:v>35958</c:v>
                </c:pt>
                <c:pt idx="408">
                  <c:v>35959</c:v>
                </c:pt>
                <c:pt idx="409">
                  <c:v>35960</c:v>
                </c:pt>
                <c:pt idx="410">
                  <c:v>35961</c:v>
                </c:pt>
                <c:pt idx="411">
                  <c:v>35962</c:v>
                </c:pt>
                <c:pt idx="412">
                  <c:v>35963</c:v>
                </c:pt>
                <c:pt idx="413">
                  <c:v>35964</c:v>
                </c:pt>
                <c:pt idx="414">
                  <c:v>35965</c:v>
                </c:pt>
                <c:pt idx="415">
                  <c:v>35966</c:v>
                </c:pt>
                <c:pt idx="416">
                  <c:v>35967</c:v>
                </c:pt>
                <c:pt idx="417">
                  <c:v>35969</c:v>
                </c:pt>
                <c:pt idx="418">
                  <c:v>35970</c:v>
                </c:pt>
                <c:pt idx="419">
                  <c:v>35971</c:v>
                </c:pt>
                <c:pt idx="420">
                  <c:v>35973</c:v>
                </c:pt>
                <c:pt idx="421">
                  <c:v>35974</c:v>
                </c:pt>
                <c:pt idx="422">
                  <c:v>35975</c:v>
                </c:pt>
                <c:pt idx="423">
                  <c:v>35976</c:v>
                </c:pt>
                <c:pt idx="424">
                  <c:v>35978</c:v>
                </c:pt>
                <c:pt idx="425">
                  <c:v>35979</c:v>
                </c:pt>
                <c:pt idx="426">
                  <c:v>35980</c:v>
                </c:pt>
                <c:pt idx="427">
                  <c:v>35981</c:v>
                </c:pt>
                <c:pt idx="428">
                  <c:v>35982</c:v>
                </c:pt>
                <c:pt idx="429">
                  <c:v>35983</c:v>
                </c:pt>
                <c:pt idx="430">
                  <c:v>35984</c:v>
                </c:pt>
                <c:pt idx="431">
                  <c:v>35985</c:v>
                </c:pt>
                <c:pt idx="432">
                  <c:v>35988</c:v>
                </c:pt>
                <c:pt idx="433">
                  <c:v>35989</c:v>
                </c:pt>
                <c:pt idx="434">
                  <c:v>35990</c:v>
                </c:pt>
                <c:pt idx="435">
                  <c:v>35991</c:v>
                </c:pt>
                <c:pt idx="436">
                  <c:v>35992</c:v>
                </c:pt>
                <c:pt idx="437">
                  <c:v>35993</c:v>
                </c:pt>
                <c:pt idx="438">
                  <c:v>35994</c:v>
                </c:pt>
                <c:pt idx="439">
                  <c:v>35995</c:v>
                </c:pt>
                <c:pt idx="440">
                  <c:v>35996</c:v>
                </c:pt>
                <c:pt idx="441">
                  <c:v>35998</c:v>
                </c:pt>
                <c:pt idx="442">
                  <c:v>35999</c:v>
                </c:pt>
                <c:pt idx="443">
                  <c:v>36032</c:v>
                </c:pt>
                <c:pt idx="444">
                  <c:v>36033</c:v>
                </c:pt>
                <c:pt idx="445">
                  <c:v>36036</c:v>
                </c:pt>
                <c:pt idx="446">
                  <c:v>36037</c:v>
                </c:pt>
                <c:pt idx="447">
                  <c:v>36038</c:v>
                </c:pt>
                <c:pt idx="448">
                  <c:v>36039</c:v>
                </c:pt>
                <c:pt idx="449">
                  <c:v>36040</c:v>
                </c:pt>
                <c:pt idx="450">
                  <c:v>36041</c:v>
                </c:pt>
                <c:pt idx="451">
                  <c:v>36043</c:v>
                </c:pt>
                <c:pt idx="452">
                  <c:v>36044</c:v>
                </c:pt>
                <c:pt idx="453">
                  <c:v>36046</c:v>
                </c:pt>
                <c:pt idx="454">
                  <c:v>36047</c:v>
                </c:pt>
                <c:pt idx="455">
                  <c:v>36056</c:v>
                </c:pt>
                <c:pt idx="456">
                  <c:v>36058</c:v>
                </c:pt>
                <c:pt idx="457">
                  <c:v>36065</c:v>
                </c:pt>
                <c:pt idx="458">
                  <c:v>36067</c:v>
                </c:pt>
                <c:pt idx="459">
                  <c:v>36070</c:v>
                </c:pt>
                <c:pt idx="460">
                  <c:v>36073</c:v>
                </c:pt>
                <c:pt idx="461">
                  <c:v>36076</c:v>
                </c:pt>
                <c:pt idx="462">
                  <c:v>36077</c:v>
                </c:pt>
                <c:pt idx="463">
                  <c:v>36078</c:v>
                </c:pt>
                <c:pt idx="464">
                  <c:v>36079</c:v>
                </c:pt>
                <c:pt idx="465">
                  <c:v>36081</c:v>
                </c:pt>
                <c:pt idx="466">
                  <c:v>36082</c:v>
                </c:pt>
                <c:pt idx="467">
                  <c:v>36083</c:v>
                </c:pt>
                <c:pt idx="468">
                  <c:v>36084</c:v>
                </c:pt>
                <c:pt idx="469">
                  <c:v>36085</c:v>
                </c:pt>
                <c:pt idx="470">
                  <c:v>36086</c:v>
                </c:pt>
                <c:pt idx="471">
                  <c:v>36087</c:v>
                </c:pt>
                <c:pt idx="472">
                  <c:v>36088</c:v>
                </c:pt>
                <c:pt idx="473">
                  <c:v>36089</c:v>
                </c:pt>
                <c:pt idx="474">
                  <c:v>36090</c:v>
                </c:pt>
                <c:pt idx="475">
                  <c:v>36091</c:v>
                </c:pt>
                <c:pt idx="476">
                  <c:v>36092</c:v>
                </c:pt>
                <c:pt idx="477">
                  <c:v>36093</c:v>
                </c:pt>
                <c:pt idx="478">
                  <c:v>36094</c:v>
                </c:pt>
                <c:pt idx="479">
                  <c:v>36095</c:v>
                </c:pt>
                <c:pt idx="480">
                  <c:v>36096</c:v>
                </c:pt>
                <c:pt idx="481">
                  <c:v>36097</c:v>
                </c:pt>
                <c:pt idx="482">
                  <c:v>36098</c:v>
                </c:pt>
                <c:pt idx="483">
                  <c:v>36099</c:v>
                </c:pt>
                <c:pt idx="484">
                  <c:v>36101</c:v>
                </c:pt>
                <c:pt idx="485">
                  <c:v>36102</c:v>
                </c:pt>
                <c:pt idx="486">
                  <c:v>36103</c:v>
                </c:pt>
                <c:pt idx="487">
                  <c:v>36104</c:v>
                </c:pt>
                <c:pt idx="488">
                  <c:v>36105</c:v>
                </c:pt>
                <c:pt idx="489">
                  <c:v>36106</c:v>
                </c:pt>
                <c:pt idx="490">
                  <c:v>36107</c:v>
                </c:pt>
                <c:pt idx="491">
                  <c:v>36108</c:v>
                </c:pt>
                <c:pt idx="492">
                  <c:v>36109</c:v>
                </c:pt>
                <c:pt idx="493">
                  <c:v>36110</c:v>
                </c:pt>
                <c:pt idx="494">
                  <c:v>36111</c:v>
                </c:pt>
                <c:pt idx="495">
                  <c:v>36112</c:v>
                </c:pt>
                <c:pt idx="496">
                  <c:v>36113</c:v>
                </c:pt>
                <c:pt idx="497">
                  <c:v>36114</c:v>
                </c:pt>
                <c:pt idx="498">
                  <c:v>36115</c:v>
                </c:pt>
                <c:pt idx="499">
                  <c:v>36116</c:v>
                </c:pt>
                <c:pt idx="500">
                  <c:v>36117</c:v>
                </c:pt>
                <c:pt idx="501">
                  <c:v>36118</c:v>
                </c:pt>
                <c:pt idx="502">
                  <c:v>36119</c:v>
                </c:pt>
                <c:pt idx="503">
                  <c:v>36120</c:v>
                </c:pt>
                <c:pt idx="504">
                  <c:v>36121</c:v>
                </c:pt>
                <c:pt idx="505">
                  <c:v>36122</c:v>
                </c:pt>
                <c:pt idx="506">
                  <c:v>36123</c:v>
                </c:pt>
                <c:pt idx="507">
                  <c:v>36124</c:v>
                </c:pt>
                <c:pt idx="508">
                  <c:v>36125</c:v>
                </c:pt>
                <c:pt idx="509">
                  <c:v>36127</c:v>
                </c:pt>
                <c:pt idx="510">
                  <c:v>36131</c:v>
                </c:pt>
                <c:pt idx="511">
                  <c:v>36134</c:v>
                </c:pt>
                <c:pt idx="512">
                  <c:v>36135</c:v>
                </c:pt>
                <c:pt idx="513">
                  <c:v>36142</c:v>
                </c:pt>
                <c:pt idx="514">
                  <c:v>36143</c:v>
                </c:pt>
                <c:pt idx="515">
                  <c:v>36146</c:v>
                </c:pt>
                <c:pt idx="516">
                  <c:v>36147</c:v>
                </c:pt>
                <c:pt idx="517">
                  <c:v>36148</c:v>
                </c:pt>
                <c:pt idx="518">
                  <c:v>36149</c:v>
                </c:pt>
                <c:pt idx="519">
                  <c:v>36150</c:v>
                </c:pt>
                <c:pt idx="520">
                  <c:v>36151</c:v>
                </c:pt>
                <c:pt idx="521">
                  <c:v>36154</c:v>
                </c:pt>
                <c:pt idx="522">
                  <c:v>36155</c:v>
                </c:pt>
                <c:pt idx="523">
                  <c:v>36156</c:v>
                </c:pt>
                <c:pt idx="524">
                  <c:v>36158</c:v>
                </c:pt>
                <c:pt idx="525">
                  <c:v>36159</c:v>
                </c:pt>
                <c:pt idx="526">
                  <c:v>36161</c:v>
                </c:pt>
                <c:pt idx="527">
                  <c:v>36162</c:v>
                </c:pt>
                <c:pt idx="528">
                  <c:v>36163</c:v>
                </c:pt>
                <c:pt idx="529">
                  <c:v>36164</c:v>
                </c:pt>
                <c:pt idx="530">
                  <c:v>36165</c:v>
                </c:pt>
                <c:pt idx="531">
                  <c:v>36166</c:v>
                </c:pt>
                <c:pt idx="532">
                  <c:v>36167</c:v>
                </c:pt>
                <c:pt idx="533">
                  <c:v>36168</c:v>
                </c:pt>
                <c:pt idx="534">
                  <c:v>36169</c:v>
                </c:pt>
                <c:pt idx="535">
                  <c:v>36170</c:v>
                </c:pt>
                <c:pt idx="536">
                  <c:v>36171</c:v>
                </c:pt>
                <c:pt idx="537">
                  <c:v>36172</c:v>
                </c:pt>
                <c:pt idx="538">
                  <c:v>36173</c:v>
                </c:pt>
                <c:pt idx="539">
                  <c:v>36174</c:v>
                </c:pt>
                <c:pt idx="540">
                  <c:v>36176</c:v>
                </c:pt>
                <c:pt idx="541">
                  <c:v>36177</c:v>
                </c:pt>
                <c:pt idx="542">
                  <c:v>36178</c:v>
                </c:pt>
                <c:pt idx="543">
                  <c:v>36180</c:v>
                </c:pt>
                <c:pt idx="544">
                  <c:v>36181</c:v>
                </c:pt>
                <c:pt idx="545">
                  <c:v>36182</c:v>
                </c:pt>
                <c:pt idx="546">
                  <c:v>36186</c:v>
                </c:pt>
                <c:pt idx="547">
                  <c:v>36187</c:v>
                </c:pt>
                <c:pt idx="548">
                  <c:v>36188</c:v>
                </c:pt>
                <c:pt idx="549">
                  <c:v>36189</c:v>
                </c:pt>
                <c:pt idx="550">
                  <c:v>36190</c:v>
                </c:pt>
                <c:pt idx="551">
                  <c:v>36191</c:v>
                </c:pt>
                <c:pt idx="552">
                  <c:v>36192</c:v>
                </c:pt>
                <c:pt idx="553">
                  <c:v>36193</c:v>
                </c:pt>
                <c:pt idx="554">
                  <c:v>36194</c:v>
                </c:pt>
                <c:pt idx="555">
                  <c:v>36195</c:v>
                </c:pt>
                <c:pt idx="556">
                  <c:v>36196</c:v>
                </c:pt>
                <c:pt idx="557">
                  <c:v>36197</c:v>
                </c:pt>
                <c:pt idx="558">
                  <c:v>36198</c:v>
                </c:pt>
                <c:pt idx="559">
                  <c:v>36200</c:v>
                </c:pt>
                <c:pt idx="560">
                  <c:v>36201</c:v>
                </c:pt>
                <c:pt idx="561">
                  <c:v>36202</c:v>
                </c:pt>
                <c:pt idx="562">
                  <c:v>36203</c:v>
                </c:pt>
                <c:pt idx="563">
                  <c:v>36204</c:v>
                </c:pt>
                <c:pt idx="564">
                  <c:v>36205</c:v>
                </c:pt>
                <c:pt idx="565">
                  <c:v>36206</c:v>
                </c:pt>
                <c:pt idx="566">
                  <c:v>36207</c:v>
                </c:pt>
                <c:pt idx="567">
                  <c:v>36208</c:v>
                </c:pt>
                <c:pt idx="568">
                  <c:v>36209</c:v>
                </c:pt>
                <c:pt idx="569">
                  <c:v>36210</c:v>
                </c:pt>
                <c:pt idx="570">
                  <c:v>36211</c:v>
                </c:pt>
                <c:pt idx="571">
                  <c:v>36212</c:v>
                </c:pt>
                <c:pt idx="572">
                  <c:v>36214</c:v>
                </c:pt>
                <c:pt idx="573">
                  <c:v>36215</c:v>
                </c:pt>
                <c:pt idx="574">
                  <c:v>36216</c:v>
                </c:pt>
                <c:pt idx="575">
                  <c:v>36217</c:v>
                </c:pt>
                <c:pt idx="576">
                  <c:v>36218</c:v>
                </c:pt>
                <c:pt idx="577">
                  <c:v>36219</c:v>
                </c:pt>
                <c:pt idx="578">
                  <c:v>36220</c:v>
                </c:pt>
                <c:pt idx="579">
                  <c:v>36221</c:v>
                </c:pt>
                <c:pt idx="580">
                  <c:v>36222</c:v>
                </c:pt>
                <c:pt idx="581">
                  <c:v>36223</c:v>
                </c:pt>
                <c:pt idx="582">
                  <c:v>36224</c:v>
                </c:pt>
                <c:pt idx="583">
                  <c:v>36225</c:v>
                </c:pt>
                <c:pt idx="584">
                  <c:v>36226</c:v>
                </c:pt>
                <c:pt idx="585">
                  <c:v>36227</c:v>
                </c:pt>
                <c:pt idx="586">
                  <c:v>36228</c:v>
                </c:pt>
                <c:pt idx="587">
                  <c:v>36229</c:v>
                </c:pt>
                <c:pt idx="588">
                  <c:v>36230</c:v>
                </c:pt>
                <c:pt idx="589">
                  <c:v>36231</c:v>
                </c:pt>
                <c:pt idx="590">
                  <c:v>36232</c:v>
                </c:pt>
                <c:pt idx="591">
                  <c:v>36233</c:v>
                </c:pt>
                <c:pt idx="592">
                  <c:v>36234</c:v>
                </c:pt>
                <c:pt idx="593">
                  <c:v>36235</c:v>
                </c:pt>
                <c:pt idx="594">
                  <c:v>36236</c:v>
                </c:pt>
                <c:pt idx="595">
                  <c:v>36237</c:v>
                </c:pt>
                <c:pt idx="596">
                  <c:v>36238</c:v>
                </c:pt>
                <c:pt idx="597">
                  <c:v>36239</c:v>
                </c:pt>
                <c:pt idx="598">
                  <c:v>36240</c:v>
                </c:pt>
                <c:pt idx="599">
                  <c:v>36241</c:v>
                </c:pt>
                <c:pt idx="600">
                  <c:v>36242</c:v>
                </c:pt>
                <c:pt idx="601">
                  <c:v>36243</c:v>
                </c:pt>
                <c:pt idx="602">
                  <c:v>36244</c:v>
                </c:pt>
                <c:pt idx="603">
                  <c:v>36245</c:v>
                </c:pt>
                <c:pt idx="604">
                  <c:v>36246</c:v>
                </c:pt>
                <c:pt idx="605">
                  <c:v>36247</c:v>
                </c:pt>
                <c:pt idx="606">
                  <c:v>36248</c:v>
                </c:pt>
                <c:pt idx="607">
                  <c:v>36249</c:v>
                </c:pt>
                <c:pt idx="608">
                  <c:v>36250</c:v>
                </c:pt>
                <c:pt idx="609">
                  <c:v>36251</c:v>
                </c:pt>
                <c:pt idx="610">
                  <c:v>36252</c:v>
                </c:pt>
                <c:pt idx="611">
                  <c:v>36255</c:v>
                </c:pt>
                <c:pt idx="612">
                  <c:v>36256</c:v>
                </c:pt>
                <c:pt idx="613">
                  <c:v>36257</c:v>
                </c:pt>
                <c:pt idx="614">
                  <c:v>36258</c:v>
                </c:pt>
                <c:pt idx="615">
                  <c:v>36260</c:v>
                </c:pt>
                <c:pt idx="616">
                  <c:v>36261</c:v>
                </c:pt>
                <c:pt idx="617">
                  <c:v>36262</c:v>
                </c:pt>
                <c:pt idx="618">
                  <c:v>36263</c:v>
                </c:pt>
                <c:pt idx="619">
                  <c:v>36264</c:v>
                </c:pt>
                <c:pt idx="620">
                  <c:v>36265</c:v>
                </c:pt>
                <c:pt idx="621">
                  <c:v>36266</c:v>
                </c:pt>
                <c:pt idx="622">
                  <c:v>36267</c:v>
                </c:pt>
                <c:pt idx="623">
                  <c:v>36268</c:v>
                </c:pt>
                <c:pt idx="624">
                  <c:v>36269</c:v>
                </c:pt>
                <c:pt idx="625">
                  <c:v>36270</c:v>
                </c:pt>
                <c:pt idx="626">
                  <c:v>36271</c:v>
                </c:pt>
                <c:pt idx="627">
                  <c:v>36275</c:v>
                </c:pt>
                <c:pt idx="628">
                  <c:v>36276</c:v>
                </c:pt>
                <c:pt idx="629">
                  <c:v>36277</c:v>
                </c:pt>
                <c:pt idx="630">
                  <c:v>36278</c:v>
                </c:pt>
                <c:pt idx="631">
                  <c:v>36279</c:v>
                </c:pt>
                <c:pt idx="632">
                  <c:v>36280</c:v>
                </c:pt>
                <c:pt idx="633">
                  <c:v>36281</c:v>
                </c:pt>
                <c:pt idx="634">
                  <c:v>36282</c:v>
                </c:pt>
                <c:pt idx="635">
                  <c:v>36283</c:v>
                </c:pt>
                <c:pt idx="636">
                  <c:v>36284</c:v>
                </c:pt>
                <c:pt idx="637">
                  <c:v>36285</c:v>
                </c:pt>
                <c:pt idx="638">
                  <c:v>36286</c:v>
                </c:pt>
                <c:pt idx="639">
                  <c:v>36287</c:v>
                </c:pt>
                <c:pt idx="640">
                  <c:v>36288</c:v>
                </c:pt>
                <c:pt idx="641">
                  <c:v>36289</c:v>
                </c:pt>
                <c:pt idx="642">
                  <c:v>36290</c:v>
                </c:pt>
                <c:pt idx="643">
                  <c:v>36291</c:v>
                </c:pt>
                <c:pt idx="644">
                  <c:v>36292</c:v>
                </c:pt>
                <c:pt idx="645">
                  <c:v>36293</c:v>
                </c:pt>
                <c:pt idx="646">
                  <c:v>36294</c:v>
                </c:pt>
                <c:pt idx="647">
                  <c:v>36295</c:v>
                </c:pt>
                <c:pt idx="648">
                  <c:v>36296</c:v>
                </c:pt>
                <c:pt idx="649">
                  <c:v>36297</c:v>
                </c:pt>
                <c:pt idx="650">
                  <c:v>36298</c:v>
                </c:pt>
                <c:pt idx="651">
                  <c:v>36300</c:v>
                </c:pt>
                <c:pt idx="652">
                  <c:v>36301</c:v>
                </c:pt>
                <c:pt idx="653">
                  <c:v>36302</c:v>
                </c:pt>
                <c:pt idx="654">
                  <c:v>36303</c:v>
                </c:pt>
                <c:pt idx="655">
                  <c:v>36304</c:v>
                </c:pt>
                <c:pt idx="656">
                  <c:v>36305</c:v>
                </c:pt>
                <c:pt idx="657">
                  <c:v>36307</c:v>
                </c:pt>
                <c:pt idx="658">
                  <c:v>36309</c:v>
                </c:pt>
                <c:pt idx="659">
                  <c:v>36310</c:v>
                </c:pt>
                <c:pt idx="660">
                  <c:v>36311</c:v>
                </c:pt>
                <c:pt idx="661">
                  <c:v>36312</c:v>
                </c:pt>
                <c:pt idx="662">
                  <c:v>36313</c:v>
                </c:pt>
                <c:pt idx="663">
                  <c:v>36314</c:v>
                </c:pt>
                <c:pt idx="664">
                  <c:v>36315</c:v>
                </c:pt>
                <c:pt idx="665">
                  <c:v>36316</c:v>
                </c:pt>
                <c:pt idx="666">
                  <c:v>36317</c:v>
                </c:pt>
                <c:pt idx="667">
                  <c:v>36318</c:v>
                </c:pt>
                <c:pt idx="668">
                  <c:v>36319</c:v>
                </c:pt>
                <c:pt idx="669">
                  <c:v>36320</c:v>
                </c:pt>
                <c:pt idx="670">
                  <c:v>36322</c:v>
                </c:pt>
                <c:pt idx="671">
                  <c:v>36323</c:v>
                </c:pt>
                <c:pt idx="672">
                  <c:v>36324</c:v>
                </c:pt>
                <c:pt idx="673">
                  <c:v>36325</c:v>
                </c:pt>
                <c:pt idx="674">
                  <c:v>36326</c:v>
                </c:pt>
                <c:pt idx="675">
                  <c:v>36327</c:v>
                </c:pt>
                <c:pt idx="676">
                  <c:v>36328</c:v>
                </c:pt>
                <c:pt idx="677">
                  <c:v>36329</c:v>
                </c:pt>
                <c:pt idx="678">
                  <c:v>36330</c:v>
                </c:pt>
                <c:pt idx="679">
                  <c:v>36331</c:v>
                </c:pt>
                <c:pt idx="680">
                  <c:v>36332</c:v>
                </c:pt>
                <c:pt idx="681">
                  <c:v>36333</c:v>
                </c:pt>
                <c:pt idx="682">
                  <c:v>36334</c:v>
                </c:pt>
                <c:pt idx="683">
                  <c:v>36335</c:v>
                </c:pt>
                <c:pt idx="684">
                  <c:v>36336</c:v>
                </c:pt>
                <c:pt idx="685">
                  <c:v>36337</c:v>
                </c:pt>
                <c:pt idx="686">
                  <c:v>36338</c:v>
                </c:pt>
                <c:pt idx="687">
                  <c:v>36339</c:v>
                </c:pt>
                <c:pt idx="688">
                  <c:v>36340</c:v>
                </c:pt>
                <c:pt idx="689">
                  <c:v>36341</c:v>
                </c:pt>
                <c:pt idx="690">
                  <c:v>36342</c:v>
                </c:pt>
                <c:pt idx="691">
                  <c:v>36343</c:v>
                </c:pt>
                <c:pt idx="692">
                  <c:v>36344</c:v>
                </c:pt>
                <c:pt idx="693">
                  <c:v>36345</c:v>
                </c:pt>
                <c:pt idx="694">
                  <c:v>36346</c:v>
                </c:pt>
                <c:pt idx="695">
                  <c:v>36347</c:v>
                </c:pt>
                <c:pt idx="696">
                  <c:v>36348</c:v>
                </c:pt>
                <c:pt idx="697">
                  <c:v>36349</c:v>
                </c:pt>
                <c:pt idx="698">
                  <c:v>36350</c:v>
                </c:pt>
                <c:pt idx="699">
                  <c:v>36351</c:v>
                </c:pt>
                <c:pt idx="700">
                  <c:v>36352</c:v>
                </c:pt>
                <c:pt idx="701">
                  <c:v>36353</c:v>
                </c:pt>
                <c:pt idx="702">
                  <c:v>36354</c:v>
                </c:pt>
                <c:pt idx="703">
                  <c:v>36355</c:v>
                </c:pt>
                <c:pt idx="704">
                  <c:v>36356</c:v>
                </c:pt>
                <c:pt idx="705">
                  <c:v>36357</c:v>
                </c:pt>
                <c:pt idx="706">
                  <c:v>36358</c:v>
                </c:pt>
                <c:pt idx="707">
                  <c:v>36359</c:v>
                </c:pt>
                <c:pt idx="708">
                  <c:v>36360</c:v>
                </c:pt>
                <c:pt idx="709">
                  <c:v>36362</c:v>
                </c:pt>
                <c:pt idx="710">
                  <c:v>36363</c:v>
                </c:pt>
                <c:pt idx="711">
                  <c:v>36364</c:v>
                </c:pt>
                <c:pt idx="712">
                  <c:v>36365</c:v>
                </c:pt>
                <c:pt idx="713">
                  <c:v>36366</c:v>
                </c:pt>
                <c:pt idx="714">
                  <c:v>36367</c:v>
                </c:pt>
                <c:pt idx="715">
                  <c:v>36368</c:v>
                </c:pt>
                <c:pt idx="716">
                  <c:v>36369</c:v>
                </c:pt>
                <c:pt idx="717">
                  <c:v>36370</c:v>
                </c:pt>
                <c:pt idx="718">
                  <c:v>36371</c:v>
                </c:pt>
                <c:pt idx="719">
                  <c:v>36372</c:v>
                </c:pt>
                <c:pt idx="720">
                  <c:v>36373</c:v>
                </c:pt>
                <c:pt idx="721">
                  <c:v>36374</c:v>
                </c:pt>
                <c:pt idx="722">
                  <c:v>36375</c:v>
                </c:pt>
                <c:pt idx="723">
                  <c:v>36376</c:v>
                </c:pt>
                <c:pt idx="724">
                  <c:v>36377</c:v>
                </c:pt>
                <c:pt idx="725">
                  <c:v>36378</c:v>
                </c:pt>
                <c:pt idx="726">
                  <c:v>36379</c:v>
                </c:pt>
                <c:pt idx="727">
                  <c:v>36380</c:v>
                </c:pt>
                <c:pt idx="728">
                  <c:v>36381</c:v>
                </c:pt>
                <c:pt idx="729">
                  <c:v>36382</c:v>
                </c:pt>
                <c:pt idx="730">
                  <c:v>36383</c:v>
                </c:pt>
                <c:pt idx="731">
                  <c:v>36384</c:v>
                </c:pt>
                <c:pt idx="732">
                  <c:v>36385</c:v>
                </c:pt>
                <c:pt idx="733">
                  <c:v>36386</c:v>
                </c:pt>
                <c:pt idx="734">
                  <c:v>36387</c:v>
                </c:pt>
                <c:pt idx="735">
                  <c:v>36388</c:v>
                </c:pt>
                <c:pt idx="736">
                  <c:v>36389</c:v>
                </c:pt>
                <c:pt idx="737">
                  <c:v>36391</c:v>
                </c:pt>
                <c:pt idx="738">
                  <c:v>36392</c:v>
                </c:pt>
                <c:pt idx="739">
                  <c:v>36393</c:v>
                </c:pt>
                <c:pt idx="740">
                  <c:v>36395</c:v>
                </c:pt>
                <c:pt idx="741">
                  <c:v>36396</c:v>
                </c:pt>
                <c:pt idx="742">
                  <c:v>36397</c:v>
                </c:pt>
                <c:pt idx="743">
                  <c:v>36398</c:v>
                </c:pt>
                <c:pt idx="744">
                  <c:v>36399</c:v>
                </c:pt>
                <c:pt idx="745">
                  <c:v>36400</c:v>
                </c:pt>
                <c:pt idx="746">
                  <c:v>36401</c:v>
                </c:pt>
                <c:pt idx="747">
                  <c:v>36402</c:v>
                </c:pt>
                <c:pt idx="748">
                  <c:v>36403</c:v>
                </c:pt>
                <c:pt idx="749">
                  <c:v>36404</c:v>
                </c:pt>
                <c:pt idx="750">
                  <c:v>36405</c:v>
                </c:pt>
                <c:pt idx="751">
                  <c:v>36406</c:v>
                </c:pt>
                <c:pt idx="752">
                  <c:v>36407</c:v>
                </c:pt>
                <c:pt idx="753">
                  <c:v>36408</c:v>
                </c:pt>
                <c:pt idx="754">
                  <c:v>36409</c:v>
                </c:pt>
                <c:pt idx="755">
                  <c:v>36410</c:v>
                </c:pt>
                <c:pt idx="756">
                  <c:v>36411</c:v>
                </c:pt>
                <c:pt idx="757">
                  <c:v>36412</c:v>
                </c:pt>
                <c:pt idx="758">
                  <c:v>36413</c:v>
                </c:pt>
                <c:pt idx="759">
                  <c:v>36414</c:v>
                </c:pt>
                <c:pt idx="760">
                  <c:v>36415</c:v>
                </c:pt>
                <c:pt idx="761">
                  <c:v>36416</c:v>
                </c:pt>
                <c:pt idx="762">
                  <c:v>36417</c:v>
                </c:pt>
                <c:pt idx="763">
                  <c:v>36420</c:v>
                </c:pt>
                <c:pt idx="764">
                  <c:v>36421</c:v>
                </c:pt>
                <c:pt idx="765">
                  <c:v>36422</c:v>
                </c:pt>
                <c:pt idx="766">
                  <c:v>36423</c:v>
                </c:pt>
                <c:pt idx="767">
                  <c:v>36424</c:v>
                </c:pt>
                <c:pt idx="768">
                  <c:v>36425</c:v>
                </c:pt>
                <c:pt idx="769">
                  <c:v>36426</c:v>
                </c:pt>
                <c:pt idx="770">
                  <c:v>36427</c:v>
                </c:pt>
                <c:pt idx="771">
                  <c:v>36428</c:v>
                </c:pt>
                <c:pt idx="772">
                  <c:v>36429</c:v>
                </c:pt>
                <c:pt idx="773">
                  <c:v>36430</c:v>
                </c:pt>
                <c:pt idx="774">
                  <c:v>36431</c:v>
                </c:pt>
                <c:pt idx="775">
                  <c:v>36433</c:v>
                </c:pt>
                <c:pt idx="776">
                  <c:v>36434</c:v>
                </c:pt>
                <c:pt idx="777">
                  <c:v>36435</c:v>
                </c:pt>
                <c:pt idx="778">
                  <c:v>36436</c:v>
                </c:pt>
                <c:pt idx="779">
                  <c:v>36437</c:v>
                </c:pt>
                <c:pt idx="780">
                  <c:v>36439</c:v>
                </c:pt>
                <c:pt idx="781">
                  <c:v>36442</c:v>
                </c:pt>
                <c:pt idx="782">
                  <c:v>36443</c:v>
                </c:pt>
                <c:pt idx="783">
                  <c:v>36444</c:v>
                </c:pt>
                <c:pt idx="784">
                  <c:v>36445</c:v>
                </c:pt>
                <c:pt idx="785">
                  <c:v>36446</c:v>
                </c:pt>
                <c:pt idx="786">
                  <c:v>36447</c:v>
                </c:pt>
                <c:pt idx="787">
                  <c:v>36448</c:v>
                </c:pt>
                <c:pt idx="788">
                  <c:v>36449</c:v>
                </c:pt>
                <c:pt idx="789">
                  <c:v>36450</c:v>
                </c:pt>
                <c:pt idx="790">
                  <c:v>36451</c:v>
                </c:pt>
                <c:pt idx="791">
                  <c:v>36453</c:v>
                </c:pt>
                <c:pt idx="792">
                  <c:v>36454</c:v>
                </c:pt>
                <c:pt idx="793">
                  <c:v>36455</c:v>
                </c:pt>
                <c:pt idx="794">
                  <c:v>36456</c:v>
                </c:pt>
                <c:pt idx="795">
                  <c:v>36457</c:v>
                </c:pt>
                <c:pt idx="796">
                  <c:v>36458</c:v>
                </c:pt>
                <c:pt idx="797">
                  <c:v>36460</c:v>
                </c:pt>
                <c:pt idx="798">
                  <c:v>36463</c:v>
                </c:pt>
                <c:pt idx="799">
                  <c:v>36464</c:v>
                </c:pt>
                <c:pt idx="800">
                  <c:v>36467</c:v>
                </c:pt>
                <c:pt idx="801">
                  <c:v>36468</c:v>
                </c:pt>
                <c:pt idx="802">
                  <c:v>36469</c:v>
                </c:pt>
                <c:pt idx="803">
                  <c:v>36470</c:v>
                </c:pt>
                <c:pt idx="804">
                  <c:v>36471</c:v>
                </c:pt>
                <c:pt idx="805">
                  <c:v>36472</c:v>
                </c:pt>
                <c:pt idx="806">
                  <c:v>36473</c:v>
                </c:pt>
                <c:pt idx="807">
                  <c:v>36474</c:v>
                </c:pt>
                <c:pt idx="808">
                  <c:v>36475</c:v>
                </c:pt>
                <c:pt idx="809">
                  <c:v>36477</c:v>
                </c:pt>
                <c:pt idx="810">
                  <c:v>36478</c:v>
                </c:pt>
                <c:pt idx="811">
                  <c:v>36479</c:v>
                </c:pt>
                <c:pt idx="812">
                  <c:v>36480</c:v>
                </c:pt>
                <c:pt idx="813">
                  <c:v>36481</c:v>
                </c:pt>
                <c:pt idx="814">
                  <c:v>36482</c:v>
                </c:pt>
                <c:pt idx="815">
                  <c:v>36483</c:v>
                </c:pt>
                <c:pt idx="816">
                  <c:v>36484</c:v>
                </c:pt>
                <c:pt idx="817">
                  <c:v>36485</c:v>
                </c:pt>
                <c:pt idx="818">
                  <c:v>36486</c:v>
                </c:pt>
                <c:pt idx="819">
                  <c:v>36487</c:v>
                </c:pt>
                <c:pt idx="820">
                  <c:v>36488</c:v>
                </c:pt>
                <c:pt idx="821">
                  <c:v>36489</c:v>
                </c:pt>
                <c:pt idx="822">
                  <c:v>36490</c:v>
                </c:pt>
                <c:pt idx="823">
                  <c:v>36491</c:v>
                </c:pt>
                <c:pt idx="824">
                  <c:v>36492</c:v>
                </c:pt>
                <c:pt idx="825">
                  <c:v>36493</c:v>
                </c:pt>
                <c:pt idx="826">
                  <c:v>36494</c:v>
                </c:pt>
                <c:pt idx="827">
                  <c:v>36495</c:v>
                </c:pt>
                <c:pt idx="828">
                  <c:v>36496</c:v>
                </c:pt>
                <c:pt idx="829">
                  <c:v>36497</c:v>
                </c:pt>
                <c:pt idx="830">
                  <c:v>36498</c:v>
                </c:pt>
                <c:pt idx="831">
                  <c:v>36499</c:v>
                </c:pt>
                <c:pt idx="832">
                  <c:v>36500</c:v>
                </c:pt>
                <c:pt idx="833">
                  <c:v>36501</c:v>
                </c:pt>
                <c:pt idx="834">
                  <c:v>36502</c:v>
                </c:pt>
                <c:pt idx="835">
                  <c:v>36503</c:v>
                </c:pt>
                <c:pt idx="836">
                  <c:v>36504</c:v>
                </c:pt>
                <c:pt idx="837">
                  <c:v>36505</c:v>
                </c:pt>
                <c:pt idx="838">
                  <c:v>36506</c:v>
                </c:pt>
                <c:pt idx="839">
                  <c:v>36507</c:v>
                </c:pt>
                <c:pt idx="840">
                  <c:v>36508</c:v>
                </c:pt>
                <c:pt idx="841">
                  <c:v>36509</c:v>
                </c:pt>
                <c:pt idx="842">
                  <c:v>36511</c:v>
                </c:pt>
                <c:pt idx="843">
                  <c:v>36512</c:v>
                </c:pt>
                <c:pt idx="844">
                  <c:v>36513</c:v>
                </c:pt>
                <c:pt idx="845">
                  <c:v>36514</c:v>
                </c:pt>
                <c:pt idx="846">
                  <c:v>36515</c:v>
                </c:pt>
                <c:pt idx="847">
                  <c:v>36516</c:v>
                </c:pt>
                <c:pt idx="848">
                  <c:v>36517</c:v>
                </c:pt>
                <c:pt idx="849">
                  <c:v>36518</c:v>
                </c:pt>
                <c:pt idx="850">
                  <c:v>36519</c:v>
                </c:pt>
                <c:pt idx="851">
                  <c:v>36520</c:v>
                </c:pt>
                <c:pt idx="852">
                  <c:v>36521</c:v>
                </c:pt>
                <c:pt idx="853">
                  <c:v>36522</c:v>
                </c:pt>
                <c:pt idx="854">
                  <c:v>36523</c:v>
                </c:pt>
                <c:pt idx="855">
                  <c:v>36524</c:v>
                </c:pt>
                <c:pt idx="856">
                  <c:v>36525</c:v>
                </c:pt>
                <c:pt idx="857">
                  <c:v>36526</c:v>
                </c:pt>
                <c:pt idx="858">
                  <c:v>36527</c:v>
                </c:pt>
                <c:pt idx="859">
                  <c:v>36528</c:v>
                </c:pt>
                <c:pt idx="860">
                  <c:v>36529</c:v>
                </c:pt>
                <c:pt idx="861">
                  <c:v>36530</c:v>
                </c:pt>
                <c:pt idx="862">
                  <c:v>36531</c:v>
                </c:pt>
                <c:pt idx="863">
                  <c:v>36532</c:v>
                </c:pt>
                <c:pt idx="864">
                  <c:v>36533</c:v>
                </c:pt>
                <c:pt idx="865">
                  <c:v>36534</c:v>
                </c:pt>
                <c:pt idx="866">
                  <c:v>36535</c:v>
                </c:pt>
                <c:pt idx="867">
                  <c:v>36536</c:v>
                </c:pt>
                <c:pt idx="868">
                  <c:v>36537</c:v>
                </c:pt>
                <c:pt idx="869">
                  <c:v>36538</c:v>
                </c:pt>
                <c:pt idx="870">
                  <c:v>36539</c:v>
                </c:pt>
                <c:pt idx="871">
                  <c:v>36543</c:v>
                </c:pt>
                <c:pt idx="872">
                  <c:v>36544</c:v>
                </c:pt>
                <c:pt idx="873">
                  <c:v>36546</c:v>
                </c:pt>
                <c:pt idx="874">
                  <c:v>36547</c:v>
                </c:pt>
                <c:pt idx="875">
                  <c:v>36550</c:v>
                </c:pt>
                <c:pt idx="876">
                  <c:v>36551</c:v>
                </c:pt>
                <c:pt idx="877">
                  <c:v>36552</c:v>
                </c:pt>
                <c:pt idx="878">
                  <c:v>36553</c:v>
                </c:pt>
                <c:pt idx="879">
                  <c:v>36555</c:v>
                </c:pt>
                <c:pt idx="880">
                  <c:v>36556</c:v>
                </c:pt>
                <c:pt idx="881">
                  <c:v>36557</c:v>
                </c:pt>
                <c:pt idx="882">
                  <c:v>36558</c:v>
                </c:pt>
                <c:pt idx="883">
                  <c:v>36559</c:v>
                </c:pt>
                <c:pt idx="884">
                  <c:v>36562</c:v>
                </c:pt>
                <c:pt idx="885">
                  <c:v>36563</c:v>
                </c:pt>
                <c:pt idx="886">
                  <c:v>36564</c:v>
                </c:pt>
                <c:pt idx="887">
                  <c:v>36565</c:v>
                </c:pt>
                <c:pt idx="888">
                  <c:v>36566</c:v>
                </c:pt>
                <c:pt idx="889">
                  <c:v>36568</c:v>
                </c:pt>
                <c:pt idx="890">
                  <c:v>36570</c:v>
                </c:pt>
                <c:pt idx="891">
                  <c:v>36571</c:v>
                </c:pt>
                <c:pt idx="892">
                  <c:v>36572</c:v>
                </c:pt>
                <c:pt idx="893">
                  <c:v>36573</c:v>
                </c:pt>
                <c:pt idx="894">
                  <c:v>36579</c:v>
                </c:pt>
                <c:pt idx="895">
                  <c:v>36580</c:v>
                </c:pt>
                <c:pt idx="896">
                  <c:v>36581</c:v>
                </c:pt>
                <c:pt idx="897">
                  <c:v>36582</c:v>
                </c:pt>
                <c:pt idx="898">
                  <c:v>36584</c:v>
                </c:pt>
                <c:pt idx="899">
                  <c:v>36585</c:v>
                </c:pt>
                <c:pt idx="900">
                  <c:v>36586</c:v>
                </c:pt>
                <c:pt idx="901">
                  <c:v>36587</c:v>
                </c:pt>
                <c:pt idx="902">
                  <c:v>36590</c:v>
                </c:pt>
                <c:pt idx="903">
                  <c:v>36591</c:v>
                </c:pt>
                <c:pt idx="904">
                  <c:v>36592</c:v>
                </c:pt>
                <c:pt idx="905">
                  <c:v>36594</c:v>
                </c:pt>
                <c:pt idx="906">
                  <c:v>36595</c:v>
                </c:pt>
                <c:pt idx="907">
                  <c:v>36596</c:v>
                </c:pt>
                <c:pt idx="908">
                  <c:v>36597</c:v>
                </c:pt>
                <c:pt idx="909">
                  <c:v>36598</c:v>
                </c:pt>
                <c:pt idx="910">
                  <c:v>36600</c:v>
                </c:pt>
                <c:pt idx="911">
                  <c:v>36602</c:v>
                </c:pt>
                <c:pt idx="912">
                  <c:v>36603</c:v>
                </c:pt>
                <c:pt idx="913">
                  <c:v>36604</c:v>
                </c:pt>
                <c:pt idx="914">
                  <c:v>36605</c:v>
                </c:pt>
                <c:pt idx="915">
                  <c:v>36606</c:v>
                </c:pt>
                <c:pt idx="916">
                  <c:v>36607</c:v>
                </c:pt>
                <c:pt idx="917">
                  <c:v>36608</c:v>
                </c:pt>
                <c:pt idx="918">
                  <c:v>36609</c:v>
                </c:pt>
                <c:pt idx="919">
                  <c:v>36611</c:v>
                </c:pt>
                <c:pt idx="920">
                  <c:v>36613</c:v>
                </c:pt>
                <c:pt idx="921">
                  <c:v>36614</c:v>
                </c:pt>
                <c:pt idx="922">
                  <c:v>36615</c:v>
                </c:pt>
                <c:pt idx="923">
                  <c:v>36616</c:v>
                </c:pt>
                <c:pt idx="924">
                  <c:v>36617</c:v>
                </c:pt>
                <c:pt idx="925">
                  <c:v>36618</c:v>
                </c:pt>
                <c:pt idx="926">
                  <c:v>36622</c:v>
                </c:pt>
                <c:pt idx="927">
                  <c:v>36623</c:v>
                </c:pt>
                <c:pt idx="928">
                  <c:v>36625</c:v>
                </c:pt>
                <c:pt idx="929">
                  <c:v>36626</c:v>
                </c:pt>
                <c:pt idx="930">
                  <c:v>36627</c:v>
                </c:pt>
                <c:pt idx="931">
                  <c:v>36629</c:v>
                </c:pt>
                <c:pt idx="932">
                  <c:v>36631</c:v>
                </c:pt>
                <c:pt idx="933">
                  <c:v>36632</c:v>
                </c:pt>
                <c:pt idx="934">
                  <c:v>36633</c:v>
                </c:pt>
                <c:pt idx="935">
                  <c:v>36634</c:v>
                </c:pt>
                <c:pt idx="936">
                  <c:v>36636</c:v>
                </c:pt>
                <c:pt idx="937">
                  <c:v>36637</c:v>
                </c:pt>
                <c:pt idx="938">
                  <c:v>36638</c:v>
                </c:pt>
                <c:pt idx="939">
                  <c:v>36640</c:v>
                </c:pt>
                <c:pt idx="940">
                  <c:v>36641</c:v>
                </c:pt>
                <c:pt idx="941">
                  <c:v>36642</c:v>
                </c:pt>
                <c:pt idx="942">
                  <c:v>36644</c:v>
                </c:pt>
                <c:pt idx="943">
                  <c:v>36645</c:v>
                </c:pt>
                <c:pt idx="944">
                  <c:v>36646</c:v>
                </c:pt>
                <c:pt idx="945">
                  <c:v>36647</c:v>
                </c:pt>
                <c:pt idx="946">
                  <c:v>36648</c:v>
                </c:pt>
                <c:pt idx="947">
                  <c:v>36649</c:v>
                </c:pt>
                <c:pt idx="948">
                  <c:v>36650</c:v>
                </c:pt>
                <c:pt idx="949">
                  <c:v>36651</c:v>
                </c:pt>
                <c:pt idx="950">
                  <c:v>36652</c:v>
                </c:pt>
                <c:pt idx="951">
                  <c:v>36653</c:v>
                </c:pt>
                <c:pt idx="952">
                  <c:v>36654</c:v>
                </c:pt>
                <c:pt idx="953">
                  <c:v>36655</c:v>
                </c:pt>
                <c:pt idx="954">
                  <c:v>36656</c:v>
                </c:pt>
                <c:pt idx="955">
                  <c:v>36657</c:v>
                </c:pt>
                <c:pt idx="956">
                  <c:v>36658</c:v>
                </c:pt>
                <c:pt idx="957">
                  <c:v>36661</c:v>
                </c:pt>
                <c:pt idx="958">
                  <c:v>36663</c:v>
                </c:pt>
                <c:pt idx="959">
                  <c:v>36664</c:v>
                </c:pt>
                <c:pt idx="960">
                  <c:v>36665</c:v>
                </c:pt>
                <c:pt idx="961">
                  <c:v>36666</c:v>
                </c:pt>
                <c:pt idx="962">
                  <c:v>36667</c:v>
                </c:pt>
                <c:pt idx="963">
                  <c:v>36669</c:v>
                </c:pt>
                <c:pt idx="964">
                  <c:v>36670</c:v>
                </c:pt>
                <c:pt idx="965">
                  <c:v>36671</c:v>
                </c:pt>
                <c:pt idx="966">
                  <c:v>36673</c:v>
                </c:pt>
                <c:pt idx="967">
                  <c:v>36674</c:v>
                </c:pt>
                <c:pt idx="968">
                  <c:v>36675</c:v>
                </c:pt>
                <c:pt idx="969">
                  <c:v>36676</c:v>
                </c:pt>
                <c:pt idx="970">
                  <c:v>36677</c:v>
                </c:pt>
                <c:pt idx="971">
                  <c:v>36678</c:v>
                </c:pt>
                <c:pt idx="972">
                  <c:v>36679</c:v>
                </c:pt>
                <c:pt idx="973">
                  <c:v>36680</c:v>
                </c:pt>
                <c:pt idx="974">
                  <c:v>36681</c:v>
                </c:pt>
                <c:pt idx="975">
                  <c:v>36682</c:v>
                </c:pt>
                <c:pt idx="976">
                  <c:v>36684</c:v>
                </c:pt>
                <c:pt idx="977">
                  <c:v>36685</c:v>
                </c:pt>
                <c:pt idx="978">
                  <c:v>36686</c:v>
                </c:pt>
                <c:pt idx="979">
                  <c:v>36687</c:v>
                </c:pt>
                <c:pt idx="980">
                  <c:v>36689</c:v>
                </c:pt>
                <c:pt idx="981">
                  <c:v>36691</c:v>
                </c:pt>
                <c:pt idx="982">
                  <c:v>36692</c:v>
                </c:pt>
                <c:pt idx="983">
                  <c:v>36693</c:v>
                </c:pt>
                <c:pt idx="984">
                  <c:v>36694</c:v>
                </c:pt>
                <c:pt idx="985">
                  <c:v>36695</c:v>
                </c:pt>
                <c:pt idx="986">
                  <c:v>36696</c:v>
                </c:pt>
                <c:pt idx="987">
                  <c:v>36698</c:v>
                </c:pt>
                <c:pt idx="988">
                  <c:v>36699</c:v>
                </c:pt>
                <c:pt idx="989">
                  <c:v>36700</c:v>
                </c:pt>
                <c:pt idx="990">
                  <c:v>36702</c:v>
                </c:pt>
                <c:pt idx="991">
                  <c:v>36703</c:v>
                </c:pt>
                <c:pt idx="992">
                  <c:v>36704</c:v>
                </c:pt>
                <c:pt idx="993">
                  <c:v>36705</c:v>
                </c:pt>
                <c:pt idx="994">
                  <c:v>36706</c:v>
                </c:pt>
                <c:pt idx="995">
                  <c:v>36707</c:v>
                </c:pt>
                <c:pt idx="996">
                  <c:v>36708</c:v>
                </c:pt>
                <c:pt idx="997">
                  <c:v>36709</c:v>
                </c:pt>
                <c:pt idx="998">
                  <c:v>36710</c:v>
                </c:pt>
                <c:pt idx="999">
                  <c:v>36712</c:v>
                </c:pt>
                <c:pt idx="1000">
                  <c:v>36713</c:v>
                </c:pt>
                <c:pt idx="1001">
                  <c:v>36714</c:v>
                </c:pt>
                <c:pt idx="1002">
                  <c:v>36715</c:v>
                </c:pt>
                <c:pt idx="1003">
                  <c:v>36716</c:v>
                </c:pt>
                <c:pt idx="1004">
                  <c:v>36717</c:v>
                </c:pt>
                <c:pt idx="1005">
                  <c:v>36718</c:v>
                </c:pt>
                <c:pt idx="1006">
                  <c:v>36719</c:v>
                </c:pt>
                <c:pt idx="1007">
                  <c:v>36720</c:v>
                </c:pt>
                <c:pt idx="1008">
                  <c:v>36722</c:v>
                </c:pt>
                <c:pt idx="1009">
                  <c:v>36723</c:v>
                </c:pt>
                <c:pt idx="1010">
                  <c:v>36724</c:v>
                </c:pt>
                <c:pt idx="1011">
                  <c:v>36725</c:v>
                </c:pt>
                <c:pt idx="1012">
                  <c:v>36726</c:v>
                </c:pt>
                <c:pt idx="1013">
                  <c:v>36727</c:v>
                </c:pt>
                <c:pt idx="1014">
                  <c:v>36728</c:v>
                </c:pt>
                <c:pt idx="1015">
                  <c:v>36729</c:v>
                </c:pt>
                <c:pt idx="1016">
                  <c:v>36730</c:v>
                </c:pt>
                <c:pt idx="1017">
                  <c:v>36732</c:v>
                </c:pt>
                <c:pt idx="1018">
                  <c:v>36733</c:v>
                </c:pt>
                <c:pt idx="1019">
                  <c:v>36735</c:v>
                </c:pt>
                <c:pt idx="1020">
                  <c:v>36737</c:v>
                </c:pt>
                <c:pt idx="1021">
                  <c:v>36738</c:v>
                </c:pt>
                <c:pt idx="1022">
                  <c:v>36739</c:v>
                </c:pt>
                <c:pt idx="1023">
                  <c:v>36740</c:v>
                </c:pt>
                <c:pt idx="1024">
                  <c:v>36742</c:v>
                </c:pt>
                <c:pt idx="1025">
                  <c:v>36743</c:v>
                </c:pt>
                <c:pt idx="1026">
                  <c:v>36744</c:v>
                </c:pt>
                <c:pt idx="1027">
                  <c:v>36745</c:v>
                </c:pt>
                <c:pt idx="1028">
                  <c:v>36746</c:v>
                </c:pt>
                <c:pt idx="1029">
                  <c:v>36747</c:v>
                </c:pt>
                <c:pt idx="1030">
                  <c:v>36748</c:v>
                </c:pt>
                <c:pt idx="1031">
                  <c:v>36749</c:v>
                </c:pt>
                <c:pt idx="1032">
                  <c:v>36750</c:v>
                </c:pt>
                <c:pt idx="1033">
                  <c:v>36751</c:v>
                </c:pt>
                <c:pt idx="1034">
                  <c:v>36752</c:v>
                </c:pt>
                <c:pt idx="1035">
                  <c:v>36753</c:v>
                </c:pt>
                <c:pt idx="1036">
                  <c:v>36754</c:v>
                </c:pt>
                <c:pt idx="1037">
                  <c:v>36755</c:v>
                </c:pt>
                <c:pt idx="1038">
                  <c:v>36756</c:v>
                </c:pt>
                <c:pt idx="1039">
                  <c:v>36757</c:v>
                </c:pt>
                <c:pt idx="1040">
                  <c:v>36758</c:v>
                </c:pt>
                <c:pt idx="1041">
                  <c:v>36759</c:v>
                </c:pt>
                <c:pt idx="1042">
                  <c:v>36760</c:v>
                </c:pt>
                <c:pt idx="1043">
                  <c:v>36762</c:v>
                </c:pt>
                <c:pt idx="1044">
                  <c:v>36763</c:v>
                </c:pt>
                <c:pt idx="1045">
                  <c:v>36764</c:v>
                </c:pt>
                <c:pt idx="1046">
                  <c:v>36765</c:v>
                </c:pt>
                <c:pt idx="1047">
                  <c:v>36766</c:v>
                </c:pt>
                <c:pt idx="1048">
                  <c:v>36767</c:v>
                </c:pt>
                <c:pt idx="1049">
                  <c:v>36768</c:v>
                </c:pt>
                <c:pt idx="1050">
                  <c:v>36769</c:v>
                </c:pt>
                <c:pt idx="1051">
                  <c:v>36770</c:v>
                </c:pt>
                <c:pt idx="1052">
                  <c:v>36771</c:v>
                </c:pt>
                <c:pt idx="1053">
                  <c:v>36772</c:v>
                </c:pt>
                <c:pt idx="1054">
                  <c:v>36773</c:v>
                </c:pt>
                <c:pt idx="1055">
                  <c:v>36774</c:v>
                </c:pt>
                <c:pt idx="1056">
                  <c:v>36775</c:v>
                </c:pt>
                <c:pt idx="1057">
                  <c:v>36778</c:v>
                </c:pt>
                <c:pt idx="1058">
                  <c:v>36779</c:v>
                </c:pt>
                <c:pt idx="1059">
                  <c:v>36780</c:v>
                </c:pt>
                <c:pt idx="1060">
                  <c:v>36781</c:v>
                </c:pt>
                <c:pt idx="1061">
                  <c:v>36782</c:v>
                </c:pt>
                <c:pt idx="1062">
                  <c:v>36783</c:v>
                </c:pt>
                <c:pt idx="1063">
                  <c:v>36784</c:v>
                </c:pt>
                <c:pt idx="1064">
                  <c:v>36787</c:v>
                </c:pt>
                <c:pt idx="1065">
                  <c:v>36788</c:v>
                </c:pt>
                <c:pt idx="1066">
                  <c:v>36789</c:v>
                </c:pt>
                <c:pt idx="1067">
                  <c:v>36790</c:v>
                </c:pt>
                <c:pt idx="1068">
                  <c:v>36791</c:v>
                </c:pt>
                <c:pt idx="1069">
                  <c:v>36792</c:v>
                </c:pt>
                <c:pt idx="1070">
                  <c:v>36793</c:v>
                </c:pt>
                <c:pt idx="1071">
                  <c:v>36794</c:v>
                </c:pt>
                <c:pt idx="1072">
                  <c:v>36795</c:v>
                </c:pt>
                <c:pt idx="1073">
                  <c:v>36796</c:v>
                </c:pt>
                <c:pt idx="1074">
                  <c:v>36798</c:v>
                </c:pt>
                <c:pt idx="1075">
                  <c:v>36799</c:v>
                </c:pt>
                <c:pt idx="1076">
                  <c:v>36800</c:v>
                </c:pt>
                <c:pt idx="1077">
                  <c:v>36801</c:v>
                </c:pt>
                <c:pt idx="1078">
                  <c:v>36802</c:v>
                </c:pt>
                <c:pt idx="1079">
                  <c:v>36805</c:v>
                </c:pt>
                <c:pt idx="1080">
                  <c:v>36806</c:v>
                </c:pt>
                <c:pt idx="1081">
                  <c:v>36807</c:v>
                </c:pt>
                <c:pt idx="1082">
                  <c:v>36808</c:v>
                </c:pt>
                <c:pt idx="1083">
                  <c:v>36810</c:v>
                </c:pt>
                <c:pt idx="1084">
                  <c:v>36811</c:v>
                </c:pt>
                <c:pt idx="1085">
                  <c:v>36812</c:v>
                </c:pt>
                <c:pt idx="1086">
                  <c:v>36813</c:v>
                </c:pt>
                <c:pt idx="1087">
                  <c:v>36814</c:v>
                </c:pt>
                <c:pt idx="1088">
                  <c:v>36815</c:v>
                </c:pt>
                <c:pt idx="1089">
                  <c:v>36816</c:v>
                </c:pt>
                <c:pt idx="1090">
                  <c:v>36817</c:v>
                </c:pt>
                <c:pt idx="1091">
                  <c:v>36818</c:v>
                </c:pt>
                <c:pt idx="1092">
                  <c:v>36819</c:v>
                </c:pt>
                <c:pt idx="1093">
                  <c:v>36820</c:v>
                </c:pt>
                <c:pt idx="1094">
                  <c:v>36821</c:v>
                </c:pt>
                <c:pt idx="1095">
                  <c:v>36822</c:v>
                </c:pt>
                <c:pt idx="1096">
                  <c:v>36823</c:v>
                </c:pt>
                <c:pt idx="1097">
                  <c:v>36824</c:v>
                </c:pt>
                <c:pt idx="1098">
                  <c:v>36825</c:v>
                </c:pt>
                <c:pt idx="1099">
                  <c:v>36826</c:v>
                </c:pt>
                <c:pt idx="1100">
                  <c:v>36827</c:v>
                </c:pt>
                <c:pt idx="1101">
                  <c:v>36828</c:v>
                </c:pt>
                <c:pt idx="1102">
                  <c:v>36829</c:v>
                </c:pt>
                <c:pt idx="1103">
                  <c:v>36830</c:v>
                </c:pt>
                <c:pt idx="1104">
                  <c:v>36831</c:v>
                </c:pt>
                <c:pt idx="1105">
                  <c:v>36832</c:v>
                </c:pt>
                <c:pt idx="1106">
                  <c:v>36833</c:v>
                </c:pt>
                <c:pt idx="1107">
                  <c:v>36834</c:v>
                </c:pt>
                <c:pt idx="1108">
                  <c:v>36835</c:v>
                </c:pt>
                <c:pt idx="1109">
                  <c:v>36836</c:v>
                </c:pt>
                <c:pt idx="1110">
                  <c:v>36837</c:v>
                </c:pt>
                <c:pt idx="1111">
                  <c:v>36838</c:v>
                </c:pt>
                <c:pt idx="1112">
                  <c:v>36839</c:v>
                </c:pt>
                <c:pt idx="1113">
                  <c:v>36840</c:v>
                </c:pt>
                <c:pt idx="1114">
                  <c:v>36841</c:v>
                </c:pt>
                <c:pt idx="1115">
                  <c:v>36842</c:v>
                </c:pt>
                <c:pt idx="1116">
                  <c:v>36843</c:v>
                </c:pt>
                <c:pt idx="1117">
                  <c:v>36844</c:v>
                </c:pt>
                <c:pt idx="1118">
                  <c:v>36845</c:v>
                </c:pt>
                <c:pt idx="1119">
                  <c:v>36846</c:v>
                </c:pt>
                <c:pt idx="1120">
                  <c:v>36847</c:v>
                </c:pt>
                <c:pt idx="1121">
                  <c:v>36848</c:v>
                </c:pt>
                <c:pt idx="1122">
                  <c:v>36849</c:v>
                </c:pt>
                <c:pt idx="1123">
                  <c:v>36850</c:v>
                </c:pt>
                <c:pt idx="1124">
                  <c:v>36851</c:v>
                </c:pt>
                <c:pt idx="1125">
                  <c:v>36852</c:v>
                </c:pt>
                <c:pt idx="1126">
                  <c:v>36853</c:v>
                </c:pt>
                <c:pt idx="1127">
                  <c:v>36854</c:v>
                </c:pt>
                <c:pt idx="1128">
                  <c:v>36855</c:v>
                </c:pt>
                <c:pt idx="1129">
                  <c:v>36856</c:v>
                </c:pt>
                <c:pt idx="1130">
                  <c:v>36857</c:v>
                </c:pt>
                <c:pt idx="1131">
                  <c:v>36858</c:v>
                </c:pt>
                <c:pt idx="1132">
                  <c:v>36859</c:v>
                </c:pt>
                <c:pt idx="1133">
                  <c:v>36860</c:v>
                </c:pt>
                <c:pt idx="1134">
                  <c:v>36861</c:v>
                </c:pt>
                <c:pt idx="1135">
                  <c:v>36862</c:v>
                </c:pt>
                <c:pt idx="1136">
                  <c:v>36863</c:v>
                </c:pt>
                <c:pt idx="1137">
                  <c:v>36864</c:v>
                </c:pt>
                <c:pt idx="1138">
                  <c:v>36865</c:v>
                </c:pt>
                <c:pt idx="1139">
                  <c:v>36866</c:v>
                </c:pt>
                <c:pt idx="1140">
                  <c:v>36867</c:v>
                </c:pt>
                <c:pt idx="1141">
                  <c:v>36868</c:v>
                </c:pt>
                <c:pt idx="1142">
                  <c:v>36869</c:v>
                </c:pt>
                <c:pt idx="1143">
                  <c:v>36870</c:v>
                </c:pt>
                <c:pt idx="1144">
                  <c:v>36871</c:v>
                </c:pt>
                <c:pt idx="1145">
                  <c:v>36872</c:v>
                </c:pt>
                <c:pt idx="1146">
                  <c:v>36873</c:v>
                </c:pt>
                <c:pt idx="1147">
                  <c:v>36874</c:v>
                </c:pt>
                <c:pt idx="1148">
                  <c:v>36875</c:v>
                </c:pt>
                <c:pt idx="1149">
                  <c:v>36876</c:v>
                </c:pt>
                <c:pt idx="1150">
                  <c:v>36877</c:v>
                </c:pt>
                <c:pt idx="1151">
                  <c:v>36878</c:v>
                </c:pt>
                <c:pt idx="1152">
                  <c:v>36879</c:v>
                </c:pt>
                <c:pt idx="1153">
                  <c:v>36880</c:v>
                </c:pt>
                <c:pt idx="1154">
                  <c:v>36881</c:v>
                </c:pt>
                <c:pt idx="1155">
                  <c:v>36882</c:v>
                </c:pt>
                <c:pt idx="1156">
                  <c:v>36883</c:v>
                </c:pt>
                <c:pt idx="1157">
                  <c:v>36884</c:v>
                </c:pt>
                <c:pt idx="1158">
                  <c:v>36885</c:v>
                </c:pt>
                <c:pt idx="1159">
                  <c:v>36886</c:v>
                </c:pt>
                <c:pt idx="1160">
                  <c:v>36887</c:v>
                </c:pt>
                <c:pt idx="1161">
                  <c:v>36888</c:v>
                </c:pt>
                <c:pt idx="1162">
                  <c:v>36889</c:v>
                </c:pt>
                <c:pt idx="1163">
                  <c:v>36890</c:v>
                </c:pt>
                <c:pt idx="1164">
                  <c:v>36891</c:v>
                </c:pt>
                <c:pt idx="1165">
                  <c:v>36892</c:v>
                </c:pt>
                <c:pt idx="1166">
                  <c:v>36893</c:v>
                </c:pt>
                <c:pt idx="1167">
                  <c:v>36894</c:v>
                </c:pt>
                <c:pt idx="1168">
                  <c:v>36895</c:v>
                </c:pt>
                <c:pt idx="1169">
                  <c:v>36896</c:v>
                </c:pt>
                <c:pt idx="1170">
                  <c:v>36897</c:v>
                </c:pt>
                <c:pt idx="1171">
                  <c:v>36898</c:v>
                </c:pt>
                <c:pt idx="1172">
                  <c:v>36899</c:v>
                </c:pt>
                <c:pt idx="1173">
                  <c:v>36900</c:v>
                </c:pt>
                <c:pt idx="1174">
                  <c:v>36901</c:v>
                </c:pt>
                <c:pt idx="1175">
                  <c:v>36902</c:v>
                </c:pt>
                <c:pt idx="1176">
                  <c:v>36903</c:v>
                </c:pt>
                <c:pt idx="1177">
                  <c:v>36904</c:v>
                </c:pt>
                <c:pt idx="1178">
                  <c:v>36905</c:v>
                </c:pt>
                <c:pt idx="1179">
                  <c:v>36906</c:v>
                </c:pt>
                <c:pt idx="1180">
                  <c:v>36907</c:v>
                </c:pt>
                <c:pt idx="1181">
                  <c:v>36908</c:v>
                </c:pt>
                <c:pt idx="1182">
                  <c:v>36909</c:v>
                </c:pt>
                <c:pt idx="1183">
                  <c:v>36910</c:v>
                </c:pt>
                <c:pt idx="1184">
                  <c:v>36911</c:v>
                </c:pt>
                <c:pt idx="1185">
                  <c:v>36912</c:v>
                </c:pt>
                <c:pt idx="1186">
                  <c:v>36913</c:v>
                </c:pt>
                <c:pt idx="1187">
                  <c:v>36914</c:v>
                </c:pt>
                <c:pt idx="1188">
                  <c:v>36915</c:v>
                </c:pt>
                <c:pt idx="1189">
                  <c:v>36916</c:v>
                </c:pt>
                <c:pt idx="1190">
                  <c:v>36917</c:v>
                </c:pt>
                <c:pt idx="1191">
                  <c:v>36918</c:v>
                </c:pt>
                <c:pt idx="1192">
                  <c:v>36919</c:v>
                </c:pt>
                <c:pt idx="1193">
                  <c:v>36920</c:v>
                </c:pt>
                <c:pt idx="1194">
                  <c:v>36921</c:v>
                </c:pt>
                <c:pt idx="1195">
                  <c:v>36922</c:v>
                </c:pt>
                <c:pt idx="1196">
                  <c:v>36923</c:v>
                </c:pt>
                <c:pt idx="1197">
                  <c:v>36924</c:v>
                </c:pt>
                <c:pt idx="1198">
                  <c:v>36926</c:v>
                </c:pt>
                <c:pt idx="1199">
                  <c:v>36927</c:v>
                </c:pt>
                <c:pt idx="1200">
                  <c:v>36928</c:v>
                </c:pt>
                <c:pt idx="1201">
                  <c:v>36929</c:v>
                </c:pt>
                <c:pt idx="1202">
                  <c:v>36930</c:v>
                </c:pt>
                <c:pt idx="1203">
                  <c:v>36931</c:v>
                </c:pt>
                <c:pt idx="1204">
                  <c:v>36932</c:v>
                </c:pt>
                <c:pt idx="1205">
                  <c:v>36933</c:v>
                </c:pt>
                <c:pt idx="1206">
                  <c:v>36934</c:v>
                </c:pt>
                <c:pt idx="1207">
                  <c:v>36935</c:v>
                </c:pt>
                <c:pt idx="1208">
                  <c:v>36936</c:v>
                </c:pt>
                <c:pt idx="1209">
                  <c:v>36937</c:v>
                </c:pt>
                <c:pt idx="1210">
                  <c:v>36938</c:v>
                </c:pt>
                <c:pt idx="1211">
                  <c:v>36941</c:v>
                </c:pt>
                <c:pt idx="1212">
                  <c:v>36942</c:v>
                </c:pt>
                <c:pt idx="1213">
                  <c:v>36943</c:v>
                </c:pt>
                <c:pt idx="1214">
                  <c:v>36944</c:v>
                </c:pt>
                <c:pt idx="1215">
                  <c:v>36945</c:v>
                </c:pt>
                <c:pt idx="1216">
                  <c:v>36946</c:v>
                </c:pt>
                <c:pt idx="1217">
                  <c:v>36947</c:v>
                </c:pt>
                <c:pt idx="1218">
                  <c:v>36948</c:v>
                </c:pt>
                <c:pt idx="1219">
                  <c:v>36949</c:v>
                </c:pt>
                <c:pt idx="1220">
                  <c:v>36950</c:v>
                </c:pt>
                <c:pt idx="1221">
                  <c:v>36951</c:v>
                </c:pt>
                <c:pt idx="1222">
                  <c:v>36952</c:v>
                </c:pt>
                <c:pt idx="1223">
                  <c:v>36953</c:v>
                </c:pt>
                <c:pt idx="1224">
                  <c:v>36955</c:v>
                </c:pt>
                <c:pt idx="1225">
                  <c:v>36956</c:v>
                </c:pt>
                <c:pt idx="1226">
                  <c:v>36957</c:v>
                </c:pt>
                <c:pt idx="1227">
                  <c:v>36958</c:v>
                </c:pt>
                <c:pt idx="1228">
                  <c:v>36959</c:v>
                </c:pt>
                <c:pt idx="1229">
                  <c:v>36960</c:v>
                </c:pt>
                <c:pt idx="1230">
                  <c:v>36961</c:v>
                </c:pt>
                <c:pt idx="1231">
                  <c:v>36962</c:v>
                </c:pt>
                <c:pt idx="1232">
                  <c:v>36964</c:v>
                </c:pt>
                <c:pt idx="1233">
                  <c:v>36966</c:v>
                </c:pt>
                <c:pt idx="1234">
                  <c:v>36967</c:v>
                </c:pt>
                <c:pt idx="1235">
                  <c:v>36968</c:v>
                </c:pt>
                <c:pt idx="1236">
                  <c:v>36969</c:v>
                </c:pt>
                <c:pt idx="1237">
                  <c:v>36970</c:v>
                </c:pt>
                <c:pt idx="1238">
                  <c:v>36971</c:v>
                </c:pt>
                <c:pt idx="1239">
                  <c:v>36972</c:v>
                </c:pt>
                <c:pt idx="1240">
                  <c:v>36973</c:v>
                </c:pt>
                <c:pt idx="1241">
                  <c:v>36974</c:v>
                </c:pt>
                <c:pt idx="1242">
                  <c:v>36975</c:v>
                </c:pt>
                <c:pt idx="1243">
                  <c:v>36976</c:v>
                </c:pt>
                <c:pt idx="1244">
                  <c:v>36977</c:v>
                </c:pt>
                <c:pt idx="1245">
                  <c:v>36978</c:v>
                </c:pt>
                <c:pt idx="1246">
                  <c:v>36979</c:v>
                </c:pt>
                <c:pt idx="1247">
                  <c:v>36980</c:v>
                </c:pt>
                <c:pt idx="1248">
                  <c:v>36981</c:v>
                </c:pt>
                <c:pt idx="1249">
                  <c:v>36982</c:v>
                </c:pt>
                <c:pt idx="1250">
                  <c:v>36983</c:v>
                </c:pt>
                <c:pt idx="1251">
                  <c:v>36984</c:v>
                </c:pt>
                <c:pt idx="1252">
                  <c:v>36985</c:v>
                </c:pt>
                <c:pt idx="1253">
                  <c:v>36986</c:v>
                </c:pt>
                <c:pt idx="1254">
                  <c:v>36987</c:v>
                </c:pt>
                <c:pt idx="1255">
                  <c:v>36988</c:v>
                </c:pt>
                <c:pt idx="1256">
                  <c:v>36989</c:v>
                </c:pt>
                <c:pt idx="1257">
                  <c:v>36992</c:v>
                </c:pt>
                <c:pt idx="1258">
                  <c:v>36993</c:v>
                </c:pt>
                <c:pt idx="1259">
                  <c:v>36994</c:v>
                </c:pt>
                <c:pt idx="1260">
                  <c:v>36995</c:v>
                </c:pt>
                <c:pt idx="1261">
                  <c:v>36996</c:v>
                </c:pt>
                <c:pt idx="1262">
                  <c:v>36997</c:v>
                </c:pt>
                <c:pt idx="1263">
                  <c:v>36998</c:v>
                </c:pt>
                <c:pt idx="1264">
                  <c:v>36999</c:v>
                </c:pt>
                <c:pt idx="1265">
                  <c:v>37000</c:v>
                </c:pt>
                <c:pt idx="1266">
                  <c:v>37001</c:v>
                </c:pt>
                <c:pt idx="1267">
                  <c:v>37002</c:v>
                </c:pt>
                <c:pt idx="1268">
                  <c:v>37003</c:v>
                </c:pt>
                <c:pt idx="1269">
                  <c:v>37004</c:v>
                </c:pt>
                <c:pt idx="1270">
                  <c:v>37005</c:v>
                </c:pt>
                <c:pt idx="1271">
                  <c:v>37006</c:v>
                </c:pt>
                <c:pt idx="1272">
                  <c:v>37007</c:v>
                </c:pt>
                <c:pt idx="1273">
                  <c:v>37008</c:v>
                </c:pt>
                <c:pt idx="1274">
                  <c:v>37009</c:v>
                </c:pt>
                <c:pt idx="1275">
                  <c:v>37010</c:v>
                </c:pt>
                <c:pt idx="1276">
                  <c:v>37011</c:v>
                </c:pt>
                <c:pt idx="1277">
                  <c:v>37012</c:v>
                </c:pt>
                <c:pt idx="1278">
                  <c:v>37013</c:v>
                </c:pt>
                <c:pt idx="1279">
                  <c:v>37014</c:v>
                </c:pt>
                <c:pt idx="1280">
                  <c:v>37015</c:v>
                </c:pt>
                <c:pt idx="1281">
                  <c:v>37016</c:v>
                </c:pt>
                <c:pt idx="1282">
                  <c:v>37017</c:v>
                </c:pt>
                <c:pt idx="1283">
                  <c:v>37018</c:v>
                </c:pt>
                <c:pt idx="1284">
                  <c:v>37019</c:v>
                </c:pt>
                <c:pt idx="1285">
                  <c:v>37020</c:v>
                </c:pt>
                <c:pt idx="1286">
                  <c:v>37021</c:v>
                </c:pt>
                <c:pt idx="1287">
                  <c:v>37022</c:v>
                </c:pt>
                <c:pt idx="1288">
                  <c:v>37023</c:v>
                </c:pt>
                <c:pt idx="1289">
                  <c:v>37024</c:v>
                </c:pt>
                <c:pt idx="1290">
                  <c:v>37025</c:v>
                </c:pt>
                <c:pt idx="1291">
                  <c:v>37026</c:v>
                </c:pt>
                <c:pt idx="1292">
                  <c:v>37027</c:v>
                </c:pt>
                <c:pt idx="1293">
                  <c:v>37028</c:v>
                </c:pt>
                <c:pt idx="1294">
                  <c:v>37029</c:v>
                </c:pt>
                <c:pt idx="1295">
                  <c:v>37030</c:v>
                </c:pt>
                <c:pt idx="1296">
                  <c:v>37031</c:v>
                </c:pt>
                <c:pt idx="1297">
                  <c:v>37032</c:v>
                </c:pt>
                <c:pt idx="1298">
                  <c:v>37033</c:v>
                </c:pt>
                <c:pt idx="1299">
                  <c:v>37034</c:v>
                </c:pt>
                <c:pt idx="1300">
                  <c:v>37035</c:v>
                </c:pt>
                <c:pt idx="1301">
                  <c:v>37036</c:v>
                </c:pt>
                <c:pt idx="1302">
                  <c:v>37037</c:v>
                </c:pt>
                <c:pt idx="1303">
                  <c:v>37038</c:v>
                </c:pt>
                <c:pt idx="1304">
                  <c:v>37039</c:v>
                </c:pt>
                <c:pt idx="1305">
                  <c:v>37040</c:v>
                </c:pt>
                <c:pt idx="1306">
                  <c:v>37041</c:v>
                </c:pt>
                <c:pt idx="1307">
                  <c:v>37042</c:v>
                </c:pt>
                <c:pt idx="1308">
                  <c:v>37043</c:v>
                </c:pt>
                <c:pt idx="1309">
                  <c:v>37044</c:v>
                </c:pt>
                <c:pt idx="1310">
                  <c:v>37045</c:v>
                </c:pt>
                <c:pt idx="1311">
                  <c:v>37046</c:v>
                </c:pt>
                <c:pt idx="1312">
                  <c:v>37047</c:v>
                </c:pt>
                <c:pt idx="1313">
                  <c:v>37048</c:v>
                </c:pt>
                <c:pt idx="1314">
                  <c:v>37049</c:v>
                </c:pt>
                <c:pt idx="1315">
                  <c:v>37050</c:v>
                </c:pt>
                <c:pt idx="1316">
                  <c:v>37051</c:v>
                </c:pt>
                <c:pt idx="1317">
                  <c:v>37052</c:v>
                </c:pt>
                <c:pt idx="1318">
                  <c:v>37053</c:v>
                </c:pt>
                <c:pt idx="1319">
                  <c:v>37054</c:v>
                </c:pt>
                <c:pt idx="1320">
                  <c:v>37055</c:v>
                </c:pt>
                <c:pt idx="1321">
                  <c:v>37057</c:v>
                </c:pt>
                <c:pt idx="1322">
                  <c:v>37059</c:v>
                </c:pt>
                <c:pt idx="1323">
                  <c:v>37060</c:v>
                </c:pt>
                <c:pt idx="1324">
                  <c:v>37061</c:v>
                </c:pt>
                <c:pt idx="1325">
                  <c:v>37062</c:v>
                </c:pt>
                <c:pt idx="1326">
                  <c:v>37063</c:v>
                </c:pt>
                <c:pt idx="1327">
                  <c:v>37064</c:v>
                </c:pt>
                <c:pt idx="1328">
                  <c:v>37065</c:v>
                </c:pt>
                <c:pt idx="1329">
                  <c:v>37067</c:v>
                </c:pt>
                <c:pt idx="1330">
                  <c:v>37068</c:v>
                </c:pt>
                <c:pt idx="1331">
                  <c:v>37069</c:v>
                </c:pt>
                <c:pt idx="1332">
                  <c:v>37070</c:v>
                </c:pt>
                <c:pt idx="1333">
                  <c:v>37071</c:v>
                </c:pt>
                <c:pt idx="1334">
                  <c:v>37072</c:v>
                </c:pt>
                <c:pt idx="1335">
                  <c:v>37073</c:v>
                </c:pt>
                <c:pt idx="1336">
                  <c:v>37074</c:v>
                </c:pt>
                <c:pt idx="1337">
                  <c:v>37075</c:v>
                </c:pt>
                <c:pt idx="1338">
                  <c:v>37076</c:v>
                </c:pt>
                <c:pt idx="1339">
                  <c:v>37077</c:v>
                </c:pt>
                <c:pt idx="1340">
                  <c:v>37078</c:v>
                </c:pt>
                <c:pt idx="1341">
                  <c:v>37079</c:v>
                </c:pt>
                <c:pt idx="1342">
                  <c:v>37080</c:v>
                </c:pt>
                <c:pt idx="1343">
                  <c:v>37081</c:v>
                </c:pt>
                <c:pt idx="1344">
                  <c:v>37082</c:v>
                </c:pt>
                <c:pt idx="1345">
                  <c:v>37084</c:v>
                </c:pt>
                <c:pt idx="1346">
                  <c:v>37085</c:v>
                </c:pt>
                <c:pt idx="1347">
                  <c:v>37086</c:v>
                </c:pt>
                <c:pt idx="1348">
                  <c:v>37087</c:v>
                </c:pt>
                <c:pt idx="1349">
                  <c:v>37088</c:v>
                </c:pt>
                <c:pt idx="1350">
                  <c:v>37089</c:v>
                </c:pt>
                <c:pt idx="1351">
                  <c:v>37090</c:v>
                </c:pt>
                <c:pt idx="1352">
                  <c:v>37091</c:v>
                </c:pt>
                <c:pt idx="1353">
                  <c:v>37092</c:v>
                </c:pt>
                <c:pt idx="1354">
                  <c:v>37093</c:v>
                </c:pt>
                <c:pt idx="1355">
                  <c:v>37094</c:v>
                </c:pt>
                <c:pt idx="1356">
                  <c:v>37095</c:v>
                </c:pt>
                <c:pt idx="1357">
                  <c:v>37096</c:v>
                </c:pt>
                <c:pt idx="1358">
                  <c:v>37097</c:v>
                </c:pt>
                <c:pt idx="1359">
                  <c:v>37098</c:v>
                </c:pt>
                <c:pt idx="1360">
                  <c:v>37099</c:v>
                </c:pt>
                <c:pt idx="1361">
                  <c:v>37100</c:v>
                </c:pt>
                <c:pt idx="1362">
                  <c:v>37101</c:v>
                </c:pt>
                <c:pt idx="1363">
                  <c:v>37102</c:v>
                </c:pt>
                <c:pt idx="1364">
                  <c:v>37103</c:v>
                </c:pt>
                <c:pt idx="1365">
                  <c:v>37104</c:v>
                </c:pt>
                <c:pt idx="1366">
                  <c:v>37105</c:v>
                </c:pt>
                <c:pt idx="1367">
                  <c:v>37106</c:v>
                </c:pt>
                <c:pt idx="1368">
                  <c:v>37107</c:v>
                </c:pt>
                <c:pt idx="1369">
                  <c:v>37108</c:v>
                </c:pt>
                <c:pt idx="1370">
                  <c:v>37109</c:v>
                </c:pt>
                <c:pt idx="1371">
                  <c:v>37110</c:v>
                </c:pt>
                <c:pt idx="1372">
                  <c:v>37111</c:v>
                </c:pt>
                <c:pt idx="1373">
                  <c:v>37112</c:v>
                </c:pt>
                <c:pt idx="1374">
                  <c:v>37113</c:v>
                </c:pt>
                <c:pt idx="1375">
                  <c:v>37114</c:v>
                </c:pt>
                <c:pt idx="1376">
                  <c:v>37115</c:v>
                </c:pt>
                <c:pt idx="1377">
                  <c:v>37116</c:v>
                </c:pt>
                <c:pt idx="1378">
                  <c:v>37117</c:v>
                </c:pt>
                <c:pt idx="1379">
                  <c:v>37118</c:v>
                </c:pt>
                <c:pt idx="1380">
                  <c:v>37119</c:v>
                </c:pt>
                <c:pt idx="1381">
                  <c:v>37120</c:v>
                </c:pt>
                <c:pt idx="1382">
                  <c:v>37121</c:v>
                </c:pt>
                <c:pt idx="1383">
                  <c:v>37122</c:v>
                </c:pt>
                <c:pt idx="1384">
                  <c:v>37123</c:v>
                </c:pt>
                <c:pt idx="1385">
                  <c:v>37124</c:v>
                </c:pt>
                <c:pt idx="1386">
                  <c:v>37125</c:v>
                </c:pt>
                <c:pt idx="1387">
                  <c:v>37126</c:v>
                </c:pt>
                <c:pt idx="1388">
                  <c:v>37127</c:v>
                </c:pt>
                <c:pt idx="1389">
                  <c:v>37128</c:v>
                </c:pt>
                <c:pt idx="1390">
                  <c:v>37129</c:v>
                </c:pt>
                <c:pt idx="1391">
                  <c:v>37130</c:v>
                </c:pt>
                <c:pt idx="1392">
                  <c:v>37131</c:v>
                </c:pt>
                <c:pt idx="1393">
                  <c:v>37132</c:v>
                </c:pt>
                <c:pt idx="1394">
                  <c:v>37134</c:v>
                </c:pt>
                <c:pt idx="1395">
                  <c:v>37135</c:v>
                </c:pt>
                <c:pt idx="1396">
                  <c:v>37136</c:v>
                </c:pt>
                <c:pt idx="1397">
                  <c:v>37137</c:v>
                </c:pt>
                <c:pt idx="1398">
                  <c:v>37138</c:v>
                </c:pt>
                <c:pt idx="1399">
                  <c:v>37139</c:v>
                </c:pt>
                <c:pt idx="1400">
                  <c:v>37140</c:v>
                </c:pt>
                <c:pt idx="1401">
                  <c:v>37141</c:v>
                </c:pt>
                <c:pt idx="1402">
                  <c:v>37142</c:v>
                </c:pt>
                <c:pt idx="1403">
                  <c:v>37143</c:v>
                </c:pt>
                <c:pt idx="1404">
                  <c:v>37144</c:v>
                </c:pt>
                <c:pt idx="1405">
                  <c:v>37147</c:v>
                </c:pt>
                <c:pt idx="1406">
                  <c:v>37148</c:v>
                </c:pt>
                <c:pt idx="1407">
                  <c:v>37149</c:v>
                </c:pt>
                <c:pt idx="1408">
                  <c:v>37150</c:v>
                </c:pt>
                <c:pt idx="1409">
                  <c:v>37151</c:v>
                </c:pt>
                <c:pt idx="1410">
                  <c:v>37152</c:v>
                </c:pt>
                <c:pt idx="1411">
                  <c:v>37153</c:v>
                </c:pt>
                <c:pt idx="1412">
                  <c:v>37154</c:v>
                </c:pt>
                <c:pt idx="1413">
                  <c:v>37155</c:v>
                </c:pt>
                <c:pt idx="1414">
                  <c:v>37156</c:v>
                </c:pt>
                <c:pt idx="1415">
                  <c:v>37157</c:v>
                </c:pt>
                <c:pt idx="1416">
                  <c:v>37158</c:v>
                </c:pt>
                <c:pt idx="1417">
                  <c:v>37159</c:v>
                </c:pt>
                <c:pt idx="1418">
                  <c:v>37160</c:v>
                </c:pt>
                <c:pt idx="1419">
                  <c:v>37161</c:v>
                </c:pt>
                <c:pt idx="1420">
                  <c:v>37162</c:v>
                </c:pt>
                <c:pt idx="1421">
                  <c:v>37163</c:v>
                </c:pt>
                <c:pt idx="1422">
                  <c:v>37164</c:v>
                </c:pt>
                <c:pt idx="1423">
                  <c:v>37165</c:v>
                </c:pt>
                <c:pt idx="1424">
                  <c:v>37166</c:v>
                </c:pt>
                <c:pt idx="1425">
                  <c:v>37167</c:v>
                </c:pt>
                <c:pt idx="1426">
                  <c:v>37168</c:v>
                </c:pt>
                <c:pt idx="1427">
                  <c:v>37169</c:v>
                </c:pt>
                <c:pt idx="1428">
                  <c:v>37170</c:v>
                </c:pt>
                <c:pt idx="1429">
                  <c:v>37171</c:v>
                </c:pt>
                <c:pt idx="1430">
                  <c:v>37172</c:v>
                </c:pt>
                <c:pt idx="1431">
                  <c:v>37173</c:v>
                </c:pt>
                <c:pt idx="1432">
                  <c:v>37174</c:v>
                </c:pt>
                <c:pt idx="1433">
                  <c:v>37175</c:v>
                </c:pt>
                <c:pt idx="1434">
                  <c:v>37176</c:v>
                </c:pt>
                <c:pt idx="1435">
                  <c:v>37177</c:v>
                </c:pt>
                <c:pt idx="1436">
                  <c:v>37178</c:v>
                </c:pt>
                <c:pt idx="1437">
                  <c:v>37179</c:v>
                </c:pt>
                <c:pt idx="1438">
                  <c:v>37180</c:v>
                </c:pt>
                <c:pt idx="1439">
                  <c:v>37181</c:v>
                </c:pt>
                <c:pt idx="1440">
                  <c:v>37182</c:v>
                </c:pt>
                <c:pt idx="1441">
                  <c:v>37183</c:v>
                </c:pt>
                <c:pt idx="1442">
                  <c:v>37184</c:v>
                </c:pt>
                <c:pt idx="1443">
                  <c:v>37185</c:v>
                </c:pt>
                <c:pt idx="1444">
                  <c:v>37186</c:v>
                </c:pt>
                <c:pt idx="1445">
                  <c:v>37187</c:v>
                </c:pt>
                <c:pt idx="1446">
                  <c:v>37188</c:v>
                </c:pt>
                <c:pt idx="1447">
                  <c:v>37189</c:v>
                </c:pt>
                <c:pt idx="1448">
                  <c:v>37190</c:v>
                </c:pt>
                <c:pt idx="1449">
                  <c:v>37191</c:v>
                </c:pt>
                <c:pt idx="1450">
                  <c:v>37192</c:v>
                </c:pt>
                <c:pt idx="1451">
                  <c:v>37193</c:v>
                </c:pt>
                <c:pt idx="1452">
                  <c:v>37194</c:v>
                </c:pt>
                <c:pt idx="1453">
                  <c:v>37195</c:v>
                </c:pt>
                <c:pt idx="1454">
                  <c:v>37198</c:v>
                </c:pt>
                <c:pt idx="1455">
                  <c:v>37199</c:v>
                </c:pt>
                <c:pt idx="1456">
                  <c:v>37200</c:v>
                </c:pt>
                <c:pt idx="1457">
                  <c:v>37201</c:v>
                </c:pt>
                <c:pt idx="1458">
                  <c:v>37202</c:v>
                </c:pt>
                <c:pt idx="1459">
                  <c:v>37203</c:v>
                </c:pt>
                <c:pt idx="1460">
                  <c:v>37205</c:v>
                </c:pt>
                <c:pt idx="1461">
                  <c:v>37207</c:v>
                </c:pt>
                <c:pt idx="1462">
                  <c:v>37208</c:v>
                </c:pt>
                <c:pt idx="1463">
                  <c:v>37209</c:v>
                </c:pt>
                <c:pt idx="1464">
                  <c:v>37210</c:v>
                </c:pt>
                <c:pt idx="1465">
                  <c:v>37211</c:v>
                </c:pt>
                <c:pt idx="1466">
                  <c:v>37212</c:v>
                </c:pt>
                <c:pt idx="1467">
                  <c:v>37213</c:v>
                </c:pt>
                <c:pt idx="1468">
                  <c:v>37214</c:v>
                </c:pt>
                <c:pt idx="1469">
                  <c:v>37215</c:v>
                </c:pt>
                <c:pt idx="1470">
                  <c:v>37216</c:v>
                </c:pt>
                <c:pt idx="1471">
                  <c:v>37217</c:v>
                </c:pt>
                <c:pt idx="1472">
                  <c:v>37218</c:v>
                </c:pt>
                <c:pt idx="1473">
                  <c:v>37219</c:v>
                </c:pt>
                <c:pt idx="1474">
                  <c:v>37220</c:v>
                </c:pt>
                <c:pt idx="1475">
                  <c:v>37221</c:v>
                </c:pt>
                <c:pt idx="1476">
                  <c:v>37222</c:v>
                </c:pt>
                <c:pt idx="1477">
                  <c:v>37223</c:v>
                </c:pt>
                <c:pt idx="1478">
                  <c:v>37227</c:v>
                </c:pt>
                <c:pt idx="1479">
                  <c:v>37228</c:v>
                </c:pt>
                <c:pt idx="1480">
                  <c:v>37229</c:v>
                </c:pt>
                <c:pt idx="1481">
                  <c:v>37230</c:v>
                </c:pt>
                <c:pt idx="1482">
                  <c:v>37231</c:v>
                </c:pt>
                <c:pt idx="1483">
                  <c:v>37232</c:v>
                </c:pt>
                <c:pt idx="1484">
                  <c:v>37233</c:v>
                </c:pt>
                <c:pt idx="1485">
                  <c:v>37234</c:v>
                </c:pt>
                <c:pt idx="1486">
                  <c:v>37235</c:v>
                </c:pt>
                <c:pt idx="1487">
                  <c:v>37236</c:v>
                </c:pt>
                <c:pt idx="1488">
                  <c:v>37237</c:v>
                </c:pt>
                <c:pt idx="1489">
                  <c:v>37244</c:v>
                </c:pt>
                <c:pt idx="1490">
                  <c:v>37245</c:v>
                </c:pt>
                <c:pt idx="1491">
                  <c:v>37246</c:v>
                </c:pt>
                <c:pt idx="1492">
                  <c:v>37247</c:v>
                </c:pt>
                <c:pt idx="1493">
                  <c:v>37248</c:v>
                </c:pt>
                <c:pt idx="1494">
                  <c:v>37249</c:v>
                </c:pt>
                <c:pt idx="1495">
                  <c:v>37250</c:v>
                </c:pt>
                <c:pt idx="1496">
                  <c:v>37251</c:v>
                </c:pt>
                <c:pt idx="1497">
                  <c:v>37252</c:v>
                </c:pt>
                <c:pt idx="1498">
                  <c:v>37253</c:v>
                </c:pt>
                <c:pt idx="1499">
                  <c:v>37254</c:v>
                </c:pt>
                <c:pt idx="1500">
                  <c:v>37255</c:v>
                </c:pt>
                <c:pt idx="1501">
                  <c:v>37256</c:v>
                </c:pt>
                <c:pt idx="1502">
                  <c:v>37257</c:v>
                </c:pt>
                <c:pt idx="1503">
                  <c:v>37258</c:v>
                </c:pt>
                <c:pt idx="1504">
                  <c:v>37259</c:v>
                </c:pt>
                <c:pt idx="1505">
                  <c:v>37260</c:v>
                </c:pt>
                <c:pt idx="1506">
                  <c:v>37261</c:v>
                </c:pt>
                <c:pt idx="1507">
                  <c:v>37262</c:v>
                </c:pt>
                <c:pt idx="1508">
                  <c:v>37263</c:v>
                </c:pt>
                <c:pt idx="1509">
                  <c:v>37264</c:v>
                </c:pt>
                <c:pt idx="1510">
                  <c:v>37265</c:v>
                </c:pt>
                <c:pt idx="1511">
                  <c:v>37266</c:v>
                </c:pt>
                <c:pt idx="1512">
                  <c:v>37267</c:v>
                </c:pt>
                <c:pt idx="1513">
                  <c:v>37268</c:v>
                </c:pt>
                <c:pt idx="1514">
                  <c:v>37269</c:v>
                </c:pt>
                <c:pt idx="1515">
                  <c:v>37270</c:v>
                </c:pt>
                <c:pt idx="1516">
                  <c:v>37271</c:v>
                </c:pt>
                <c:pt idx="1517">
                  <c:v>37272</c:v>
                </c:pt>
                <c:pt idx="1518">
                  <c:v>37273</c:v>
                </c:pt>
                <c:pt idx="1519">
                  <c:v>37274</c:v>
                </c:pt>
                <c:pt idx="1520">
                  <c:v>37275</c:v>
                </c:pt>
                <c:pt idx="1521">
                  <c:v>37276</c:v>
                </c:pt>
                <c:pt idx="1522">
                  <c:v>37277</c:v>
                </c:pt>
                <c:pt idx="1523">
                  <c:v>37278</c:v>
                </c:pt>
                <c:pt idx="1524">
                  <c:v>37279</c:v>
                </c:pt>
                <c:pt idx="1525">
                  <c:v>37280</c:v>
                </c:pt>
                <c:pt idx="1526">
                  <c:v>37281</c:v>
                </c:pt>
                <c:pt idx="1527">
                  <c:v>37282</c:v>
                </c:pt>
                <c:pt idx="1528">
                  <c:v>37283</c:v>
                </c:pt>
                <c:pt idx="1529">
                  <c:v>37284</c:v>
                </c:pt>
                <c:pt idx="1530">
                  <c:v>37285</c:v>
                </c:pt>
                <c:pt idx="1531">
                  <c:v>37286</c:v>
                </c:pt>
                <c:pt idx="1532">
                  <c:v>37287</c:v>
                </c:pt>
                <c:pt idx="1533">
                  <c:v>37288</c:v>
                </c:pt>
                <c:pt idx="1534">
                  <c:v>37289</c:v>
                </c:pt>
                <c:pt idx="1535">
                  <c:v>37290</c:v>
                </c:pt>
                <c:pt idx="1536">
                  <c:v>37291</c:v>
                </c:pt>
                <c:pt idx="1537">
                  <c:v>37292</c:v>
                </c:pt>
                <c:pt idx="1538">
                  <c:v>37293</c:v>
                </c:pt>
                <c:pt idx="1539">
                  <c:v>37294</c:v>
                </c:pt>
                <c:pt idx="1540">
                  <c:v>37295</c:v>
                </c:pt>
                <c:pt idx="1541">
                  <c:v>37296</c:v>
                </c:pt>
                <c:pt idx="1542">
                  <c:v>37297</c:v>
                </c:pt>
                <c:pt idx="1543">
                  <c:v>37298</c:v>
                </c:pt>
                <c:pt idx="1544">
                  <c:v>37299</c:v>
                </c:pt>
                <c:pt idx="1545">
                  <c:v>37300</c:v>
                </c:pt>
                <c:pt idx="1546">
                  <c:v>37301</c:v>
                </c:pt>
                <c:pt idx="1547">
                  <c:v>37302</c:v>
                </c:pt>
                <c:pt idx="1548">
                  <c:v>37303</c:v>
                </c:pt>
                <c:pt idx="1549">
                  <c:v>37304</c:v>
                </c:pt>
                <c:pt idx="1550">
                  <c:v>37305</c:v>
                </c:pt>
                <c:pt idx="1551">
                  <c:v>37306</c:v>
                </c:pt>
                <c:pt idx="1552">
                  <c:v>37307</c:v>
                </c:pt>
                <c:pt idx="1553">
                  <c:v>37308</c:v>
                </c:pt>
                <c:pt idx="1554">
                  <c:v>37309</c:v>
                </c:pt>
                <c:pt idx="1555">
                  <c:v>37310</c:v>
                </c:pt>
                <c:pt idx="1556">
                  <c:v>37311</c:v>
                </c:pt>
                <c:pt idx="1557">
                  <c:v>37312</c:v>
                </c:pt>
                <c:pt idx="1558">
                  <c:v>37313</c:v>
                </c:pt>
                <c:pt idx="1559">
                  <c:v>37314</c:v>
                </c:pt>
                <c:pt idx="1560">
                  <c:v>37315</c:v>
                </c:pt>
                <c:pt idx="1561">
                  <c:v>37316</c:v>
                </c:pt>
                <c:pt idx="1562">
                  <c:v>37317</c:v>
                </c:pt>
                <c:pt idx="1563">
                  <c:v>37318</c:v>
                </c:pt>
                <c:pt idx="1564">
                  <c:v>37319</c:v>
                </c:pt>
                <c:pt idx="1565">
                  <c:v>37320</c:v>
                </c:pt>
                <c:pt idx="1566">
                  <c:v>37321</c:v>
                </c:pt>
                <c:pt idx="1567">
                  <c:v>37322</c:v>
                </c:pt>
                <c:pt idx="1568">
                  <c:v>37323</c:v>
                </c:pt>
                <c:pt idx="1569">
                  <c:v>37324</c:v>
                </c:pt>
                <c:pt idx="1570">
                  <c:v>37325</c:v>
                </c:pt>
                <c:pt idx="1571">
                  <c:v>37326</c:v>
                </c:pt>
                <c:pt idx="1572">
                  <c:v>37327</c:v>
                </c:pt>
                <c:pt idx="1573">
                  <c:v>37328</c:v>
                </c:pt>
                <c:pt idx="1574">
                  <c:v>37329</c:v>
                </c:pt>
                <c:pt idx="1575">
                  <c:v>37330</c:v>
                </c:pt>
                <c:pt idx="1576">
                  <c:v>37331</c:v>
                </c:pt>
                <c:pt idx="1577">
                  <c:v>37332</c:v>
                </c:pt>
                <c:pt idx="1578">
                  <c:v>37333</c:v>
                </c:pt>
                <c:pt idx="1579">
                  <c:v>37334</c:v>
                </c:pt>
                <c:pt idx="1580">
                  <c:v>37335</c:v>
                </c:pt>
                <c:pt idx="1581">
                  <c:v>37336</c:v>
                </c:pt>
                <c:pt idx="1582">
                  <c:v>37337</c:v>
                </c:pt>
                <c:pt idx="1583">
                  <c:v>37338</c:v>
                </c:pt>
                <c:pt idx="1584">
                  <c:v>37339</c:v>
                </c:pt>
                <c:pt idx="1585">
                  <c:v>37341</c:v>
                </c:pt>
                <c:pt idx="1586">
                  <c:v>37342</c:v>
                </c:pt>
                <c:pt idx="1587">
                  <c:v>37343</c:v>
                </c:pt>
                <c:pt idx="1588">
                  <c:v>37344</c:v>
                </c:pt>
                <c:pt idx="1589">
                  <c:v>37345</c:v>
                </c:pt>
                <c:pt idx="1590">
                  <c:v>37346</c:v>
                </c:pt>
                <c:pt idx="1591">
                  <c:v>37350</c:v>
                </c:pt>
                <c:pt idx="1592">
                  <c:v>37351</c:v>
                </c:pt>
                <c:pt idx="1593">
                  <c:v>37352</c:v>
                </c:pt>
                <c:pt idx="1594">
                  <c:v>37353</c:v>
                </c:pt>
                <c:pt idx="1595">
                  <c:v>37354</c:v>
                </c:pt>
                <c:pt idx="1596">
                  <c:v>37355</c:v>
                </c:pt>
                <c:pt idx="1597">
                  <c:v>37356</c:v>
                </c:pt>
                <c:pt idx="1598">
                  <c:v>37357</c:v>
                </c:pt>
                <c:pt idx="1599">
                  <c:v>37358</c:v>
                </c:pt>
                <c:pt idx="1600">
                  <c:v>37359</c:v>
                </c:pt>
                <c:pt idx="1601">
                  <c:v>37360</c:v>
                </c:pt>
                <c:pt idx="1602">
                  <c:v>37361</c:v>
                </c:pt>
                <c:pt idx="1603">
                  <c:v>37362</c:v>
                </c:pt>
                <c:pt idx="1604">
                  <c:v>37363</c:v>
                </c:pt>
                <c:pt idx="1605">
                  <c:v>37364</c:v>
                </c:pt>
                <c:pt idx="1606">
                  <c:v>37365</c:v>
                </c:pt>
                <c:pt idx="1607">
                  <c:v>37366</c:v>
                </c:pt>
                <c:pt idx="1608">
                  <c:v>37367</c:v>
                </c:pt>
                <c:pt idx="1609">
                  <c:v>37368</c:v>
                </c:pt>
                <c:pt idx="1610">
                  <c:v>37369</c:v>
                </c:pt>
                <c:pt idx="1611">
                  <c:v>37370</c:v>
                </c:pt>
                <c:pt idx="1612">
                  <c:v>37371</c:v>
                </c:pt>
                <c:pt idx="1613">
                  <c:v>37372</c:v>
                </c:pt>
                <c:pt idx="1614">
                  <c:v>37373</c:v>
                </c:pt>
                <c:pt idx="1615">
                  <c:v>37374</c:v>
                </c:pt>
                <c:pt idx="1616">
                  <c:v>37375</c:v>
                </c:pt>
                <c:pt idx="1617">
                  <c:v>37376</c:v>
                </c:pt>
                <c:pt idx="1618">
                  <c:v>37377</c:v>
                </c:pt>
                <c:pt idx="1619">
                  <c:v>37378</c:v>
                </c:pt>
                <c:pt idx="1620">
                  <c:v>37379</c:v>
                </c:pt>
                <c:pt idx="1621">
                  <c:v>37380</c:v>
                </c:pt>
                <c:pt idx="1622">
                  <c:v>37381</c:v>
                </c:pt>
                <c:pt idx="1623">
                  <c:v>37382</c:v>
                </c:pt>
                <c:pt idx="1624">
                  <c:v>37383</c:v>
                </c:pt>
                <c:pt idx="1625">
                  <c:v>37385</c:v>
                </c:pt>
                <c:pt idx="1626">
                  <c:v>37386</c:v>
                </c:pt>
                <c:pt idx="1627">
                  <c:v>37387</c:v>
                </c:pt>
                <c:pt idx="1628">
                  <c:v>37389</c:v>
                </c:pt>
                <c:pt idx="1629">
                  <c:v>37390</c:v>
                </c:pt>
                <c:pt idx="1630">
                  <c:v>37391</c:v>
                </c:pt>
                <c:pt idx="1631">
                  <c:v>37392</c:v>
                </c:pt>
                <c:pt idx="1632">
                  <c:v>37393</c:v>
                </c:pt>
                <c:pt idx="1633">
                  <c:v>37394</c:v>
                </c:pt>
                <c:pt idx="1634">
                  <c:v>37395</c:v>
                </c:pt>
                <c:pt idx="1635">
                  <c:v>37396</c:v>
                </c:pt>
                <c:pt idx="1636">
                  <c:v>37397</c:v>
                </c:pt>
                <c:pt idx="1637">
                  <c:v>37398</c:v>
                </c:pt>
                <c:pt idx="1638">
                  <c:v>37399</c:v>
                </c:pt>
                <c:pt idx="1639">
                  <c:v>37400</c:v>
                </c:pt>
                <c:pt idx="1640">
                  <c:v>37401</c:v>
                </c:pt>
                <c:pt idx="1641">
                  <c:v>37402</c:v>
                </c:pt>
                <c:pt idx="1642">
                  <c:v>37403</c:v>
                </c:pt>
                <c:pt idx="1643">
                  <c:v>37404</c:v>
                </c:pt>
                <c:pt idx="1644">
                  <c:v>37405</c:v>
                </c:pt>
                <c:pt idx="1645">
                  <c:v>37406</c:v>
                </c:pt>
                <c:pt idx="1646">
                  <c:v>37407</c:v>
                </c:pt>
                <c:pt idx="1647">
                  <c:v>37408</c:v>
                </c:pt>
                <c:pt idx="1648">
                  <c:v>37409</c:v>
                </c:pt>
                <c:pt idx="1649">
                  <c:v>37410</c:v>
                </c:pt>
                <c:pt idx="1650">
                  <c:v>37411</c:v>
                </c:pt>
                <c:pt idx="1651">
                  <c:v>37412</c:v>
                </c:pt>
                <c:pt idx="1652">
                  <c:v>37413</c:v>
                </c:pt>
                <c:pt idx="1653">
                  <c:v>37414</c:v>
                </c:pt>
                <c:pt idx="1654">
                  <c:v>37415</c:v>
                </c:pt>
                <c:pt idx="1655">
                  <c:v>37416</c:v>
                </c:pt>
                <c:pt idx="1656">
                  <c:v>37417</c:v>
                </c:pt>
                <c:pt idx="1657">
                  <c:v>37418</c:v>
                </c:pt>
                <c:pt idx="1658">
                  <c:v>37419</c:v>
                </c:pt>
                <c:pt idx="1659">
                  <c:v>37420</c:v>
                </c:pt>
                <c:pt idx="1660">
                  <c:v>37421</c:v>
                </c:pt>
                <c:pt idx="1661">
                  <c:v>37422</c:v>
                </c:pt>
                <c:pt idx="1662">
                  <c:v>37423</c:v>
                </c:pt>
                <c:pt idx="1663">
                  <c:v>37424</c:v>
                </c:pt>
                <c:pt idx="1664">
                  <c:v>37425</c:v>
                </c:pt>
                <c:pt idx="1665">
                  <c:v>37426</c:v>
                </c:pt>
                <c:pt idx="1666">
                  <c:v>37427</c:v>
                </c:pt>
                <c:pt idx="1667">
                  <c:v>37428</c:v>
                </c:pt>
                <c:pt idx="1668">
                  <c:v>37429</c:v>
                </c:pt>
                <c:pt idx="1669">
                  <c:v>37430</c:v>
                </c:pt>
                <c:pt idx="1670">
                  <c:v>37431</c:v>
                </c:pt>
                <c:pt idx="1671">
                  <c:v>37432</c:v>
                </c:pt>
                <c:pt idx="1672">
                  <c:v>37433</c:v>
                </c:pt>
                <c:pt idx="1673">
                  <c:v>37434</c:v>
                </c:pt>
                <c:pt idx="1674">
                  <c:v>37435</c:v>
                </c:pt>
                <c:pt idx="1675">
                  <c:v>37436</c:v>
                </c:pt>
                <c:pt idx="1676">
                  <c:v>37437</c:v>
                </c:pt>
                <c:pt idx="1677">
                  <c:v>37438</c:v>
                </c:pt>
                <c:pt idx="1678">
                  <c:v>37439</c:v>
                </c:pt>
                <c:pt idx="1679">
                  <c:v>37440</c:v>
                </c:pt>
                <c:pt idx="1680">
                  <c:v>37441</c:v>
                </c:pt>
                <c:pt idx="1681">
                  <c:v>37442</c:v>
                </c:pt>
                <c:pt idx="1682">
                  <c:v>37443</c:v>
                </c:pt>
                <c:pt idx="1683">
                  <c:v>37444</c:v>
                </c:pt>
                <c:pt idx="1684">
                  <c:v>37445</c:v>
                </c:pt>
                <c:pt idx="1685">
                  <c:v>37446</c:v>
                </c:pt>
                <c:pt idx="1686">
                  <c:v>37447</c:v>
                </c:pt>
                <c:pt idx="1687">
                  <c:v>37448</c:v>
                </c:pt>
                <c:pt idx="1688">
                  <c:v>37449</c:v>
                </c:pt>
                <c:pt idx="1689">
                  <c:v>37450</c:v>
                </c:pt>
                <c:pt idx="1690">
                  <c:v>37451</c:v>
                </c:pt>
                <c:pt idx="1691">
                  <c:v>37452</c:v>
                </c:pt>
                <c:pt idx="1692">
                  <c:v>37453</c:v>
                </c:pt>
                <c:pt idx="1693">
                  <c:v>37454</c:v>
                </c:pt>
                <c:pt idx="1694">
                  <c:v>37455</c:v>
                </c:pt>
                <c:pt idx="1695">
                  <c:v>37456</c:v>
                </c:pt>
                <c:pt idx="1696">
                  <c:v>37457</c:v>
                </c:pt>
                <c:pt idx="1697">
                  <c:v>37458</c:v>
                </c:pt>
                <c:pt idx="1698">
                  <c:v>37459</c:v>
                </c:pt>
                <c:pt idx="1699">
                  <c:v>37460</c:v>
                </c:pt>
                <c:pt idx="1700">
                  <c:v>37461</c:v>
                </c:pt>
                <c:pt idx="1701">
                  <c:v>37462</c:v>
                </c:pt>
                <c:pt idx="1702">
                  <c:v>37463</c:v>
                </c:pt>
                <c:pt idx="1703">
                  <c:v>37464</c:v>
                </c:pt>
                <c:pt idx="1704">
                  <c:v>37465</c:v>
                </c:pt>
                <c:pt idx="1705">
                  <c:v>37466</c:v>
                </c:pt>
                <c:pt idx="1706">
                  <c:v>37467</c:v>
                </c:pt>
                <c:pt idx="1707">
                  <c:v>37468</c:v>
                </c:pt>
                <c:pt idx="1708">
                  <c:v>37469</c:v>
                </c:pt>
                <c:pt idx="1709">
                  <c:v>37470</c:v>
                </c:pt>
                <c:pt idx="1710">
                  <c:v>37471</c:v>
                </c:pt>
                <c:pt idx="1711">
                  <c:v>37472</c:v>
                </c:pt>
                <c:pt idx="1712">
                  <c:v>37473</c:v>
                </c:pt>
                <c:pt idx="1713">
                  <c:v>37474</c:v>
                </c:pt>
                <c:pt idx="1714">
                  <c:v>37475</c:v>
                </c:pt>
                <c:pt idx="1715">
                  <c:v>37476</c:v>
                </c:pt>
                <c:pt idx="1716">
                  <c:v>37477</c:v>
                </c:pt>
                <c:pt idx="1717">
                  <c:v>37478</c:v>
                </c:pt>
                <c:pt idx="1718">
                  <c:v>37479</c:v>
                </c:pt>
                <c:pt idx="1719">
                  <c:v>37480</c:v>
                </c:pt>
                <c:pt idx="1720">
                  <c:v>37481</c:v>
                </c:pt>
                <c:pt idx="1721">
                  <c:v>37482</c:v>
                </c:pt>
                <c:pt idx="1722">
                  <c:v>37483</c:v>
                </c:pt>
                <c:pt idx="1723">
                  <c:v>37484</c:v>
                </c:pt>
                <c:pt idx="1724">
                  <c:v>37485</c:v>
                </c:pt>
                <c:pt idx="1725">
                  <c:v>37486</c:v>
                </c:pt>
                <c:pt idx="1726">
                  <c:v>37487</c:v>
                </c:pt>
                <c:pt idx="1727">
                  <c:v>37488</c:v>
                </c:pt>
                <c:pt idx="1728">
                  <c:v>37489</c:v>
                </c:pt>
                <c:pt idx="1729">
                  <c:v>37490</c:v>
                </c:pt>
                <c:pt idx="1730">
                  <c:v>37491</c:v>
                </c:pt>
                <c:pt idx="1731">
                  <c:v>37492</c:v>
                </c:pt>
                <c:pt idx="1732">
                  <c:v>37493</c:v>
                </c:pt>
                <c:pt idx="1733">
                  <c:v>37494</c:v>
                </c:pt>
                <c:pt idx="1734">
                  <c:v>37495</c:v>
                </c:pt>
                <c:pt idx="1735">
                  <c:v>37496</c:v>
                </c:pt>
                <c:pt idx="1736">
                  <c:v>37497</c:v>
                </c:pt>
                <c:pt idx="1737">
                  <c:v>37498</c:v>
                </c:pt>
                <c:pt idx="1738">
                  <c:v>37499</c:v>
                </c:pt>
                <c:pt idx="1739">
                  <c:v>37500</c:v>
                </c:pt>
                <c:pt idx="1740">
                  <c:v>37501</c:v>
                </c:pt>
                <c:pt idx="1741">
                  <c:v>37502</c:v>
                </c:pt>
                <c:pt idx="1742">
                  <c:v>37503</c:v>
                </c:pt>
                <c:pt idx="1743">
                  <c:v>37504</c:v>
                </c:pt>
                <c:pt idx="1744">
                  <c:v>37505</c:v>
                </c:pt>
                <c:pt idx="1745">
                  <c:v>37506</c:v>
                </c:pt>
                <c:pt idx="1746">
                  <c:v>37507</c:v>
                </c:pt>
                <c:pt idx="1747">
                  <c:v>37508</c:v>
                </c:pt>
                <c:pt idx="1748">
                  <c:v>37509</c:v>
                </c:pt>
                <c:pt idx="1749">
                  <c:v>37510</c:v>
                </c:pt>
                <c:pt idx="1750">
                  <c:v>37511</c:v>
                </c:pt>
                <c:pt idx="1751">
                  <c:v>37512</c:v>
                </c:pt>
                <c:pt idx="1752">
                  <c:v>37513</c:v>
                </c:pt>
                <c:pt idx="1753">
                  <c:v>37514</c:v>
                </c:pt>
                <c:pt idx="1754">
                  <c:v>37515</c:v>
                </c:pt>
                <c:pt idx="1755">
                  <c:v>37516</c:v>
                </c:pt>
                <c:pt idx="1756">
                  <c:v>37517</c:v>
                </c:pt>
                <c:pt idx="1757">
                  <c:v>37518</c:v>
                </c:pt>
                <c:pt idx="1758">
                  <c:v>37519</c:v>
                </c:pt>
                <c:pt idx="1759">
                  <c:v>37520</c:v>
                </c:pt>
                <c:pt idx="1760">
                  <c:v>37521</c:v>
                </c:pt>
                <c:pt idx="1761">
                  <c:v>37522</c:v>
                </c:pt>
                <c:pt idx="1762">
                  <c:v>37523</c:v>
                </c:pt>
                <c:pt idx="1763">
                  <c:v>37524</c:v>
                </c:pt>
                <c:pt idx="1764">
                  <c:v>37525</c:v>
                </c:pt>
                <c:pt idx="1765">
                  <c:v>37526</c:v>
                </c:pt>
                <c:pt idx="1766">
                  <c:v>37527</c:v>
                </c:pt>
                <c:pt idx="1767">
                  <c:v>37528</c:v>
                </c:pt>
                <c:pt idx="1768">
                  <c:v>37529</c:v>
                </c:pt>
                <c:pt idx="1769">
                  <c:v>37530</c:v>
                </c:pt>
                <c:pt idx="1770">
                  <c:v>37531</c:v>
                </c:pt>
                <c:pt idx="1771">
                  <c:v>37532</c:v>
                </c:pt>
                <c:pt idx="1772">
                  <c:v>37533</c:v>
                </c:pt>
                <c:pt idx="1773">
                  <c:v>37534</c:v>
                </c:pt>
                <c:pt idx="1774">
                  <c:v>37535</c:v>
                </c:pt>
                <c:pt idx="1775">
                  <c:v>37536</c:v>
                </c:pt>
                <c:pt idx="1776">
                  <c:v>37537</c:v>
                </c:pt>
                <c:pt idx="1777">
                  <c:v>37538</c:v>
                </c:pt>
                <c:pt idx="1778">
                  <c:v>37539</c:v>
                </c:pt>
                <c:pt idx="1779">
                  <c:v>37540</c:v>
                </c:pt>
                <c:pt idx="1780">
                  <c:v>37541</c:v>
                </c:pt>
                <c:pt idx="1781">
                  <c:v>37542</c:v>
                </c:pt>
                <c:pt idx="1782">
                  <c:v>37543</c:v>
                </c:pt>
                <c:pt idx="1783">
                  <c:v>37544</c:v>
                </c:pt>
                <c:pt idx="1784">
                  <c:v>37545</c:v>
                </c:pt>
                <c:pt idx="1785">
                  <c:v>37546</c:v>
                </c:pt>
                <c:pt idx="1786">
                  <c:v>37547</c:v>
                </c:pt>
                <c:pt idx="1787">
                  <c:v>37548</c:v>
                </c:pt>
                <c:pt idx="1788">
                  <c:v>37549</c:v>
                </c:pt>
                <c:pt idx="1789">
                  <c:v>37550</c:v>
                </c:pt>
                <c:pt idx="1790">
                  <c:v>37551</c:v>
                </c:pt>
                <c:pt idx="1791">
                  <c:v>37552</c:v>
                </c:pt>
                <c:pt idx="1792">
                  <c:v>37553</c:v>
                </c:pt>
                <c:pt idx="1793">
                  <c:v>37554</c:v>
                </c:pt>
                <c:pt idx="1794">
                  <c:v>37555</c:v>
                </c:pt>
                <c:pt idx="1795">
                  <c:v>37556</c:v>
                </c:pt>
                <c:pt idx="1796">
                  <c:v>37557</c:v>
                </c:pt>
                <c:pt idx="1797">
                  <c:v>37558</c:v>
                </c:pt>
                <c:pt idx="1798">
                  <c:v>37559</c:v>
                </c:pt>
                <c:pt idx="1799">
                  <c:v>37560</c:v>
                </c:pt>
                <c:pt idx="1800">
                  <c:v>37561</c:v>
                </c:pt>
                <c:pt idx="1801">
                  <c:v>37562</c:v>
                </c:pt>
                <c:pt idx="1802">
                  <c:v>37563</c:v>
                </c:pt>
                <c:pt idx="1803">
                  <c:v>37564</c:v>
                </c:pt>
                <c:pt idx="1804">
                  <c:v>37565</c:v>
                </c:pt>
                <c:pt idx="1805">
                  <c:v>37566</c:v>
                </c:pt>
                <c:pt idx="1806">
                  <c:v>37567</c:v>
                </c:pt>
                <c:pt idx="1807">
                  <c:v>37568</c:v>
                </c:pt>
                <c:pt idx="1808">
                  <c:v>37569</c:v>
                </c:pt>
                <c:pt idx="1809">
                  <c:v>37570</c:v>
                </c:pt>
                <c:pt idx="1810">
                  <c:v>37571</c:v>
                </c:pt>
                <c:pt idx="1811">
                  <c:v>37572</c:v>
                </c:pt>
                <c:pt idx="1812">
                  <c:v>37573</c:v>
                </c:pt>
                <c:pt idx="1813">
                  <c:v>37574</c:v>
                </c:pt>
                <c:pt idx="1814">
                  <c:v>37577</c:v>
                </c:pt>
                <c:pt idx="1815">
                  <c:v>37578</c:v>
                </c:pt>
                <c:pt idx="1816">
                  <c:v>37579</c:v>
                </c:pt>
                <c:pt idx="1817">
                  <c:v>37580</c:v>
                </c:pt>
                <c:pt idx="1818">
                  <c:v>37581</c:v>
                </c:pt>
                <c:pt idx="1819">
                  <c:v>37582</c:v>
                </c:pt>
                <c:pt idx="1820">
                  <c:v>37583</c:v>
                </c:pt>
                <c:pt idx="1821">
                  <c:v>37584</c:v>
                </c:pt>
                <c:pt idx="1822">
                  <c:v>37585</c:v>
                </c:pt>
                <c:pt idx="1823">
                  <c:v>37586</c:v>
                </c:pt>
                <c:pt idx="1824">
                  <c:v>37587</c:v>
                </c:pt>
                <c:pt idx="1825">
                  <c:v>37588</c:v>
                </c:pt>
                <c:pt idx="1826">
                  <c:v>37589</c:v>
                </c:pt>
                <c:pt idx="1827">
                  <c:v>37590</c:v>
                </c:pt>
                <c:pt idx="1828">
                  <c:v>37591</c:v>
                </c:pt>
                <c:pt idx="1829">
                  <c:v>37592</c:v>
                </c:pt>
                <c:pt idx="1830">
                  <c:v>37593</c:v>
                </c:pt>
                <c:pt idx="1831">
                  <c:v>37594</c:v>
                </c:pt>
                <c:pt idx="1832">
                  <c:v>37595</c:v>
                </c:pt>
                <c:pt idx="1833">
                  <c:v>37596</c:v>
                </c:pt>
                <c:pt idx="1834">
                  <c:v>37597</c:v>
                </c:pt>
                <c:pt idx="1835">
                  <c:v>37598</c:v>
                </c:pt>
                <c:pt idx="1836">
                  <c:v>37599</c:v>
                </c:pt>
                <c:pt idx="1837">
                  <c:v>37600</c:v>
                </c:pt>
                <c:pt idx="1838">
                  <c:v>37601</c:v>
                </c:pt>
                <c:pt idx="1839">
                  <c:v>37602</c:v>
                </c:pt>
                <c:pt idx="1840">
                  <c:v>37603</c:v>
                </c:pt>
                <c:pt idx="1841">
                  <c:v>37606</c:v>
                </c:pt>
                <c:pt idx="1842">
                  <c:v>37609</c:v>
                </c:pt>
                <c:pt idx="1843">
                  <c:v>37610</c:v>
                </c:pt>
                <c:pt idx="1844">
                  <c:v>37611</c:v>
                </c:pt>
                <c:pt idx="1845">
                  <c:v>37612</c:v>
                </c:pt>
                <c:pt idx="1846">
                  <c:v>37613</c:v>
                </c:pt>
                <c:pt idx="1847">
                  <c:v>37614</c:v>
                </c:pt>
                <c:pt idx="1848">
                  <c:v>37615</c:v>
                </c:pt>
                <c:pt idx="1849">
                  <c:v>37616</c:v>
                </c:pt>
                <c:pt idx="1850">
                  <c:v>37617</c:v>
                </c:pt>
                <c:pt idx="1851">
                  <c:v>37618</c:v>
                </c:pt>
                <c:pt idx="1852">
                  <c:v>37619</c:v>
                </c:pt>
                <c:pt idx="1853">
                  <c:v>37620</c:v>
                </c:pt>
                <c:pt idx="1854">
                  <c:v>37621</c:v>
                </c:pt>
                <c:pt idx="1855">
                  <c:v>37622</c:v>
                </c:pt>
                <c:pt idx="1856">
                  <c:v>37623</c:v>
                </c:pt>
                <c:pt idx="1857">
                  <c:v>37624</c:v>
                </c:pt>
                <c:pt idx="1858">
                  <c:v>37625</c:v>
                </c:pt>
                <c:pt idx="1859">
                  <c:v>37626</c:v>
                </c:pt>
                <c:pt idx="1860">
                  <c:v>37627</c:v>
                </c:pt>
                <c:pt idx="1861">
                  <c:v>37628</c:v>
                </c:pt>
                <c:pt idx="1862">
                  <c:v>37629</c:v>
                </c:pt>
                <c:pt idx="1863">
                  <c:v>37630</c:v>
                </c:pt>
                <c:pt idx="1864">
                  <c:v>37631</c:v>
                </c:pt>
                <c:pt idx="1865">
                  <c:v>37632</c:v>
                </c:pt>
                <c:pt idx="1866">
                  <c:v>37633</c:v>
                </c:pt>
                <c:pt idx="1867">
                  <c:v>37634</c:v>
                </c:pt>
                <c:pt idx="1868">
                  <c:v>37635</c:v>
                </c:pt>
                <c:pt idx="1869">
                  <c:v>37636</c:v>
                </c:pt>
                <c:pt idx="1870">
                  <c:v>37637</c:v>
                </c:pt>
                <c:pt idx="1871">
                  <c:v>37638</c:v>
                </c:pt>
                <c:pt idx="1872">
                  <c:v>37639</c:v>
                </c:pt>
                <c:pt idx="1873">
                  <c:v>37640</c:v>
                </c:pt>
                <c:pt idx="1874">
                  <c:v>37641</c:v>
                </c:pt>
                <c:pt idx="1875">
                  <c:v>37642</c:v>
                </c:pt>
                <c:pt idx="1876">
                  <c:v>37643</c:v>
                </c:pt>
                <c:pt idx="1877">
                  <c:v>37644</c:v>
                </c:pt>
                <c:pt idx="1878">
                  <c:v>37645</c:v>
                </c:pt>
                <c:pt idx="1879">
                  <c:v>37646</c:v>
                </c:pt>
                <c:pt idx="1880">
                  <c:v>37647</c:v>
                </c:pt>
                <c:pt idx="1881">
                  <c:v>37648</c:v>
                </c:pt>
                <c:pt idx="1882">
                  <c:v>37649</c:v>
                </c:pt>
                <c:pt idx="1883">
                  <c:v>37650</c:v>
                </c:pt>
                <c:pt idx="1884">
                  <c:v>37651</c:v>
                </c:pt>
                <c:pt idx="1885">
                  <c:v>37652</c:v>
                </c:pt>
                <c:pt idx="1886">
                  <c:v>37653</c:v>
                </c:pt>
                <c:pt idx="1887">
                  <c:v>37654</c:v>
                </c:pt>
                <c:pt idx="1888">
                  <c:v>37655</c:v>
                </c:pt>
                <c:pt idx="1889">
                  <c:v>37657</c:v>
                </c:pt>
                <c:pt idx="1890">
                  <c:v>37658</c:v>
                </c:pt>
                <c:pt idx="1891">
                  <c:v>37659</c:v>
                </c:pt>
                <c:pt idx="1892">
                  <c:v>37660</c:v>
                </c:pt>
                <c:pt idx="1893">
                  <c:v>37661</c:v>
                </c:pt>
                <c:pt idx="1894">
                  <c:v>37662</c:v>
                </c:pt>
                <c:pt idx="1895">
                  <c:v>37663</c:v>
                </c:pt>
                <c:pt idx="1896">
                  <c:v>37664</c:v>
                </c:pt>
                <c:pt idx="1897">
                  <c:v>37665</c:v>
                </c:pt>
                <c:pt idx="1898">
                  <c:v>37666</c:v>
                </c:pt>
                <c:pt idx="1899">
                  <c:v>37667</c:v>
                </c:pt>
                <c:pt idx="1900">
                  <c:v>37669</c:v>
                </c:pt>
                <c:pt idx="1901">
                  <c:v>37670</c:v>
                </c:pt>
                <c:pt idx="1902">
                  <c:v>37671</c:v>
                </c:pt>
                <c:pt idx="1903">
                  <c:v>37672</c:v>
                </c:pt>
                <c:pt idx="1904">
                  <c:v>37673</c:v>
                </c:pt>
                <c:pt idx="1905">
                  <c:v>37674</c:v>
                </c:pt>
                <c:pt idx="1906">
                  <c:v>37675</c:v>
                </c:pt>
                <c:pt idx="1907">
                  <c:v>37676</c:v>
                </c:pt>
                <c:pt idx="1908">
                  <c:v>37677</c:v>
                </c:pt>
                <c:pt idx="1909">
                  <c:v>37678</c:v>
                </c:pt>
                <c:pt idx="1910">
                  <c:v>37679</c:v>
                </c:pt>
                <c:pt idx="1911">
                  <c:v>37680</c:v>
                </c:pt>
                <c:pt idx="1912">
                  <c:v>37681</c:v>
                </c:pt>
                <c:pt idx="1913">
                  <c:v>37682</c:v>
                </c:pt>
                <c:pt idx="1914">
                  <c:v>37683</c:v>
                </c:pt>
                <c:pt idx="1915">
                  <c:v>37684</c:v>
                </c:pt>
                <c:pt idx="1916">
                  <c:v>37685</c:v>
                </c:pt>
                <c:pt idx="1917">
                  <c:v>37686</c:v>
                </c:pt>
                <c:pt idx="1918">
                  <c:v>37687</c:v>
                </c:pt>
                <c:pt idx="1919">
                  <c:v>37688</c:v>
                </c:pt>
                <c:pt idx="1920">
                  <c:v>37689</c:v>
                </c:pt>
                <c:pt idx="1921">
                  <c:v>37690</c:v>
                </c:pt>
                <c:pt idx="1922">
                  <c:v>37691</c:v>
                </c:pt>
                <c:pt idx="1923">
                  <c:v>37692</c:v>
                </c:pt>
                <c:pt idx="1924">
                  <c:v>37693</c:v>
                </c:pt>
                <c:pt idx="1925">
                  <c:v>37694</c:v>
                </c:pt>
                <c:pt idx="1926">
                  <c:v>37695</c:v>
                </c:pt>
                <c:pt idx="1927">
                  <c:v>37696</c:v>
                </c:pt>
                <c:pt idx="1928">
                  <c:v>37697</c:v>
                </c:pt>
                <c:pt idx="1929">
                  <c:v>37698</c:v>
                </c:pt>
                <c:pt idx="1930">
                  <c:v>37699</c:v>
                </c:pt>
                <c:pt idx="1931">
                  <c:v>37700</c:v>
                </c:pt>
                <c:pt idx="1932">
                  <c:v>37701</c:v>
                </c:pt>
                <c:pt idx="1933">
                  <c:v>37702</c:v>
                </c:pt>
                <c:pt idx="1934">
                  <c:v>37703</c:v>
                </c:pt>
                <c:pt idx="1935">
                  <c:v>37704</c:v>
                </c:pt>
                <c:pt idx="1936">
                  <c:v>37705</c:v>
                </c:pt>
                <c:pt idx="1937">
                  <c:v>37706</c:v>
                </c:pt>
                <c:pt idx="1938">
                  <c:v>37707</c:v>
                </c:pt>
                <c:pt idx="1939">
                  <c:v>37708</c:v>
                </c:pt>
                <c:pt idx="1940">
                  <c:v>37709</c:v>
                </c:pt>
                <c:pt idx="1941">
                  <c:v>37710</c:v>
                </c:pt>
                <c:pt idx="1942">
                  <c:v>37711</c:v>
                </c:pt>
                <c:pt idx="1943">
                  <c:v>37712</c:v>
                </c:pt>
                <c:pt idx="1944">
                  <c:v>37713</c:v>
                </c:pt>
                <c:pt idx="1945">
                  <c:v>37714</c:v>
                </c:pt>
                <c:pt idx="1946">
                  <c:v>37715</c:v>
                </c:pt>
                <c:pt idx="1947">
                  <c:v>37716</c:v>
                </c:pt>
                <c:pt idx="1948">
                  <c:v>37717</c:v>
                </c:pt>
                <c:pt idx="1949">
                  <c:v>37718</c:v>
                </c:pt>
                <c:pt idx="1950">
                  <c:v>37719</c:v>
                </c:pt>
                <c:pt idx="1951">
                  <c:v>37720</c:v>
                </c:pt>
                <c:pt idx="1952">
                  <c:v>37721</c:v>
                </c:pt>
                <c:pt idx="1953">
                  <c:v>37722</c:v>
                </c:pt>
                <c:pt idx="1954">
                  <c:v>37723</c:v>
                </c:pt>
                <c:pt idx="1955">
                  <c:v>37724</c:v>
                </c:pt>
                <c:pt idx="1956">
                  <c:v>37725</c:v>
                </c:pt>
                <c:pt idx="1957">
                  <c:v>37726</c:v>
                </c:pt>
                <c:pt idx="1958">
                  <c:v>37727</c:v>
                </c:pt>
                <c:pt idx="1959">
                  <c:v>37728</c:v>
                </c:pt>
                <c:pt idx="1960">
                  <c:v>37729</c:v>
                </c:pt>
                <c:pt idx="1961">
                  <c:v>37730</c:v>
                </c:pt>
                <c:pt idx="1962">
                  <c:v>37731</c:v>
                </c:pt>
                <c:pt idx="1963">
                  <c:v>37732</c:v>
                </c:pt>
                <c:pt idx="1964">
                  <c:v>37733</c:v>
                </c:pt>
                <c:pt idx="1965">
                  <c:v>37734</c:v>
                </c:pt>
                <c:pt idx="1966">
                  <c:v>37735</c:v>
                </c:pt>
                <c:pt idx="1967">
                  <c:v>37736</c:v>
                </c:pt>
                <c:pt idx="1968">
                  <c:v>37737</c:v>
                </c:pt>
                <c:pt idx="1969">
                  <c:v>37740</c:v>
                </c:pt>
                <c:pt idx="1970">
                  <c:v>37741</c:v>
                </c:pt>
                <c:pt idx="1971">
                  <c:v>37742</c:v>
                </c:pt>
                <c:pt idx="1972">
                  <c:v>37743</c:v>
                </c:pt>
                <c:pt idx="1973">
                  <c:v>37744</c:v>
                </c:pt>
                <c:pt idx="1974">
                  <c:v>37745</c:v>
                </c:pt>
                <c:pt idx="1975">
                  <c:v>37746</c:v>
                </c:pt>
                <c:pt idx="1976">
                  <c:v>37747</c:v>
                </c:pt>
                <c:pt idx="1977">
                  <c:v>37748</c:v>
                </c:pt>
                <c:pt idx="1978">
                  <c:v>37749</c:v>
                </c:pt>
                <c:pt idx="1979">
                  <c:v>37750</c:v>
                </c:pt>
                <c:pt idx="1980">
                  <c:v>37751</c:v>
                </c:pt>
                <c:pt idx="1981">
                  <c:v>37752</c:v>
                </c:pt>
                <c:pt idx="1982">
                  <c:v>37753</c:v>
                </c:pt>
                <c:pt idx="1983">
                  <c:v>37754</c:v>
                </c:pt>
                <c:pt idx="1984">
                  <c:v>37755</c:v>
                </c:pt>
                <c:pt idx="1985">
                  <c:v>37756</c:v>
                </c:pt>
                <c:pt idx="1986">
                  <c:v>37757</c:v>
                </c:pt>
                <c:pt idx="1987">
                  <c:v>37758</c:v>
                </c:pt>
                <c:pt idx="1988">
                  <c:v>37759</c:v>
                </c:pt>
                <c:pt idx="1989">
                  <c:v>37760</c:v>
                </c:pt>
                <c:pt idx="1990">
                  <c:v>37761</c:v>
                </c:pt>
                <c:pt idx="1991">
                  <c:v>37762</c:v>
                </c:pt>
                <c:pt idx="1992">
                  <c:v>37763</c:v>
                </c:pt>
                <c:pt idx="1993">
                  <c:v>37764</c:v>
                </c:pt>
                <c:pt idx="1994">
                  <c:v>37765</c:v>
                </c:pt>
                <c:pt idx="1995">
                  <c:v>37766</c:v>
                </c:pt>
                <c:pt idx="1996">
                  <c:v>37767</c:v>
                </c:pt>
                <c:pt idx="1997">
                  <c:v>37768</c:v>
                </c:pt>
                <c:pt idx="1998">
                  <c:v>37769</c:v>
                </c:pt>
                <c:pt idx="1999">
                  <c:v>37770</c:v>
                </c:pt>
                <c:pt idx="2000">
                  <c:v>37771</c:v>
                </c:pt>
                <c:pt idx="2001">
                  <c:v>37772</c:v>
                </c:pt>
                <c:pt idx="2002">
                  <c:v>37773</c:v>
                </c:pt>
                <c:pt idx="2003">
                  <c:v>37774</c:v>
                </c:pt>
                <c:pt idx="2004">
                  <c:v>37775</c:v>
                </c:pt>
                <c:pt idx="2005">
                  <c:v>37776</c:v>
                </c:pt>
                <c:pt idx="2006">
                  <c:v>37777</c:v>
                </c:pt>
                <c:pt idx="2007">
                  <c:v>37778</c:v>
                </c:pt>
                <c:pt idx="2008">
                  <c:v>37779</c:v>
                </c:pt>
                <c:pt idx="2009">
                  <c:v>37780</c:v>
                </c:pt>
                <c:pt idx="2010">
                  <c:v>37781</c:v>
                </c:pt>
                <c:pt idx="2011">
                  <c:v>37782</c:v>
                </c:pt>
                <c:pt idx="2012">
                  <c:v>37783</c:v>
                </c:pt>
                <c:pt idx="2013">
                  <c:v>37784</c:v>
                </c:pt>
                <c:pt idx="2014">
                  <c:v>37785</c:v>
                </c:pt>
                <c:pt idx="2015">
                  <c:v>37786</c:v>
                </c:pt>
                <c:pt idx="2016">
                  <c:v>37787</c:v>
                </c:pt>
                <c:pt idx="2017">
                  <c:v>37788</c:v>
                </c:pt>
                <c:pt idx="2018">
                  <c:v>37789</c:v>
                </c:pt>
                <c:pt idx="2019">
                  <c:v>37790</c:v>
                </c:pt>
                <c:pt idx="2020">
                  <c:v>37791</c:v>
                </c:pt>
                <c:pt idx="2021">
                  <c:v>37792</c:v>
                </c:pt>
                <c:pt idx="2022">
                  <c:v>37793</c:v>
                </c:pt>
                <c:pt idx="2023">
                  <c:v>37794</c:v>
                </c:pt>
                <c:pt idx="2024">
                  <c:v>37795</c:v>
                </c:pt>
                <c:pt idx="2025">
                  <c:v>37796</c:v>
                </c:pt>
                <c:pt idx="2026">
                  <c:v>37797</c:v>
                </c:pt>
                <c:pt idx="2027">
                  <c:v>37798</c:v>
                </c:pt>
                <c:pt idx="2028">
                  <c:v>37799</c:v>
                </c:pt>
                <c:pt idx="2029">
                  <c:v>37800</c:v>
                </c:pt>
                <c:pt idx="2030">
                  <c:v>37801</c:v>
                </c:pt>
                <c:pt idx="2031">
                  <c:v>37802</c:v>
                </c:pt>
                <c:pt idx="2032">
                  <c:v>37803</c:v>
                </c:pt>
                <c:pt idx="2033">
                  <c:v>37804</c:v>
                </c:pt>
                <c:pt idx="2034">
                  <c:v>37805</c:v>
                </c:pt>
                <c:pt idx="2035">
                  <c:v>37806</c:v>
                </c:pt>
                <c:pt idx="2036">
                  <c:v>37807</c:v>
                </c:pt>
                <c:pt idx="2037">
                  <c:v>37808</c:v>
                </c:pt>
                <c:pt idx="2038">
                  <c:v>37809</c:v>
                </c:pt>
                <c:pt idx="2039">
                  <c:v>37810</c:v>
                </c:pt>
                <c:pt idx="2040">
                  <c:v>37811</c:v>
                </c:pt>
                <c:pt idx="2041">
                  <c:v>37812</c:v>
                </c:pt>
                <c:pt idx="2042">
                  <c:v>37813</c:v>
                </c:pt>
                <c:pt idx="2043">
                  <c:v>37814</c:v>
                </c:pt>
                <c:pt idx="2044">
                  <c:v>37815</c:v>
                </c:pt>
                <c:pt idx="2045">
                  <c:v>37816</c:v>
                </c:pt>
                <c:pt idx="2046">
                  <c:v>37817</c:v>
                </c:pt>
                <c:pt idx="2047">
                  <c:v>37818</c:v>
                </c:pt>
                <c:pt idx="2048">
                  <c:v>37819</c:v>
                </c:pt>
                <c:pt idx="2049">
                  <c:v>37820</c:v>
                </c:pt>
                <c:pt idx="2050">
                  <c:v>37821</c:v>
                </c:pt>
                <c:pt idx="2051">
                  <c:v>37822</c:v>
                </c:pt>
                <c:pt idx="2052">
                  <c:v>37823</c:v>
                </c:pt>
                <c:pt idx="2053">
                  <c:v>37824</c:v>
                </c:pt>
                <c:pt idx="2054">
                  <c:v>37825</c:v>
                </c:pt>
                <c:pt idx="2055">
                  <c:v>37831</c:v>
                </c:pt>
                <c:pt idx="2056">
                  <c:v>37832</c:v>
                </c:pt>
                <c:pt idx="2057">
                  <c:v>37833</c:v>
                </c:pt>
                <c:pt idx="2058">
                  <c:v>37834</c:v>
                </c:pt>
                <c:pt idx="2059">
                  <c:v>37835</c:v>
                </c:pt>
                <c:pt idx="2060">
                  <c:v>37836</c:v>
                </c:pt>
                <c:pt idx="2061">
                  <c:v>37837</c:v>
                </c:pt>
                <c:pt idx="2062">
                  <c:v>37838</c:v>
                </c:pt>
                <c:pt idx="2063">
                  <c:v>37839</c:v>
                </c:pt>
                <c:pt idx="2064">
                  <c:v>37840</c:v>
                </c:pt>
                <c:pt idx="2065">
                  <c:v>37841</c:v>
                </c:pt>
                <c:pt idx="2066">
                  <c:v>37842</c:v>
                </c:pt>
                <c:pt idx="2067">
                  <c:v>37843</c:v>
                </c:pt>
                <c:pt idx="2068">
                  <c:v>37844</c:v>
                </c:pt>
                <c:pt idx="2069">
                  <c:v>37845</c:v>
                </c:pt>
                <c:pt idx="2070">
                  <c:v>37846</c:v>
                </c:pt>
                <c:pt idx="2071">
                  <c:v>37847</c:v>
                </c:pt>
                <c:pt idx="2072">
                  <c:v>37848</c:v>
                </c:pt>
                <c:pt idx="2073">
                  <c:v>37849</c:v>
                </c:pt>
                <c:pt idx="2074">
                  <c:v>37850</c:v>
                </c:pt>
                <c:pt idx="2075">
                  <c:v>37851</c:v>
                </c:pt>
                <c:pt idx="2076">
                  <c:v>37852</c:v>
                </c:pt>
                <c:pt idx="2077">
                  <c:v>37853</c:v>
                </c:pt>
                <c:pt idx="2078">
                  <c:v>37854</c:v>
                </c:pt>
                <c:pt idx="2079">
                  <c:v>37855</c:v>
                </c:pt>
                <c:pt idx="2080">
                  <c:v>37856</c:v>
                </c:pt>
                <c:pt idx="2081">
                  <c:v>37857</c:v>
                </c:pt>
                <c:pt idx="2082">
                  <c:v>37858</c:v>
                </c:pt>
                <c:pt idx="2083">
                  <c:v>37859</c:v>
                </c:pt>
                <c:pt idx="2084">
                  <c:v>37860</c:v>
                </c:pt>
                <c:pt idx="2085">
                  <c:v>37861</c:v>
                </c:pt>
                <c:pt idx="2086">
                  <c:v>37862</c:v>
                </c:pt>
                <c:pt idx="2087">
                  <c:v>37863</c:v>
                </c:pt>
                <c:pt idx="2088">
                  <c:v>37864</c:v>
                </c:pt>
                <c:pt idx="2089">
                  <c:v>37865</c:v>
                </c:pt>
                <c:pt idx="2090">
                  <c:v>37866</c:v>
                </c:pt>
                <c:pt idx="2091">
                  <c:v>37867</c:v>
                </c:pt>
                <c:pt idx="2092">
                  <c:v>37868</c:v>
                </c:pt>
                <c:pt idx="2093">
                  <c:v>37869</c:v>
                </c:pt>
                <c:pt idx="2094">
                  <c:v>37870</c:v>
                </c:pt>
                <c:pt idx="2095">
                  <c:v>37871</c:v>
                </c:pt>
                <c:pt idx="2096">
                  <c:v>37872</c:v>
                </c:pt>
                <c:pt idx="2097">
                  <c:v>37873</c:v>
                </c:pt>
                <c:pt idx="2098">
                  <c:v>37874</c:v>
                </c:pt>
                <c:pt idx="2099">
                  <c:v>37880</c:v>
                </c:pt>
                <c:pt idx="2100">
                  <c:v>37881</c:v>
                </c:pt>
                <c:pt idx="2101">
                  <c:v>37882</c:v>
                </c:pt>
                <c:pt idx="2102">
                  <c:v>37883</c:v>
                </c:pt>
                <c:pt idx="2103">
                  <c:v>37884</c:v>
                </c:pt>
                <c:pt idx="2104">
                  <c:v>37885</c:v>
                </c:pt>
                <c:pt idx="2105">
                  <c:v>37886</c:v>
                </c:pt>
                <c:pt idx="2106">
                  <c:v>37887</c:v>
                </c:pt>
                <c:pt idx="2107">
                  <c:v>37888</c:v>
                </c:pt>
                <c:pt idx="2108">
                  <c:v>37889</c:v>
                </c:pt>
                <c:pt idx="2109">
                  <c:v>37890</c:v>
                </c:pt>
                <c:pt idx="2110">
                  <c:v>37891</c:v>
                </c:pt>
                <c:pt idx="2111">
                  <c:v>37892</c:v>
                </c:pt>
                <c:pt idx="2112">
                  <c:v>37893</c:v>
                </c:pt>
                <c:pt idx="2113">
                  <c:v>37894</c:v>
                </c:pt>
                <c:pt idx="2114">
                  <c:v>37895</c:v>
                </c:pt>
                <c:pt idx="2115">
                  <c:v>37896</c:v>
                </c:pt>
                <c:pt idx="2116">
                  <c:v>37897</c:v>
                </c:pt>
                <c:pt idx="2117">
                  <c:v>37898</c:v>
                </c:pt>
                <c:pt idx="2118">
                  <c:v>37899</c:v>
                </c:pt>
                <c:pt idx="2119">
                  <c:v>37900</c:v>
                </c:pt>
                <c:pt idx="2120">
                  <c:v>37901</c:v>
                </c:pt>
                <c:pt idx="2121">
                  <c:v>37902</c:v>
                </c:pt>
                <c:pt idx="2122">
                  <c:v>37903</c:v>
                </c:pt>
                <c:pt idx="2123">
                  <c:v>37904</c:v>
                </c:pt>
                <c:pt idx="2124">
                  <c:v>37905</c:v>
                </c:pt>
                <c:pt idx="2125">
                  <c:v>37906</c:v>
                </c:pt>
                <c:pt idx="2126">
                  <c:v>37907</c:v>
                </c:pt>
                <c:pt idx="2127">
                  <c:v>37908</c:v>
                </c:pt>
                <c:pt idx="2128">
                  <c:v>37909</c:v>
                </c:pt>
                <c:pt idx="2129">
                  <c:v>37910</c:v>
                </c:pt>
                <c:pt idx="2130">
                  <c:v>37911</c:v>
                </c:pt>
                <c:pt idx="2131">
                  <c:v>37912</c:v>
                </c:pt>
                <c:pt idx="2132">
                  <c:v>37913</c:v>
                </c:pt>
                <c:pt idx="2133">
                  <c:v>37914</c:v>
                </c:pt>
                <c:pt idx="2134">
                  <c:v>37915</c:v>
                </c:pt>
                <c:pt idx="2135">
                  <c:v>37916</c:v>
                </c:pt>
                <c:pt idx="2136">
                  <c:v>37917</c:v>
                </c:pt>
                <c:pt idx="2137">
                  <c:v>37918</c:v>
                </c:pt>
                <c:pt idx="2138">
                  <c:v>37919</c:v>
                </c:pt>
                <c:pt idx="2139">
                  <c:v>37920</c:v>
                </c:pt>
                <c:pt idx="2140">
                  <c:v>37921</c:v>
                </c:pt>
                <c:pt idx="2141">
                  <c:v>37922</c:v>
                </c:pt>
                <c:pt idx="2142">
                  <c:v>37923</c:v>
                </c:pt>
                <c:pt idx="2143">
                  <c:v>37924</c:v>
                </c:pt>
                <c:pt idx="2144">
                  <c:v>37925</c:v>
                </c:pt>
                <c:pt idx="2145">
                  <c:v>37926</c:v>
                </c:pt>
                <c:pt idx="2146">
                  <c:v>37927</c:v>
                </c:pt>
                <c:pt idx="2147">
                  <c:v>37928</c:v>
                </c:pt>
                <c:pt idx="2148">
                  <c:v>37929</c:v>
                </c:pt>
                <c:pt idx="2149">
                  <c:v>37930</c:v>
                </c:pt>
                <c:pt idx="2150">
                  <c:v>37931</c:v>
                </c:pt>
                <c:pt idx="2151">
                  <c:v>37932</c:v>
                </c:pt>
                <c:pt idx="2152">
                  <c:v>37933</c:v>
                </c:pt>
                <c:pt idx="2153">
                  <c:v>37934</c:v>
                </c:pt>
                <c:pt idx="2154">
                  <c:v>37935</c:v>
                </c:pt>
                <c:pt idx="2155">
                  <c:v>37936</c:v>
                </c:pt>
                <c:pt idx="2156">
                  <c:v>37937</c:v>
                </c:pt>
                <c:pt idx="2157">
                  <c:v>37938</c:v>
                </c:pt>
                <c:pt idx="2158">
                  <c:v>37939</c:v>
                </c:pt>
                <c:pt idx="2159">
                  <c:v>37940</c:v>
                </c:pt>
                <c:pt idx="2160">
                  <c:v>37941</c:v>
                </c:pt>
                <c:pt idx="2161">
                  <c:v>37942</c:v>
                </c:pt>
                <c:pt idx="2162">
                  <c:v>37943</c:v>
                </c:pt>
                <c:pt idx="2163">
                  <c:v>37944</c:v>
                </c:pt>
                <c:pt idx="2164">
                  <c:v>37945</c:v>
                </c:pt>
                <c:pt idx="2165">
                  <c:v>37946</c:v>
                </c:pt>
                <c:pt idx="2166">
                  <c:v>37947</c:v>
                </c:pt>
                <c:pt idx="2167">
                  <c:v>37948</c:v>
                </c:pt>
                <c:pt idx="2168">
                  <c:v>37949</c:v>
                </c:pt>
                <c:pt idx="2169">
                  <c:v>37950</c:v>
                </c:pt>
                <c:pt idx="2170">
                  <c:v>37951</c:v>
                </c:pt>
                <c:pt idx="2171">
                  <c:v>37952</c:v>
                </c:pt>
                <c:pt idx="2172">
                  <c:v>37953</c:v>
                </c:pt>
                <c:pt idx="2173">
                  <c:v>37954</c:v>
                </c:pt>
                <c:pt idx="2174">
                  <c:v>37955</c:v>
                </c:pt>
                <c:pt idx="2175">
                  <c:v>37956</c:v>
                </c:pt>
                <c:pt idx="2176">
                  <c:v>37957</c:v>
                </c:pt>
                <c:pt idx="2177">
                  <c:v>37958</c:v>
                </c:pt>
                <c:pt idx="2178">
                  <c:v>37959</c:v>
                </c:pt>
                <c:pt idx="2179">
                  <c:v>37960</c:v>
                </c:pt>
                <c:pt idx="2180">
                  <c:v>37961</c:v>
                </c:pt>
                <c:pt idx="2181">
                  <c:v>37962</c:v>
                </c:pt>
                <c:pt idx="2182">
                  <c:v>37963</c:v>
                </c:pt>
                <c:pt idx="2183">
                  <c:v>37964</c:v>
                </c:pt>
                <c:pt idx="2184">
                  <c:v>37965</c:v>
                </c:pt>
                <c:pt idx="2185">
                  <c:v>37966</c:v>
                </c:pt>
                <c:pt idx="2186">
                  <c:v>37967</c:v>
                </c:pt>
                <c:pt idx="2187">
                  <c:v>37968</c:v>
                </c:pt>
                <c:pt idx="2188">
                  <c:v>37970</c:v>
                </c:pt>
                <c:pt idx="2189">
                  <c:v>37971</c:v>
                </c:pt>
                <c:pt idx="2190">
                  <c:v>37972</c:v>
                </c:pt>
                <c:pt idx="2191">
                  <c:v>37973</c:v>
                </c:pt>
                <c:pt idx="2192">
                  <c:v>37974</c:v>
                </c:pt>
                <c:pt idx="2193">
                  <c:v>37975</c:v>
                </c:pt>
                <c:pt idx="2194">
                  <c:v>37976</c:v>
                </c:pt>
                <c:pt idx="2195">
                  <c:v>37977</c:v>
                </c:pt>
                <c:pt idx="2196">
                  <c:v>37978</c:v>
                </c:pt>
                <c:pt idx="2197">
                  <c:v>37979</c:v>
                </c:pt>
                <c:pt idx="2198">
                  <c:v>37980</c:v>
                </c:pt>
                <c:pt idx="2199">
                  <c:v>37981</c:v>
                </c:pt>
                <c:pt idx="2200">
                  <c:v>37982</c:v>
                </c:pt>
                <c:pt idx="2201">
                  <c:v>37983</c:v>
                </c:pt>
                <c:pt idx="2202">
                  <c:v>37984</c:v>
                </c:pt>
                <c:pt idx="2203">
                  <c:v>37985</c:v>
                </c:pt>
                <c:pt idx="2204">
                  <c:v>37986</c:v>
                </c:pt>
                <c:pt idx="2205">
                  <c:v>37987</c:v>
                </c:pt>
                <c:pt idx="2206">
                  <c:v>37988</c:v>
                </c:pt>
                <c:pt idx="2207">
                  <c:v>37989</c:v>
                </c:pt>
                <c:pt idx="2208">
                  <c:v>37990</c:v>
                </c:pt>
                <c:pt idx="2209">
                  <c:v>37991</c:v>
                </c:pt>
                <c:pt idx="2210">
                  <c:v>37992</c:v>
                </c:pt>
                <c:pt idx="2211">
                  <c:v>37993</c:v>
                </c:pt>
                <c:pt idx="2212">
                  <c:v>37994</c:v>
                </c:pt>
                <c:pt idx="2213">
                  <c:v>37995</c:v>
                </c:pt>
                <c:pt idx="2214">
                  <c:v>37996</c:v>
                </c:pt>
                <c:pt idx="2215">
                  <c:v>37997</c:v>
                </c:pt>
                <c:pt idx="2216">
                  <c:v>37998</c:v>
                </c:pt>
                <c:pt idx="2217">
                  <c:v>37999</c:v>
                </c:pt>
                <c:pt idx="2218">
                  <c:v>38000</c:v>
                </c:pt>
                <c:pt idx="2219">
                  <c:v>38001</c:v>
                </c:pt>
                <c:pt idx="2220">
                  <c:v>38002</c:v>
                </c:pt>
                <c:pt idx="2221">
                  <c:v>38003</c:v>
                </c:pt>
                <c:pt idx="2222">
                  <c:v>38004</c:v>
                </c:pt>
                <c:pt idx="2223">
                  <c:v>38005</c:v>
                </c:pt>
                <c:pt idx="2224">
                  <c:v>38006</c:v>
                </c:pt>
                <c:pt idx="2225">
                  <c:v>38007</c:v>
                </c:pt>
                <c:pt idx="2226">
                  <c:v>38008</c:v>
                </c:pt>
                <c:pt idx="2227">
                  <c:v>38009</c:v>
                </c:pt>
                <c:pt idx="2228">
                  <c:v>38010</c:v>
                </c:pt>
                <c:pt idx="2229">
                  <c:v>38011</c:v>
                </c:pt>
                <c:pt idx="2230">
                  <c:v>38012</c:v>
                </c:pt>
                <c:pt idx="2231">
                  <c:v>38013</c:v>
                </c:pt>
                <c:pt idx="2232">
                  <c:v>38014</c:v>
                </c:pt>
                <c:pt idx="2233">
                  <c:v>38015</c:v>
                </c:pt>
                <c:pt idx="2234">
                  <c:v>38016</c:v>
                </c:pt>
                <c:pt idx="2235">
                  <c:v>38017</c:v>
                </c:pt>
                <c:pt idx="2236">
                  <c:v>38018</c:v>
                </c:pt>
                <c:pt idx="2237">
                  <c:v>38019</c:v>
                </c:pt>
                <c:pt idx="2238">
                  <c:v>38020</c:v>
                </c:pt>
                <c:pt idx="2239">
                  <c:v>38021</c:v>
                </c:pt>
                <c:pt idx="2240">
                  <c:v>38022</c:v>
                </c:pt>
                <c:pt idx="2241">
                  <c:v>38023</c:v>
                </c:pt>
                <c:pt idx="2242">
                  <c:v>38024</c:v>
                </c:pt>
                <c:pt idx="2243">
                  <c:v>38025</c:v>
                </c:pt>
                <c:pt idx="2244">
                  <c:v>38026</c:v>
                </c:pt>
                <c:pt idx="2245">
                  <c:v>38027</c:v>
                </c:pt>
                <c:pt idx="2246">
                  <c:v>38028</c:v>
                </c:pt>
                <c:pt idx="2247">
                  <c:v>38029</c:v>
                </c:pt>
                <c:pt idx="2248">
                  <c:v>38030</c:v>
                </c:pt>
                <c:pt idx="2249">
                  <c:v>38031</c:v>
                </c:pt>
                <c:pt idx="2250">
                  <c:v>38032</c:v>
                </c:pt>
                <c:pt idx="2251">
                  <c:v>38033</c:v>
                </c:pt>
                <c:pt idx="2252">
                  <c:v>38034</c:v>
                </c:pt>
                <c:pt idx="2253">
                  <c:v>38035</c:v>
                </c:pt>
                <c:pt idx="2254">
                  <c:v>38036</c:v>
                </c:pt>
                <c:pt idx="2255">
                  <c:v>38037</c:v>
                </c:pt>
                <c:pt idx="2256">
                  <c:v>38038</c:v>
                </c:pt>
                <c:pt idx="2257">
                  <c:v>38039</c:v>
                </c:pt>
                <c:pt idx="2258">
                  <c:v>38040</c:v>
                </c:pt>
                <c:pt idx="2259">
                  <c:v>38041</c:v>
                </c:pt>
                <c:pt idx="2260">
                  <c:v>38042</c:v>
                </c:pt>
                <c:pt idx="2261">
                  <c:v>38043</c:v>
                </c:pt>
                <c:pt idx="2262">
                  <c:v>38044</c:v>
                </c:pt>
                <c:pt idx="2263">
                  <c:v>38045</c:v>
                </c:pt>
                <c:pt idx="2264">
                  <c:v>38046</c:v>
                </c:pt>
                <c:pt idx="2265">
                  <c:v>38047</c:v>
                </c:pt>
                <c:pt idx="2266">
                  <c:v>38048</c:v>
                </c:pt>
                <c:pt idx="2267">
                  <c:v>38049</c:v>
                </c:pt>
                <c:pt idx="2268">
                  <c:v>38050</c:v>
                </c:pt>
                <c:pt idx="2269">
                  <c:v>38051</c:v>
                </c:pt>
                <c:pt idx="2270">
                  <c:v>38052</c:v>
                </c:pt>
                <c:pt idx="2271">
                  <c:v>38053</c:v>
                </c:pt>
                <c:pt idx="2272">
                  <c:v>38054</c:v>
                </c:pt>
                <c:pt idx="2273">
                  <c:v>38055</c:v>
                </c:pt>
                <c:pt idx="2274">
                  <c:v>38056</c:v>
                </c:pt>
                <c:pt idx="2275">
                  <c:v>38057</c:v>
                </c:pt>
                <c:pt idx="2276">
                  <c:v>38058</c:v>
                </c:pt>
                <c:pt idx="2277">
                  <c:v>38059</c:v>
                </c:pt>
                <c:pt idx="2278">
                  <c:v>38060</c:v>
                </c:pt>
                <c:pt idx="2279">
                  <c:v>38061</c:v>
                </c:pt>
                <c:pt idx="2280">
                  <c:v>38062</c:v>
                </c:pt>
                <c:pt idx="2281">
                  <c:v>38063</c:v>
                </c:pt>
                <c:pt idx="2282">
                  <c:v>38064</c:v>
                </c:pt>
                <c:pt idx="2283">
                  <c:v>38065</c:v>
                </c:pt>
                <c:pt idx="2284">
                  <c:v>38066</c:v>
                </c:pt>
                <c:pt idx="2285">
                  <c:v>38067</c:v>
                </c:pt>
                <c:pt idx="2286">
                  <c:v>38068</c:v>
                </c:pt>
                <c:pt idx="2287">
                  <c:v>38069</c:v>
                </c:pt>
                <c:pt idx="2288">
                  <c:v>38070</c:v>
                </c:pt>
                <c:pt idx="2289">
                  <c:v>38071</c:v>
                </c:pt>
                <c:pt idx="2290">
                  <c:v>38072</c:v>
                </c:pt>
                <c:pt idx="2291">
                  <c:v>38073</c:v>
                </c:pt>
                <c:pt idx="2292">
                  <c:v>38074</c:v>
                </c:pt>
                <c:pt idx="2293">
                  <c:v>38075</c:v>
                </c:pt>
                <c:pt idx="2294">
                  <c:v>38076</c:v>
                </c:pt>
                <c:pt idx="2295">
                  <c:v>38077</c:v>
                </c:pt>
                <c:pt idx="2296">
                  <c:v>38078</c:v>
                </c:pt>
                <c:pt idx="2297">
                  <c:v>38079</c:v>
                </c:pt>
                <c:pt idx="2298">
                  <c:v>38080</c:v>
                </c:pt>
                <c:pt idx="2299">
                  <c:v>38081</c:v>
                </c:pt>
                <c:pt idx="2300">
                  <c:v>38082</c:v>
                </c:pt>
                <c:pt idx="2301">
                  <c:v>38083</c:v>
                </c:pt>
                <c:pt idx="2302">
                  <c:v>38084</c:v>
                </c:pt>
                <c:pt idx="2303">
                  <c:v>38085</c:v>
                </c:pt>
                <c:pt idx="2304">
                  <c:v>38086</c:v>
                </c:pt>
                <c:pt idx="2305">
                  <c:v>38087</c:v>
                </c:pt>
                <c:pt idx="2306">
                  <c:v>38088</c:v>
                </c:pt>
                <c:pt idx="2307">
                  <c:v>38089</c:v>
                </c:pt>
                <c:pt idx="2308">
                  <c:v>38090</c:v>
                </c:pt>
                <c:pt idx="2309">
                  <c:v>38091</c:v>
                </c:pt>
                <c:pt idx="2310">
                  <c:v>38092</c:v>
                </c:pt>
                <c:pt idx="2311">
                  <c:v>38093</c:v>
                </c:pt>
                <c:pt idx="2312">
                  <c:v>38094</c:v>
                </c:pt>
                <c:pt idx="2313">
                  <c:v>38095</c:v>
                </c:pt>
                <c:pt idx="2314">
                  <c:v>38096</c:v>
                </c:pt>
                <c:pt idx="2315">
                  <c:v>38097</c:v>
                </c:pt>
                <c:pt idx="2316">
                  <c:v>38098</c:v>
                </c:pt>
                <c:pt idx="2317">
                  <c:v>38099</c:v>
                </c:pt>
                <c:pt idx="2318">
                  <c:v>38100</c:v>
                </c:pt>
                <c:pt idx="2319">
                  <c:v>38101</c:v>
                </c:pt>
                <c:pt idx="2320">
                  <c:v>38102</c:v>
                </c:pt>
                <c:pt idx="2321">
                  <c:v>38103</c:v>
                </c:pt>
                <c:pt idx="2322">
                  <c:v>38104</c:v>
                </c:pt>
                <c:pt idx="2323">
                  <c:v>38105</c:v>
                </c:pt>
                <c:pt idx="2324">
                  <c:v>38106</c:v>
                </c:pt>
                <c:pt idx="2325">
                  <c:v>38107</c:v>
                </c:pt>
                <c:pt idx="2326">
                  <c:v>38108</c:v>
                </c:pt>
                <c:pt idx="2327">
                  <c:v>38109</c:v>
                </c:pt>
                <c:pt idx="2328">
                  <c:v>38110</c:v>
                </c:pt>
                <c:pt idx="2329">
                  <c:v>38111</c:v>
                </c:pt>
                <c:pt idx="2330">
                  <c:v>38112</c:v>
                </c:pt>
                <c:pt idx="2331">
                  <c:v>38113</c:v>
                </c:pt>
                <c:pt idx="2332">
                  <c:v>38114</c:v>
                </c:pt>
                <c:pt idx="2333">
                  <c:v>38115</c:v>
                </c:pt>
                <c:pt idx="2334">
                  <c:v>38116</c:v>
                </c:pt>
                <c:pt idx="2335">
                  <c:v>38117</c:v>
                </c:pt>
                <c:pt idx="2336">
                  <c:v>38118</c:v>
                </c:pt>
                <c:pt idx="2337">
                  <c:v>38119</c:v>
                </c:pt>
                <c:pt idx="2338">
                  <c:v>38120</c:v>
                </c:pt>
                <c:pt idx="2339">
                  <c:v>38121</c:v>
                </c:pt>
                <c:pt idx="2340">
                  <c:v>38122</c:v>
                </c:pt>
                <c:pt idx="2341">
                  <c:v>38123</c:v>
                </c:pt>
                <c:pt idx="2342">
                  <c:v>38124</c:v>
                </c:pt>
                <c:pt idx="2343">
                  <c:v>38125</c:v>
                </c:pt>
                <c:pt idx="2344">
                  <c:v>38126</c:v>
                </c:pt>
                <c:pt idx="2345">
                  <c:v>38127</c:v>
                </c:pt>
                <c:pt idx="2346">
                  <c:v>38128</c:v>
                </c:pt>
                <c:pt idx="2347">
                  <c:v>38129</c:v>
                </c:pt>
                <c:pt idx="2348">
                  <c:v>38130</c:v>
                </c:pt>
                <c:pt idx="2349">
                  <c:v>38131</c:v>
                </c:pt>
                <c:pt idx="2350">
                  <c:v>38132</c:v>
                </c:pt>
                <c:pt idx="2351">
                  <c:v>38133</c:v>
                </c:pt>
                <c:pt idx="2352">
                  <c:v>38134</c:v>
                </c:pt>
                <c:pt idx="2353">
                  <c:v>38135</c:v>
                </c:pt>
                <c:pt idx="2354">
                  <c:v>38136</c:v>
                </c:pt>
                <c:pt idx="2355">
                  <c:v>38137</c:v>
                </c:pt>
                <c:pt idx="2356">
                  <c:v>38138</c:v>
                </c:pt>
                <c:pt idx="2357">
                  <c:v>38139</c:v>
                </c:pt>
                <c:pt idx="2358">
                  <c:v>38140</c:v>
                </c:pt>
                <c:pt idx="2359">
                  <c:v>38141</c:v>
                </c:pt>
                <c:pt idx="2360">
                  <c:v>38142</c:v>
                </c:pt>
                <c:pt idx="2361">
                  <c:v>38143</c:v>
                </c:pt>
                <c:pt idx="2362">
                  <c:v>38144</c:v>
                </c:pt>
                <c:pt idx="2363">
                  <c:v>38145</c:v>
                </c:pt>
                <c:pt idx="2364">
                  <c:v>38153</c:v>
                </c:pt>
                <c:pt idx="2365">
                  <c:v>38154</c:v>
                </c:pt>
                <c:pt idx="2366">
                  <c:v>38155</c:v>
                </c:pt>
                <c:pt idx="2367">
                  <c:v>38156</c:v>
                </c:pt>
                <c:pt idx="2368">
                  <c:v>38157</c:v>
                </c:pt>
                <c:pt idx="2369">
                  <c:v>38158</c:v>
                </c:pt>
                <c:pt idx="2370">
                  <c:v>38159</c:v>
                </c:pt>
                <c:pt idx="2371">
                  <c:v>38160</c:v>
                </c:pt>
                <c:pt idx="2372">
                  <c:v>38161</c:v>
                </c:pt>
                <c:pt idx="2373">
                  <c:v>38162</c:v>
                </c:pt>
                <c:pt idx="2374">
                  <c:v>38163</c:v>
                </c:pt>
                <c:pt idx="2375">
                  <c:v>38164</c:v>
                </c:pt>
                <c:pt idx="2376">
                  <c:v>38165</c:v>
                </c:pt>
                <c:pt idx="2377">
                  <c:v>38166</c:v>
                </c:pt>
                <c:pt idx="2378">
                  <c:v>38167</c:v>
                </c:pt>
                <c:pt idx="2379">
                  <c:v>38168</c:v>
                </c:pt>
                <c:pt idx="2380">
                  <c:v>38169</c:v>
                </c:pt>
                <c:pt idx="2381">
                  <c:v>38170</c:v>
                </c:pt>
                <c:pt idx="2382">
                  <c:v>38171</c:v>
                </c:pt>
                <c:pt idx="2383">
                  <c:v>38172</c:v>
                </c:pt>
                <c:pt idx="2384">
                  <c:v>38173</c:v>
                </c:pt>
                <c:pt idx="2385">
                  <c:v>38174</c:v>
                </c:pt>
                <c:pt idx="2386">
                  <c:v>38175</c:v>
                </c:pt>
                <c:pt idx="2387">
                  <c:v>38176</c:v>
                </c:pt>
                <c:pt idx="2388">
                  <c:v>38177</c:v>
                </c:pt>
                <c:pt idx="2389">
                  <c:v>38178</c:v>
                </c:pt>
                <c:pt idx="2390">
                  <c:v>38179</c:v>
                </c:pt>
                <c:pt idx="2391">
                  <c:v>38180</c:v>
                </c:pt>
                <c:pt idx="2392">
                  <c:v>38181</c:v>
                </c:pt>
                <c:pt idx="2393">
                  <c:v>38182</c:v>
                </c:pt>
                <c:pt idx="2394">
                  <c:v>38183</c:v>
                </c:pt>
                <c:pt idx="2395">
                  <c:v>38184</c:v>
                </c:pt>
                <c:pt idx="2396">
                  <c:v>38185</c:v>
                </c:pt>
                <c:pt idx="2397">
                  <c:v>38186</c:v>
                </c:pt>
                <c:pt idx="2398">
                  <c:v>38187</c:v>
                </c:pt>
                <c:pt idx="2399">
                  <c:v>38188</c:v>
                </c:pt>
                <c:pt idx="2400">
                  <c:v>38189</c:v>
                </c:pt>
                <c:pt idx="2401">
                  <c:v>38190</c:v>
                </c:pt>
                <c:pt idx="2402">
                  <c:v>38191</c:v>
                </c:pt>
                <c:pt idx="2403">
                  <c:v>38192</c:v>
                </c:pt>
                <c:pt idx="2404">
                  <c:v>38193</c:v>
                </c:pt>
                <c:pt idx="2405">
                  <c:v>38194</c:v>
                </c:pt>
                <c:pt idx="2406">
                  <c:v>38195</c:v>
                </c:pt>
                <c:pt idx="2407">
                  <c:v>38196</c:v>
                </c:pt>
                <c:pt idx="2408">
                  <c:v>38197</c:v>
                </c:pt>
                <c:pt idx="2409">
                  <c:v>38198</c:v>
                </c:pt>
                <c:pt idx="2410">
                  <c:v>38199</c:v>
                </c:pt>
                <c:pt idx="2411">
                  <c:v>38200</c:v>
                </c:pt>
                <c:pt idx="2412">
                  <c:v>38201</c:v>
                </c:pt>
                <c:pt idx="2413">
                  <c:v>38202</c:v>
                </c:pt>
                <c:pt idx="2414">
                  <c:v>38203</c:v>
                </c:pt>
                <c:pt idx="2415">
                  <c:v>38204</c:v>
                </c:pt>
                <c:pt idx="2416">
                  <c:v>38205</c:v>
                </c:pt>
                <c:pt idx="2417">
                  <c:v>38206</c:v>
                </c:pt>
                <c:pt idx="2418">
                  <c:v>38207</c:v>
                </c:pt>
                <c:pt idx="2419">
                  <c:v>38208</c:v>
                </c:pt>
                <c:pt idx="2420">
                  <c:v>38209</c:v>
                </c:pt>
                <c:pt idx="2421">
                  <c:v>38210</c:v>
                </c:pt>
                <c:pt idx="2422">
                  <c:v>38211</c:v>
                </c:pt>
                <c:pt idx="2423">
                  <c:v>38212</c:v>
                </c:pt>
                <c:pt idx="2424">
                  <c:v>38213</c:v>
                </c:pt>
                <c:pt idx="2425">
                  <c:v>38214</c:v>
                </c:pt>
                <c:pt idx="2426">
                  <c:v>38215</c:v>
                </c:pt>
                <c:pt idx="2427">
                  <c:v>38216</c:v>
                </c:pt>
                <c:pt idx="2428">
                  <c:v>38217</c:v>
                </c:pt>
                <c:pt idx="2429">
                  <c:v>38218</c:v>
                </c:pt>
                <c:pt idx="2430">
                  <c:v>38219</c:v>
                </c:pt>
                <c:pt idx="2431">
                  <c:v>38220</c:v>
                </c:pt>
                <c:pt idx="2432">
                  <c:v>38221</c:v>
                </c:pt>
                <c:pt idx="2433">
                  <c:v>38222</c:v>
                </c:pt>
                <c:pt idx="2434">
                  <c:v>38223</c:v>
                </c:pt>
                <c:pt idx="2435">
                  <c:v>38224</c:v>
                </c:pt>
                <c:pt idx="2436">
                  <c:v>38225</c:v>
                </c:pt>
                <c:pt idx="2437">
                  <c:v>38226</c:v>
                </c:pt>
                <c:pt idx="2438">
                  <c:v>38227</c:v>
                </c:pt>
                <c:pt idx="2439">
                  <c:v>38228</c:v>
                </c:pt>
                <c:pt idx="2440">
                  <c:v>38229</c:v>
                </c:pt>
                <c:pt idx="2441">
                  <c:v>38230</c:v>
                </c:pt>
                <c:pt idx="2442">
                  <c:v>38231</c:v>
                </c:pt>
                <c:pt idx="2443">
                  <c:v>38232</c:v>
                </c:pt>
                <c:pt idx="2444">
                  <c:v>38233</c:v>
                </c:pt>
                <c:pt idx="2445">
                  <c:v>38234</c:v>
                </c:pt>
                <c:pt idx="2446">
                  <c:v>38235</c:v>
                </c:pt>
                <c:pt idx="2447">
                  <c:v>38236</c:v>
                </c:pt>
                <c:pt idx="2448">
                  <c:v>38237</c:v>
                </c:pt>
                <c:pt idx="2449">
                  <c:v>38238</c:v>
                </c:pt>
                <c:pt idx="2450">
                  <c:v>38239</c:v>
                </c:pt>
                <c:pt idx="2451">
                  <c:v>38240</c:v>
                </c:pt>
                <c:pt idx="2452">
                  <c:v>38241</c:v>
                </c:pt>
                <c:pt idx="2453">
                  <c:v>38242</c:v>
                </c:pt>
                <c:pt idx="2454">
                  <c:v>38243</c:v>
                </c:pt>
                <c:pt idx="2455">
                  <c:v>38244</c:v>
                </c:pt>
                <c:pt idx="2456">
                  <c:v>38245</c:v>
                </c:pt>
                <c:pt idx="2457">
                  <c:v>38246</c:v>
                </c:pt>
                <c:pt idx="2458">
                  <c:v>38247</c:v>
                </c:pt>
                <c:pt idx="2459">
                  <c:v>38248</c:v>
                </c:pt>
                <c:pt idx="2460">
                  <c:v>38249</c:v>
                </c:pt>
                <c:pt idx="2461">
                  <c:v>38250</c:v>
                </c:pt>
                <c:pt idx="2462">
                  <c:v>38251</c:v>
                </c:pt>
                <c:pt idx="2463">
                  <c:v>38252</c:v>
                </c:pt>
                <c:pt idx="2464">
                  <c:v>38253</c:v>
                </c:pt>
                <c:pt idx="2465">
                  <c:v>38254</c:v>
                </c:pt>
                <c:pt idx="2466">
                  <c:v>38255</c:v>
                </c:pt>
                <c:pt idx="2467">
                  <c:v>38256</c:v>
                </c:pt>
                <c:pt idx="2468">
                  <c:v>38257</c:v>
                </c:pt>
                <c:pt idx="2469">
                  <c:v>38258</c:v>
                </c:pt>
                <c:pt idx="2470">
                  <c:v>38259</c:v>
                </c:pt>
                <c:pt idx="2471">
                  <c:v>38260</c:v>
                </c:pt>
                <c:pt idx="2472">
                  <c:v>38261</c:v>
                </c:pt>
                <c:pt idx="2473">
                  <c:v>38262</c:v>
                </c:pt>
                <c:pt idx="2474">
                  <c:v>38263</c:v>
                </c:pt>
                <c:pt idx="2475">
                  <c:v>38264</c:v>
                </c:pt>
                <c:pt idx="2476">
                  <c:v>38265</c:v>
                </c:pt>
                <c:pt idx="2477">
                  <c:v>38266</c:v>
                </c:pt>
                <c:pt idx="2478">
                  <c:v>38267</c:v>
                </c:pt>
                <c:pt idx="2479">
                  <c:v>38268</c:v>
                </c:pt>
                <c:pt idx="2480">
                  <c:v>38269</c:v>
                </c:pt>
                <c:pt idx="2481">
                  <c:v>38270</c:v>
                </c:pt>
                <c:pt idx="2482">
                  <c:v>38271</c:v>
                </c:pt>
                <c:pt idx="2483">
                  <c:v>38272</c:v>
                </c:pt>
                <c:pt idx="2484">
                  <c:v>38273</c:v>
                </c:pt>
                <c:pt idx="2485">
                  <c:v>38274</c:v>
                </c:pt>
                <c:pt idx="2486">
                  <c:v>38275</c:v>
                </c:pt>
                <c:pt idx="2487">
                  <c:v>38276</c:v>
                </c:pt>
                <c:pt idx="2488">
                  <c:v>38277</c:v>
                </c:pt>
                <c:pt idx="2489">
                  <c:v>38278</c:v>
                </c:pt>
                <c:pt idx="2490">
                  <c:v>38279</c:v>
                </c:pt>
                <c:pt idx="2491">
                  <c:v>38280</c:v>
                </c:pt>
                <c:pt idx="2492">
                  <c:v>38281</c:v>
                </c:pt>
                <c:pt idx="2493">
                  <c:v>38282</c:v>
                </c:pt>
                <c:pt idx="2494">
                  <c:v>38283</c:v>
                </c:pt>
                <c:pt idx="2495">
                  <c:v>38284</c:v>
                </c:pt>
                <c:pt idx="2496">
                  <c:v>38285</c:v>
                </c:pt>
                <c:pt idx="2497">
                  <c:v>38286</c:v>
                </c:pt>
                <c:pt idx="2498">
                  <c:v>38287</c:v>
                </c:pt>
                <c:pt idx="2499">
                  <c:v>38288</c:v>
                </c:pt>
                <c:pt idx="2500">
                  <c:v>38289</c:v>
                </c:pt>
                <c:pt idx="2501">
                  <c:v>38290</c:v>
                </c:pt>
                <c:pt idx="2502">
                  <c:v>38291</c:v>
                </c:pt>
                <c:pt idx="2503">
                  <c:v>38292</c:v>
                </c:pt>
                <c:pt idx="2504">
                  <c:v>38293</c:v>
                </c:pt>
                <c:pt idx="2505">
                  <c:v>38294</c:v>
                </c:pt>
                <c:pt idx="2506">
                  <c:v>38295</c:v>
                </c:pt>
                <c:pt idx="2507">
                  <c:v>38296</c:v>
                </c:pt>
                <c:pt idx="2508">
                  <c:v>38297</c:v>
                </c:pt>
                <c:pt idx="2509">
                  <c:v>38298</c:v>
                </c:pt>
                <c:pt idx="2510">
                  <c:v>38299</c:v>
                </c:pt>
                <c:pt idx="2511">
                  <c:v>38300</c:v>
                </c:pt>
                <c:pt idx="2512">
                  <c:v>38301</c:v>
                </c:pt>
                <c:pt idx="2513">
                  <c:v>38302</c:v>
                </c:pt>
                <c:pt idx="2514">
                  <c:v>38303</c:v>
                </c:pt>
                <c:pt idx="2515">
                  <c:v>38304</c:v>
                </c:pt>
                <c:pt idx="2516">
                  <c:v>38305</c:v>
                </c:pt>
                <c:pt idx="2517">
                  <c:v>38306</c:v>
                </c:pt>
                <c:pt idx="2518">
                  <c:v>38307</c:v>
                </c:pt>
                <c:pt idx="2519">
                  <c:v>38308</c:v>
                </c:pt>
                <c:pt idx="2520">
                  <c:v>38309</c:v>
                </c:pt>
                <c:pt idx="2521">
                  <c:v>38310</c:v>
                </c:pt>
                <c:pt idx="2522">
                  <c:v>38311</c:v>
                </c:pt>
                <c:pt idx="2523">
                  <c:v>38312</c:v>
                </c:pt>
                <c:pt idx="2524">
                  <c:v>38313</c:v>
                </c:pt>
                <c:pt idx="2525">
                  <c:v>38314</c:v>
                </c:pt>
                <c:pt idx="2526">
                  <c:v>38315</c:v>
                </c:pt>
                <c:pt idx="2527">
                  <c:v>38316</c:v>
                </c:pt>
                <c:pt idx="2528">
                  <c:v>38317</c:v>
                </c:pt>
                <c:pt idx="2529">
                  <c:v>38318</c:v>
                </c:pt>
                <c:pt idx="2530">
                  <c:v>38319</c:v>
                </c:pt>
                <c:pt idx="2531">
                  <c:v>38320</c:v>
                </c:pt>
                <c:pt idx="2532">
                  <c:v>38321</c:v>
                </c:pt>
                <c:pt idx="2533">
                  <c:v>38322</c:v>
                </c:pt>
                <c:pt idx="2534">
                  <c:v>38323</c:v>
                </c:pt>
                <c:pt idx="2535">
                  <c:v>38324</c:v>
                </c:pt>
                <c:pt idx="2536">
                  <c:v>38325</c:v>
                </c:pt>
                <c:pt idx="2537">
                  <c:v>38326</c:v>
                </c:pt>
                <c:pt idx="2538">
                  <c:v>38327</c:v>
                </c:pt>
                <c:pt idx="2539">
                  <c:v>38328</c:v>
                </c:pt>
                <c:pt idx="2540">
                  <c:v>38329</c:v>
                </c:pt>
                <c:pt idx="2541">
                  <c:v>38330</c:v>
                </c:pt>
                <c:pt idx="2542">
                  <c:v>38331</c:v>
                </c:pt>
                <c:pt idx="2543">
                  <c:v>38332</c:v>
                </c:pt>
                <c:pt idx="2544">
                  <c:v>38333</c:v>
                </c:pt>
                <c:pt idx="2545">
                  <c:v>38334</c:v>
                </c:pt>
                <c:pt idx="2546">
                  <c:v>38335</c:v>
                </c:pt>
                <c:pt idx="2547">
                  <c:v>38336</c:v>
                </c:pt>
                <c:pt idx="2548">
                  <c:v>38337</c:v>
                </c:pt>
                <c:pt idx="2549">
                  <c:v>38338</c:v>
                </c:pt>
                <c:pt idx="2550">
                  <c:v>38339</c:v>
                </c:pt>
                <c:pt idx="2551">
                  <c:v>38340</c:v>
                </c:pt>
                <c:pt idx="2552">
                  <c:v>38341</c:v>
                </c:pt>
                <c:pt idx="2553">
                  <c:v>38342</c:v>
                </c:pt>
                <c:pt idx="2554">
                  <c:v>38343</c:v>
                </c:pt>
                <c:pt idx="2555">
                  <c:v>38344</c:v>
                </c:pt>
                <c:pt idx="2556">
                  <c:v>38345</c:v>
                </c:pt>
                <c:pt idx="2557">
                  <c:v>38346</c:v>
                </c:pt>
                <c:pt idx="2558">
                  <c:v>38347</c:v>
                </c:pt>
                <c:pt idx="2559">
                  <c:v>38348</c:v>
                </c:pt>
                <c:pt idx="2560">
                  <c:v>38349</c:v>
                </c:pt>
                <c:pt idx="2561">
                  <c:v>38350</c:v>
                </c:pt>
                <c:pt idx="2562">
                  <c:v>38351</c:v>
                </c:pt>
                <c:pt idx="2563">
                  <c:v>38352</c:v>
                </c:pt>
                <c:pt idx="2564">
                  <c:v>38353</c:v>
                </c:pt>
                <c:pt idx="2565">
                  <c:v>38354</c:v>
                </c:pt>
                <c:pt idx="2566">
                  <c:v>38355</c:v>
                </c:pt>
                <c:pt idx="2567">
                  <c:v>38356</c:v>
                </c:pt>
                <c:pt idx="2568">
                  <c:v>38357</c:v>
                </c:pt>
                <c:pt idx="2569">
                  <c:v>38358</c:v>
                </c:pt>
                <c:pt idx="2570">
                  <c:v>38359</c:v>
                </c:pt>
                <c:pt idx="2571">
                  <c:v>38360</c:v>
                </c:pt>
                <c:pt idx="2572">
                  <c:v>38361</c:v>
                </c:pt>
                <c:pt idx="2573">
                  <c:v>38362</c:v>
                </c:pt>
                <c:pt idx="2574">
                  <c:v>38363</c:v>
                </c:pt>
                <c:pt idx="2575">
                  <c:v>38364</c:v>
                </c:pt>
                <c:pt idx="2576">
                  <c:v>38365</c:v>
                </c:pt>
                <c:pt idx="2577">
                  <c:v>38366</c:v>
                </c:pt>
                <c:pt idx="2578">
                  <c:v>38367</c:v>
                </c:pt>
                <c:pt idx="2579">
                  <c:v>38368</c:v>
                </c:pt>
                <c:pt idx="2580">
                  <c:v>38369</c:v>
                </c:pt>
                <c:pt idx="2581">
                  <c:v>38370</c:v>
                </c:pt>
                <c:pt idx="2582">
                  <c:v>38371</c:v>
                </c:pt>
                <c:pt idx="2583">
                  <c:v>38372</c:v>
                </c:pt>
                <c:pt idx="2584">
                  <c:v>38373</c:v>
                </c:pt>
                <c:pt idx="2585">
                  <c:v>38374</c:v>
                </c:pt>
                <c:pt idx="2586">
                  <c:v>38375</c:v>
                </c:pt>
                <c:pt idx="2587">
                  <c:v>38376</c:v>
                </c:pt>
                <c:pt idx="2588">
                  <c:v>38377</c:v>
                </c:pt>
                <c:pt idx="2589">
                  <c:v>38378</c:v>
                </c:pt>
                <c:pt idx="2590">
                  <c:v>38379</c:v>
                </c:pt>
                <c:pt idx="2591">
                  <c:v>38380</c:v>
                </c:pt>
                <c:pt idx="2592">
                  <c:v>38381</c:v>
                </c:pt>
                <c:pt idx="2593">
                  <c:v>38382</c:v>
                </c:pt>
                <c:pt idx="2594">
                  <c:v>38383</c:v>
                </c:pt>
                <c:pt idx="2595">
                  <c:v>38384</c:v>
                </c:pt>
                <c:pt idx="2596">
                  <c:v>38385</c:v>
                </c:pt>
                <c:pt idx="2597">
                  <c:v>38386</c:v>
                </c:pt>
                <c:pt idx="2598">
                  <c:v>38387</c:v>
                </c:pt>
                <c:pt idx="2599">
                  <c:v>38388</c:v>
                </c:pt>
                <c:pt idx="2600">
                  <c:v>38389</c:v>
                </c:pt>
                <c:pt idx="2601">
                  <c:v>38390</c:v>
                </c:pt>
                <c:pt idx="2602">
                  <c:v>38391</c:v>
                </c:pt>
                <c:pt idx="2603">
                  <c:v>38392</c:v>
                </c:pt>
                <c:pt idx="2604">
                  <c:v>38393</c:v>
                </c:pt>
                <c:pt idx="2605">
                  <c:v>38394</c:v>
                </c:pt>
                <c:pt idx="2606">
                  <c:v>38395</c:v>
                </c:pt>
                <c:pt idx="2607">
                  <c:v>38396</c:v>
                </c:pt>
                <c:pt idx="2608">
                  <c:v>38397</c:v>
                </c:pt>
                <c:pt idx="2609">
                  <c:v>38398</c:v>
                </c:pt>
                <c:pt idx="2610">
                  <c:v>38399</c:v>
                </c:pt>
                <c:pt idx="2611">
                  <c:v>38400</c:v>
                </c:pt>
                <c:pt idx="2612">
                  <c:v>38401</c:v>
                </c:pt>
                <c:pt idx="2613">
                  <c:v>38402</c:v>
                </c:pt>
                <c:pt idx="2614">
                  <c:v>38403</c:v>
                </c:pt>
                <c:pt idx="2615">
                  <c:v>38404</c:v>
                </c:pt>
                <c:pt idx="2616">
                  <c:v>38405</c:v>
                </c:pt>
                <c:pt idx="2617">
                  <c:v>38406</c:v>
                </c:pt>
                <c:pt idx="2618">
                  <c:v>38407</c:v>
                </c:pt>
                <c:pt idx="2619">
                  <c:v>38408</c:v>
                </c:pt>
                <c:pt idx="2620">
                  <c:v>38409</c:v>
                </c:pt>
                <c:pt idx="2621">
                  <c:v>38410</c:v>
                </c:pt>
                <c:pt idx="2622">
                  <c:v>38411</c:v>
                </c:pt>
                <c:pt idx="2623">
                  <c:v>38412</c:v>
                </c:pt>
                <c:pt idx="2624">
                  <c:v>38413</c:v>
                </c:pt>
                <c:pt idx="2625">
                  <c:v>38414</c:v>
                </c:pt>
                <c:pt idx="2626">
                  <c:v>38415</c:v>
                </c:pt>
                <c:pt idx="2627">
                  <c:v>38416</c:v>
                </c:pt>
                <c:pt idx="2628">
                  <c:v>38417</c:v>
                </c:pt>
                <c:pt idx="2629">
                  <c:v>38418</c:v>
                </c:pt>
                <c:pt idx="2630">
                  <c:v>38419</c:v>
                </c:pt>
                <c:pt idx="2631">
                  <c:v>38420</c:v>
                </c:pt>
                <c:pt idx="2632">
                  <c:v>38421</c:v>
                </c:pt>
                <c:pt idx="2633">
                  <c:v>38422</c:v>
                </c:pt>
                <c:pt idx="2634">
                  <c:v>38423</c:v>
                </c:pt>
                <c:pt idx="2635">
                  <c:v>38424</c:v>
                </c:pt>
                <c:pt idx="2636">
                  <c:v>38425</c:v>
                </c:pt>
                <c:pt idx="2637">
                  <c:v>38426</c:v>
                </c:pt>
                <c:pt idx="2638">
                  <c:v>38427</c:v>
                </c:pt>
                <c:pt idx="2639">
                  <c:v>38428</c:v>
                </c:pt>
                <c:pt idx="2640">
                  <c:v>38429</c:v>
                </c:pt>
                <c:pt idx="2641">
                  <c:v>38430</c:v>
                </c:pt>
                <c:pt idx="2642">
                  <c:v>38431</c:v>
                </c:pt>
                <c:pt idx="2643">
                  <c:v>38432</c:v>
                </c:pt>
                <c:pt idx="2644">
                  <c:v>38433</c:v>
                </c:pt>
                <c:pt idx="2645">
                  <c:v>38434</c:v>
                </c:pt>
                <c:pt idx="2646">
                  <c:v>38435</c:v>
                </c:pt>
                <c:pt idx="2647">
                  <c:v>38436</c:v>
                </c:pt>
                <c:pt idx="2648">
                  <c:v>38437</c:v>
                </c:pt>
                <c:pt idx="2649">
                  <c:v>38438</c:v>
                </c:pt>
                <c:pt idx="2650">
                  <c:v>38439</c:v>
                </c:pt>
                <c:pt idx="2651">
                  <c:v>38440</c:v>
                </c:pt>
                <c:pt idx="2652">
                  <c:v>38441</c:v>
                </c:pt>
                <c:pt idx="2653">
                  <c:v>38442</c:v>
                </c:pt>
                <c:pt idx="2654">
                  <c:v>38443</c:v>
                </c:pt>
                <c:pt idx="2655">
                  <c:v>38444</c:v>
                </c:pt>
                <c:pt idx="2656">
                  <c:v>38445</c:v>
                </c:pt>
                <c:pt idx="2657">
                  <c:v>38446</c:v>
                </c:pt>
                <c:pt idx="2658">
                  <c:v>38447</c:v>
                </c:pt>
                <c:pt idx="2659">
                  <c:v>38448</c:v>
                </c:pt>
                <c:pt idx="2660">
                  <c:v>38449</c:v>
                </c:pt>
                <c:pt idx="2661">
                  <c:v>38450</c:v>
                </c:pt>
                <c:pt idx="2662">
                  <c:v>38451</c:v>
                </c:pt>
                <c:pt idx="2663">
                  <c:v>38452</c:v>
                </c:pt>
                <c:pt idx="2664">
                  <c:v>38453</c:v>
                </c:pt>
                <c:pt idx="2665">
                  <c:v>38454</c:v>
                </c:pt>
                <c:pt idx="2666">
                  <c:v>38455</c:v>
                </c:pt>
                <c:pt idx="2667">
                  <c:v>38456</c:v>
                </c:pt>
                <c:pt idx="2668">
                  <c:v>38457</c:v>
                </c:pt>
                <c:pt idx="2669">
                  <c:v>38458</c:v>
                </c:pt>
                <c:pt idx="2670">
                  <c:v>38459</c:v>
                </c:pt>
                <c:pt idx="2671">
                  <c:v>38460</c:v>
                </c:pt>
                <c:pt idx="2672">
                  <c:v>38461</c:v>
                </c:pt>
                <c:pt idx="2673">
                  <c:v>38462</c:v>
                </c:pt>
                <c:pt idx="2674">
                  <c:v>38463</c:v>
                </c:pt>
                <c:pt idx="2675">
                  <c:v>38464</c:v>
                </c:pt>
                <c:pt idx="2676">
                  <c:v>38465</c:v>
                </c:pt>
                <c:pt idx="2677">
                  <c:v>38466</c:v>
                </c:pt>
                <c:pt idx="2678">
                  <c:v>38467</c:v>
                </c:pt>
                <c:pt idx="2679">
                  <c:v>38468</c:v>
                </c:pt>
                <c:pt idx="2680">
                  <c:v>38469</c:v>
                </c:pt>
                <c:pt idx="2681">
                  <c:v>38470</c:v>
                </c:pt>
                <c:pt idx="2682">
                  <c:v>38471</c:v>
                </c:pt>
                <c:pt idx="2683">
                  <c:v>38472</c:v>
                </c:pt>
                <c:pt idx="2684">
                  <c:v>38473</c:v>
                </c:pt>
                <c:pt idx="2685">
                  <c:v>38474</c:v>
                </c:pt>
                <c:pt idx="2686">
                  <c:v>38475</c:v>
                </c:pt>
                <c:pt idx="2687">
                  <c:v>38476</c:v>
                </c:pt>
                <c:pt idx="2688">
                  <c:v>38477</c:v>
                </c:pt>
                <c:pt idx="2689">
                  <c:v>38478</c:v>
                </c:pt>
                <c:pt idx="2690">
                  <c:v>38479</c:v>
                </c:pt>
                <c:pt idx="2691">
                  <c:v>38480</c:v>
                </c:pt>
                <c:pt idx="2692">
                  <c:v>38481</c:v>
                </c:pt>
                <c:pt idx="2693">
                  <c:v>38482</c:v>
                </c:pt>
                <c:pt idx="2694">
                  <c:v>38483</c:v>
                </c:pt>
                <c:pt idx="2695">
                  <c:v>38484</c:v>
                </c:pt>
                <c:pt idx="2696">
                  <c:v>38485</c:v>
                </c:pt>
                <c:pt idx="2697">
                  <c:v>38486</c:v>
                </c:pt>
                <c:pt idx="2698">
                  <c:v>38487</c:v>
                </c:pt>
                <c:pt idx="2699">
                  <c:v>38488</c:v>
                </c:pt>
                <c:pt idx="2700">
                  <c:v>38489</c:v>
                </c:pt>
                <c:pt idx="2701">
                  <c:v>38490</c:v>
                </c:pt>
                <c:pt idx="2702">
                  <c:v>38491</c:v>
                </c:pt>
                <c:pt idx="2703">
                  <c:v>38492</c:v>
                </c:pt>
                <c:pt idx="2704">
                  <c:v>38493</c:v>
                </c:pt>
                <c:pt idx="2705">
                  <c:v>38494</c:v>
                </c:pt>
                <c:pt idx="2706">
                  <c:v>38495</c:v>
                </c:pt>
                <c:pt idx="2707">
                  <c:v>38496</c:v>
                </c:pt>
                <c:pt idx="2708">
                  <c:v>38497</c:v>
                </c:pt>
                <c:pt idx="2709">
                  <c:v>38498</c:v>
                </c:pt>
                <c:pt idx="2710">
                  <c:v>38499</c:v>
                </c:pt>
                <c:pt idx="2711">
                  <c:v>38500</c:v>
                </c:pt>
                <c:pt idx="2712">
                  <c:v>38501</c:v>
                </c:pt>
                <c:pt idx="2713">
                  <c:v>38502</c:v>
                </c:pt>
                <c:pt idx="2714">
                  <c:v>38503</c:v>
                </c:pt>
                <c:pt idx="2715">
                  <c:v>38504</c:v>
                </c:pt>
                <c:pt idx="2716">
                  <c:v>38505</c:v>
                </c:pt>
                <c:pt idx="2717">
                  <c:v>38506</c:v>
                </c:pt>
                <c:pt idx="2718">
                  <c:v>38507</c:v>
                </c:pt>
                <c:pt idx="2719">
                  <c:v>38508</c:v>
                </c:pt>
                <c:pt idx="2720">
                  <c:v>38509</c:v>
                </c:pt>
                <c:pt idx="2721">
                  <c:v>38510</c:v>
                </c:pt>
                <c:pt idx="2722">
                  <c:v>38511</c:v>
                </c:pt>
                <c:pt idx="2723">
                  <c:v>38512</c:v>
                </c:pt>
                <c:pt idx="2724">
                  <c:v>38513</c:v>
                </c:pt>
                <c:pt idx="2725">
                  <c:v>38514</c:v>
                </c:pt>
                <c:pt idx="2726">
                  <c:v>38515</c:v>
                </c:pt>
                <c:pt idx="2727">
                  <c:v>38516</c:v>
                </c:pt>
                <c:pt idx="2728">
                  <c:v>38517</c:v>
                </c:pt>
                <c:pt idx="2729">
                  <c:v>38518</c:v>
                </c:pt>
                <c:pt idx="2730">
                  <c:v>38519</c:v>
                </c:pt>
                <c:pt idx="2731">
                  <c:v>38520</c:v>
                </c:pt>
                <c:pt idx="2732">
                  <c:v>38521</c:v>
                </c:pt>
                <c:pt idx="2733">
                  <c:v>38522</c:v>
                </c:pt>
                <c:pt idx="2734">
                  <c:v>38523</c:v>
                </c:pt>
                <c:pt idx="2735">
                  <c:v>38524</c:v>
                </c:pt>
                <c:pt idx="2736">
                  <c:v>38525</c:v>
                </c:pt>
                <c:pt idx="2737">
                  <c:v>38526</c:v>
                </c:pt>
                <c:pt idx="2738">
                  <c:v>38527</c:v>
                </c:pt>
                <c:pt idx="2739">
                  <c:v>38528</c:v>
                </c:pt>
                <c:pt idx="2740">
                  <c:v>38529</c:v>
                </c:pt>
                <c:pt idx="2741">
                  <c:v>38530</c:v>
                </c:pt>
                <c:pt idx="2742">
                  <c:v>38531</c:v>
                </c:pt>
                <c:pt idx="2743">
                  <c:v>38532</c:v>
                </c:pt>
                <c:pt idx="2744">
                  <c:v>38533</c:v>
                </c:pt>
                <c:pt idx="2745">
                  <c:v>38534</c:v>
                </c:pt>
                <c:pt idx="2746">
                  <c:v>38535</c:v>
                </c:pt>
                <c:pt idx="2747">
                  <c:v>38536</c:v>
                </c:pt>
                <c:pt idx="2748">
                  <c:v>38537</c:v>
                </c:pt>
                <c:pt idx="2749">
                  <c:v>38538</c:v>
                </c:pt>
                <c:pt idx="2750">
                  <c:v>38539</c:v>
                </c:pt>
                <c:pt idx="2751">
                  <c:v>38540</c:v>
                </c:pt>
                <c:pt idx="2752">
                  <c:v>38541</c:v>
                </c:pt>
                <c:pt idx="2753">
                  <c:v>38542</c:v>
                </c:pt>
                <c:pt idx="2754">
                  <c:v>38543</c:v>
                </c:pt>
                <c:pt idx="2755">
                  <c:v>38544</c:v>
                </c:pt>
                <c:pt idx="2756">
                  <c:v>38545</c:v>
                </c:pt>
                <c:pt idx="2757">
                  <c:v>38546</c:v>
                </c:pt>
                <c:pt idx="2758">
                  <c:v>38547</c:v>
                </c:pt>
                <c:pt idx="2759">
                  <c:v>38548</c:v>
                </c:pt>
                <c:pt idx="2760">
                  <c:v>38549</c:v>
                </c:pt>
                <c:pt idx="2761">
                  <c:v>38550</c:v>
                </c:pt>
                <c:pt idx="2762">
                  <c:v>38551</c:v>
                </c:pt>
                <c:pt idx="2763">
                  <c:v>38552</c:v>
                </c:pt>
                <c:pt idx="2764">
                  <c:v>38553</c:v>
                </c:pt>
                <c:pt idx="2765">
                  <c:v>38554</c:v>
                </c:pt>
                <c:pt idx="2766">
                  <c:v>38555</c:v>
                </c:pt>
                <c:pt idx="2767">
                  <c:v>38556</c:v>
                </c:pt>
                <c:pt idx="2768">
                  <c:v>38557</c:v>
                </c:pt>
                <c:pt idx="2769">
                  <c:v>38558</c:v>
                </c:pt>
                <c:pt idx="2770">
                  <c:v>38559</c:v>
                </c:pt>
                <c:pt idx="2771">
                  <c:v>38560</c:v>
                </c:pt>
                <c:pt idx="2772">
                  <c:v>38561</c:v>
                </c:pt>
                <c:pt idx="2773">
                  <c:v>38562</c:v>
                </c:pt>
                <c:pt idx="2774">
                  <c:v>38563</c:v>
                </c:pt>
                <c:pt idx="2775">
                  <c:v>38564</c:v>
                </c:pt>
                <c:pt idx="2776">
                  <c:v>38565</c:v>
                </c:pt>
                <c:pt idx="2777">
                  <c:v>38566</c:v>
                </c:pt>
                <c:pt idx="2778">
                  <c:v>38567</c:v>
                </c:pt>
                <c:pt idx="2779">
                  <c:v>38568</c:v>
                </c:pt>
                <c:pt idx="2780">
                  <c:v>38569</c:v>
                </c:pt>
                <c:pt idx="2781">
                  <c:v>38570</c:v>
                </c:pt>
                <c:pt idx="2782">
                  <c:v>38571</c:v>
                </c:pt>
                <c:pt idx="2783">
                  <c:v>38572</c:v>
                </c:pt>
                <c:pt idx="2784">
                  <c:v>38573</c:v>
                </c:pt>
                <c:pt idx="2785">
                  <c:v>38574</c:v>
                </c:pt>
                <c:pt idx="2786">
                  <c:v>38575</c:v>
                </c:pt>
                <c:pt idx="2787">
                  <c:v>38576</c:v>
                </c:pt>
                <c:pt idx="2788">
                  <c:v>38577</c:v>
                </c:pt>
                <c:pt idx="2789">
                  <c:v>38578</c:v>
                </c:pt>
                <c:pt idx="2790">
                  <c:v>38579</c:v>
                </c:pt>
                <c:pt idx="2791">
                  <c:v>38580</c:v>
                </c:pt>
                <c:pt idx="2792">
                  <c:v>38581</c:v>
                </c:pt>
                <c:pt idx="2793">
                  <c:v>38582</c:v>
                </c:pt>
                <c:pt idx="2794">
                  <c:v>38583</c:v>
                </c:pt>
                <c:pt idx="2795">
                  <c:v>38584</c:v>
                </c:pt>
                <c:pt idx="2796">
                  <c:v>38585</c:v>
                </c:pt>
                <c:pt idx="2797">
                  <c:v>38586</c:v>
                </c:pt>
                <c:pt idx="2798">
                  <c:v>38587</c:v>
                </c:pt>
                <c:pt idx="2799">
                  <c:v>38588</c:v>
                </c:pt>
                <c:pt idx="2800">
                  <c:v>38589</c:v>
                </c:pt>
                <c:pt idx="2801">
                  <c:v>38590</c:v>
                </c:pt>
                <c:pt idx="2802">
                  <c:v>38591</c:v>
                </c:pt>
                <c:pt idx="2803">
                  <c:v>38592</c:v>
                </c:pt>
                <c:pt idx="2804">
                  <c:v>38593</c:v>
                </c:pt>
                <c:pt idx="2805">
                  <c:v>38594</c:v>
                </c:pt>
                <c:pt idx="2806">
                  <c:v>38595</c:v>
                </c:pt>
                <c:pt idx="2807">
                  <c:v>38596</c:v>
                </c:pt>
                <c:pt idx="2808">
                  <c:v>38597</c:v>
                </c:pt>
                <c:pt idx="2809">
                  <c:v>38598</c:v>
                </c:pt>
                <c:pt idx="2810">
                  <c:v>38599</c:v>
                </c:pt>
                <c:pt idx="2811">
                  <c:v>38600</c:v>
                </c:pt>
                <c:pt idx="2812">
                  <c:v>38601</c:v>
                </c:pt>
                <c:pt idx="2813">
                  <c:v>38602</c:v>
                </c:pt>
                <c:pt idx="2814">
                  <c:v>38603</c:v>
                </c:pt>
                <c:pt idx="2815">
                  <c:v>38604</c:v>
                </c:pt>
                <c:pt idx="2816">
                  <c:v>38605</c:v>
                </c:pt>
                <c:pt idx="2817">
                  <c:v>38606</c:v>
                </c:pt>
                <c:pt idx="2818">
                  <c:v>38607</c:v>
                </c:pt>
                <c:pt idx="2819">
                  <c:v>38608</c:v>
                </c:pt>
                <c:pt idx="2820">
                  <c:v>38609</c:v>
                </c:pt>
                <c:pt idx="2821">
                  <c:v>38610</c:v>
                </c:pt>
                <c:pt idx="2822">
                  <c:v>38611</c:v>
                </c:pt>
                <c:pt idx="2823">
                  <c:v>38612</c:v>
                </c:pt>
                <c:pt idx="2824">
                  <c:v>38613</c:v>
                </c:pt>
                <c:pt idx="2825">
                  <c:v>38614</c:v>
                </c:pt>
                <c:pt idx="2826">
                  <c:v>38615</c:v>
                </c:pt>
                <c:pt idx="2827">
                  <c:v>38616</c:v>
                </c:pt>
                <c:pt idx="2828">
                  <c:v>38617</c:v>
                </c:pt>
                <c:pt idx="2829">
                  <c:v>38618</c:v>
                </c:pt>
                <c:pt idx="2830">
                  <c:v>38619</c:v>
                </c:pt>
                <c:pt idx="2831">
                  <c:v>38620</c:v>
                </c:pt>
                <c:pt idx="2832">
                  <c:v>38621</c:v>
                </c:pt>
                <c:pt idx="2833">
                  <c:v>38622</c:v>
                </c:pt>
                <c:pt idx="2834">
                  <c:v>38623</c:v>
                </c:pt>
                <c:pt idx="2835">
                  <c:v>38624</c:v>
                </c:pt>
                <c:pt idx="2836">
                  <c:v>38625</c:v>
                </c:pt>
                <c:pt idx="2837">
                  <c:v>38626</c:v>
                </c:pt>
                <c:pt idx="2838">
                  <c:v>38627</c:v>
                </c:pt>
                <c:pt idx="2839">
                  <c:v>38628</c:v>
                </c:pt>
                <c:pt idx="2840">
                  <c:v>38629</c:v>
                </c:pt>
                <c:pt idx="2841">
                  <c:v>38630</c:v>
                </c:pt>
                <c:pt idx="2842">
                  <c:v>38631</c:v>
                </c:pt>
                <c:pt idx="2843">
                  <c:v>38632</c:v>
                </c:pt>
                <c:pt idx="2844">
                  <c:v>38633</c:v>
                </c:pt>
                <c:pt idx="2845">
                  <c:v>38634</c:v>
                </c:pt>
                <c:pt idx="2846">
                  <c:v>38635</c:v>
                </c:pt>
                <c:pt idx="2847">
                  <c:v>38636</c:v>
                </c:pt>
                <c:pt idx="2848">
                  <c:v>38637</c:v>
                </c:pt>
                <c:pt idx="2849">
                  <c:v>38638</c:v>
                </c:pt>
                <c:pt idx="2850">
                  <c:v>38639</c:v>
                </c:pt>
                <c:pt idx="2851">
                  <c:v>38640</c:v>
                </c:pt>
                <c:pt idx="2852">
                  <c:v>38641</c:v>
                </c:pt>
                <c:pt idx="2853">
                  <c:v>38642</c:v>
                </c:pt>
                <c:pt idx="2854">
                  <c:v>38643</c:v>
                </c:pt>
                <c:pt idx="2855">
                  <c:v>38644</c:v>
                </c:pt>
                <c:pt idx="2856">
                  <c:v>38645</c:v>
                </c:pt>
                <c:pt idx="2857">
                  <c:v>38646</c:v>
                </c:pt>
                <c:pt idx="2858">
                  <c:v>38647</c:v>
                </c:pt>
                <c:pt idx="2859">
                  <c:v>38648</c:v>
                </c:pt>
                <c:pt idx="2860">
                  <c:v>38649</c:v>
                </c:pt>
                <c:pt idx="2861">
                  <c:v>38650</c:v>
                </c:pt>
                <c:pt idx="2862">
                  <c:v>38651</c:v>
                </c:pt>
                <c:pt idx="2863">
                  <c:v>38652</c:v>
                </c:pt>
                <c:pt idx="2864">
                  <c:v>38653</c:v>
                </c:pt>
                <c:pt idx="2865">
                  <c:v>38654</c:v>
                </c:pt>
                <c:pt idx="2866">
                  <c:v>38655</c:v>
                </c:pt>
                <c:pt idx="2867">
                  <c:v>38656</c:v>
                </c:pt>
                <c:pt idx="2868">
                  <c:v>38657</c:v>
                </c:pt>
                <c:pt idx="2869">
                  <c:v>38658</c:v>
                </c:pt>
                <c:pt idx="2870">
                  <c:v>38659</c:v>
                </c:pt>
                <c:pt idx="2871">
                  <c:v>38660</c:v>
                </c:pt>
                <c:pt idx="2872">
                  <c:v>38661</c:v>
                </c:pt>
                <c:pt idx="2873">
                  <c:v>38662</c:v>
                </c:pt>
                <c:pt idx="2874">
                  <c:v>38663</c:v>
                </c:pt>
                <c:pt idx="2875">
                  <c:v>38664</c:v>
                </c:pt>
                <c:pt idx="2876">
                  <c:v>38665</c:v>
                </c:pt>
                <c:pt idx="2877">
                  <c:v>38666</c:v>
                </c:pt>
                <c:pt idx="2878">
                  <c:v>38667</c:v>
                </c:pt>
                <c:pt idx="2879">
                  <c:v>38668</c:v>
                </c:pt>
                <c:pt idx="2880">
                  <c:v>38669</c:v>
                </c:pt>
                <c:pt idx="2881">
                  <c:v>38670</c:v>
                </c:pt>
                <c:pt idx="2882">
                  <c:v>38671</c:v>
                </c:pt>
                <c:pt idx="2883">
                  <c:v>38672</c:v>
                </c:pt>
                <c:pt idx="2884">
                  <c:v>38673</c:v>
                </c:pt>
                <c:pt idx="2885">
                  <c:v>38674</c:v>
                </c:pt>
                <c:pt idx="2886">
                  <c:v>38675</c:v>
                </c:pt>
                <c:pt idx="2887">
                  <c:v>38676</c:v>
                </c:pt>
                <c:pt idx="2888">
                  <c:v>38677</c:v>
                </c:pt>
                <c:pt idx="2889">
                  <c:v>38678</c:v>
                </c:pt>
                <c:pt idx="2890">
                  <c:v>38679</c:v>
                </c:pt>
                <c:pt idx="2891">
                  <c:v>38680</c:v>
                </c:pt>
                <c:pt idx="2892">
                  <c:v>38681</c:v>
                </c:pt>
                <c:pt idx="2893">
                  <c:v>38682</c:v>
                </c:pt>
                <c:pt idx="2894">
                  <c:v>38683</c:v>
                </c:pt>
                <c:pt idx="2895">
                  <c:v>38684</c:v>
                </c:pt>
                <c:pt idx="2896">
                  <c:v>38685</c:v>
                </c:pt>
                <c:pt idx="2897">
                  <c:v>38686</c:v>
                </c:pt>
                <c:pt idx="2898">
                  <c:v>38687</c:v>
                </c:pt>
                <c:pt idx="2899">
                  <c:v>38688</c:v>
                </c:pt>
                <c:pt idx="2900">
                  <c:v>38689</c:v>
                </c:pt>
                <c:pt idx="2901">
                  <c:v>38690</c:v>
                </c:pt>
                <c:pt idx="2902">
                  <c:v>38691</c:v>
                </c:pt>
                <c:pt idx="2903">
                  <c:v>38692</c:v>
                </c:pt>
                <c:pt idx="2904">
                  <c:v>38693</c:v>
                </c:pt>
                <c:pt idx="2905">
                  <c:v>38694</c:v>
                </c:pt>
                <c:pt idx="2906">
                  <c:v>38695</c:v>
                </c:pt>
                <c:pt idx="2907">
                  <c:v>38696</c:v>
                </c:pt>
                <c:pt idx="2908">
                  <c:v>38697</c:v>
                </c:pt>
                <c:pt idx="2909">
                  <c:v>38698</c:v>
                </c:pt>
                <c:pt idx="2910">
                  <c:v>38699</c:v>
                </c:pt>
                <c:pt idx="2911">
                  <c:v>38700</c:v>
                </c:pt>
                <c:pt idx="2912">
                  <c:v>38701</c:v>
                </c:pt>
                <c:pt idx="2913">
                  <c:v>38702</c:v>
                </c:pt>
                <c:pt idx="2914">
                  <c:v>38703</c:v>
                </c:pt>
                <c:pt idx="2915">
                  <c:v>38704</c:v>
                </c:pt>
                <c:pt idx="2916">
                  <c:v>38705</c:v>
                </c:pt>
                <c:pt idx="2917">
                  <c:v>38706</c:v>
                </c:pt>
                <c:pt idx="2918">
                  <c:v>38707</c:v>
                </c:pt>
                <c:pt idx="2919">
                  <c:v>38708</c:v>
                </c:pt>
                <c:pt idx="2920">
                  <c:v>38709</c:v>
                </c:pt>
                <c:pt idx="2921">
                  <c:v>38710</c:v>
                </c:pt>
                <c:pt idx="2922">
                  <c:v>38711</c:v>
                </c:pt>
                <c:pt idx="2923">
                  <c:v>38712</c:v>
                </c:pt>
                <c:pt idx="2924">
                  <c:v>38713</c:v>
                </c:pt>
                <c:pt idx="2925">
                  <c:v>38714</c:v>
                </c:pt>
                <c:pt idx="2926">
                  <c:v>38715</c:v>
                </c:pt>
                <c:pt idx="2927">
                  <c:v>38716</c:v>
                </c:pt>
                <c:pt idx="2928">
                  <c:v>38717</c:v>
                </c:pt>
                <c:pt idx="2929">
                  <c:v>38718</c:v>
                </c:pt>
                <c:pt idx="2930">
                  <c:v>38719</c:v>
                </c:pt>
                <c:pt idx="2931">
                  <c:v>38720</c:v>
                </c:pt>
                <c:pt idx="2932">
                  <c:v>38721</c:v>
                </c:pt>
                <c:pt idx="2933">
                  <c:v>38722</c:v>
                </c:pt>
                <c:pt idx="2934">
                  <c:v>38723</c:v>
                </c:pt>
                <c:pt idx="2935">
                  <c:v>38724</c:v>
                </c:pt>
                <c:pt idx="2936">
                  <c:v>38725</c:v>
                </c:pt>
                <c:pt idx="2937">
                  <c:v>38726</c:v>
                </c:pt>
                <c:pt idx="2938">
                  <c:v>38727</c:v>
                </c:pt>
                <c:pt idx="2939">
                  <c:v>38728</c:v>
                </c:pt>
                <c:pt idx="2940">
                  <c:v>38729</c:v>
                </c:pt>
                <c:pt idx="2941">
                  <c:v>38730</c:v>
                </c:pt>
                <c:pt idx="2942">
                  <c:v>38731</c:v>
                </c:pt>
                <c:pt idx="2943">
                  <c:v>38732</c:v>
                </c:pt>
                <c:pt idx="2944">
                  <c:v>38733</c:v>
                </c:pt>
                <c:pt idx="2945">
                  <c:v>38734</c:v>
                </c:pt>
                <c:pt idx="2946">
                  <c:v>38735</c:v>
                </c:pt>
                <c:pt idx="2947">
                  <c:v>38736</c:v>
                </c:pt>
                <c:pt idx="2948">
                  <c:v>38737</c:v>
                </c:pt>
                <c:pt idx="2949">
                  <c:v>38738</c:v>
                </c:pt>
                <c:pt idx="2950">
                  <c:v>38739</c:v>
                </c:pt>
                <c:pt idx="2951">
                  <c:v>38740</c:v>
                </c:pt>
                <c:pt idx="2952">
                  <c:v>38741</c:v>
                </c:pt>
                <c:pt idx="2953">
                  <c:v>38742</c:v>
                </c:pt>
                <c:pt idx="2954">
                  <c:v>38743</c:v>
                </c:pt>
                <c:pt idx="2955">
                  <c:v>38744</c:v>
                </c:pt>
                <c:pt idx="2956">
                  <c:v>38745</c:v>
                </c:pt>
                <c:pt idx="2957">
                  <c:v>38746</c:v>
                </c:pt>
                <c:pt idx="2958">
                  <c:v>38747</c:v>
                </c:pt>
                <c:pt idx="2959">
                  <c:v>38748</c:v>
                </c:pt>
                <c:pt idx="2960">
                  <c:v>38749</c:v>
                </c:pt>
                <c:pt idx="2961">
                  <c:v>38750</c:v>
                </c:pt>
                <c:pt idx="2962">
                  <c:v>38751</c:v>
                </c:pt>
                <c:pt idx="2963">
                  <c:v>38752</c:v>
                </c:pt>
                <c:pt idx="2964">
                  <c:v>38753</c:v>
                </c:pt>
                <c:pt idx="2965">
                  <c:v>38754</c:v>
                </c:pt>
                <c:pt idx="2966">
                  <c:v>38755</c:v>
                </c:pt>
                <c:pt idx="2967">
                  <c:v>38756</c:v>
                </c:pt>
                <c:pt idx="2968">
                  <c:v>38757</c:v>
                </c:pt>
                <c:pt idx="2969">
                  <c:v>38758</c:v>
                </c:pt>
                <c:pt idx="2970">
                  <c:v>38759</c:v>
                </c:pt>
                <c:pt idx="2971">
                  <c:v>38760</c:v>
                </c:pt>
                <c:pt idx="2972">
                  <c:v>38761</c:v>
                </c:pt>
                <c:pt idx="2973">
                  <c:v>38762</c:v>
                </c:pt>
                <c:pt idx="2974">
                  <c:v>38763</c:v>
                </c:pt>
                <c:pt idx="2975">
                  <c:v>38764</c:v>
                </c:pt>
                <c:pt idx="2976">
                  <c:v>38765</c:v>
                </c:pt>
                <c:pt idx="2977">
                  <c:v>38766</c:v>
                </c:pt>
                <c:pt idx="2978">
                  <c:v>38767</c:v>
                </c:pt>
                <c:pt idx="2979">
                  <c:v>38768</c:v>
                </c:pt>
                <c:pt idx="2980">
                  <c:v>38769</c:v>
                </c:pt>
                <c:pt idx="2981">
                  <c:v>38770</c:v>
                </c:pt>
                <c:pt idx="2982">
                  <c:v>38771</c:v>
                </c:pt>
                <c:pt idx="2983">
                  <c:v>38772</c:v>
                </c:pt>
                <c:pt idx="2984">
                  <c:v>38773</c:v>
                </c:pt>
                <c:pt idx="2985">
                  <c:v>38774</c:v>
                </c:pt>
                <c:pt idx="2986">
                  <c:v>38775</c:v>
                </c:pt>
                <c:pt idx="2987">
                  <c:v>38776</c:v>
                </c:pt>
                <c:pt idx="2988">
                  <c:v>38777</c:v>
                </c:pt>
                <c:pt idx="2989">
                  <c:v>38778</c:v>
                </c:pt>
                <c:pt idx="2990">
                  <c:v>38779</c:v>
                </c:pt>
                <c:pt idx="2991">
                  <c:v>38780</c:v>
                </c:pt>
                <c:pt idx="2992">
                  <c:v>38781</c:v>
                </c:pt>
                <c:pt idx="2993">
                  <c:v>38782</c:v>
                </c:pt>
                <c:pt idx="2994">
                  <c:v>38783</c:v>
                </c:pt>
                <c:pt idx="2995">
                  <c:v>38784</c:v>
                </c:pt>
                <c:pt idx="2996">
                  <c:v>38785</c:v>
                </c:pt>
                <c:pt idx="2997">
                  <c:v>38786</c:v>
                </c:pt>
                <c:pt idx="2998">
                  <c:v>38787</c:v>
                </c:pt>
                <c:pt idx="2999">
                  <c:v>38788</c:v>
                </c:pt>
                <c:pt idx="3000">
                  <c:v>38789</c:v>
                </c:pt>
                <c:pt idx="3001">
                  <c:v>38790</c:v>
                </c:pt>
                <c:pt idx="3002">
                  <c:v>38791</c:v>
                </c:pt>
                <c:pt idx="3003">
                  <c:v>38792</c:v>
                </c:pt>
                <c:pt idx="3004">
                  <c:v>38793</c:v>
                </c:pt>
                <c:pt idx="3005">
                  <c:v>38794</c:v>
                </c:pt>
                <c:pt idx="3006">
                  <c:v>38795</c:v>
                </c:pt>
                <c:pt idx="3007">
                  <c:v>38796</c:v>
                </c:pt>
                <c:pt idx="3008">
                  <c:v>38797</c:v>
                </c:pt>
                <c:pt idx="3009">
                  <c:v>38798</c:v>
                </c:pt>
                <c:pt idx="3010">
                  <c:v>38799</c:v>
                </c:pt>
                <c:pt idx="3011">
                  <c:v>38800</c:v>
                </c:pt>
                <c:pt idx="3012">
                  <c:v>38801</c:v>
                </c:pt>
                <c:pt idx="3013">
                  <c:v>38802</c:v>
                </c:pt>
                <c:pt idx="3014">
                  <c:v>38803</c:v>
                </c:pt>
                <c:pt idx="3015">
                  <c:v>38804</c:v>
                </c:pt>
                <c:pt idx="3016">
                  <c:v>38805</c:v>
                </c:pt>
                <c:pt idx="3017">
                  <c:v>38806</c:v>
                </c:pt>
                <c:pt idx="3018">
                  <c:v>38807</c:v>
                </c:pt>
                <c:pt idx="3019">
                  <c:v>38808</c:v>
                </c:pt>
                <c:pt idx="3020">
                  <c:v>38809</c:v>
                </c:pt>
                <c:pt idx="3021">
                  <c:v>38810</c:v>
                </c:pt>
                <c:pt idx="3022">
                  <c:v>38811</c:v>
                </c:pt>
                <c:pt idx="3023">
                  <c:v>38812</c:v>
                </c:pt>
                <c:pt idx="3024">
                  <c:v>38813</c:v>
                </c:pt>
                <c:pt idx="3025">
                  <c:v>38814</c:v>
                </c:pt>
                <c:pt idx="3026">
                  <c:v>38815</c:v>
                </c:pt>
                <c:pt idx="3027">
                  <c:v>38816</c:v>
                </c:pt>
                <c:pt idx="3028">
                  <c:v>38817</c:v>
                </c:pt>
                <c:pt idx="3029">
                  <c:v>38818</c:v>
                </c:pt>
                <c:pt idx="3030">
                  <c:v>38819</c:v>
                </c:pt>
                <c:pt idx="3031">
                  <c:v>38820</c:v>
                </c:pt>
                <c:pt idx="3032">
                  <c:v>38821</c:v>
                </c:pt>
                <c:pt idx="3033">
                  <c:v>38822</c:v>
                </c:pt>
                <c:pt idx="3034">
                  <c:v>38823</c:v>
                </c:pt>
                <c:pt idx="3035">
                  <c:v>38824</c:v>
                </c:pt>
                <c:pt idx="3036">
                  <c:v>38825</c:v>
                </c:pt>
                <c:pt idx="3037">
                  <c:v>38826</c:v>
                </c:pt>
                <c:pt idx="3038">
                  <c:v>38827</c:v>
                </c:pt>
                <c:pt idx="3039">
                  <c:v>38828</c:v>
                </c:pt>
                <c:pt idx="3040">
                  <c:v>38829</c:v>
                </c:pt>
                <c:pt idx="3041">
                  <c:v>38830</c:v>
                </c:pt>
                <c:pt idx="3042">
                  <c:v>38831</c:v>
                </c:pt>
                <c:pt idx="3043">
                  <c:v>38832</c:v>
                </c:pt>
                <c:pt idx="3044">
                  <c:v>38833</c:v>
                </c:pt>
                <c:pt idx="3045">
                  <c:v>38834</c:v>
                </c:pt>
                <c:pt idx="3046">
                  <c:v>38835</c:v>
                </c:pt>
                <c:pt idx="3047">
                  <c:v>38836</c:v>
                </c:pt>
                <c:pt idx="3048">
                  <c:v>38837</c:v>
                </c:pt>
                <c:pt idx="3049">
                  <c:v>38838</c:v>
                </c:pt>
                <c:pt idx="3050">
                  <c:v>38839</c:v>
                </c:pt>
                <c:pt idx="3051">
                  <c:v>38840</c:v>
                </c:pt>
                <c:pt idx="3052">
                  <c:v>38841</c:v>
                </c:pt>
                <c:pt idx="3053">
                  <c:v>38842</c:v>
                </c:pt>
                <c:pt idx="3054">
                  <c:v>38843</c:v>
                </c:pt>
                <c:pt idx="3055">
                  <c:v>38844</c:v>
                </c:pt>
                <c:pt idx="3056">
                  <c:v>38845</c:v>
                </c:pt>
                <c:pt idx="3057">
                  <c:v>38846</c:v>
                </c:pt>
                <c:pt idx="3058">
                  <c:v>38847</c:v>
                </c:pt>
                <c:pt idx="3059">
                  <c:v>38848</c:v>
                </c:pt>
                <c:pt idx="3060">
                  <c:v>38849</c:v>
                </c:pt>
                <c:pt idx="3061">
                  <c:v>38850</c:v>
                </c:pt>
                <c:pt idx="3062">
                  <c:v>38851</c:v>
                </c:pt>
                <c:pt idx="3063">
                  <c:v>38852</c:v>
                </c:pt>
                <c:pt idx="3064">
                  <c:v>38853</c:v>
                </c:pt>
                <c:pt idx="3065">
                  <c:v>38854</c:v>
                </c:pt>
                <c:pt idx="3066">
                  <c:v>38855</c:v>
                </c:pt>
                <c:pt idx="3067">
                  <c:v>38856</c:v>
                </c:pt>
                <c:pt idx="3068">
                  <c:v>38857</c:v>
                </c:pt>
                <c:pt idx="3069">
                  <c:v>38858</c:v>
                </c:pt>
                <c:pt idx="3070">
                  <c:v>38859</c:v>
                </c:pt>
                <c:pt idx="3071">
                  <c:v>38860</c:v>
                </c:pt>
                <c:pt idx="3072">
                  <c:v>38861</c:v>
                </c:pt>
                <c:pt idx="3073">
                  <c:v>38862</c:v>
                </c:pt>
                <c:pt idx="3074">
                  <c:v>38863</c:v>
                </c:pt>
                <c:pt idx="3075">
                  <c:v>38864</c:v>
                </c:pt>
                <c:pt idx="3076">
                  <c:v>38865</c:v>
                </c:pt>
                <c:pt idx="3077">
                  <c:v>38866</c:v>
                </c:pt>
                <c:pt idx="3078">
                  <c:v>38867</c:v>
                </c:pt>
                <c:pt idx="3079">
                  <c:v>38868</c:v>
                </c:pt>
                <c:pt idx="3080">
                  <c:v>38869</c:v>
                </c:pt>
                <c:pt idx="3081">
                  <c:v>38870</c:v>
                </c:pt>
                <c:pt idx="3082">
                  <c:v>38871</c:v>
                </c:pt>
                <c:pt idx="3083">
                  <c:v>38872</c:v>
                </c:pt>
                <c:pt idx="3084">
                  <c:v>38873</c:v>
                </c:pt>
                <c:pt idx="3085">
                  <c:v>38874</c:v>
                </c:pt>
                <c:pt idx="3086">
                  <c:v>38875</c:v>
                </c:pt>
                <c:pt idx="3087">
                  <c:v>38876</c:v>
                </c:pt>
                <c:pt idx="3088">
                  <c:v>38877</c:v>
                </c:pt>
                <c:pt idx="3089">
                  <c:v>38878</c:v>
                </c:pt>
                <c:pt idx="3090">
                  <c:v>38879</c:v>
                </c:pt>
                <c:pt idx="3091">
                  <c:v>38880</c:v>
                </c:pt>
                <c:pt idx="3092">
                  <c:v>38881</c:v>
                </c:pt>
                <c:pt idx="3093">
                  <c:v>38882</c:v>
                </c:pt>
                <c:pt idx="3094">
                  <c:v>38883</c:v>
                </c:pt>
                <c:pt idx="3095">
                  <c:v>38884</c:v>
                </c:pt>
                <c:pt idx="3096">
                  <c:v>38885</c:v>
                </c:pt>
                <c:pt idx="3097">
                  <c:v>38886</c:v>
                </c:pt>
                <c:pt idx="3098">
                  <c:v>38887</c:v>
                </c:pt>
                <c:pt idx="3099">
                  <c:v>38888</c:v>
                </c:pt>
                <c:pt idx="3100">
                  <c:v>38889</c:v>
                </c:pt>
                <c:pt idx="3101">
                  <c:v>38890</c:v>
                </c:pt>
                <c:pt idx="3102">
                  <c:v>38891</c:v>
                </c:pt>
                <c:pt idx="3103">
                  <c:v>38892</c:v>
                </c:pt>
                <c:pt idx="3104">
                  <c:v>38893</c:v>
                </c:pt>
                <c:pt idx="3105">
                  <c:v>38894</c:v>
                </c:pt>
                <c:pt idx="3106">
                  <c:v>38895</c:v>
                </c:pt>
                <c:pt idx="3107">
                  <c:v>38896</c:v>
                </c:pt>
                <c:pt idx="3108">
                  <c:v>38897</c:v>
                </c:pt>
                <c:pt idx="3109">
                  <c:v>38898</c:v>
                </c:pt>
                <c:pt idx="3110">
                  <c:v>38899</c:v>
                </c:pt>
                <c:pt idx="3111">
                  <c:v>38900</c:v>
                </c:pt>
                <c:pt idx="3112">
                  <c:v>38901</c:v>
                </c:pt>
                <c:pt idx="3113">
                  <c:v>38902</c:v>
                </c:pt>
                <c:pt idx="3114">
                  <c:v>38903</c:v>
                </c:pt>
                <c:pt idx="3115">
                  <c:v>38904</c:v>
                </c:pt>
                <c:pt idx="3116">
                  <c:v>38905</c:v>
                </c:pt>
                <c:pt idx="3117">
                  <c:v>38906</c:v>
                </c:pt>
                <c:pt idx="3118">
                  <c:v>38907</c:v>
                </c:pt>
                <c:pt idx="3119">
                  <c:v>38908</c:v>
                </c:pt>
                <c:pt idx="3120">
                  <c:v>38909</c:v>
                </c:pt>
                <c:pt idx="3121">
                  <c:v>38910</c:v>
                </c:pt>
                <c:pt idx="3122">
                  <c:v>38911</c:v>
                </c:pt>
                <c:pt idx="3123">
                  <c:v>38912</c:v>
                </c:pt>
                <c:pt idx="3124">
                  <c:v>38913</c:v>
                </c:pt>
                <c:pt idx="3125">
                  <c:v>38914</c:v>
                </c:pt>
                <c:pt idx="3126">
                  <c:v>38915</c:v>
                </c:pt>
                <c:pt idx="3127">
                  <c:v>38916</c:v>
                </c:pt>
                <c:pt idx="3128">
                  <c:v>38917</c:v>
                </c:pt>
                <c:pt idx="3129">
                  <c:v>38918</c:v>
                </c:pt>
                <c:pt idx="3130">
                  <c:v>38919</c:v>
                </c:pt>
                <c:pt idx="3131">
                  <c:v>38920</c:v>
                </c:pt>
                <c:pt idx="3132">
                  <c:v>38921</c:v>
                </c:pt>
                <c:pt idx="3133">
                  <c:v>38922</c:v>
                </c:pt>
                <c:pt idx="3134">
                  <c:v>38923</c:v>
                </c:pt>
                <c:pt idx="3135">
                  <c:v>38924</c:v>
                </c:pt>
                <c:pt idx="3136">
                  <c:v>38925</c:v>
                </c:pt>
                <c:pt idx="3137">
                  <c:v>38926</c:v>
                </c:pt>
                <c:pt idx="3138">
                  <c:v>38927</c:v>
                </c:pt>
                <c:pt idx="3139">
                  <c:v>38928</c:v>
                </c:pt>
                <c:pt idx="3140">
                  <c:v>38929</c:v>
                </c:pt>
                <c:pt idx="3141">
                  <c:v>38930</c:v>
                </c:pt>
                <c:pt idx="3142">
                  <c:v>38931</c:v>
                </c:pt>
                <c:pt idx="3143">
                  <c:v>38932</c:v>
                </c:pt>
                <c:pt idx="3144">
                  <c:v>38933</c:v>
                </c:pt>
                <c:pt idx="3145">
                  <c:v>38934</c:v>
                </c:pt>
                <c:pt idx="3146">
                  <c:v>38935</c:v>
                </c:pt>
                <c:pt idx="3147">
                  <c:v>38936</c:v>
                </c:pt>
                <c:pt idx="3148">
                  <c:v>38937</c:v>
                </c:pt>
                <c:pt idx="3149">
                  <c:v>38938</c:v>
                </c:pt>
                <c:pt idx="3150">
                  <c:v>38939</c:v>
                </c:pt>
                <c:pt idx="3151">
                  <c:v>38940</c:v>
                </c:pt>
                <c:pt idx="3152">
                  <c:v>38941</c:v>
                </c:pt>
                <c:pt idx="3153">
                  <c:v>38942</c:v>
                </c:pt>
                <c:pt idx="3154">
                  <c:v>38943</c:v>
                </c:pt>
                <c:pt idx="3155">
                  <c:v>38944</c:v>
                </c:pt>
                <c:pt idx="3156">
                  <c:v>38945</c:v>
                </c:pt>
                <c:pt idx="3157">
                  <c:v>38946</c:v>
                </c:pt>
                <c:pt idx="3158">
                  <c:v>38947</c:v>
                </c:pt>
                <c:pt idx="3159">
                  <c:v>38948</c:v>
                </c:pt>
                <c:pt idx="3160">
                  <c:v>38949</c:v>
                </c:pt>
                <c:pt idx="3161">
                  <c:v>38950</c:v>
                </c:pt>
                <c:pt idx="3162">
                  <c:v>38951</c:v>
                </c:pt>
                <c:pt idx="3163">
                  <c:v>38952</c:v>
                </c:pt>
                <c:pt idx="3164">
                  <c:v>38953</c:v>
                </c:pt>
                <c:pt idx="3165">
                  <c:v>38954</c:v>
                </c:pt>
                <c:pt idx="3166">
                  <c:v>38955</c:v>
                </c:pt>
                <c:pt idx="3167">
                  <c:v>38956</c:v>
                </c:pt>
                <c:pt idx="3168">
                  <c:v>38957</c:v>
                </c:pt>
                <c:pt idx="3169">
                  <c:v>38958</c:v>
                </c:pt>
                <c:pt idx="3170">
                  <c:v>38959</c:v>
                </c:pt>
                <c:pt idx="3171">
                  <c:v>38960</c:v>
                </c:pt>
                <c:pt idx="3172">
                  <c:v>38961</c:v>
                </c:pt>
                <c:pt idx="3173">
                  <c:v>38962</c:v>
                </c:pt>
                <c:pt idx="3174">
                  <c:v>38963</c:v>
                </c:pt>
                <c:pt idx="3175">
                  <c:v>38964</c:v>
                </c:pt>
                <c:pt idx="3176">
                  <c:v>38965</c:v>
                </c:pt>
                <c:pt idx="3177">
                  <c:v>38966</c:v>
                </c:pt>
                <c:pt idx="3178">
                  <c:v>38967</c:v>
                </c:pt>
                <c:pt idx="3179">
                  <c:v>38968</c:v>
                </c:pt>
                <c:pt idx="3180">
                  <c:v>38969</c:v>
                </c:pt>
                <c:pt idx="3181">
                  <c:v>38970</c:v>
                </c:pt>
                <c:pt idx="3182">
                  <c:v>38971</c:v>
                </c:pt>
                <c:pt idx="3183">
                  <c:v>38972</c:v>
                </c:pt>
                <c:pt idx="3184">
                  <c:v>38973</c:v>
                </c:pt>
                <c:pt idx="3185">
                  <c:v>38974</c:v>
                </c:pt>
                <c:pt idx="3186">
                  <c:v>38975</c:v>
                </c:pt>
                <c:pt idx="3187">
                  <c:v>38976</c:v>
                </c:pt>
                <c:pt idx="3188">
                  <c:v>38977</c:v>
                </c:pt>
                <c:pt idx="3189">
                  <c:v>38978</c:v>
                </c:pt>
                <c:pt idx="3190">
                  <c:v>38979</c:v>
                </c:pt>
                <c:pt idx="3191">
                  <c:v>38980</c:v>
                </c:pt>
                <c:pt idx="3192">
                  <c:v>38981</c:v>
                </c:pt>
                <c:pt idx="3193">
                  <c:v>38982</c:v>
                </c:pt>
                <c:pt idx="3194">
                  <c:v>38983</c:v>
                </c:pt>
                <c:pt idx="3195">
                  <c:v>38984</c:v>
                </c:pt>
                <c:pt idx="3196">
                  <c:v>38985</c:v>
                </c:pt>
                <c:pt idx="3197">
                  <c:v>38986</c:v>
                </c:pt>
                <c:pt idx="3198">
                  <c:v>38987</c:v>
                </c:pt>
                <c:pt idx="3199">
                  <c:v>38988</c:v>
                </c:pt>
                <c:pt idx="3200">
                  <c:v>38989</c:v>
                </c:pt>
                <c:pt idx="3201">
                  <c:v>38990</c:v>
                </c:pt>
                <c:pt idx="3202">
                  <c:v>38991</c:v>
                </c:pt>
                <c:pt idx="3203">
                  <c:v>38992</c:v>
                </c:pt>
                <c:pt idx="3204">
                  <c:v>38993</c:v>
                </c:pt>
                <c:pt idx="3205">
                  <c:v>38994</c:v>
                </c:pt>
                <c:pt idx="3206">
                  <c:v>38995</c:v>
                </c:pt>
                <c:pt idx="3207">
                  <c:v>38996</c:v>
                </c:pt>
                <c:pt idx="3208">
                  <c:v>38997</c:v>
                </c:pt>
                <c:pt idx="3209">
                  <c:v>38998</c:v>
                </c:pt>
                <c:pt idx="3210">
                  <c:v>38999</c:v>
                </c:pt>
                <c:pt idx="3211">
                  <c:v>39000</c:v>
                </c:pt>
                <c:pt idx="3212">
                  <c:v>39001</c:v>
                </c:pt>
                <c:pt idx="3213">
                  <c:v>39002</c:v>
                </c:pt>
                <c:pt idx="3214">
                  <c:v>39003</c:v>
                </c:pt>
                <c:pt idx="3215">
                  <c:v>39004</c:v>
                </c:pt>
                <c:pt idx="3216">
                  <c:v>39005</c:v>
                </c:pt>
                <c:pt idx="3217">
                  <c:v>39006</c:v>
                </c:pt>
                <c:pt idx="3218">
                  <c:v>39007</c:v>
                </c:pt>
                <c:pt idx="3219">
                  <c:v>39008</c:v>
                </c:pt>
                <c:pt idx="3220">
                  <c:v>39009</c:v>
                </c:pt>
                <c:pt idx="3221">
                  <c:v>39010</c:v>
                </c:pt>
                <c:pt idx="3222">
                  <c:v>39011</c:v>
                </c:pt>
                <c:pt idx="3223">
                  <c:v>39012</c:v>
                </c:pt>
                <c:pt idx="3224">
                  <c:v>39013</c:v>
                </c:pt>
                <c:pt idx="3225">
                  <c:v>39014</c:v>
                </c:pt>
                <c:pt idx="3226">
                  <c:v>39015</c:v>
                </c:pt>
                <c:pt idx="3227">
                  <c:v>39016</c:v>
                </c:pt>
                <c:pt idx="3228">
                  <c:v>39017</c:v>
                </c:pt>
                <c:pt idx="3229">
                  <c:v>39018</c:v>
                </c:pt>
                <c:pt idx="3230">
                  <c:v>39019</c:v>
                </c:pt>
                <c:pt idx="3231">
                  <c:v>39020</c:v>
                </c:pt>
                <c:pt idx="3232">
                  <c:v>39021</c:v>
                </c:pt>
                <c:pt idx="3233">
                  <c:v>39022</c:v>
                </c:pt>
                <c:pt idx="3234">
                  <c:v>39023</c:v>
                </c:pt>
                <c:pt idx="3235">
                  <c:v>39024</c:v>
                </c:pt>
                <c:pt idx="3236">
                  <c:v>39025</c:v>
                </c:pt>
                <c:pt idx="3237">
                  <c:v>39026</c:v>
                </c:pt>
                <c:pt idx="3238">
                  <c:v>39027</c:v>
                </c:pt>
                <c:pt idx="3239">
                  <c:v>39028</c:v>
                </c:pt>
                <c:pt idx="3240">
                  <c:v>39029</c:v>
                </c:pt>
                <c:pt idx="3241">
                  <c:v>39030</c:v>
                </c:pt>
                <c:pt idx="3242">
                  <c:v>39031</c:v>
                </c:pt>
                <c:pt idx="3243">
                  <c:v>39032</c:v>
                </c:pt>
                <c:pt idx="3244">
                  <c:v>39033</c:v>
                </c:pt>
                <c:pt idx="3245">
                  <c:v>39034</c:v>
                </c:pt>
                <c:pt idx="3246">
                  <c:v>39035</c:v>
                </c:pt>
                <c:pt idx="3247">
                  <c:v>39036</c:v>
                </c:pt>
                <c:pt idx="3248">
                  <c:v>39037</c:v>
                </c:pt>
                <c:pt idx="3249">
                  <c:v>39038</c:v>
                </c:pt>
                <c:pt idx="3250">
                  <c:v>39039</c:v>
                </c:pt>
                <c:pt idx="3251">
                  <c:v>39040</c:v>
                </c:pt>
                <c:pt idx="3252">
                  <c:v>39041</c:v>
                </c:pt>
                <c:pt idx="3253">
                  <c:v>39042</c:v>
                </c:pt>
                <c:pt idx="3254">
                  <c:v>39043</c:v>
                </c:pt>
                <c:pt idx="3255">
                  <c:v>39044</c:v>
                </c:pt>
                <c:pt idx="3256">
                  <c:v>39045</c:v>
                </c:pt>
                <c:pt idx="3257">
                  <c:v>39046</c:v>
                </c:pt>
                <c:pt idx="3258">
                  <c:v>39047</c:v>
                </c:pt>
                <c:pt idx="3259">
                  <c:v>39048</c:v>
                </c:pt>
                <c:pt idx="3260">
                  <c:v>39049</c:v>
                </c:pt>
                <c:pt idx="3261">
                  <c:v>39050</c:v>
                </c:pt>
                <c:pt idx="3262">
                  <c:v>39051</c:v>
                </c:pt>
                <c:pt idx="3263">
                  <c:v>39052</c:v>
                </c:pt>
                <c:pt idx="3264">
                  <c:v>39053</c:v>
                </c:pt>
                <c:pt idx="3265">
                  <c:v>39054</c:v>
                </c:pt>
                <c:pt idx="3266">
                  <c:v>39055</c:v>
                </c:pt>
                <c:pt idx="3267">
                  <c:v>39056</c:v>
                </c:pt>
                <c:pt idx="3268">
                  <c:v>39057</c:v>
                </c:pt>
                <c:pt idx="3269">
                  <c:v>39058</c:v>
                </c:pt>
                <c:pt idx="3270">
                  <c:v>39059</c:v>
                </c:pt>
                <c:pt idx="3271">
                  <c:v>39060</c:v>
                </c:pt>
                <c:pt idx="3272">
                  <c:v>39061</c:v>
                </c:pt>
                <c:pt idx="3273">
                  <c:v>39062</c:v>
                </c:pt>
                <c:pt idx="3274">
                  <c:v>39063</c:v>
                </c:pt>
                <c:pt idx="3275">
                  <c:v>39064</c:v>
                </c:pt>
                <c:pt idx="3276">
                  <c:v>39065</c:v>
                </c:pt>
                <c:pt idx="3277">
                  <c:v>39066</c:v>
                </c:pt>
                <c:pt idx="3278">
                  <c:v>39067</c:v>
                </c:pt>
                <c:pt idx="3279">
                  <c:v>39068</c:v>
                </c:pt>
                <c:pt idx="3280">
                  <c:v>39069</c:v>
                </c:pt>
                <c:pt idx="3281">
                  <c:v>39070</c:v>
                </c:pt>
                <c:pt idx="3282">
                  <c:v>39071</c:v>
                </c:pt>
                <c:pt idx="3283">
                  <c:v>39072</c:v>
                </c:pt>
                <c:pt idx="3284">
                  <c:v>39073</c:v>
                </c:pt>
                <c:pt idx="3285">
                  <c:v>39074</c:v>
                </c:pt>
                <c:pt idx="3286">
                  <c:v>39075</c:v>
                </c:pt>
                <c:pt idx="3287">
                  <c:v>39076</c:v>
                </c:pt>
                <c:pt idx="3288">
                  <c:v>39077</c:v>
                </c:pt>
                <c:pt idx="3289">
                  <c:v>39078</c:v>
                </c:pt>
                <c:pt idx="3290">
                  <c:v>39079</c:v>
                </c:pt>
                <c:pt idx="3291">
                  <c:v>39080</c:v>
                </c:pt>
                <c:pt idx="3292">
                  <c:v>39081</c:v>
                </c:pt>
                <c:pt idx="3293">
                  <c:v>39082</c:v>
                </c:pt>
                <c:pt idx="3294">
                  <c:v>39083</c:v>
                </c:pt>
                <c:pt idx="3295">
                  <c:v>39084</c:v>
                </c:pt>
                <c:pt idx="3296">
                  <c:v>39085</c:v>
                </c:pt>
                <c:pt idx="3297">
                  <c:v>39086</c:v>
                </c:pt>
                <c:pt idx="3298">
                  <c:v>39087</c:v>
                </c:pt>
                <c:pt idx="3299">
                  <c:v>39088</c:v>
                </c:pt>
                <c:pt idx="3300">
                  <c:v>39089</c:v>
                </c:pt>
                <c:pt idx="3301">
                  <c:v>39090</c:v>
                </c:pt>
                <c:pt idx="3302">
                  <c:v>39091</c:v>
                </c:pt>
                <c:pt idx="3303">
                  <c:v>39092</c:v>
                </c:pt>
                <c:pt idx="3304">
                  <c:v>39093</c:v>
                </c:pt>
                <c:pt idx="3305">
                  <c:v>39094</c:v>
                </c:pt>
                <c:pt idx="3306">
                  <c:v>39095</c:v>
                </c:pt>
                <c:pt idx="3307">
                  <c:v>39096</c:v>
                </c:pt>
                <c:pt idx="3308">
                  <c:v>39097</c:v>
                </c:pt>
                <c:pt idx="3309">
                  <c:v>39098</c:v>
                </c:pt>
                <c:pt idx="3310">
                  <c:v>39099</c:v>
                </c:pt>
                <c:pt idx="3311">
                  <c:v>39100</c:v>
                </c:pt>
                <c:pt idx="3312">
                  <c:v>39101</c:v>
                </c:pt>
                <c:pt idx="3313">
                  <c:v>39102</c:v>
                </c:pt>
                <c:pt idx="3314">
                  <c:v>39103</c:v>
                </c:pt>
                <c:pt idx="3315">
                  <c:v>39104</c:v>
                </c:pt>
                <c:pt idx="3316">
                  <c:v>39105</c:v>
                </c:pt>
                <c:pt idx="3317">
                  <c:v>39106</c:v>
                </c:pt>
                <c:pt idx="3318">
                  <c:v>39107</c:v>
                </c:pt>
                <c:pt idx="3319">
                  <c:v>39108</c:v>
                </c:pt>
                <c:pt idx="3320">
                  <c:v>39109</c:v>
                </c:pt>
                <c:pt idx="3321">
                  <c:v>39110</c:v>
                </c:pt>
                <c:pt idx="3322">
                  <c:v>39111</c:v>
                </c:pt>
                <c:pt idx="3323">
                  <c:v>39112</c:v>
                </c:pt>
                <c:pt idx="3324">
                  <c:v>39113</c:v>
                </c:pt>
                <c:pt idx="3325">
                  <c:v>39114</c:v>
                </c:pt>
                <c:pt idx="3326">
                  <c:v>39115</c:v>
                </c:pt>
                <c:pt idx="3327">
                  <c:v>39116</c:v>
                </c:pt>
                <c:pt idx="3328">
                  <c:v>39117</c:v>
                </c:pt>
                <c:pt idx="3329">
                  <c:v>39118</c:v>
                </c:pt>
                <c:pt idx="3330">
                  <c:v>39119</c:v>
                </c:pt>
                <c:pt idx="3331">
                  <c:v>39120</c:v>
                </c:pt>
                <c:pt idx="3332">
                  <c:v>39121</c:v>
                </c:pt>
                <c:pt idx="3333">
                  <c:v>39122</c:v>
                </c:pt>
                <c:pt idx="3334">
                  <c:v>39123</c:v>
                </c:pt>
                <c:pt idx="3335">
                  <c:v>39124</c:v>
                </c:pt>
                <c:pt idx="3336">
                  <c:v>39125</c:v>
                </c:pt>
                <c:pt idx="3337">
                  <c:v>39126</c:v>
                </c:pt>
                <c:pt idx="3338">
                  <c:v>39127</c:v>
                </c:pt>
                <c:pt idx="3339">
                  <c:v>39128</c:v>
                </c:pt>
                <c:pt idx="3340">
                  <c:v>39129</c:v>
                </c:pt>
                <c:pt idx="3341">
                  <c:v>39130</c:v>
                </c:pt>
                <c:pt idx="3342">
                  <c:v>39131</c:v>
                </c:pt>
                <c:pt idx="3343">
                  <c:v>39132</c:v>
                </c:pt>
                <c:pt idx="3344">
                  <c:v>39133</c:v>
                </c:pt>
                <c:pt idx="3345">
                  <c:v>39134</c:v>
                </c:pt>
                <c:pt idx="3346">
                  <c:v>39135</c:v>
                </c:pt>
                <c:pt idx="3347">
                  <c:v>39136</c:v>
                </c:pt>
                <c:pt idx="3348">
                  <c:v>39137</c:v>
                </c:pt>
                <c:pt idx="3349">
                  <c:v>39138</c:v>
                </c:pt>
                <c:pt idx="3350">
                  <c:v>39139</c:v>
                </c:pt>
                <c:pt idx="3351">
                  <c:v>39140</c:v>
                </c:pt>
                <c:pt idx="3352">
                  <c:v>39141</c:v>
                </c:pt>
                <c:pt idx="3353">
                  <c:v>39142</c:v>
                </c:pt>
                <c:pt idx="3354">
                  <c:v>39143</c:v>
                </c:pt>
                <c:pt idx="3355">
                  <c:v>39144</c:v>
                </c:pt>
                <c:pt idx="3356">
                  <c:v>39145</c:v>
                </c:pt>
                <c:pt idx="3357">
                  <c:v>39146</c:v>
                </c:pt>
                <c:pt idx="3358">
                  <c:v>39147</c:v>
                </c:pt>
                <c:pt idx="3359">
                  <c:v>39148</c:v>
                </c:pt>
                <c:pt idx="3360">
                  <c:v>39149</c:v>
                </c:pt>
                <c:pt idx="3361">
                  <c:v>39150</c:v>
                </c:pt>
                <c:pt idx="3362">
                  <c:v>39151</c:v>
                </c:pt>
                <c:pt idx="3363">
                  <c:v>39152</c:v>
                </c:pt>
                <c:pt idx="3364">
                  <c:v>39153</c:v>
                </c:pt>
                <c:pt idx="3365">
                  <c:v>39154</c:v>
                </c:pt>
                <c:pt idx="3366">
                  <c:v>39155</c:v>
                </c:pt>
                <c:pt idx="3367">
                  <c:v>39156</c:v>
                </c:pt>
                <c:pt idx="3368">
                  <c:v>39157</c:v>
                </c:pt>
                <c:pt idx="3369">
                  <c:v>39158</c:v>
                </c:pt>
                <c:pt idx="3370">
                  <c:v>39159</c:v>
                </c:pt>
                <c:pt idx="3371">
                  <c:v>39160</c:v>
                </c:pt>
                <c:pt idx="3372">
                  <c:v>39161</c:v>
                </c:pt>
                <c:pt idx="3373">
                  <c:v>39162</c:v>
                </c:pt>
                <c:pt idx="3374">
                  <c:v>39163</c:v>
                </c:pt>
                <c:pt idx="3375">
                  <c:v>39164</c:v>
                </c:pt>
                <c:pt idx="3376">
                  <c:v>39165</c:v>
                </c:pt>
                <c:pt idx="3377">
                  <c:v>39166</c:v>
                </c:pt>
                <c:pt idx="3378">
                  <c:v>39167</c:v>
                </c:pt>
                <c:pt idx="3379">
                  <c:v>39168</c:v>
                </c:pt>
                <c:pt idx="3380">
                  <c:v>39169</c:v>
                </c:pt>
                <c:pt idx="3381">
                  <c:v>39170</c:v>
                </c:pt>
                <c:pt idx="3382">
                  <c:v>39171</c:v>
                </c:pt>
                <c:pt idx="3383">
                  <c:v>39172</c:v>
                </c:pt>
                <c:pt idx="3384">
                  <c:v>39173</c:v>
                </c:pt>
                <c:pt idx="3385">
                  <c:v>39174</c:v>
                </c:pt>
                <c:pt idx="3386">
                  <c:v>39175</c:v>
                </c:pt>
                <c:pt idx="3387">
                  <c:v>39176</c:v>
                </c:pt>
                <c:pt idx="3388">
                  <c:v>39177</c:v>
                </c:pt>
                <c:pt idx="3389">
                  <c:v>39178</c:v>
                </c:pt>
                <c:pt idx="3390">
                  <c:v>39179</c:v>
                </c:pt>
                <c:pt idx="3391">
                  <c:v>39180</c:v>
                </c:pt>
                <c:pt idx="3392">
                  <c:v>39181</c:v>
                </c:pt>
                <c:pt idx="3393">
                  <c:v>39182</c:v>
                </c:pt>
                <c:pt idx="3394">
                  <c:v>39183</c:v>
                </c:pt>
                <c:pt idx="3395">
                  <c:v>39184</c:v>
                </c:pt>
                <c:pt idx="3396">
                  <c:v>39185</c:v>
                </c:pt>
                <c:pt idx="3397">
                  <c:v>39186</c:v>
                </c:pt>
                <c:pt idx="3398">
                  <c:v>39187</c:v>
                </c:pt>
                <c:pt idx="3399">
                  <c:v>39188</c:v>
                </c:pt>
                <c:pt idx="3400">
                  <c:v>39189</c:v>
                </c:pt>
                <c:pt idx="3401">
                  <c:v>39190</c:v>
                </c:pt>
                <c:pt idx="3402">
                  <c:v>39191</c:v>
                </c:pt>
                <c:pt idx="3403">
                  <c:v>39192</c:v>
                </c:pt>
                <c:pt idx="3404">
                  <c:v>39193</c:v>
                </c:pt>
                <c:pt idx="3405">
                  <c:v>39194</c:v>
                </c:pt>
                <c:pt idx="3406">
                  <c:v>39195</c:v>
                </c:pt>
                <c:pt idx="3407">
                  <c:v>39196</c:v>
                </c:pt>
                <c:pt idx="3408">
                  <c:v>39197</c:v>
                </c:pt>
                <c:pt idx="3409">
                  <c:v>39198</c:v>
                </c:pt>
                <c:pt idx="3410">
                  <c:v>39199</c:v>
                </c:pt>
                <c:pt idx="3411">
                  <c:v>39200</c:v>
                </c:pt>
                <c:pt idx="3412">
                  <c:v>39201</c:v>
                </c:pt>
                <c:pt idx="3413">
                  <c:v>39202</c:v>
                </c:pt>
                <c:pt idx="3414">
                  <c:v>39203</c:v>
                </c:pt>
                <c:pt idx="3415">
                  <c:v>39204</c:v>
                </c:pt>
                <c:pt idx="3416">
                  <c:v>39205</c:v>
                </c:pt>
                <c:pt idx="3417">
                  <c:v>39206</c:v>
                </c:pt>
                <c:pt idx="3418">
                  <c:v>39207</c:v>
                </c:pt>
                <c:pt idx="3419">
                  <c:v>39208</c:v>
                </c:pt>
                <c:pt idx="3420">
                  <c:v>39209</c:v>
                </c:pt>
                <c:pt idx="3421">
                  <c:v>39210</c:v>
                </c:pt>
                <c:pt idx="3422">
                  <c:v>39211</c:v>
                </c:pt>
                <c:pt idx="3423">
                  <c:v>39212</c:v>
                </c:pt>
                <c:pt idx="3424">
                  <c:v>39213</c:v>
                </c:pt>
                <c:pt idx="3425">
                  <c:v>39214</c:v>
                </c:pt>
                <c:pt idx="3426">
                  <c:v>39215</c:v>
                </c:pt>
                <c:pt idx="3427">
                  <c:v>39216</c:v>
                </c:pt>
                <c:pt idx="3428">
                  <c:v>39217</c:v>
                </c:pt>
                <c:pt idx="3429">
                  <c:v>39218</c:v>
                </c:pt>
                <c:pt idx="3430">
                  <c:v>39219</c:v>
                </c:pt>
                <c:pt idx="3431">
                  <c:v>39220</c:v>
                </c:pt>
                <c:pt idx="3432">
                  <c:v>39221</c:v>
                </c:pt>
                <c:pt idx="3433">
                  <c:v>39222</c:v>
                </c:pt>
                <c:pt idx="3434">
                  <c:v>39223</c:v>
                </c:pt>
                <c:pt idx="3435">
                  <c:v>39224</c:v>
                </c:pt>
                <c:pt idx="3436">
                  <c:v>39225</c:v>
                </c:pt>
                <c:pt idx="3437">
                  <c:v>39226</c:v>
                </c:pt>
                <c:pt idx="3438">
                  <c:v>39227</c:v>
                </c:pt>
                <c:pt idx="3439">
                  <c:v>39228</c:v>
                </c:pt>
                <c:pt idx="3440">
                  <c:v>39229</c:v>
                </c:pt>
                <c:pt idx="3441">
                  <c:v>39230</c:v>
                </c:pt>
                <c:pt idx="3442">
                  <c:v>39231</c:v>
                </c:pt>
                <c:pt idx="3443">
                  <c:v>39232</c:v>
                </c:pt>
                <c:pt idx="3444">
                  <c:v>39233</c:v>
                </c:pt>
                <c:pt idx="3445">
                  <c:v>39234</c:v>
                </c:pt>
                <c:pt idx="3446">
                  <c:v>39235</c:v>
                </c:pt>
                <c:pt idx="3447">
                  <c:v>39236</c:v>
                </c:pt>
                <c:pt idx="3448">
                  <c:v>39237</c:v>
                </c:pt>
                <c:pt idx="3449">
                  <c:v>39238</c:v>
                </c:pt>
                <c:pt idx="3450">
                  <c:v>39239</c:v>
                </c:pt>
                <c:pt idx="3451">
                  <c:v>39240</c:v>
                </c:pt>
                <c:pt idx="3452">
                  <c:v>39241</c:v>
                </c:pt>
                <c:pt idx="3453">
                  <c:v>39242</c:v>
                </c:pt>
                <c:pt idx="3454">
                  <c:v>39243</c:v>
                </c:pt>
                <c:pt idx="3455">
                  <c:v>39244</c:v>
                </c:pt>
                <c:pt idx="3456">
                  <c:v>39245</c:v>
                </c:pt>
                <c:pt idx="3457">
                  <c:v>39246</c:v>
                </c:pt>
                <c:pt idx="3458">
                  <c:v>39247</c:v>
                </c:pt>
                <c:pt idx="3459">
                  <c:v>39248</c:v>
                </c:pt>
                <c:pt idx="3460">
                  <c:v>39249</c:v>
                </c:pt>
                <c:pt idx="3461">
                  <c:v>39250</c:v>
                </c:pt>
                <c:pt idx="3462">
                  <c:v>39251</c:v>
                </c:pt>
                <c:pt idx="3463">
                  <c:v>39252</c:v>
                </c:pt>
                <c:pt idx="3464">
                  <c:v>39253</c:v>
                </c:pt>
                <c:pt idx="3465">
                  <c:v>39254</c:v>
                </c:pt>
                <c:pt idx="3466">
                  <c:v>39255</c:v>
                </c:pt>
                <c:pt idx="3467">
                  <c:v>39256</c:v>
                </c:pt>
                <c:pt idx="3468">
                  <c:v>39257</c:v>
                </c:pt>
                <c:pt idx="3469">
                  <c:v>39258</c:v>
                </c:pt>
                <c:pt idx="3470">
                  <c:v>39259</c:v>
                </c:pt>
                <c:pt idx="3471">
                  <c:v>39260</c:v>
                </c:pt>
                <c:pt idx="3472">
                  <c:v>39261</c:v>
                </c:pt>
                <c:pt idx="3473">
                  <c:v>39262</c:v>
                </c:pt>
                <c:pt idx="3474">
                  <c:v>39263</c:v>
                </c:pt>
                <c:pt idx="3475">
                  <c:v>39264</c:v>
                </c:pt>
                <c:pt idx="3476">
                  <c:v>39265</c:v>
                </c:pt>
                <c:pt idx="3477">
                  <c:v>39266</c:v>
                </c:pt>
                <c:pt idx="3478">
                  <c:v>39267</c:v>
                </c:pt>
                <c:pt idx="3479">
                  <c:v>39268</c:v>
                </c:pt>
                <c:pt idx="3480">
                  <c:v>39269</c:v>
                </c:pt>
                <c:pt idx="3481">
                  <c:v>39270</c:v>
                </c:pt>
                <c:pt idx="3482">
                  <c:v>39271</c:v>
                </c:pt>
                <c:pt idx="3483">
                  <c:v>39272</c:v>
                </c:pt>
                <c:pt idx="3484">
                  <c:v>39273</c:v>
                </c:pt>
                <c:pt idx="3485">
                  <c:v>39274</c:v>
                </c:pt>
                <c:pt idx="3486">
                  <c:v>39275</c:v>
                </c:pt>
                <c:pt idx="3487">
                  <c:v>39276</c:v>
                </c:pt>
                <c:pt idx="3488">
                  <c:v>39277</c:v>
                </c:pt>
                <c:pt idx="3489">
                  <c:v>39278</c:v>
                </c:pt>
                <c:pt idx="3490">
                  <c:v>39279</c:v>
                </c:pt>
                <c:pt idx="3491">
                  <c:v>39280</c:v>
                </c:pt>
                <c:pt idx="3492">
                  <c:v>39281</c:v>
                </c:pt>
                <c:pt idx="3493">
                  <c:v>39282</c:v>
                </c:pt>
                <c:pt idx="3494">
                  <c:v>39283</c:v>
                </c:pt>
                <c:pt idx="3495">
                  <c:v>39284</c:v>
                </c:pt>
                <c:pt idx="3496">
                  <c:v>39285</c:v>
                </c:pt>
                <c:pt idx="3497">
                  <c:v>39286</c:v>
                </c:pt>
                <c:pt idx="3498">
                  <c:v>39287</c:v>
                </c:pt>
                <c:pt idx="3499">
                  <c:v>39288</c:v>
                </c:pt>
                <c:pt idx="3500">
                  <c:v>39289</c:v>
                </c:pt>
                <c:pt idx="3501">
                  <c:v>39290</c:v>
                </c:pt>
                <c:pt idx="3502">
                  <c:v>39291</c:v>
                </c:pt>
                <c:pt idx="3503">
                  <c:v>39292</c:v>
                </c:pt>
                <c:pt idx="3504">
                  <c:v>39293</c:v>
                </c:pt>
                <c:pt idx="3505">
                  <c:v>39294</c:v>
                </c:pt>
                <c:pt idx="3506">
                  <c:v>39295</c:v>
                </c:pt>
                <c:pt idx="3507">
                  <c:v>39296</c:v>
                </c:pt>
                <c:pt idx="3508">
                  <c:v>39297</c:v>
                </c:pt>
                <c:pt idx="3509">
                  <c:v>39298</c:v>
                </c:pt>
                <c:pt idx="3510">
                  <c:v>39299</c:v>
                </c:pt>
                <c:pt idx="3511">
                  <c:v>39300</c:v>
                </c:pt>
                <c:pt idx="3512">
                  <c:v>39301</c:v>
                </c:pt>
                <c:pt idx="3513">
                  <c:v>39302</c:v>
                </c:pt>
                <c:pt idx="3514">
                  <c:v>39303</c:v>
                </c:pt>
                <c:pt idx="3515">
                  <c:v>39304</c:v>
                </c:pt>
                <c:pt idx="3516">
                  <c:v>39305</c:v>
                </c:pt>
                <c:pt idx="3517">
                  <c:v>39306</c:v>
                </c:pt>
                <c:pt idx="3518">
                  <c:v>39307</c:v>
                </c:pt>
                <c:pt idx="3519">
                  <c:v>39308</c:v>
                </c:pt>
                <c:pt idx="3520">
                  <c:v>39309</c:v>
                </c:pt>
                <c:pt idx="3521">
                  <c:v>39310</c:v>
                </c:pt>
                <c:pt idx="3522">
                  <c:v>39311</c:v>
                </c:pt>
                <c:pt idx="3523">
                  <c:v>39312</c:v>
                </c:pt>
                <c:pt idx="3524">
                  <c:v>39313</c:v>
                </c:pt>
                <c:pt idx="3525">
                  <c:v>39314</c:v>
                </c:pt>
                <c:pt idx="3526">
                  <c:v>39315</c:v>
                </c:pt>
                <c:pt idx="3527">
                  <c:v>39316</c:v>
                </c:pt>
                <c:pt idx="3528">
                  <c:v>39317</c:v>
                </c:pt>
                <c:pt idx="3529">
                  <c:v>39318</c:v>
                </c:pt>
                <c:pt idx="3530">
                  <c:v>39319</c:v>
                </c:pt>
                <c:pt idx="3531">
                  <c:v>39320</c:v>
                </c:pt>
                <c:pt idx="3532">
                  <c:v>39321</c:v>
                </c:pt>
                <c:pt idx="3533">
                  <c:v>39322</c:v>
                </c:pt>
                <c:pt idx="3534">
                  <c:v>39323</c:v>
                </c:pt>
                <c:pt idx="3535">
                  <c:v>39324</c:v>
                </c:pt>
                <c:pt idx="3536">
                  <c:v>39325</c:v>
                </c:pt>
                <c:pt idx="3537">
                  <c:v>39326</c:v>
                </c:pt>
                <c:pt idx="3538">
                  <c:v>39327</c:v>
                </c:pt>
                <c:pt idx="3539">
                  <c:v>39328</c:v>
                </c:pt>
                <c:pt idx="3540">
                  <c:v>39329</c:v>
                </c:pt>
                <c:pt idx="3541">
                  <c:v>39330</c:v>
                </c:pt>
                <c:pt idx="3542">
                  <c:v>39331</c:v>
                </c:pt>
                <c:pt idx="3543">
                  <c:v>39332</c:v>
                </c:pt>
                <c:pt idx="3544">
                  <c:v>39333</c:v>
                </c:pt>
                <c:pt idx="3545">
                  <c:v>39334</c:v>
                </c:pt>
                <c:pt idx="3546">
                  <c:v>39335</c:v>
                </c:pt>
                <c:pt idx="3547">
                  <c:v>39336</c:v>
                </c:pt>
                <c:pt idx="3548">
                  <c:v>39337</c:v>
                </c:pt>
                <c:pt idx="3549">
                  <c:v>39338</c:v>
                </c:pt>
                <c:pt idx="3550">
                  <c:v>39339</c:v>
                </c:pt>
                <c:pt idx="3551">
                  <c:v>39340</c:v>
                </c:pt>
                <c:pt idx="3552">
                  <c:v>39341</c:v>
                </c:pt>
                <c:pt idx="3553">
                  <c:v>39342</c:v>
                </c:pt>
                <c:pt idx="3554">
                  <c:v>39343</c:v>
                </c:pt>
                <c:pt idx="3555">
                  <c:v>39344</c:v>
                </c:pt>
                <c:pt idx="3556">
                  <c:v>39345</c:v>
                </c:pt>
                <c:pt idx="3557">
                  <c:v>39346</c:v>
                </c:pt>
                <c:pt idx="3558">
                  <c:v>39347</c:v>
                </c:pt>
                <c:pt idx="3559">
                  <c:v>39348</c:v>
                </c:pt>
                <c:pt idx="3560">
                  <c:v>39349</c:v>
                </c:pt>
                <c:pt idx="3561">
                  <c:v>39350</c:v>
                </c:pt>
                <c:pt idx="3562">
                  <c:v>39351</c:v>
                </c:pt>
                <c:pt idx="3563">
                  <c:v>39352</c:v>
                </c:pt>
                <c:pt idx="3564">
                  <c:v>39353</c:v>
                </c:pt>
                <c:pt idx="3565">
                  <c:v>39354</c:v>
                </c:pt>
                <c:pt idx="3566">
                  <c:v>39355</c:v>
                </c:pt>
                <c:pt idx="3567">
                  <c:v>39356</c:v>
                </c:pt>
                <c:pt idx="3568">
                  <c:v>39357</c:v>
                </c:pt>
                <c:pt idx="3569">
                  <c:v>39358</c:v>
                </c:pt>
                <c:pt idx="3570">
                  <c:v>39359</c:v>
                </c:pt>
                <c:pt idx="3571">
                  <c:v>39360</c:v>
                </c:pt>
                <c:pt idx="3572">
                  <c:v>39361</c:v>
                </c:pt>
                <c:pt idx="3573">
                  <c:v>39362</c:v>
                </c:pt>
                <c:pt idx="3574">
                  <c:v>39363</c:v>
                </c:pt>
                <c:pt idx="3575">
                  <c:v>39364</c:v>
                </c:pt>
                <c:pt idx="3576">
                  <c:v>39365</c:v>
                </c:pt>
                <c:pt idx="3577">
                  <c:v>39366</c:v>
                </c:pt>
                <c:pt idx="3578">
                  <c:v>39367</c:v>
                </c:pt>
                <c:pt idx="3579">
                  <c:v>39368</c:v>
                </c:pt>
                <c:pt idx="3580">
                  <c:v>39369</c:v>
                </c:pt>
                <c:pt idx="3581">
                  <c:v>39370</c:v>
                </c:pt>
                <c:pt idx="3582">
                  <c:v>39371</c:v>
                </c:pt>
                <c:pt idx="3583">
                  <c:v>39372</c:v>
                </c:pt>
                <c:pt idx="3584">
                  <c:v>39373</c:v>
                </c:pt>
                <c:pt idx="3585">
                  <c:v>39374</c:v>
                </c:pt>
                <c:pt idx="3586">
                  <c:v>39375</c:v>
                </c:pt>
                <c:pt idx="3587">
                  <c:v>39376</c:v>
                </c:pt>
                <c:pt idx="3588">
                  <c:v>39377</c:v>
                </c:pt>
                <c:pt idx="3589">
                  <c:v>39378</c:v>
                </c:pt>
                <c:pt idx="3590">
                  <c:v>39379</c:v>
                </c:pt>
                <c:pt idx="3591">
                  <c:v>39380</c:v>
                </c:pt>
                <c:pt idx="3592">
                  <c:v>39381</c:v>
                </c:pt>
                <c:pt idx="3593">
                  <c:v>39382</c:v>
                </c:pt>
                <c:pt idx="3594">
                  <c:v>39383</c:v>
                </c:pt>
                <c:pt idx="3595">
                  <c:v>39384</c:v>
                </c:pt>
                <c:pt idx="3596">
                  <c:v>39385</c:v>
                </c:pt>
                <c:pt idx="3597">
                  <c:v>39386</c:v>
                </c:pt>
                <c:pt idx="3598">
                  <c:v>39387</c:v>
                </c:pt>
                <c:pt idx="3599">
                  <c:v>39388</c:v>
                </c:pt>
                <c:pt idx="3600">
                  <c:v>39389</c:v>
                </c:pt>
                <c:pt idx="3601">
                  <c:v>39390</c:v>
                </c:pt>
                <c:pt idx="3602">
                  <c:v>39391</c:v>
                </c:pt>
                <c:pt idx="3603">
                  <c:v>39392</c:v>
                </c:pt>
                <c:pt idx="3604">
                  <c:v>39393</c:v>
                </c:pt>
                <c:pt idx="3605">
                  <c:v>39394</c:v>
                </c:pt>
                <c:pt idx="3606">
                  <c:v>39395</c:v>
                </c:pt>
                <c:pt idx="3607">
                  <c:v>39396</c:v>
                </c:pt>
                <c:pt idx="3608">
                  <c:v>39397</c:v>
                </c:pt>
                <c:pt idx="3609">
                  <c:v>39398</c:v>
                </c:pt>
                <c:pt idx="3610">
                  <c:v>39399</c:v>
                </c:pt>
                <c:pt idx="3611">
                  <c:v>39400</c:v>
                </c:pt>
                <c:pt idx="3612">
                  <c:v>39401</c:v>
                </c:pt>
                <c:pt idx="3613">
                  <c:v>39402</c:v>
                </c:pt>
                <c:pt idx="3614">
                  <c:v>39403</c:v>
                </c:pt>
                <c:pt idx="3615">
                  <c:v>39404</c:v>
                </c:pt>
                <c:pt idx="3616">
                  <c:v>39405</c:v>
                </c:pt>
                <c:pt idx="3617">
                  <c:v>39406</c:v>
                </c:pt>
                <c:pt idx="3618">
                  <c:v>39407</c:v>
                </c:pt>
                <c:pt idx="3619">
                  <c:v>39408</c:v>
                </c:pt>
                <c:pt idx="3620">
                  <c:v>39409</c:v>
                </c:pt>
                <c:pt idx="3621">
                  <c:v>39410</c:v>
                </c:pt>
                <c:pt idx="3622">
                  <c:v>39411</c:v>
                </c:pt>
                <c:pt idx="3623">
                  <c:v>39412</c:v>
                </c:pt>
                <c:pt idx="3624">
                  <c:v>39413</c:v>
                </c:pt>
                <c:pt idx="3625">
                  <c:v>39414</c:v>
                </c:pt>
                <c:pt idx="3626">
                  <c:v>39415</c:v>
                </c:pt>
                <c:pt idx="3627">
                  <c:v>39416</c:v>
                </c:pt>
                <c:pt idx="3628">
                  <c:v>39417</c:v>
                </c:pt>
                <c:pt idx="3629">
                  <c:v>39418</c:v>
                </c:pt>
                <c:pt idx="3630">
                  <c:v>39419</c:v>
                </c:pt>
                <c:pt idx="3631">
                  <c:v>39420</c:v>
                </c:pt>
                <c:pt idx="3632">
                  <c:v>39421</c:v>
                </c:pt>
                <c:pt idx="3633">
                  <c:v>39422</c:v>
                </c:pt>
                <c:pt idx="3634">
                  <c:v>39423</c:v>
                </c:pt>
                <c:pt idx="3635">
                  <c:v>39424</c:v>
                </c:pt>
                <c:pt idx="3636">
                  <c:v>39425</c:v>
                </c:pt>
                <c:pt idx="3637">
                  <c:v>39426</c:v>
                </c:pt>
                <c:pt idx="3638">
                  <c:v>39427</c:v>
                </c:pt>
                <c:pt idx="3639">
                  <c:v>39428</c:v>
                </c:pt>
                <c:pt idx="3640">
                  <c:v>39429</c:v>
                </c:pt>
                <c:pt idx="3641">
                  <c:v>39430</c:v>
                </c:pt>
                <c:pt idx="3642">
                  <c:v>39431</c:v>
                </c:pt>
                <c:pt idx="3643">
                  <c:v>39432</c:v>
                </c:pt>
                <c:pt idx="3644">
                  <c:v>39433</c:v>
                </c:pt>
                <c:pt idx="3645">
                  <c:v>39434</c:v>
                </c:pt>
                <c:pt idx="3646">
                  <c:v>39435</c:v>
                </c:pt>
                <c:pt idx="3647">
                  <c:v>39436</c:v>
                </c:pt>
                <c:pt idx="3648">
                  <c:v>39437</c:v>
                </c:pt>
                <c:pt idx="3649">
                  <c:v>39438</c:v>
                </c:pt>
                <c:pt idx="3650">
                  <c:v>39439</c:v>
                </c:pt>
                <c:pt idx="3651">
                  <c:v>39440</c:v>
                </c:pt>
                <c:pt idx="3652">
                  <c:v>39441</c:v>
                </c:pt>
                <c:pt idx="3653">
                  <c:v>39442</c:v>
                </c:pt>
                <c:pt idx="3654">
                  <c:v>39443</c:v>
                </c:pt>
                <c:pt idx="3655">
                  <c:v>39444</c:v>
                </c:pt>
                <c:pt idx="3656">
                  <c:v>39445</c:v>
                </c:pt>
                <c:pt idx="3657">
                  <c:v>39446</c:v>
                </c:pt>
                <c:pt idx="3658">
                  <c:v>39447</c:v>
                </c:pt>
                <c:pt idx="3659">
                  <c:v>39448</c:v>
                </c:pt>
                <c:pt idx="3660">
                  <c:v>39449</c:v>
                </c:pt>
                <c:pt idx="3661">
                  <c:v>39450</c:v>
                </c:pt>
                <c:pt idx="3662">
                  <c:v>39451</c:v>
                </c:pt>
                <c:pt idx="3663">
                  <c:v>39452</c:v>
                </c:pt>
                <c:pt idx="3664">
                  <c:v>39453</c:v>
                </c:pt>
                <c:pt idx="3665">
                  <c:v>39454</c:v>
                </c:pt>
                <c:pt idx="3666">
                  <c:v>39455</c:v>
                </c:pt>
                <c:pt idx="3667">
                  <c:v>39456</c:v>
                </c:pt>
                <c:pt idx="3668">
                  <c:v>39457</c:v>
                </c:pt>
                <c:pt idx="3669">
                  <c:v>39458</c:v>
                </c:pt>
                <c:pt idx="3670">
                  <c:v>39459</c:v>
                </c:pt>
                <c:pt idx="3671">
                  <c:v>39460</c:v>
                </c:pt>
                <c:pt idx="3672">
                  <c:v>39461</c:v>
                </c:pt>
                <c:pt idx="3673">
                  <c:v>39462</c:v>
                </c:pt>
                <c:pt idx="3674">
                  <c:v>39463</c:v>
                </c:pt>
                <c:pt idx="3675">
                  <c:v>39464</c:v>
                </c:pt>
                <c:pt idx="3676">
                  <c:v>39465</c:v>
                </c:pt>
                <c:pt idx="3677">
                  <c:v>39466</c:v>
                </c:pt>
                <c:pt idx="3678">
                  <c:v>39467</c:v>
                </c:pt>
                <c:pt idx="3679">
                  <c:v>39468</c:v>
                </c:pt>
                <c:pt idx="3680">
                  <c:v>39469</c:v>
                </c:pt>
                <c:pt idx="3681">
                  <c:v>39470</c:v>
                </c:pt>
                <c:pt idx="3682">
                  <c:v>39471</c:v>
                </c:pt>
                <c:pt idx="3683">
                  <c:v>39472</c:v>
                </c:pt>
                <c:pt idx="3684">
                  <c:v>39473</c:v>
                </c:pt>
                <c:pt idx="3685">
                  <c:v>39474</c:v>
                </c:pt>
                <c:pt idx="3686">
                  <c:v>39475</c:v>
                </c:pt>
                <c:pt idx="3687">
                  <c:v>39476</c:v>
                </c:pt>
                <c:pt idx="3688">
                  <c:v>39477</c:v>
                </c:pt>
                <c:pt idx="3689">
                  <c:v>39478</c:v>
                </c:pt>
                <c:pt idx="3690">
                  <c:v>39479</c:v>
                </c:pt>
                <c:pt idx="3691">
                  <c:v>39480</c:v>
                </c:pt>
                <c:pt idx="3692">
                  <c:v>39481</c:v>
                </c:pt>
                <c:pt idx="3693">
                  <c:v>39482</c:v>
                </c:pt>
                <c:pt idx="3694">
                  <c:v>39483</c:v>
                </c:pt>
                <c:pt idx="3695">
                  <c:v>39484</c:v>
                </c:pt>
                <c:pt idx="3696">
                  <c:v>39485</c:v>
                </c:pt>
                <c:pt idx="3697">
                  <c:v>39486</c:v>
                </c:pt>
                <c:pt idx="3698">
                  <c:v>39487</c:v>
                </c:pt>
                <c:pt idx="3699">
                  <c:v>39488</c:v>
                </c:pt>
                <c:pt idx="3700">
                  <c:v>39489</c:v>
                </c:pt>
                <c:pt idx="3701">
                  <c:v>39490</c:v>
                </c:pt>
                <c:pt idx="3702">
                  <c:v>39491</c:v>
                </c:pt>
                <c:pt idx="3703">
                  <c:v>39492</c:v>
                </c:pt>
                <c:pt idx="3704">
                  <c:v>39493</c:v>
                </c:pt>
                <c:pt idx="3705">
                  <c:v>39494</c:v>
                </c:pt>
                <c:pt idx="3706">
                  <c:v>39495</c:v>
                </c:pt>
                <c:pt idx="3707">
                  <c:v>39496</c:v>
                </c:pt>
                <c:pt idx="3708">
                  <c:v>39497</c:v>
                </c:pt>
                <c:pt idx="3709">
                  <c:v>39498</c:v>
                </c:pt>
                <c:pt idx="3710">
                  <c:v>39499</c:v>
                </c:pt>
                <c:pt idx="3711">
                  <c:v>39500</c:v>
                </c:pt>
                <c:pt idx="3712">
                  <c:v>39501</c:v>
                </c:pt>
                <c:pt idx="3713">
                  <c:v>39502</c:v>
                </c:pt>
                <c:pt idx="3714">
                  <c:v>39503</c:v>
                </c:pt>
                <c:pt idx="3715">
                  <c:v>39504</c:v>
                </c:pt>
                <c:pt idx="3716">
                  <c:v>39505</c:v>
                </c:pt>
                <c:pt idx="3717">
                  <c:v>39506</c:v>
                </c:pt>
                <c:pt idx="3718">
                  <c:v>39507</c:v>
                </c:pt>
                <c:pt idx="3719">
                  <c:v>39508</c:v>
                </c:pt>
                <c:pt idx="3720">
                  <c:v>39509</c:v>
                </c:pt>
                <c:pt idx="3721">
                  <c:v>39510</c:v>
                </c:pt>
                <c:pt idx="3722">
                  <c:v>39511</c:v>
                </c:pt>
                <c:pt idx="3723">
                  <c:v>39512</c:v>
                </c:pt>
                <c:pt idx="3724">
                  <c:v>39513</c:v>
                </c:pt>
                <c:pt idx="3725">
                  <c:v>39514</c:v>
                </c:pt>
                <c:pt idx="3726">
                  <c:v>39515</c:v>
                </c:pt>
                <c:pt idx="3727">
                  <c:v>39516</c:v>
                </c:pt>
                <c:pt idx="3728">
                  <c:v>39517</c:v>
                </c:pt>
                <c:pt idx="3729">
                  <c:v>39518</c:v>
                </c:pt>
                <c:pt idx="3730">
                  <c:v>39519</c:v>
                </c:pt>
                <c:pt idx="3731">
                  <c:v>39520</c:v>
                </c:pt>
                <c:pt idx="3732">
                  <c:v>39521</c:v>
                </c:pt>
                <c:pt idx="3733">
                  <c:v>39522</c:v>
                </c:pt>
                <c:pt idx="3734">
                  <c:v>39523</c:v>
                </c:pt>
                <c:pt idx="3735">
                  <c:v>39524</c:v>
                </c:pt>
                <c:pt idx="3736">
                  <c:v>39525</c:v>
                </c:pt>
                <c:pt idx="3737">
                  <c:v>39526</c:v>
                </c:pt>
                <c:pt idx="3738">
                  <c:v>39527</c:v>
                </c:pt>
                <c:pt idx="3739">
                  <c:v>39528</c:v>
                </c:pt>
                <c:pt idx="3740">
                  <c:v>39529</c:v>
                </c:pt>
                <c:pt idx="3741">
                  <c:v>39530</c:v>
                </c:pt>
                <c:pt idx="3742">
                  <c:v>39531</c:v>
                </c:pt>
                <c:pt idx="3743">
                  <c:v>39532</c:v>
                </c:pt>
                <c:pt idx="3744">
                  <c:v>39533</c:v>
                </c:pt>
                <c:pt idx="3745">
                  <c:v>39534</c:v>
                </c:pt>
                <c:pt idx="3746">
                  <c:v>39535</c:v>
                </c:pt>
                <c:pt idx="3747">
                  <c:v>39536</c:v>
                </c:pt>
                <c:pt idx="3748">
                  <c:v>39537</c:v>
                </c:pt>
                <c:pt idx="3749">
                  <c:v>39538</c:v>
                </c:pt>
                <c:pt idx="3750">
                  <c:v>39539</c:v>
                </c:pt>
                <c:pt idx="3751">
                  <c:v>39540</c:v>
                </c:pt>
                <c:pt idx="3752">
                  <c:v>39541</c:v>
                </c:pt>
                <c:pt idx="3753">
                  <c:v>39542</c:v>
                </c:pt>
                <c:pt idx="3754">
                  <c:v>39543</c:v>
                </c:pt>
                <c:pt idx="3755">
                  <c:v>39544</c:v>
                </c:pt>
                <c:pt idx="3756">
                  <c:v>39545</c:v>
                </c:pt>
                <c:pt idx="3757">
                  <c:v>39546</c:v>
                </c:pt>
                <c:pt idx="3758">
                  <c:v>39547</c:v>
                </c:pt>
                <c:pt idx="3759">
                  <c:v>39548</c:v>
                </c:pt>
                <c:pt idx="3760">
                  <c:v>39549</c:v>
                </c:pt>
                <c:pt idx="3761">
                  <c:v>39550</c:v>
                </c:pt>
                <c:pt idx="3762">
                  <c:v>39551</c:v>
                </c:pt>
                <c:pt idx="3763">
                  <c:v>39552</c:v>
                </c:pt>
                <c:pt idx="3764">
                  <c:v>39553</c:v>
                </c:pt>
                <c:pt idx="3765">
                  <c:v>39554</c:v>
                </c:pt>
                <c:pt idx="3766">
                  <c:v>39555</c:v>
                </c:pt>
                <c:pt idx="3767">
                  <c:v>39556</c:v>
                </c:pt>
                <c:pt idx="3768">
                  <c:v>39557</c:v>
                </c:pt>
                <c:pt idx="3769">
                  <c:v>39558</c:v>
                </c:pt>
                <c:pt idx="3770">
                  <c:v>39559</c:v>
                </c:pt>
                <c:pt idx="3771">
                  <c:v>39560</c:v>
                </c:pt>
                <c:pt idx="3772">
                  <c:v>39561</c:v>
                </c:pt>
                <c:pt idx="3773">
                  <c:v>39562</c:v>
                </c:pt>
                <c:pt idx="3774">
                  <c:v>39563</c:v>
                </c:pt>
                <c:pt idx="3775">
                  <c:v>39564</c:v>
                </c:pt>
                <c:pt idx="3776">
                  <c:v>39565</c:v>
                </c:pt>
                <c:pt idx="3777">
                  <c:v>39566</c:v>
                </c:pt>
                <c:pt idx="3778">
                  <c:v>39567</c:v>
                </c:pt>
                <c:pt idx="3779">
                  <c:v>39568</c:v>
                </c:pt>
                <c:pt idx="3780">
                  <c:v>39569</c:v>
                </c:pt>
                <c:pt idx="3781">
                  <c:v>39570</c:v>
                </c:pt>
                <c:pt idx="3782">
                  <c:v>39571</c:v>
                </c:pt>
                <c:pt idx="3783">
                  <c:v>39572</c:v>
                </c:pt>
                <c:pt idx="3784">
                  <c:v>39573</c:v>
                </c:pt>
                <c:pt idx="3785">
                  <c:v>39574</c:v>
                </c:pt>
                <c:pt idx="3786">
                  <c:v>39575</c:v>
                </c:pt>
                <c:pt idx="3787">
                  <c:v>39576</c:v>
                </c:pt>
                <c:pt idx="3788">
                  <c:v>39577</c:v>
                </c:pt>
                <c:pt idx="3789">
                  <c:v>39578</c:v>
                </c:pt>
                <c:pt idx="3790">
                  <c:v>39579</c:v>
                </c:pt>
                <c:pt idx="3791">
                  <c:v>39580</c:v>
                </c:pt>
                <c:pt idx="3792">
                  <c:v>39581</c:v>
                </c:pt>
                <c:pt idx="3793">
                  <c:v>39582</c:v>
                </c:pt>
                <c:pt idx="3794">
                  <c:v>39583</c:v>
                </c:pt>
                <c:pt idx="3795">
                  <c:v>39584</c:v>
                </c:pt>
                <c:pt idx="3796">
                  <c:v>39585</c:v>
                </c:pt>
                <c:pt idx="3797">
                  <c:v>39586</c:v>
                </c:pt>
                <c:pt idx="3798">
                  <c:v>39587</c:v>
                </c:pt>
                <c:pt idx="3799">
                  <c:v>39588</c:v>
                </c:pt>
                <c:pt idx="3800">
                  <c:v>39589</c:v>
                </c:pt>
                <c:pt idx="3801">
                  <c:v>39590</c:v>
                </c:pt>
                <c:pt idx="3802">
                  <c:v>39591</c:v>
                </c:pt>
                <c:pt idx="3803">
                  <c:v>39592</c:v>
                </c:pt>
                <c:pt idx="3804">
                  <c:v>39593</c:v>
                </c:pt>
                <c:pt idx="3805">
                  <c:v>39594</c:v>
                </c:pt>
                <c:pt idx="3806">
                  <c:v>39595</c:v>
                </c:pt>
                <c:pt idx="3807">
                  <c:v>39596</c:v>
                </c:pt>
                <c:pt idx="3808">
                  <c:v>39597</c:v>
                </c:pt>
                <c:pt idx="3809">
                  <c:v>39598</c:v>
                </c:pt>
                <c:pt idx="3810">
                  <c:v>39599</c:v>
                </c:pt>
                <c:pt idx="3811">
                  <c:v>39600</c:v>
                </c:pt>
                <c:pt idx="3812">
                  <c:v>39601</c:v>
                </c:pt>
                <c:pt idx="3813">
                  <c:v>39602</c:v>
                </c:pt>
                <c:pt idx="3814">
                  <c:v>39603</c:v>
                </c:pt>
                <c:pt idx="3815">
                  <c:v>39604</c:v>
                </c:pt>
                <c:pt idx="3816">
                  <c:v>39605</c:v>
                </c:pt>
                <c:pt idx="3817">
                  <c:v>39606</c:v>
                </c:pt>
                <c:pt idx="3818">
                  <c:v>39607</c:v>
                </c:pt>
                <c:pt idx="3819">
                  <c:v>39608</c:v>
                </c:pt>
                <c:pt idx="3820">
                  <c:v>39609</c:v>
                </c:pt>
                <c:pt idx="3821">
                  <c:v>39610</c:v>
                </c:pt>
                <c:pt idx="3822">
                  <c:v>39611</c:v>
                </c:pt>
                <c:pt idx="3823">
                  <c:v>39612</c:v>
                </c:pt>
                <c:pt idx="3824">
                  <c:v>39613</c:v>
                </c:pt>
                <c:pt idx="3825">
                  <c:v>39614</c:v>
                </c:pt>
                <c:pt idx="3826">
                  <c:v>39615</c:v>
                </c:pt>
                <c:pt idx="3827">
                  <c:v>39616</c:v>
                </c:pt>
                <c:pt idx="3828">
                  <c:v>39617</c:v>
                </c:pt>
                <c:pt idx="3829">
                  <c:v>39618</c:v>
                </c:pt>
                <c:pt idx="3830">
                  <c:v>39619</c:v>
                </c:pt>
                <c:pt idx="3831">
                  <c:v>39620</c:v>
                </c:pt>
                <c:pt idx="3832">
                  <c:v>39621</c:v>
                </c:pt>
                <c:pt idx="3833">
                  <c:v>39622</c:v>
                </c:pt>
                <c:pt idx="3834">
                  <c:v>39623</c:v>
                </c:pt>
                <c:pt idx="3835">
                  <c:v>39624</c:v>
                </c:pt>
                <c:pt idx="3836">
                  <c:v>39625</c:v>
                </c:pt>
                <c:pt idx="3837">
                  <c:v>39626</c:v>
                </c:pt>
                <c:pt idx="3838">
                  <c:v>39627</c:v>
                </c:pt>
                <c:pt idx="3839">
                  <c:v>39628</c:v>
                </c:pt>
                <c:pt idx="3840">
                  <c:v>39629</c:v>
                </c:pt>
                <c:pt idx="3841">
                  <c:v>39630</c:v>
                </c:pt>
                <c:pt idx="3842">
                  <c:v>39631</c:v>
                </c:pt>
                <c:pt idx="3843">
                  <c:v>39632</c:v>
                </c:pt>
                <c:pt idx="3844">
                  <c:v>39633</c:v>
                </c:pt>
                <c:pt idx="3845">
                  <c:v>39634</c:v>
                </c:pt>
                <c:pt idx="3846">
                  <c:v>39635</c:v>
                </c:pt>
                <c:pt idx="3847">
                  <c:v>39636</c:v>
                </c:pt>
                <c:pt idx="3848">
                  <c:v>39637</c:v>
                </c:pt>
                <c:pt idx="3849">
                  <c:v>39638</c:v>
                </c:pt>
                <c:pt idx="3850">
                  <c:v>39639</c:v>
                </c:pt>
                <c:pt idx="3851">
                  <c:v>39640</c:v>
                </c:pt>
                <c:pt idx="3852">
                  <c:v>39641</c:v>
                </c:pt>
                <c:pt idx="3853">
                  <c:v>39642</c:v>
                </c:pt>
                <c:pt idx="3854">
                  <c:v>39643</c:v>
                </c:pt>
                <c:pt idx="3855">
                  <c:v>39644</c:v>
                </c:pt>
                <c:pt idx="3856">
                  <c:v>39645</c:v>
                </c:pt>
                <c:pt idx="3857">
                  <c:v>39646</c:v>
                </c:pt>
                <c:pt idx="3858">
                  <c:v>39647</c:v>
                </c:pt>
                <c:pt idx="3859">
                  <c:v>39648</c:v>
                </c:pt>
                <c:pt idx="3860">
                  <c:v>39649</c:v>
                </c:pt>
                <c:pt idx="3861">
                  <c:v>39650</c:v>
                </c:pt>
                <c:pt idx="3862">
                  <c:v>39651</c:v>
                </c:pt>
                <c:pt idx="3863">
                  <c:v>39652</c:v>
                </c:pt>
                <c:pt idx="3864">
                  <c:v>39653</c:v>
                </c:pt>
                <c:pt idx="3865">
                  <c:v>39654</c:v>
                </c:pt>
                <c:pt idx="3866">
                  <c:v>39655</c:v>
                </c:pt>
                <c:pt idx="3867">
                  <c:v>39656</c:v>
                </c:pt>
                <c:pt idx="3868">
                  <c:v>39657</c:v>
                </c:pt>
                <c:pt idx="3869">
                  <c:v>39658</c:v>
                </c:pt>
                <c:pt idx="3870">
                  <c:v>39659</c:v>
                </c:pt>
                <c:pt idx="3871">
                  <c:v>39660</c:v>
                </c:pt>
                <c:pt idx="3872">
                  <c:v>39661</c:v>
                </c:pt>
                <c:pt idx="3873">
                  <c:v>39662</c:v>
                </c:pt>
                <c:pt idx="3874">
                  <c:v>39663</c:v>
                </c:pt>
                <c:pt idx="3875">
                  <c:v>39664</c:v>
                </c:pt>
                <c:pt idx="3876">
                  <c:v>39665</c:v>
                </c:pt>
                <c:pt idx="3877">
                  <c:v>39666</c:v>
                </c:pt>
                <c:pt idx="3878">
                  <c:v>39667</c:v>
                </c:pt>
                <c:pt idx="3879">
                  <c:v>39668</c:v>
                </c:pt>
                <c:pt idx="3880">
                  <c:v>39669</c:v>
                </c:pt>
                <c:pt idx="3881">
                  <c:v>39670</c:v>
                </c:pt>
                <c:pt idx="3882">
                  <c:v>39671</c:v>
                </c:pt>
                <c:pt idx="3883">
                  <c:v>39672</c:v>
                </c:pt>
                <c:pt idx="3884">
                  <c:v>39673</c:v>
                </c:pt>
                <c:pt idx="3885">
                  <c:v>39674</c:v>
                </c:pt>
                <c:pt idx="3886">
                  <c:v>39675</c:v>
                </c:pt>
                <c:pt idx="3887">
                  <c:v>39676</c:v>
                </c:pt>
                <c:pt idx="3888">
                  <c:v>39677</c:v>
                </c:pt>
                <c:pt idx="3889">
                  <c:v>39678</c:v>
                </c:pt>
                <c:pt idx="3890">
                  <c:v>39679</c:v>
                </c:pt>
                <c:pt idx="3891">
                  <c:v>39680</c:v>
                </c:pt>
                <c:pt idx="3892">
                  <c:v>39681</c:v>
                </c:pt>
                <c:pt idx="3893">
                  <c:v>39682</c:v>
                </c:pt>
                <c:pt idx="3894">
                  <c:v>39683</c:v>
                </c:pt>
                <c:pt idx="3895">
                  <c:v>39684</c:v>
                </c:pt>
                <c:pt idx="3896">
                  <c:v>39685</c:v>
                </c:pt>
                <c:pt idx="3897">
                  <c:v>39686</c:v>
                </c:pt>
                <c:pt idx="3898">
                  <c:v>39687</c:v>
                </c:pt>
                <c:pt idx="3899">
                  <c:v>39688</c:v>
                </c:pt>
                <c:pt idx="3900">
                  <c:v>39689</c:v>
                </c:pt>
                <c:pt idx="3901">
                  <c:v>39690</c:v>
                </c:pt>
                <c:pt idx="3902">
                  <c:v>39691</c:v>
                </c:pt>
                <c:pt idx="3903">
                  <c:v>39692</c:v>
                </c:pt>
                <c:pt idx="3904">
                  <c:v>39693</c:v>
                </c:pt>
                <c:pt idx="3905">
                  <c:v>39694</c:v>
                </c:pt>
                <c:pt idx="3906">
                  <c:v>39695</c:v>
                </c:pt>
                <c:pt idx="3907">
                  <c:v>39696</c:v>
                </c:pt>
                <c:pt idx="3908">
                  <c:v>39697</c:v>
                </c:pt>
                <c:pt idx="3909">
                  <c:v>39698</c:v>
                </c:pt>
                <c:pt idx="3910">
                  <c:v>39699</c:v>
                </c:pt>
                <c:pt idx="3911">
                  <c:v>39700</c:v>
                </c:pt>
                <c:pt idx="3912">
                  <c:v>39701</c:v>
                </c:pt>
                <c:pt idx="3913">
                  <c:v>39702</c:v>
                </c:pt>
                <c:pt idx="3914">
                  <c:v>39703</c:v>
                </c:pt>
                <c:pt idx="3915">
                  <c:v>39704</c:v>
                </c:pt>
                <c:pt idx="3916">
                  <c:v>39705</c:v>
                </c:pt>
                <c:pt idx="3917">
                  <c:v>39706</c:v>
                </c:pt>
                <c:pt idx="3918">
                  <c:v>39707</c:v>
                </c:pt>
                <c:pt idx="3919">
                  <c:v>39708</c:v>
                </c:pt>
                <c:pt idx="3920">
                  <c:v>39709</c:v>
                </c:pt>
                <c:pt idx="3921">
                  <c:v>39710</c:v>
                </c:pt>
                <c:pt idx="3922">
                  <c:v>39711</c:v>
                </c:pt>
                <c:pt idx="3923">
                  <c:v>39712</c:v>
                </c:pt>
                <c:pt idx="3924">
                  <c:v>39713</c:v>
                </c:pt>
                <c:pt idx="3925">
                  <c:v>39714</c:v>
                </c:pt>
                <c:pt idx="3926">
                  <c:v>39715</c:v>
                </c:pt>
                <c:pt idx="3927">
                  <c:v>39716</c:v>
                </c:pt>
                <c:pt idx="3928">
                  <c:v>39717</c:v>
                </c:pt>
                <c:pt idx="3929">
                  <c:v>39718</c:v>
                </c:pt>
                <c:pt idx="3930">
                  <c:v>39719</c:v>
                </c:pt>
                <c:pt idx="3931">
                  <c:v>39720</c:v>
                </c:pt>
                <c:pt idx="3932">
                  <c:v>39721</c:v>
                </c:pt>
                <c:pt idx="3933">
                  <c:v>39722</c:v>
                </c:pt>
                <c:pt idx="3934">
                  <c:v>39723</c:v>
                </c:pt>
                <c:pt idx="3935">
                  <c:v>39724</c:v>
                </c:pt>
                <c:pt idx="3936">
                  <c:v>39725</c:v>
                </c:pt>
                <c:pt idx="3937">
                  <c:v>39726</c:v>
                </c:pt>
                <c:pt idx="3938">
                  <c:v>39727</c:v>
                </c:pt>
                <c:pt idx="3939">
                  <c:v>39728</c:v>
                </c:pt>
                <c:pt idx="3940">
                  <c:v>39729</c:v>
                </c:pt>
                <c:pt idx="3941">
                  <c:v>39730</c:v>
                </c:pt>
                <c:pt idx="3942">
                  <c:v>39731</c:v>
                </c:pt>
                <c:pt idx="3943">
                  <c:v>39732</c:v>
                </c:pt>
                <c:pt idx="3944">
                  <c:v>39735</c:v>
                </c:pt>
                <c:pt idx="3945">
                  <c:v>39736</c:v>
                </c:pt>
                <c:pt idx="3946">
                  <c:v>39737</c:v>
                </c:pt>
                <c:pt idx="3947">
                  <c:v>39738</c:v>
                </c:pt>
                <c:pt idx="3948">
                  <c:v>39739</c:v>
                </c:pt>
                <c:pt idx="3949">
                  <c:v>39740</c:v>
                </c:pt>
                <c:pt idx="3950">
                  <c:v>39741</c:v>
                </c:pt>
                <c:pt idx="3951">
                  <c:v>39742</c:v>
                </c:pt>
                <c:pt idx="3952">
                  <c:v>39743</c:v>
                </c:pt>
                <c:pt idx="3953">
                  <c:v>39744</c:v>
                </c:pt>
                <c:pt idx="3954">
                  <c:v>39745</c:v>
                </c:pt>
                <c:pt idx="3955">
                  <c:v>39746</c:v>
                </c:pt>
                <c:pt idx="3956">
                  <c:v>39747</c:v>
                </c:pt>
                <c:pt idx="3957">
                  <c:v>39748</c:v>
                </c:pt>
                <c:pt idx="3958">
                  <c:v>39749</c:v>
                </c:pt>
                <c:pt idx="3959">
                  <c:v>39750</c:v>
                </c:pt>
                <c:pt idx="3960">
                  <c:v>39751</c:v>
                </c:pt>
                <c:pt idx="3961">
                  <c:v>39752</c:v>
                </c:pt>
                <c:pt idx="3962">
                  <c:v>39753</c:v>
                </c:pt>
                <c:pt idx="3963">
                  <c:v>39754</c:v>
                </c:pt>
                <c:pt idx="3964">
                  <c:v>39755</c:v>
                </c:pt>
                <c:pt idx="3965">
                  <c:v>39756</c:v>
                </c:pt>
                <c:pt idx="3966">
                  <c:v>39757</c:v>
                </c:pt>
                <c:pt idx="3967">
                  <c:v>39758</c:v>
                </c:pt>
                <c:pt idx="3968">
                  <c:v>39759</c:v>
                </c:pt>
                <c:pt idx="3969">
                  <c:v>39760</c:v>
                </c:pt>
                <c:pt idx="3970">
                  <c:v>39761</c:v>
                </c:pt>
                <c:pt idx="3971">
                  <c:v>39762</c:v>
                </c:pt>
                <c:pt idx="3972">
                  <c:v>39763</c:v>
                </c:pt>
                <c:pt idx="3973">
                  <c:v>39764</c:v>
                </c:pt>
                <c:pt idx="3974">
                  <c:v>39765</c:v>
                </c:pt>
                <c:pt idx="3975">
                  <c:v>39766</c:v>
                </c:pt>
                <c:pt idx="3976">
                  <c:v>39767</c:v>
                </c:pt>
                <c:pt idx="3977">
                  <c:v>39768</c:v>
                </c:pt>
                <c:pt idx="3978">
                  <c:v>39769</c:v>
                </c:pt>
                <c:pt idx="3979">
                  <c:v>39770</c:v>
                </c:pt>
                <c:pt idx="3980">
                  <c:v>39771</c:v>
                </c:pt>
                <c:pt idx="3981">
                  <c:v>39772</c:v>
                </c:pt>
                <c:pt idx="3982">
                  <c:v>39773</c:v>
                </c:pt>
                <c:pt idx="3983">
                  <c:v>39774</c:v>
                </c:pt>
                <c:pt idx="3984">
                  <c:v>39775</c:v>
                </c:pt>
                <c:pt idx="3985">
                  <c:v>39776</c:v>
                </c:pt>
                <c:pt idx="3986">
                  <c:v>39777</c:v>
                </c:pt>
                <c:pt idx="3987">
                  <c:v>39778</c:v>
                </c:pt>
                <c:pt idx="3988">
                  <c:v>39779</c:v>
                </c:pt>
                <c:pt idx="3989">
                  <c:v>39780</c:v>
                </c:pt>
                <c:pt idx="3990">
                  <c:v>39781</c:v>
                </c:pt>
                <c:pt idx="3991">
                  <c:v>39782</c:v>
                </c:pt>
                <c:pt idx="3992">
                  <c:v>39783</c:v>
                </c:pt>
                <c:pt idx="3993">
                  <c:v>39784</c:v>
                </c:pt>
                <c:pt idx="3994">
                  <c:v>39785</c:v>
                </c:pt>
                <c:pt idx="3995">
                  <c:v>39786</c:v>
                </c:pt>
                <c:pt idx="3996">
                  <c:v>39787</c:v>
                </c:pt>
                <c:pt idx="3997">
                  <c:v>39788</c:v>
                </c:pt>
                <c:pt idx="3998">
                  <c:v>39789</c:v>
                </c:pt>
                <c:pt idx="3999">
                  <c:v>39790</c:v>
                </c:pt>
                <c:pt idx="4000">
                  <c:v>39791</c:v>
                </c:pt>
                <c:pt idx="4001">
                  <c:v>39792</c:v>
                </c:pt>
                <c:pt idx="4002">
                  <c:v>39793</c:v>
                </c:pt>
                <c:pt idx="4003">
                  <c:v>39794</c:v>
                </c:pt>
                <c:pt idx="4004">
                  <c:v>39795</c:v>
                </c:pt>
                <c:pt idx="4005">
                  <c:v>39796</c:v>
                </c:pt>
                <c:pt idx="4006">
                  <c:v>39797</c:v>
                </c:pt>
                <c:pt idx="4007">
                  <c:v>39798</c:v>
                </c:pt>
                <c:pt idx="4008">
                  <c:v>39799</c:v>
                </c:pt>
                <c:pt idx="4009">
                  <c:v>39800</c:v>
                </c:pt>
                <c:pt idx="4010">
                  <c:v>39801</c:v>
                </c:pt>
                <c:pt idx="4011">
                  <c:v>39802</c:v>
                </c:pt>
                <c:pt idx="4012">
                  <c:v>39803</c:v>
                </c:pt>
                <c:pt idx="4013">
                  <c:v>39804</c:v>
                </c:pt>
                <c:pt idx="4014">
                  <c:v>39805</c:v>
                </c:pt>
                <c:pt idx="4015">
                  <c:v>39806</c:v>
                </c:pt>
                <c:pt idx="4016">
                  <c:v>39807</c:v>
                </c:pt>
                <c:pt idx="4017">
                  <c:v>39808</c:v>
                </c:pt>
                <c:pt idx="4018">
                  <c:v>39809</c:v>
                </c:pt>
                <c:pt idx="4019">
                  <c:v>39810</c:v>
                </c:pt>
                <c:pt idx="4020">
                  <c:v>39811</c:v>
                </c:pt>
                <c:pt idx="4021">
                  <c:v>39812</c:v>
                </c:pt>
                <c:pt idx="4022">
                  <c:v>39813</c:v>
                </c:pt>
                <c:pt idx="4023">
                  <c:v>39814</c:v>
                </c:pt>
                <c:pt idx="4024">
                  <c:v>39815</c:v>
                </c:pt>
                <c:pt idx="4025">
                  <c:v>39816</c:v>
                </c:pt>
                <c:pt idx="4026">
                  <c:v>39817</c:v>
                </c:pt>
                <c:pt idx="4027">
                  <c:v>39818</c:v>
                </c:pt>
                <c:pt idx="4028">
                  <c:v>39819</c:v>
                </c:pt>
                <c:pt idx="4029">
                  <c:v>39820</c:v>
                </c:pt>
                <c:pt idx="4030">
                  <c:v>39821</c:v>
                </c:pt>
                <c:pt idx="4031">
                  <c:v>39822</c:v>
                </c:pt>
                <c:pt idx="4032">
                  <c:v>39823</c:v>
                </c:pt>
                <c:pt idx="4033">
                  <c:v>39824</c:v>
                </c:pt>
                <c:pt idx="4034">
                  <c:v>39825</c:v>
                </c:pt>
                <c:pt idx="4035">
                  <c:v>39826</c:v>
                </c:pt>
                <c:pt idx="4036">
                  <c:v>39827</c:v>
                </c:pt>
                <c:pt idx="4037">
                  <c:v>39828</c:v>
                </c:pt>
                <c:pt idx="4038">
                  <c:v>39829</c:v>
                </c:pt>
                <c:pt idx="4039">
                  <c:v>39830</c:v>
                </c:pt>
                <c:pt idx="4040">
                  <c:v>39831</c:v>
                </c:pt>
                <c:pt idx="4041">
                  <c:v>39832</c:v>
                </c:pt>
                <c:pt idx="4042">
                  <c:v>39833</c:v>
                </c:pt>
                <c:pt idx="4043">
                  <c:v>39834</c:v>
                </c:pt>
                <c:pt idx="4044">
                  <c:v>39835</c:v>
                </c:pt>
                <c:pt idx="4045">
                  <c:v>39836</c:v>
                </c:pt>
                <c:pt idx="4046">
                  <c:v>39837</c:v>
                </c:pt>
                <c:pt idx="4047">
                  <c:v>39838</c:v>
                </c:pt>
                <c:pt idx="4048">
                  <c:v>39839</c:v>
                </c:pt>
                <c:pt idx="4049">
                  <c:v>39840</c:v>
                </c:pt>
                <c:pt idx="4050">
                  <c:v>39841</c:v>
                </c:pt>
                <c:pt idx="4051">
                  <c:v>39842</c:v>
                </c:pt>
                <c:pt idx="4052">
                  <c:v>39843</c:v>
                </c:pt>
                <c:pt idx="4053">
                  <c:v>39844</c:v>
                </c:pt>
                <c:pt idx="4054">
                  <c:v>39845</c:v>
                </c:pt>
                <c:pt idx="4055">
                  <c:v>39846</c:v>
                </c:pt>
                <c:pt idx="4056">
                  <c:v>39847</c:v>
                </c:pt>
                <c:pt idx="4057">
                  <c:v>39848</c:v>
                </c:pt>
                <c:pt idx="4058">
                  <c:v>39849</c:v>
                </c:pt>
                <c:pt idx="4059">
                  <c:v>39850</c:v>
                </c:pt>
                <c:pt idx="4060">
                  <c:v>39851</c:v>
                </c:pt>
                <c:pt idx="4061">
                  <c:v>39852</c:v>
                </c:pt>
                <c:pt idx="4062">
                  <c:v>39853</c:v>
                </c:pt>
                <c:pt idx="4063">
                  <c:v>39854</c:v>
                </c:pt>
                <c:pt idx="4064">
                  <c:v>39855</c:v>
                </c:pt>
                <c:pt idx="4065">
                  <c:v>39856</c:v>
                </c:pt>
                <c:pt idx="4066">
                  <c:v>39857</c:v>
                </c:pt>
                <c:pt idx="4067">
                  <c:v>39858</c:v>
                </c:pt>
                <c:pt idx="4068">
                  <c:v>39859</c:v>
                </c:pt>
                <c:pt idx="4069">
                  <c:v>39860</c:v>
                </c:pt>
                <c:pt idx="4070">
                  <c:v>39861</c:v>
                </c:pt>
                <c:pt idx="4071">
                  <c:v>39862</c:v>
                </c:pt>
                <c:pt idx="4072">
                  <c:v>39863</c:v>
                </c:pt>
                <c:pt idx="4073">
                  <c:v>39864</c:v>
                </c:pt>
                <c:pt idx="4074">
                  <c:v>39865</c:v>
                </c:pt>
                <c:pt idx="4075">
                  <c:v>39866</c:v>
                </c:pt>
                <c:pt idx="4076">
                  <c:v>39867</c:v>
                </c:pt>
                <c:pt idx="4077">
                  <c:v>39868</c:v>
                </c:pt>
                <c:pt idx="4078">
                  <c:v>39869</c:v>
                </c:pt>
                <c:pt idx="4079">
                  <c:v>39870</c:v>
                </c:pt>
                <c:pt idx="4080">
                  <c:v>39871</c:v>
                </c:pt>
                <c:pt idx="4081">
                  <c:v>39872</c:v>
                </c:pt>
                <c:pt idx="4082">
                  <c:v>39873</c:v>
                </c:pt>
                <c:pt idx="4083">
                  <c:v>39874</c:v>
                </c:pt>
                <c:pt idx="4084">
                  <c:v>39875</c:v>
                </c:pt>
                <c:pt idx="4085">
                  <c:v>39876</c:v>
                </c:pt>
                <c:pt idx="4086">
                  <c:v>39877</c:v>
                </c:pt>
                <c:pt idx="4087">
                  <c:v>39878</c:v>
                </c:pt>
                <c:pt idx="4088">
                  <c:v>39879</c:v>
                </c:pt>
                <c:pt idx="4089">
                  <c:v>39880</c:v>
                </c:pt>
                <c:pt idx="4090">
                  <c:v>39881</c:v>
                </c:pt>
                <c:pt idx="4091">
                  <c:v>39882</c:v>
                </c:pt>
                <c:pt idx="4092">
                  <c:v>39883</c:v>
                </c:pt>
                <c:pt idx="4093">
                  <c:v>39884</c:v>
                </c:pt>
                <c:pt idx="4094">
                  <c:v>39885</c:v>
                </c:pt>
                <c:pt idx="4095">
                  <c:v>39886</c:v>
                </c:pt>
                <c:pt idx="4096">
                  <c:v>39887</c:v>
                </c:pt>
                <c:pt idx="4097">
                  <c:v>39888</c:v>
                </c:pt>
                <c:pt idx="4098">
                  <c:v>39889</c:v>
                </c:pt>
                <c:pt idx="4099">
                  <c:v>39890</c:v>
                </c:pt>
                <c:pt idx="4100">
                  <c:v>39891</c:v>
                </c:pt>
                <c:pt idx="4101">
                  <c:v>39892</c:v>
                </c:pt>
                <c:pt idx="4102">
                  <c:v>39893</c:v>
                </c:pt>
                <c:pt idx="4103">
                  <c:v>39894</c:v>
                </c:pt>
                <c:pt idx="4104">
                  <c:v>39895</c:v>
                </c:pt>
                <c:pt idx="4105">
                  <c:v>39896</c:v>
                </c:pt>
                <c:pt idx="4106">
                  <c:v>39897</c:v>
                </c:pt>
                <c:pt idx="4107">
                  <c:v>39898</c:v>
                </c:pt>
                <c:pt idx="4108">
                  <c:v>39899</c:v>
                </c:pt>
                <c:pt idx="4109">
                  <c:v>39900</c:v>
                </c:pt>
                <c:pt idx="4110">
                  <c:v>39901</c:v>
                </c:pt>
                <c:pt idx="4111">
                  <c:v>39902</c:v>
                </c:pt>
                <c:pt idx="4112">
                  <c:v>39903</c:v>
                </c:pt>
                <c:pt idx="4113">
                  <c:v>39904</c:v>
                </c:pt>
                <c:pt idx="4114">
                  <c:v>39905</c:v>
                </c:pt>
                <c:pt idx="4115">
                  <c:v>39906</c:v>
                </c:pt>
                <c:pt idx="4116">
                  <c:v>39907</c:v>
                </c:pt>
                <c:pt idx="4117">
                  <c:v>39908</c:v>
                </c:pt>
                <c:pt idx="4118">
                  <c:v>39909</c:v>
                </c:pt>
                <c:pt idx="4119">
                  <c:v>39910</c:v>
                </c:pt>
                <c:pt idx="4120">
                  <c:v>39911</c:v>
                </c:pt>
                <c:pt idx="4121">
                  <c:v>39912</c:v>
                </c:pt>
                <c:pt idx="4122">
                  <c:v>39913</c:v>
                </c:pt>
                <c:pt idx="4123">
                  <c:v>39914</c:v>
                </c:pt>
                <c:pt idx="4124">
                  <c:v>39915</c:v>
                </c:pt>
                <c:pt idx="4125">
                  <c:v>39916</c:v>
                </c:pt>
                <c:pt idx="4126">
                  <c:v>39917</c:v>
                </c:pt>
                <c:pt idx="4127">
                  <c:v>39918</c:v>
                </c:pt>
                <c:pt idx="4128">
                  <c:v>39919</c:v>
                </c:pt>
                <c:pt idx="4129">
                  <c:v>39920</c:v>
                </c:pt>
                <c:pt idx="4130">
                  <c:v>39921</c:v>
                </c:pt>
                <c:pt idx="4131">
                  <c:v>39922</c:v>
                </c:pt>
                <c:pt idx="4132">
                  <c:v>39923</c:v>
                </c:pt>
                <c:pt idx="4133">
                  <c:v>39924</c:v>
                </c:pt>
                <c:pt idx="4134">
                  <c:v>39925</c:v>
                </c:pt>
                <c:pt idx="4135">
                  <c:v>39926</c:v>
                </c:pt>
                <c:pt idx="4136">
                  <c:v>39927</c:v>
                </c:pt>
                <c:pt idx="4137">
                  <c:v>39928</c:v>
                </c:pt>
                <c:pt idx="4138">
                  <c:v>39929</c:v>
                </c:pt>
                <c:pt idx="4139">
                  <c:v>39930</c:v>
                </c:pt>
                <c:pt idx="4140">
                  <c:v>39931</c:v>
                </c:pt>
                <c:pt idx="4141">
                  <c:v>39932</c:v>
                </c:pt>
                <c:pt idx="4142">
                  <c:v>39933</c:v>
                </c:pt>
                <c:pt idx="4143">
                  <c:v>39934</c:v>
                </c:pt>
                <c:pt idx="4144">
                  <c:v>39935</c:v>
                </c:pt>
                <c:pt idx="4145">
                  <c:v>39936</c:v>
                </c:pt>
                <c:pt idx="4146">
                  <c:v>39937</c:v>
                </c:pt>
                <c:pt idx="4147">
                  <c:v>39938</c:v>
                </c:pt>
                <c:pt idx="4148">
                  <c:v>39939</c:v>
                </c:pt>
                <c:pt idx="4149">
                  <c:v>39940</c:v>
                </c:pt>
                <c:pt idx="4150">
                  <c:v>39941</c:v>
                </c:pt>
                <c:pt idx="4151">
                  <c:v>39942</c:v>
                </c:pt>
                <c:pt idx="4152">
                  <c:v>39943</c:v>
                </c:pt>
                <c:pt idx="4153">
                  <c:v>39944</c:v>
                </c:pt>
                <c:pt idx="4154">
                  <c:v>39945</c:v>
                </c:pt>
                <c:pt idx="4155">
                  <c:v>39946</c:v>
                </c:pt>
                <c:pt idx="4156">
                  <c:v>39947</c:v>
                </c:pt>
                <c:pt idx="4157">
                  <c:v>39948</c:v>
                </c:pt>
                <c:pt idx="4158">
                  <c:v>39949</c:v>
                </c:pt>
                <c:pt idx="4159">
                  <c:v>39950</c:v>
                </c:pt>
                <c:pt idx="4160">
                  <c:v>39951</c:v>
                </c:pt>
                <c:pt idx="4161">
                  <c:v>39952</c:v>
                </c:pt>
                <c:pt idx="4162">
                  <c:v>39953</c:v>
                </c:pt>
                <c:pt idx="4163">
                  <c:v>39954</c:v>
                </c:pt>
                <c:pt idx="4164">
                  <c:v>39955</c:v>
                </c:pt>
                <c:pt idx="4165">
                  <c:v>39956</c:v>
                </c:pt>
                <c:pt idx="4166">
                  <c:v>39957</c:v>
                </c:pt>
                <c:pt idx="4167">
                  <c:v>39958</c:v>
                </c:pt>
                <c:pt idx="4168">
                  <c:v>39959</c:v>
                </c:pt>
                <c:pt idx="4169">
                  <c:v>39960</c:v>
                </c:pt>
                <c:pt idx="4170">
                  <c:v>39961</c:v>
                </c:pt>
                <c:pt idx="4171">
                  <c:v>39962</c:v>
                </c:pt>
                <c:pt idx="4172">
                  <c:v>39963</c:v>
                </c:pt>
                <c:pt idx="4173">
                  <c:v>39964</c:v>
                </c:pt>
                <c:pt idx="4174">
                  <c:v>39965</c:v>
                </c:pt>
                <c:pt idx="4175">
                  <c:v>39966</c:v>
                </c:pt>
                <c:pt idx="4176">
                  <c:v>39967</c:v>
                </c:pt>
                <c:pt idx="4177">
                  <c:v>39968</c:v>
                </c:pt>
                <c:pt idx="4178">
                  <c:v>39969</c:v>
                </c:pt>
                <c:pt idx="4179">
                  <c:v>39970</c:v>
                </c:pt>
                <c:pt idx="4180">
                  <c:v>39971</c:v>
                </c:pt>
                <c:pt idx="4181">
                  <c:v>39972</c:v>
                </c:pt>
                <c:pt idx="4182">
                  <c:v>39973</c:v>
                </c:pt>
                <c:pt idx="4183">
                  <c:v>39974</c:v>
                </c:pt>
                <c:pt idx="4184">
                  <c:v>39975</c:v>
                </c:pt>
                <c:pt idx="4185">
                  <c:v>39976</c:v>
                </c:pt>
                <c:pt idx="4186">
                  <c:v>39977</c:v>
                </c:pt>
                <c:pt idx="4187">
                  <c:v>39978</c:v>
                </c:pt>
                <c:pt idx="4188">
                  <c:v>39979</c:v>
                </c:pt>
                <c:pt idx="4189">
                  <c:v>39980</c:v>
                </c:pt>
                <c:pt idx="4190">
                  <c:v>39981</c:v>
                </c:pt>
                <c:pt idx="4191">
                  <c:v>39982</c:v>
                </c:pt>
                <c:pt idx="4192">
                  <c:v>39983</c:v>
                </c:pt>
                <c:pt idx="4193">
                  <c:v>39984</c:v>
                </c:pt>
                <c:pt idx="4194">
                  <c:v>39985</c:v>
                </c:pt>
                <c:pt idx="4195">
                  <c:v>39986</c:v>
                </c:pt>
                <c:pt idx="4196">
                  <c:v>39987</c:v>
                </c:pt>
                <c:pt idx="4197">
                  <c:v>39988</c:v>
                </c:pt>
                <c:pt idx="4198">
                  <c:v>39989</c:v>
                </c:pt>
                <c:pt idx="4199">
                  <c:v>39990</c:v>
                </c:pt>
                <c:pt idx="4200">
                  <c:v>39991</c:v>
                </c:pt>
                <c:pt idx="4201">
                  <c:v>39992</c:v>
                </c:pt>
                <c:pt idx="4202">
                  <c:v>39993</c:v>
                </c:pt>
                <c:pt idx="4203">
                  <c:v>39994</c:v>
                </c:pt>
                <c:pt idx="4204">
                  <c:v>39995</c:v>
                </c:pt>
                <c:pt idx="4205">
                  <c:v>39996</c:v>
                </c:pt>
                <c:pt idx="4206">
                  <c:v>39997</c:v>
                </c:pt>
                <c:pt idx="4207">
                  <c:v>39998</c:v>
                </c:pt>
                <c:pt idx="4208">
                  <c:v>39999</c:v>
                </c:pt>
                <c:pt idx="4209">
                  <c:v>40000</c:v>
                </c:pt>
                <c:pt idx="4210">
                  <c:v>40001</c:v>
                </c:pt>
                <c:pt idx="4211">
                  <c:v>40002</c:v>
                </c:pt>
                <c:pt idx="4212">
                  <c:v>40003</c:v>
                </c:pt>
                <c:pt idx="4213">
                  <c:v>40004</c:v>
                </c:pt>
                <c:pt idx="4214">
                  <c:v>40005</c:v>
                </c:pt>
                <c:pt idx="4215">
                  <c:v>40006</c:v>
                </c:pt>
                <c:pt idx="4216">
                  <c:v>40007</c:v>
                </c:pt>
                <c:pt idx="4217">
                  <c:v>40008</c:v>
                </c:pt>
                <c:pt idx="4218">
                  <c:v>40009</c:v>
                </c:pt>
                <c:pt idx="4219">
                  <c:v>40010</c:v>
                </c:pt>
                <c:pt idx="4220">
                  <c:v>40011</c:v>
                </c:pt>
                <c:pt idx="4221">
                  <c:v>40012</c:v>
                </c:pt>
                <c:pt idx="4222">
                  <c:v>40013</c:v>
                </c:pt>
                <c:pt idx="4223">
                  <c:v>40014</c:v>
                </c:pt>
                <c:pt idx="4224">
                  <c:v>40015</c:v>
                </c:pt>
                <c:pt idx="4225">
                  <c:v>40016</c:v>
                </c:pt>
                <c:pt idx="4226">
                  <c:v>40017</c:v>
                </c:pt>
                <c:pt idx="4227">
                  <c:v>40018</c:v>
                </c:pt>
                <c:pt idx="4228">
                  <c:v>40019</c:v>
                </c:pt>
                <c:pt idx="4229">
                  <c:v>40020</c:v>
                </c:pt>
                <c:pt idx="4230">
                  <c:v>40021</c:v>
                </c:pt>
                <c:pt idx="4231">
                  <c:v>40022</c:v>
                </c:pt>
                <c:pt idx="4232">
                  <c:v>40023</c:v>
                </c:pt>
                <c:pt idx="4233">
                  <c:v>40024</c:v>
                </c:pt>
                <c:pt idx="4234">
                  <c:v>40025</c:v>
                </c:pt>
                <c:pt idx="4235">
                  <c:v>40026</c:v>
                </c:pt>
                <c:pt idx="4236">
                  <c:v>40027</c:v>
                </c:pt>
                <c:pt idx="4237">
                  <c:v>40028</c:v>
                </c:pt>
                <c:pt idx="4238">
                  <c:v>40029</c:v>
                </c:pt>
                <c:pt idx="4239">
                  <c:v>40030</c:v>
                </c:pt>
                <c:pt idx="4240">
                  <c:v>40031</c:v>
                </c:pt>
                <c:pt idx="4241">
                  <c:v>40032</c:v>
                </c:pt>
                <c:pt idx="4242">
                  <c:v>40033</c:v>
                </c:pt>
                <c:pt idx="4243">
                  <c:v>40034</c:v>
                </c:pt>
                <c:pt idx="4244">
                  <c:v>40035</c:v>
                </c:pt>
                <c:pt idx="4245">
                  <c:v>40036</c:v>
                </c:pt>
                <c:pt idx="4246">
                  <c:v>40037</c:v>
                </c:pt>
                <c:pt idx="4247">
                  <c:v>40038</c:v>
                </c:pt>
                <c:pt idx="4248">
                  <c:v>40039</c:v>
                </c:pt>
                <c:pt idx="4249">
                  <c:v>40040</c:v>
                </c:pt>
                <c:pt idx="4250">
                  <c:v>40041</c:v>
                </c:pt>
                <c:pt idx="4251">
                  <c:v>40042</c:v>
                </c:pt>
                <c:pt idx="4252">
                  <c:v>40043</c:v>
                </c:pt>
                <c:pt idx="4253">
                  <c:v>40044</c:v>
                </c:pt>
                <c:pt idx="4254">
                  <c:v>40045</c:v>
                </c:pt>
                <c:pt idx="4255">
                  <c:v>40046</c:v>
                </c:pt>
                <c:pt idx="4256">
                  <c:v>40047</c:v>
                </c:pt>
                <c:pt idx="4257">
                  <c:v>40048</c:v>
                </c:pt>
                <c:pt idx="4258">
                  <c:v>40049</c:v>
                </c:pt>
                <c:pt idx="4259">
                  <c:v>40050</c:v>
                </c:pt>
                <c:pt idx="4260">
                  <c:v>40051</c:v>
                </c:pt>
                <c:pt idx="4261">
                  <c:v>40052</c:v>
                </c:pt>
                <c:pt idx="4262">
                  <c:v>40053</c:v>
                </c:pt>
                <c:pt idx="4263">
                  <c:v>40054</c:v>
                </c:pt>
                <c:pt idx="4264">
                  <c:v>40055</c:v>
                </c:pt>
                <c:pt idx="4265">
                  <c:v>40056</c:v>
                </c:pt>
                <c:pt idx="4266">
                  <c:v>40057</c:v>
                </c:pt>
                <c:pt idx="4267">
                  <c:v>40058</c:v>
                </c:pt>
                <c:pt idx="4268">
                  <c:v>40059</c:v>
                </c:pt>
                <c:pt idx="4269">
                  <c:v>40060</c:v>
                </c:pt>
                <c:pt idx="4270">
                  <c:v>40061</c:v>
                </c:pt>
                <c:pt idx="4271">
                  <c:v>40062</c:v>
                </c:pt>
                <c:pt idx="4272">
                  <c:v>40063</c:v>
                </c:pt>
                <c:pt idx="4273">
                  <c:v>40064</c:v>
                </c:pt>
                <c:pt idx="4274">
                  <c:v>40065</c:v>
                </c:pt>
                <c:pt idx="4275">
                  <c:v>40066</c:v>
                </c:pt>
                <c:pt idx="4276">
                  <c:v>40067</c:v>
                </c:pt>
                <c:pt idx="4277">
                  <c:v>40068</c:v>
                </c:pt>
                <c:pt idx="4278">
                  <c:v>40069</c:v>
                </c:pt>
                <c:pt idx="4279">
                  <c:v>40070</c:v>
                </c:pt>
                <c:pt idx="4280">
                  <c:v>40071</c:v>
                </c:pt>
                <c:pt idx="4281">
                  <c:v>40072</c:v>
                </c:pt>
                <c:pt idx="4282">
                  <c:v>40073</c:v>
                </c:pt>
                <c:pt idx="4283">
                  <c:v>40074</c:v>
                </c:pt>
                <c:pt idx="4284">
                  <c:v>40075</c:v>
                </c:pt>
                <c:pt idx="4285">
                  <c:v>40076</c:v>
                </c:pt>
                <c:pt idx="4286">
                  <c:v>40077</c:v>
                </c:pt>
                <c:pt idx="4287">
                  <c:v>40078</c:v>
                </c:pt>
                <c:pt idx="4288">
                  <c:v>40079</c:v>
                </c:pt>
                <c:pt idx="4289">
                  <c:v>40080</c:v>
                </c:pt>
                <c:pt idx="4290">
                  <c:v>40081</c:v>
                </c:pt>
                <c:pt idx="4291">
                  <c:v>40082</c:v>
                </c:pt>
                <c:pt idx="4292">
                  <c:v>40083</c:v>
                </c:pt>
                <c:pt idx="4293">
                  <c:v>40084</c:v>
                </c:pt>
                <c:pt idx="4294">
                  <c:v>40085</c:v>
                </c:pt>
                <c:pt idx="4295">
                  <c:v>40086</c:v>
                </c:pt>
                <c:pt idx="4296">
                  <c:v>40087</c:v>
                </c:pt>
                <c:pt idx="4297">
                  <c:v>40088</c:v>
                </c:pt>
                <c:pt idx="4298">
                  <c:v>40089</c:v>
                </c:pt>
                <c:pt idx="4299">
                  <c:v>40090</c:v>
                </c:pt>
                <c:pt idx="4300">
                  <c:v>40091</c:v>
                </c:pt>
                <c:pt idx="4301">
                  <c:v>40092</c:v>
                </c:pt>
                <c:pt idx="4302">
                  <c:v>40093</c:v>
                </c:pt>
                <c:pt idx="4303">
                  <c:v>40094</c:v>
                </c:pt>
                <c:pt idx="4304">
                  <c:v>40095</c:v>
                </c:pt>
                <c:pt idx="4305">
                  <c:v>40096</c:v>
                </c:pt>
                <c:pt idx="4306">
                  <c:v>40097</c:v>
                </c:pt>
                <c:pt idx="4307">
                  <c:v>40098</c:v>
                </c:pt>
                <c:pt idx="4308">
                  <c:v>40099</c:v>
                </c:pt>
                <c:pt idx="4309">
                  <c:v>40100</c:v>
                </c:pt>
                <c:pt idx="4310">
                  <c:v>40101</c:v>
                </c:pt>
                <c:pt idx="4311">
                  <c:v>40102</c:v>
                </c:pt>
                <c:pt idx="4312">
                  <c:v>40103</c:v>
                </c:pt>
                <c:pt idx="4313">
                  <c:v>40104</c:v>
                </c:pt>
                <c:pt idx="4314">
                  <c:v>40105</c:v>
                </c:pt>
                <c:pt idx="4315">
                  <c:v>40106</c:v>
                </c:pt>
                <c:pt idx="4316">
                  <c:v>40107</c:v>
                </c:pt>
                <c:pt idx="4317">
                  <c:v>40108</c:v>
                </c:pt>
                <c:pt idx="4318">
                  <c:v>40109</c:v>
                </c:pt>
                <c:pt idx="4319">
                  <c:v>40110</c:v>
                </c:pt>
                <c:pt idx="4320">
                  <c:v>40111</c:v>
                </c:pt>
                <c:pt idx="4321">
                  <c:v>40112</c:v>
                </c:pt>
                <c:pt idx="4322">
                  <c:v>40113</c:v>
                </c:pt>
                <c:pt idx="4323">
                  <c:v>40114</c:v>
                </c:pt>
                <c:pt idx="4324">
                  <c:v>40115</c:v>
                </c:pt>
                <c:pt idx="4325">
                  <c:v>40116</c:v>
                </c:pt>
                <c:pt idx="4326">
                  <c:v>40117</c:v>
                </c:pt>
                <c:pt idx="4327">
                  <c:v>40118</c:v>
                </c:pt>
                <c:pt idx="4328">
                  <c:v>40119</c:v>
                </c:pt>
                <c:pt idx="4329">
                  <c:v>40120</c:v>
                </c:pt>
                <c:pt idx="4330">
                  <c:v>40121</c:v>
                </c:pt>
                <c:pt idx="4331">
                  <c:v>40122</c:v>
                </c:pt>
                <c:pt idx="4332">
                  <c:v>40123</c:v>
                </c:pt>
                <c:pt idx="4333">
                  <c:v>40124</c:v>
                </c:pt>
                <c:pt idx="4334">
                  <c:v>40125</c:v>
                </c:pt>
                <c:pt idx="4335">
                  <c:v>40126</c:v>
                </c:pt>
                <c:pt idx="4336">
                  <c:v>40127</c:v>
                </c:pt>
                <c:pt idx="4337">
                  <c:v>40128</c:v>
                </c:pt>
                <c:pt idx="4338">
                  <c:v>40129</c:v>
                </c:pt>
                <c:pt idx="4339">
                  <c:v>40130</c:v>
                </c:pt>
                <c:pt idx="4340">
                  <c:v>40131</c:v>
                </c:pt>
                <c:pt idx="4341">
                  <c:v>40132</c:v>
                </c:pt>
                <c:pt idx="4342">
                  <c:v>40133</c:v>
                </c:pt>
                <c:pt idx="4343">
                  <c:v>40134</c:v>
                </c:pt>
                <c:pt idx="4344">
                  <c:v>40135</c:v>
                </c:pt>
                <c:pt idx="4345">
                  <c:v>40136</c:v>
                </c:pt>
                <c:pt idx="4346">
                  <c:v>40137</c:v>
                </c:pt>
                <c:pt idx="4347">
                  <c:v>40138</c:v>
                </c:pt>
                <c:pt idx="4348">
                  <c:v>40139</c:v>
                </c:pt>
                <c:pt idx="4349">
                  <c:v>40140</c:v>
                </c:pt>
                <c:pt idx="4350">
                  <c:v>40141</c:v>
                </c:pt>
                <c:pt idx="4351">
                  <c:v>40142</c:v>
                </c:pt>
                <c:pt idx="4352">
                  <c:v>40143</c:v>
                </c:pt>
                <c:pt idx="4353">
                  <c:v>40144</c:v>
                </c:pt>
                <c:pt idx="4354">
                  <c:v>40145</c:v>
                </c:pt>
                <c:pt idx="4355">
                  <c:v>40146</c:v>
                </c:pt>
                <c:pt idx="4356">
                  <c:v>40147</c:v>
                </c:pt>
                <c:pt idx="4357">
                  <c:v>40148</c:v>
                </c:pt>
                <c:pt idx="4358">
                  <c:v>40149</c:v>
                </c:pt>
                <c:pt idx="4359">
                  <c:v>40150</c:v>
                </c:pt>
                <c:pt idx="4360">
                  <c:v>40151</c:v>
                </c:pt>
                <c:pt idx="4361">
                  <c:v>40152</c:v>
                </c:pt>
                <c:pt idx="4362">
                  <c:v>40153</c:v>
                </c:pt>
                <c:pt idx="4363">
                  <c:v>40154</c:v>
                </c:pt>
                <c:pt idx="4364">
                  <c:v>40155</c:v>
                </c:pt>
                <c:pt idx="4365">
                  <c:v>40156</c:v>
                </c:pt>
                <c:pt idx="4366">
                  <c:v>40157</c:v>
                </c:pt>
                <c:pt idx="4367">
                  <c:v>40158</c:v>
                </c:pt>
                <c:pt idx="4368">
                  <c:v>40159</c:v>
                </c:pt>
                <c:pt idx="4369">
                  <c:v>40160</c:v>
                </c:pt>
                <c:pt idx="4370">
                  <c:v>40161</c:v>
                </c:pt>
                <c:pt idx="4371">
                  <c:v>40162</c:v>
                </c:pt>
                <c:pt idx="4372">
                  <c:v>40163</c:v>
                </c:pt>
                <c:pt idx="4373">
                  <c:v>40164</c:v>
                </c:pt>
                <c:pt idx="4374">
                  <c:v>40165</c:v>
                </c:pt>
                <c:pt idx="4375">
                  <c:v>40166</c:v>
                </c:pt>
                <c:pt idx="4376">
                  <c:v>40167</c:v>
                </c:pt>
                <c:pt idx="4377">
                  <c:v>40168</c:v>
                </c:pt>
                <c:pt idx="4378">
                  <c:v>40169</c:v>
                </c:pt>
                <c:pt idx="4379">
                  <c:v>40170</c:v>
                </c:pt>
                <c:pt idx="4380">
                  <c:v>40171</c:v>
                </c:pt>
                <c:pt idx="4381">
                  <c:v>40172</c:v>
                </c:pt>
                <c:pt idx="4382">
                  <c:v>40173</c:v>
                </c:pt>
                <c:pt idx="4383">
                  <c:v>40174</c:v>
                </c:pt>
                <c:pt idx="4384">
                  <c:v>40175</c:v>
                </c:pt>
                <c:pt idx="4385">
                  <c:v>40176</c:v>
                </c:pt>
                <c:pt idx="4386">
                  <c:v>40177</c:v>
                </c:pt>
                <c:pt idx="4387">
                  <c:v>40178</c:v>
                </c:pt>
                <c:pt idx="4388">
                  <c:v>40179</c:v>
                </c:pt>
                <c:pt idx="4389">
                  <c:v>40180</c:v>
                </c:pt>
                <c:pt idx="4390">
                  <c:v>40181</c:v>
                </c:pt>
                <c:pt idx="4391">
                  <c:v>40182</c:v>
                </c:pt>
                <c:pt idx="4392">
                  <c:v>40183</c:v>
                </c:pt>
                <c:pt idx="4393">
                  <c:v>40184</c:v>
                </c:pt>
                <c:pt idx="4394">
                  <c:v>40185</c:v>
                </c:pt>
                <c:pt idx="4395">
                  <c:v>40186</c:v>
                </c:pt>
                <c:pt idx="4396">
                  <c:v>40187</c:v>
                </c:pt>
                <c:pt idx="4397">
                  <c:v>40188</c:v>
                </c:pt>
                <c:pt idx="4398">
                  <c:v>40189</c:v>
                </c:pt>
                <c:pt idx="4399">
                  <c:v>40190</c:v>
                </c:pt>
                <c:pt idx="4400">
                  <c:v>40191</c:v>
                </c:pt>
                <c:pt idx="4401">
                  <c:v>40192</c:v>
                </c:pt>
                <c:pt idx="4402">
                  <c:v>40193</c:v>
                </c:pt>
                <c:pt idx="4403">
                  <c:v>40194</c:v>
                </c:pt>
                <c:pt idx="4404">
                  <c:v>40195</c:v>
                </c:pt>
                <c:pt idx="4405">
                  <c:v>40196</c:v>
                </c:pt>
                <c:pt idx="4406">
                  <c:v>40197</c:v>
                </c:pt>
                <c:pt idx="4407">
                  <c:v>40198</c:v>
                </c:pt>
                <c:pt idx="4408">
                  <c:v>40199</c:v>
                </c:pt>
                <c:pt idx="4409">
                  <c:v>40200</c:v>
                </c:pt>
                <c:pt idx="4410">
                  <c:v>40201</c:v>
                </c:pt>
                <c:pt idx="4411">
                  <c:v>40202</c:v>
                </c:pt>
                <c:pt idx="4412">
                  <c:v>40203</c:v>
                </c:pt>
                <c:pt idx="4413">
                  <c:v>40204</c:v>
                </c:pt>
                <c:pt idx="4414">
                  <c:v>40205</c:v>
                </c:pt>
                <c:pt idx="4415">
                  <c:v>40206</c:v>
                </c:pt>
                <c:pt idx="4416">
                  <c:v>40207</c:v>
                </c:pt>
                <c:pt idx="4417">
                  <c:v>40208</c:v>
                </c:pt>
                <c:pt idx="4418">
                  <c:v>40209</c:v>
                </c:pt>
                <c:pt idx="4419">
                  <c:v>40210</c:v>
                </c:pt>
                <c:pt idx="4420">
                  <c:v>40211</c:v>
                </c:pt>
                <c:pt idx="4421">
                  <c:v>40212</c:v>
                </c:pt>
                <c:pt idx="4422">
                  <c:v>40213</c:v>
                </c:pt>
                <c:pt idx="4423">
                  <c:v>40214</c:v>
                </c:pt>
                <c:pt idx="4424">
                  <c:v>40215</c:v>
                </c:pt>
                <c:pt idx="4425">
                  <c:v>40216</c:v>
                </c:pt>
                <c:pt idx="4426">
                  <c:v>40217</c:v>
                </c:pt>
                <c:pt idx="4427">
                  <c:v>40218</c:v>
                </c:pt>
                <c:pt idx="4428">
                  <c:v>40219</c:v>
                </c:pt>
                <c:pt idx="4429">
                  <c:v>40220</c:v>
                </c:pt>
                <c:pt idx="4430">
                  <c:v>40221</c:v>
                </c:pt>
                <c:pt idx="4431">
                  <c:v>40222</c:v>
                </c:pt>
                <c:pt idx="4432">
                  <c:v>40223</c:v>
                </c:pt>
                <c:pt idx="4433">
                  <c:v>40224</c:v>
                </c:pt>
                <c:pt idx="4434">
                  <c:v>40225</c:v>
                </c:pt>
                <c:pt idx="4435">
                  <c:v>40226</c:v>
                </c:pt>
                <c:pt idx="4436">
                  <c:v>40227</c:v>
                </c:pt>
                <c:pt idx="4437">
                  <c:v>40228</c:v>
                </c:pt>
                <c:pt idx="4438">
                  <c:v>40229</c:v>
                </c:pt>
                <c:pt idx="4439">
                  <c:v>40230</c:v>
                </c:pt>
                <c:pt idx="4440">
                  <c:v>40231</c:v>
                </c:pt>
                <c:pt idx="4441">
                  <c:v>40232</c:v>
                </c:pt>
                <c:pt idx="4442">
                  <c:v>40233</c:v>
                </c:pt>
                <c:pt idx="4443">
                  <c:v>40234</c:v>
                </c:pt>
                <c:pt idx="4444">
                  <c:v>40235</c:v>
                </c:pt>
                <c:pt idx="4445">
                  <c:v>40236</c:v>
                </c:pt>
                <c:pt idx="4446">
                  <c:v>40237</c:v>
                </c:pt>
                <c:pt idx="4447">
                  <c:v>40238</c:v>
                </c:pt>
                <c:pt idx="4448">
                  <c:v>40239</c:v>
                </c:pt>
                <c:pt idx="4449">
                  <c:v>40240</c:v>
                </c:pt>
                <c:pt idx="4450">
                  <c:v>40241</c:v>
                </c:pt>
                <c:pt idx="4451">
                  <c:v>40242</c:v>
                </c:pt>
                <c:pt idx="4452">
                  <c:v>40243</c:v>
                </c:pt>
                <c:pt idx="4453">
                  <c:v>40244</c:v>
                </c:pt>
                <c:pt idx="4454">
                  <c:v>40245</c:v>
                </c:pt>
                <c:pt idx="4455">
                  <c:v>40246</c:v>
                </c:pt>
                <c:pt idx="4456">
                  <c:v>40247</c:v>
                </c:pt>
                <c:pt idx="4457">
                  <c:v>40248</c:v>
                </c:pt>
                <c:pt idx="4458">
                  <c:v>40249</c:v>
                </c:pt>
                <c:pt idx="4459">
                  <c:v>40250</c:v>
                </c:pt>
                <c:pt idx="4460">
                  <c:v>40251</c:v>
                </c:pt>
                <c:pt idx="4461">
                  <c:v>40252</c:v>
                </c:pt>
                <c:pt idx="4462">
                  <c:v>40253</c:v>
                </c:pt>
                <c:pt idx="4463">
                  <c:v>40254</c:v>
                </c:pt>
                <c:pt idx="4464">
                  <c:v>40255</c:v>
                </c:pt>
                <c:pt idx="4465">
                  <c:v>40256</c:v>
                </c:pt>
                <c:pt idx="4466">
                  <c:v>40257</c:v>
                </c:pt>
                <c:pt idx="4467">
                  <c:v>40258</c:v>
                </c:pt>
                <c:pt idx="4468">
                  <c:v>40259</c:v>
                </c:pt>
                <c:pt idx="4469">
                  <c:v>40260</c:v>
                </c:pt>
                <c:pt idx="4470">
                  <c:v>40261</c:v>
                </c:pt>
                <c:pt idx="4471">
                  <c:v>40262</c:v>
                </c:pt>
                <c:pt idx="4472">
                  <c:v>40263</c:v>
                </c:pt>
                <c:pt idx="4473">
                  <c:v>40264</c:v>
                </c:pt>
                <c:pt idx="4474">
                  <c:v>40265</c:v>
                </c:pt>
                <c:pt idx="4475">
                  <c:v>40266</c:v>
                </c:pt>
                <c:pt idx="4476">
                  <c:v>40267</c:v>
                </c:pt>
                <c:pt idx="4477">
                  <c:v>40268</c:v>
                </c:pt>
                <c:pt idx="4478">
                  <c:v>40269</c:v>
                </c:pt>
                <c:pt idx="4479">
                  <c:v>40270</c:v>
                </c:pt>
                <c:pt idx="4480">
                  <c:v>40271</c:v>
                </c:pt>
                <c:pt idx="4481">
                  <c:v>40272</c:v>
                </c:pt>
                <c:pt idx="4482">
                  <c:v>40273</c:v>
                </c:pt>
                <c:pt idx="4483">
                  <c:v>40274</c:v>
                </c:pt>
                <c:pt idx="4484">
                  <c:v>40275</c:v>
                </c:pt>
                <c:pt idx="4485">
                  <c:v>40276</c:v>
                </c:pt>
                <c:pt idx="4486">
                  <c:v>40277</c:v>
                </c:pt>
                <c:pt idx="4487">
                  <c:v>40278</c:v>
                </c:pt>
                <c:pt idx="4488">
                  <c:v>40279</c:v>
                </c:pt>
                <c:pt idx="4489">
                  <c:v>40280</c:v>
                </c:pt>
                <c:pt idx="4490">
                  <c:v>40281</c:v>
                </c:pt>
                <c:pt idx="4491">
                  <c:v>40282</c:v>
                </c:pt>
                <c:pt idx="4492">
                  <c:v>40283</c:v>
                </c:pt>
                <c:pt idx="4493">
                  <c:v>40284</c:v>
                </c:pt>
                <c:pt idx="4494">
                  <c:v>40285</c:v>
                </c:pt>
                <c:pt idx="4495">
                  <c:v>40286</c:v>
                </c:pt>
                <c:pt idx="4496">
                  <c:v>40287</c:v>
                </c:pt>
                <c:pt idx="4497">
                  <c:v>40288</c:v>
                </c:pt>
                <c:pt idx="4498">
                  <c:v>40289</c:v>
                </c:pt>
                <c:pt idx="4499">
                  <c:v>40290</c:v>
                </c:pt>
                <c:pt idx="4500">
                  <c:v>40291</c:v>
                </c:pt>
                <c:pt idx="4501">
                  <c:v>40292</c:v>
                </c:pt>
                <c:pt idx="4502">
                  <c:v>40293</c:v>
                </c:pt>
                <c:pt idx="4503">
                  <c:v>40294</c:v>
                </c:pt>
                <c:pt idx="4504">
                  <c:v>40295</c:v>
                </c:pt>
                <c:pt idx="4505">
                  <c:v>40296</c:v>
                </c:pt>
                <c:pt idx="4506">
                  <c:v>40297</c:v>
                </c:pt>
                <c:pt idx="4507">
                  <c:v>40298</c:v>
                </c:pt>
                <c:pt idx="4508">
                  <c:v>40299</c:v>
                </c:pt>
                <c:pt idx="4509">
                  <c:v>40300</c:v>
                </c:pt>
                <c:pt idx="4510">
                  <c:v>40301</c:v>
                </c:pt>
                <c:pt idx="4511">
                  <c:v>40302</c:v>
                </c:pt>
                <c:pt idx="4512">
                  <c:v>40303</c:v>
                </c:pt>
                <c:pt idx="4513">
                  <c:v>40304</c:v>
                </c:pt>
                <c:pt idx="4514">
                  <c:v>40305</c:v>
                </c:pt>
                <c:pt idx="4515">
                  <c:v>40306</c:v>
                </c:pt>
                <c:pt idx="4516">
                  <c:v>40307</c:v>
                </c:pt>
                <c:pt idx="4517">
                  <c:v>40308</c:v>
                </c:pt>
                <c:pt idx="4518">
                  <c:v>40309</c:v>
                </c:pt>
                <c:pt idx="4519">
                  <c:v>40310</c:v>
                </c:pt>
                <c:pt idx="4520">
                  <c:v>40311</c:v>
                </c:pt>
                <c:pt idx="4521">
                  <c:v>40312</c:v>
                </c:pt>
                <c:pt idx="4522">
                  <c:v>40313</c:v>
                </c:pt>
                <c:pt idx="4523">
                  <c:v>40314</c:v>
                </c:pt>
                <c:pt idx="4524">
                  <c:v>40315</c:v>
                </c:pt>
                <c:pt idx="4525">
                  <c:v>40316</c:v>
                </c:pt>
                <c:pt idx="4526">
                  <c:v>40317</c:v>
                </c:pt>
                <c:pt idx="4527">
                  <c:v>40318</c:v>
                </c:pt>
                <c:pt idx="4528">
                  <c:v>40319</c:v>
                </c:pt>
                <c:pt idx="4529">
                  <c:v>40320</c:v>
                </c:pt>
                <c:pt idx="4530">
                  <c:v>40321</c:v>
                </c:pt>
                <c:pt idx="4531">
                  <c:v>40322</c:v>
                </c:pt>
                <c:pt idx="4532">
                  <c:v>40323</c:v>
                </c:pt>
                <c:pt idx="4533">
                  <c:v>40324</c:v>
                </c:pt>
                <c:pt idx="4534">
                  <c:v>40325</c:v>
                </c:pt>
                <c:pt idx="4535">
                  <c:v>40326</c:v>
                </c:pt>
                <c:pt idx="4536">
                  <c:v>40327</c:v>
                </c:pt>
                <c:pt idx="4537">
                  <c:v>40328</c:v>
                </c:pt>
                <c:pt idx="4538">
                  <c:v>40329</c:v>
                </c:pt>
                <c:pt idx="4539">
                  <c:v>40330</c:v>
                </c:pt>
                <c:pt idx="4540">
                  <c:v>40331</c:v>
                </c:pt>
                <c:pt idx="4541">
                  <c:v>40332</c:v>
                </c:pt>
                <c:pt idx="4542">
                  <c:v>40333</c:v>
                </c:pt>
                <c:pt idx="4543">
                  <c:v>40334</c:v>
                </c:pt>
                <c:pt idx="4544">
                  <c:v>40335</c:v>
                </c:pt>
                <c:pt idx="4545">
                  <c:v>40336</c:v>
                </c:pt>
                <c:pt idx="4546">
                  <c:v>40337</c:v>
                </c:pt>
                <c:pt idx="4547">
                  <c:v>40338</c:v>
                </c:pt>
                <c:pt idx="4548">
                  <c:v>40339</c:v>
                </c:pt>
                <c:pt idx="4549">
                  <c:v>40340</c:v>
                </c:pt>
                <c:pt idx="4550">
                  <c:v>40341</c:v>
                </c:pt>
                <c:pt idx="4551">
                  <c:v>40342</c:v>
                </c:pt>
                <c:pt idx="4552">
                  <c:v>40343</c:v>
                </c:pt>
                <c:pt idx="4553">
                  <c:v>40344</c:v>
                </c:pt>
                <c:pt idx="4554">
                  <c:v>40345</c:v>
                </c:pt>
                <c:pt idx="4555">
                  <c:v>40346</c:v>
                </c:pt>
                <c:pt idx="4556">
                  <c:v>40347</c:v>
                </c:pt>
                <c:pt idx="4557">
                  <c:v>40348</c:v>
                </c:pt>
                <c:pt idx="4558">
                  <c:v>40349</c:v>
                </c:pt>
                <c:pt idx="4559">
                  <c:v>40350</c:v>
                </c:pt>
                <c:pt idx="4560">
                  <c:v>40351</c:v>
                </c:pt>
                <c:pt idx="4561">
                  <c:v>40352</c:v>
                </c:pt>
                <c:pt idx="4562">
                  <c:v>40353</c:v>
                </c:pt>
                <c:pt idx="4563">
                  <c:v>40354</c:v>
                </c:pt>
                <c:pt idx="4564">
                  <c:v>40355</c:v>
                </c:pt>
                <c:pt idx="4565">
                  <c:v>40356</c:v>
                </c:pt>
                <c:pt idx="4566">
                  <c:v>40357</c:v>
                </c:pt>
                <c:pt idx="4567">
                  <c:v>40358</c:v>
                </c:pt>
                <c:pt idx="4568">
                  <c:v>40359</c:v>
                </c:pt>
                <c:pt idx="4569">
                  <c:v>40360</c:v>
                </c:pt>
                <c:pt idx="4570">
                  <c:v>40361</c:v>
                </c:pt>
                <c:pt idx="4571">
                  <c:v>40362</c:v>
                </c:pt>
                <c:pt idx="4572">
                  <c:v>40363</c:v>
                </c:pt>
                <c:pt idx="4573">
                  <c:v>40364</c:v>
                </c:pt>
                <c:pt idx="4574">
                  <c:v>40365</c:v>
                </c:pt>
                <c:pt idx="4575">
                  <c:v>40366</c:v>
                </c:pt>
                <c:pt idx="4576">
                  <c:v>40367</c:v>
                </c:pt>
                <c:pt idx="4577">
                  <c:v>40368</c:v>
                </c:pt>
                <c:pt idx="4578">
                  <c:v>40369</c:v>
                </c:pt>
                <c:pt idx="4579">
                  <c:v>40370</c:v>
                </c:pt>
                <c:pt idx="4580">
                  <c:v>40371</c:v>
                </c:pt>
                <c:pt idx="4581">
                  <c:v>40372</c:v>
                </c:pt>
                <c:pt idx="4582">
                  <c:v>40373</c:v>
                </c:pt>
                <c:pt idx="4583">
                  <c:v>40374</c:v>
                </c:pt>
                <c:pt idx="4584">
                  <c:v>40375</c:v>
                </c:pt>
                <c:pt idx="4585">
                  <c:v>40376</c:v>
                </c:pt>
                <c:pt idx="4586">
                  <c:v>40377</c:v>
                </c:pt>
                <c:pt idx="4587">
                  <c:v>40378</c:v>
                </c:pt>
                <c:pt idx="4588">
                  <c:v>40379</c:v>
                </c:pt>
                <c:pt idx="4589">
                  <c:v>40380</c:v>
                </c:pt>
                <c:pt idx="4590">
                  <c:v>40381</c:v>
                </c:pt>
                <c:pt idx="4591">
                  <c:v>40382</c:v>
                </c:pt>
                <c:pt idx="4592">
                  <c:v>40383</c:v>
                </c:pt>
                <c:pt idx="4593">
                  <c:v>40384</c:v>
                </c:pt>
                <c:pt idx="4594">
                  <c:v>40385</c:v>
                </c:pt>
                <c:pt idx="4595">
                  <c:v>40386</c:v>
                </c:pt>
                <c:pt idx="4596">
                  <c:v>40387</c:v>
                </c:pt>
                <c:pt idx="4597">
                  <c:v>40388</c:v>
                </c:pt>
                <c:pt idx="4598">
                  <c:v>40389</c:v>
                </c:pt>
                <c:pt idx="4599">
                  <c:v>40390</c:v>
                </c:pt>
                <c:pt idx="4600">
                  <c:v>40391</c:v>
                </c:pt>
                <c:pt idx="4601">
                  <c:v>40392</c:v>
                </c:pt>
                <c:pt idx="4602">
                  <c:v>40393</c:v>
                </c:pt>
                <c:pt idx="4603">
                  <c:v>40394</c:v>
                </c:pt>
                <c:pt idx="4604">
                  <c:v>40395</c:v>
                </c:pt>
                <c:pt idx="4605">
                  <c:v>40396</c:v>
                </c:pt>
                <c:pt idx="4606">
                  <c:v>40397</c:v>
                </c:pt>
                <c:pt idx="4607">
                  <c:v>40398</c:v>
                </c:pt>
                <c:pt idx="4608">
                  <c:v>40399</c:v>
                </c:pt>
                <c:pt idx="4609">
                  <c:v>40400</c:v>
                </c:pt>
                <c:pt idx="4610">
                  <c:v>40401</c:v>
                </c:pt>
                <c:pt idx="4611">
                  <c:v>40402</c:v>
                </c:pt>
                <c:pt idx="4612">
                  <c:v>40403</c:v>
                </c:pt>
                <c:pt idx="4613">
                  <c:v>40404</c:v>
                </c:pt>
                <c:pt idx="4614">
                  <c:v>40405</c:v>
                </c:pt>
                <c:pt idx="4615">
                  <c:v>40406</c:v>
                </c:pt>
                <c:pt idx="4616">
                  <c:v>40407</c:v>
                </c:pt>
                <c:pt idx="4617">
                  <c:v>40408</c:v>
                </c:pt>
                <c:pt idx="4618">
                  <c:v>40409</c:v>
                </c:pt>
                <c:pt idx="4619">
                  <c:v>40410</c:v>
                </c:pt>
                <c:pt idx="4620">
                  <c:v>40411</c:v>
                </c:pt>
                <c:pt idx="4621">
                  <c:v>40412</c:v>
                </c:pt>
                <c:pt idx="4622">
                  <c:v>40413</c:v>
                </c:pt>
                <c:pt idx="4623">
                  <c:v>40414</c:v>
                </c:pt>
                <c:pt idx="4624">
                  <c:v>40415</c:v>
                </c:pt>
                <c:pt idx="4625">
                  <c:v>40416</c:v>
                </c:pt>
                <c:pt idx="4626">
                  <c:v>40417</c:v>
                </c:pt>
                <c:pt idx="4627">
                  <c:v>40418</c:v>
                </c:pt>
                <c:pt idx="4628">
                  <c:v>40419</c:v>
                </c:pt>
                <c:pt idx="4629">
                  <c:v>40420</c:v>
                </c:pt>
                <c:pt idx="4630">
                  <c:v>40421</c:v>
                </c:pt>
                <c:pt idx="4631">
                  <c:v>40422</c:v>
                </c:pt>
                <c:pt idx="4632">
                  <c:v>40423</c:v>
                </c:pt>
                <c:pt idx="4633">
                  <c:v>40424</c:v>
                </c:pt>
                <c:pt idx="4634">
                  <c:v>40425</c:v>
                </c:pt>
                <c:pt idx="4635">
                  <c:v>40426</c:v>
                </c:pt>
                <c:pt idx="4636">
                  <c:v>40427</c:v>
                </c:pt>
                <c:pt idx="4637">
                  <c:v>40428</c:v>
                </c:pt>
                <c:pt idx="4638">
                  <c:v>40429</c:v>
                </c:pt>
                <c:pt idx="4639">
                  <c:v>40430</c:v>
                </c:pt>
                <c:pt idx="4640">
                  <c:v>40431</c:v>
                </c:pt>
                <c:pt idx="4641">
                  <c:v>40432</c:v>
                </c:pt>
                <c:pt idx="4642">
                  <c:v>40433</c:v>
                </c:pt>
                <c:pt idx="4643">
                  <c:v>40434</c:v>
                </c:pt>
                <c:pt idx="4644">
                  <c:v>40435</c:v>
                </c:pt>
                <c:pt idx="4645">
                  <c:v>40436</c:v>
                </c:pt>
                <c:pt idx="4646">
                  <c:v>40437</c:v>
                </c:pt>
                <c:pt idx="4647">
                  <c:v>40438</c:v>
                </c:pt>
                <c:pt idx="4648">
                  <c:v>40439</c:v>
                </c:pt>
                <c:pt idx="4649">
                  <c:v>40440</c:v>
                </c:pt>
                <c:pt idx="4650">
                  <c:v>40441</c:v>
                </c:pt>
                <c:pt idx="4651">
                  <c:v>40442</c:v>
                </c:pt>
                <c:pt idx="4652">
                  <c:v>40443</c:v>
                </c:pt>
                <c:pt idx="4653">
                  <c:v>40444</c:v>
                </c:pt>
                <c:pt idx="4654">
                  <c:v>40445</c:v>
                </c:pt>
                <c:pt idx="4655">
                  <c:v>40446</c:v>
                </c:pt>
                <c:pt idx="4656">
                  <c:v>40447</c:v>
                </c:pt>
                <c:pt idx="4657">
                  <c:v>40448</c:v>
                </c:pt>
                <c:pt idx="4658">
                  <c:v>40449</c:v>
                </c:pt>
                <c:pt idx="4659">
                  <c:v>40450</c:v>
                </c:pt>
                <c:pt idx="4660">
                  <c:v>40451</c:v>
                </c:pt>
                <c:pt idx="4661">
                  <c:v>40452</c:v>
                </c:pt>
                <c:pt idx="4662">
                  <c:v>40453</c:v>
                </c:pt>
                <c:pt idx="4663">
                  <c:v>40454</c:v>
                </c:pt>
                <c:pt idx="4664">
                  <c:v>40456</c:v>
                </c:pt>
                <c:pt idx="4665">
                  <c:v>40457</c:v>
                </c:pt>
                <c:pt idx="4666">
                  <c:v>40458</c:v>
                </c:pt>
                <c:pt idx="4667">
                  <c:v>40459</c:v>
                </c:pt>
                <c:pt idx="4668">
                  <c:v>40460</c:v>
                </c:pt>
                <c:pt idx="4669">
                  <c:v>40461</c:v>
                </c:pt>
                <c:pt idx="4670">
                  <c:v>40462</c:v>
                </c:pt>
                <c:pt idx="4671">
                  <c:v>40463</c:v>
                </c:pt>
                <c:pt idx="4672">
                  <c:v>40464</c:v>
                </c:pt>
                <c:pt idx="4673">
                  <c:v>40465</c:v>
                </c:pt>
                <c:pt idx="4674">
                  <c:v>40466</c:v>
                </c:pt>
                <c:pt idx="4675">
                  <c:v>40467</c:v>
                </c:pt>
                <c:pt idx="4676">
                  <c:v>40468</c:v>
                </c:pt>
                <c:pt idx="4677">
                  <c:v>40469</c:v>
                </c:pt>
                <c:pt idx="4678">
                  <c:v>40470</c:v>
                </c:pt>
                <c:pt idx="4679">
                  <c:v>40471</c:v>
                </c:pt>
                <c:pt idx="4680">
                  <c:v>40472</c:v>
                </c:pt>
                <c:pt idx="4681">
                  <c:v>40473</c:v>
                </c:pt>
                <c:pt idx="4682">
                  <c:v>40474</c:v>
                </c:pt>
                <c:pt idx="4683">
                  <c:v>40475</c:v>
                </c:pt>
                <c:pt idx="4684">
                  <c:v>40476</c:v>
                </c:pt>
                <c:pt idx="4685">
                  <c:v>40477</c:v>
                </c:pt>
                <c:pt idx="4686">
                  <c:v>40478</c:v>
                </c:pt>
                <c:pt idx="4687">
                  <c:v>40479</c:v>
                </c:pt>
                <c:pt idx="4688">
                  <c:v>40480</c:v>
                </c:pt>
                <c:pt idx="4689">
                  <c:v>40481</c:v>
                </c:pt>
                <c:pt idx="4690">
                  <c:v>40482</c:v>
                </c:pt>
                <c:pt idx="4691">
                  <c:v>40483</c:v>
                </c:pt>
                <c:pt idx="4692">
                  <c:v>40484</c:v>
                </c:pt>
                <c:pt idx="4693">
                  <c:v>40485</c:v>
                </c:pt>
                <c:pt idx="4694">
                  <c:v>40486</c:v>
                </c:pt>
                <c:pt idx="4695">
                  <c:v>40487</c:v>
                </c:pt>
                <c:pt idx="4696">
                  <c:v>40488</c:v>
                </c:pt>
                <c:pt idx="4697">
                  <c:v>40489</c:v>
                </c:pt>
                <c:pt idx="4698">
                  <c:v>40490</c:v>
                </c:pt>
                <c:pt idx="4699">
                  <c:v>40491</c:v>
                </c:pt>
                <c:pt idx="4700">
                  <c:v>40492</c:v>
                </c:pt>
                <c:pt idx="4701">
                  <c:v>40493</c:v>
                </c:pt>
                <c:pt idx="4702">
                  <c:v>40494</c:v>
                </c:pt>
                <c:pt idx="4703">
                  <c:v>40495</c:v>
                </c:pt>
                <c:pt idx="4704">
                  <c:v>40496</c:v>
                </c:pt>
                <c:pt idx="4705">
                  <c:v>40497</c:v>
                </c:pt>
                <c:pt idx="4706">
                  <c:v>40498</c:v>
                </c:pt>
                <c:pt idx="4707">
                  <c:v>40499</c:v>
                </c:pt>
                <c:pt idx="4708">
                  <c:v>40500</c:v>
                </c:pt>
                <c:pt idx="4709">
                  <c:v>40501</c:v>
                </c:pt>
                <c:pt idx="4710">
                  <c:v>40502</c:v>
                </c:pt>
                <c:pt idx="4711">
                  <c:v>40503</c:v>
                </c:pt>
                <c:pt idx="4712">
                  <c:v>40504</c:v>
                </c:pt>
                <c:pt idx="4713">
                  <c:v>40505</c:v>
                </c:pt>
                <c:pt idx="4714">
                  <c:v>40506</c:v>
                </c:pt>
                <c:pt idx="4715">
                  <c:v>40507</c:v>
                </c:pt>
                <c:pt idx="4716">
                  <c:v>40508</c:v>
                </c:pt>
                <c:pt idx="4717">
                  <c:v>40509</c:v>
                </c:pt>
                <c:pt idx="4718">
                  <c:v>40510</c:v>
                </c:pt>
                <c:pt idx="4719">
                  <c:v>40511</c:v>
                </c:pt>
                <c:pt idx="4720">
                  <c:v>40512</c:v>
                </c:pt>
                <c:pt idx="4721">
                  <c:v>40513</c:v>
                </c:pt>
                <c:pt idx="4722">
                  <c:v>40514</c:v>
                </c:pt>
                <c:pt idx="4723">
                  <c:v>40515</c:v>
                </c:pt>
                <c:pt idx="4724">
                  <c:v>40516</c:v>
                </c:pt>
                <c:pt idx="4725">
                  <c:v>40517</c:v>
                </c:pt>
                <c:pt idx="4726">
                  <c:v>40518</c:v>
                </c:pt>
                <c:pt idx="4727">
                  <c:v>40519</c:v>
                </c:pt>
                <c:pt idx="4728">
                  <c:v>40520</c:v>
                </c:pt>
                <c:pt idx="4729">
                  <c:v>40521</c:v>
                </c:pt>
                <c:pt idx="4730">
                  <c:v>40522</c:v>
                </c:pt>
                <c:pt idx="4731">
                  <c:v>40523</c:v>
                </c:pt>
                <c:pt idx="4732">
                  <c:v>40524</c:v>
                </c:pt>
                <c:pt idx="4733">
                  <c:v>40525</c:v>
                </c:pt>
                <c:pt idx="4734">
                  <c:v>40526</c:v>
                </c:pt>
                <c:pt idx="4735">
                  <c:v>40527</c:v>
                </c:pt>
                <c:pt idx="4736">
                  <c:v>40528</c:v>
                </c:pt>
                <c:pt idx="4737">
                  <c:v>40529</c:v>
                </c:pt>
                <c:pt idx="4738">
                  <c:v>40530</c:v>
                </c:pt>
                <c:pt idx="4739">
                  <c:v>40531</c:v>
                </c:pt>
                <c:pt idx="4740">
                  <c:v>40532</c:v>
                </c:pt>
                <c:pt idx="4741">
                  <c:v>40533</c:v>
                </c:pt>
                <c:pt idx="4742">
                  <c:v>40534</c:v>
                </c:pt>
                <c:pt idx="4743">
                  <c:v>40535</c:v>
                </c:pt>
                <c:pt idx="4744">
                  <c:v>40536</c:v>
                </c:pt>
                <c:pt idx="4745">
                  <c:v>40537</c:v>
                </c:pt>
                <c:pt idx="4746">
                  <c:v>40538</c:v>
                </c:pt>
                <c:pt idx="4747">
                  <c:v>40539</c:v>
                </c:pt>
                <c:pt idx="4748">
                  <c:v>40540</c:v>
                </c:pt>
                <c:pt idx="4749">
                  <c:v>40541</c:v>
                </c:pt>
                <c:pt idx="4750">
                  <c:v>40542</c:v>
                </c:pt>
                <c:pt idx="4751">
                  <c:v>40543</c:v>
                </c:pt>
                <c:pt idx="4752">
                  <c:v>40544</c:v>
                </c:pt>
                <c:pt idx="4753">
                  <c:v>40545</c:v>
                </c:pt>
                <c:pt idx="4754">
                  <c:v>40546</c:v>
                </c:pt>
                <c:pt idx="4755">
                  <c:v>40547</c:v>
                </c:pt>
                <c:pt idx="4756">
                  <c:v>40548</c:v>
                </c:pt>
                <c:pt idx="4757">
                  <c:v>40549</c:v>
                </c:pt>
                <c:pt idx="4758">
                  <c:v>40550</c:v>
                </c:pt>
                <c:pt idx="4759">
                  <c:v>40551</c:v>
                </c:pt>
                <c:pt idx="4760">
                  <c:v>40552</c:v>
                </c:pt>
                <c:pt idx="4761">
                  <c:v>40553</c:v>
                </c:pt>
                <c:pt idx="4762">
                  <c:v>40554</c:v>
                </c:pt>
                <c:pt idx="4763">
                  <c:v>40555</c:v>
                </c:pt>
                <c:pt idx="4764">
                  <c:v>40556</c:v>
                </c:pt>
                <c:pt idx="4765">
                  <c:v>40557</c:v>
                </c:pt>
                <c:pt idx="4766">
                  <c:v>40558</c:v>
                </c:pt>
                <c:pt idx="4767">
                  <c:v>40559</c:v>
                </c:pt>
                <c:pt idx="4768">
                  <c:v>40560</c:v>
                </c:pt>
                <c:pt idx="4769">
                  <c:v>40561</c:v>
                </c:pt>
                <c:pt idx="4770">
                  <c:v>40562</c:v>
                </c:pt>
                <c:pt idx="4771">
                  <c:v>40563</c:v>
                </c:pt>
                <c:pt idx="4772">
                  <c:v>40564</c:v>
                </c:pt>
                <c:pt idx="4773">
                  <c:v>40565</c:v>
                </c:pt>
                <c:pt idx="4774">
                  <c:v>40566</c:v>
                </c:pt>
                <c:pt idx="4775">
                  <c:v>40567</c:v>
                </c:pt>
                <c:pt idx="4776">
                  <c:v>40568</c:v>
                </c:pt>
                <c:pt idx="4777">
                  <c:v>40569</c:v>
                </c:pt>
                <c:pt idx="4778">
                  <c:v>40570</c:v>
                </c:pt>
                <c:pt idx="4779">
                  <c:v>40571</c:v>
                </c:pt>
                <c:pt idx="4780">
                  <c:v>40572</c:v>
                </c:pt>
                <c:pt idx="4781">
                  <c:v>40573</c:v>
                </c:pt>
                <c:pt idx="4782">
                  <c:v>40574</c:v>
                </c:pt>
                <c:pt idx="4783">
                  <c:v>40575</c:v>
                </c:pt>
                <c:pt idx="4784">
                  <c:v>40576</c:v>
                </c:pt>
                <c:pt idx="4785">
                  <c:v>40577</c:v>
                </c:pt>
                <c:pt idx="4786">
                  <c:v>40578</c:v>
                </c:pt>
                <c:pt idx="4787">
                  <c:v>40579</c:v>
                </c:pt>
                <c:pt idx="4788">
                  <c:v>40580</c:v>
                </c:pt>
                <c:pt idx="4789">
                  <c:v>40581</c:v>
                </c:pt>
                <c:pt idx="4790">
                  <c:v>40582</c:v>
                </c:pt>
                <c:pt idx="4791">
                  <c:v>40583</c:v>
                </c:pt>
                <c:pt idx="4792">
                  <c:v>40584</c:v>
                </c:pt>
                <c:pt idx="4793">
                  <c:v>40585</c:v>
                </c:pt>
                <c:pt idx="4794">
                  <c:v>40586</c:v>
                </c:pt>
                <c:pt idx="4795">
                  <c:v>40587</c:v>
                </c:pt>
                <c:pt idx="4796">
                  <c:v>40588</c:v>
                </c:pt>
                <c:pt idx="4797">
                  <c:v>40589</c:v>
                </c:pt>
                <c:pt idx="4798">
                  <c:v>40590</c:v>
                </c:pt>
                <c:pt idx="4799">
                  <c:v>40591</c:v>
                </c:pt>
                <c:pt idx="4800">
                  <c:v>40592</c:v>
                </c:pt>
                <c:pt idx="4801">
                  <c:v>40593</c:v>
                </c:pt>
                <c:pt idx="4802">
                  <c:v>40594</c:v>
                </c:pt>
                <c:pt idx="4803">
                  <c:v>40595</c:v>
                </c:pt>
                <c:pt idx="4804">
                  <c:v>40596</c:v>
                </c:pt>
                <c:pt idx="4805">
                  <c:v>40597</c:v>
                </c:pt>
                <c:pt idx="4806">
                  <c:v>40598</c:v>
                </c:pt>
                <c:pt idx="4807">
                  <c:v>40599</c:v>
                </c:pt>
                <c:pt idx="4808">
                  <c:v>40600</c:v>
                </c:pt>
                <c:pt idx="4809">
                  <c:v>40601</c:v>
                </c:pt>
                <c:pt idx="4810">
                  <c:v>40602</c:v>
                </c:pt>
                <c:pt idx="4811">
                  <c:v>40603</c:v>
                </c:pt>
                <c:pt idx="4812">
                  <c:v>40604</c:v>
                </c:pt>
                <c:pt idx="4813">
                  <c:v>40605</c:v>
                </c:pt>
                <c:pt idx="4814">
                  <c:v>40606</c:v>
                </c:pt>
                <c:pt idx="4815">
                  <c:v>40607</c:v>
                </c:pt>
                <c:pt idx="4816">
                  <c:v>40608</c:v>
                </c:pt>
                <c:pt idx="4817">
                  <c:v>40609</c:v>
                </c:pt>
                <c:pt idx="4818">
                  <c:v>40610</c:v>
                </c:pt>
                <c:pt idx="4819">
                  <c:v>40611</c:v>
                </c:pt>
                <c:pt idx="4820">
                  <c:v>40612</c:v>
                </c:pt>
                <c:pt idx="4821">
                  <c:v>40613</c:v>
                </c:pt>
                <c:pt idx="4822">
                  <c:v>40614</c:v>
                </c:pt>
                <c:pt idx="4823">
                  <c:v>40615</c:v>
                </c:pt>
                <c:pt idx="4824">
                  <c:v>40616</c:v>
                </c:pt>
                <c:pt idx="4825">
                  <c:v>40617</c:v>
                </c:pt>
                <c:pt idx="4826">
                  <c:v>40618</c:v>
                </c:pt>
                <c:pt idx="4827">
                  <c:v>40619</c:v>
                </c:pt>
                <c:pt idx="4828">
                  <c:v>40620</c:v>
                </c:pt>
                <c:pt idx="4829">
                  <c:v>40621</c:v>
                </c:pt>
                <c:pt idx="4830">
                  <c:v>40622</c:v>
                </c:pt>
                <c:pt idx="4831">
                  <c:v>40623</c:v>
                </c:pt>
                <c:pt idx="4832">
                  <c:v>40624</c:v>
                </c:pt>
                <c:pt idx="4833">
                  <c:v>40625</c:v>
                </c:pt>
                <c:pt idx="4834">
                  <c:v>40626</c:v>
                </c:pt>
                <c:pt idx="4835">
                  <c:v>40627</c:v>
                </c:pt>
                <c:pt idx="4836">
                  <c:v>40628</c:v>
                </c:pt>
                <c:pt idx="4837">
                  <c:v>40629</c:v>
                </c:pt>
                <c:pt idx="4838">
                  <c:v>40630</c:v>
                </c:pt>
                <c:pt idx="4839">
                  <c:v>40631</c:v>
                </c:pt>
                <c:pt idx="4840">
                  <c:v>40632</c:v>
                </c:pt>
                <c:pt idx="4841">
                  <c:v>40633</c:v>
                </c:pt>
                <c:pt idx="4842">
                  <c:v>40634</c:v>
                </c:pt>
                <c:pt idx="4843">
                  <c:v>40635</c:v>
                </c:pt>
                <c:pt idx="4844">
                  <c:v>40636</c:v>
                </c:pt>
                <c:pt idx="4845">
                  <c:v>40637</c:v>
                </c:pt>
                <c:pt idx="4846">
                  <c:v>40638</c:v>
                </c:pt>
                <c:pt idx="4847">
                  <c:v>40639</c:v>
                </c:pt>
                <c:pt idx="4848">
                  <c:v>40640</c:v>
                </c:pt>
                <c:pt idx="4849">
                  <c:v>40641</c:v>
                </c:pt>
                <c:pt idx="4850">
                  <c:v>40642</c:v>
                </c:pt>
                <c:pt idx="4851">
                  <c:v>40643</c:v>
                </c:pt>
                <c:pt idx="4852">
                  <c:v>40644</c:v>
                </c:pt>
                <c:pt idx="4853">
                  <c:v>40645</c:v>
                </c:pt>
                <c:pt idx="4854">
                  <c:v>40646</c:v>
                </c:pt>
                <c:pt idx="4855">
                  <c:v>40647</c:v>
                </c:pt>
                <c:pt idx="4856">
                  <c:v>40648</c:v>
                </c:pt>
                <c:pt idx="4857">
                  <c:v>40649</c:v>
                </c:pt>
                <c:pt idx="4858">
                  <c:v>40650</c:v>
                </c:pt>
                <c:pt idx="4859">
                  <c:v>40651</c:v>
                </c:pt>
                <c:pt idx="4860">
                  <c:v>40652</c:v>
                </c:pt>
                <c:pt idx="4861">
                  <c:v>40653</c:v>
                </c:pt>
                <c:pt idx="4862">
                  <c:v>40654</c:v>
                </c:pt>
                <c:pt idx="4863">
                  <c:v>40655</c:v>
                </c:pt>
                <c:pt idx="4864">
                  <c:v>40656</c:v>
                </c:pt>
                <c:pt idx="4865">
                  <c:v>40657</c:v>
                </c:pt>
                <c:pt idx="4866">
                  <c:v>40658</c:v>
                </c:pt>
                <c:pt idx="4867">
                  <c:v>40659</c:v>
                </c:pt>
                <c:pt idx="4868">
                  <c:v>40660</c:v>
                </c:pt>
                <c:pt idx="4869">
                  <c:v>40661</c:v>
                </c:pt>
                <c:pt idx="4870">
                  <c:v>40662</c:v>
                </c:pt>
                <c:pt idx="4871">
                  <c:v>40663</c:v>
                </c:pt>
                <c:pt idx="4872">
                  <c:v>40664</c:v>
                </c:pt>
                <c:pt idx="4873">
                  <c:v>40665</c:v>
                </c:pt>
                <c:pt idx="4874">
                  <c:v>40666</c:v>
                </c:pt>
                <c:pt idx="4875">
                  <c:v>40667</c:v>
                </c:pt>
                <c:pt idx="4876">
                  <c:v>40668</c:v>
                </c:pt>
                <c:pt idx="4877">
                  <c:v>40669</c:v>
                </c:pt>
                <c:pt idx="4878">
                  <c:v>40670</c:v>
                </c:pt>
                <c:pt idx="4879">
                  <c:v>40671</c:v>
                </c:pt>
                <c:pt idx="4880">
                  <c:v>40672</c:v>
                </c:pt>
                <c:pt idx="4881">
                  <c:v>40673</c:v>
                </c:pt>
                <c:pt idx="4882">
                  <c:v>40674</c:v>
                </c:pt>
                <c:pt idx="4883">
                  <c:v>40675</c:v>
                </c:pt>
                <c:pt idx="4884">
                  <c:v>40676</c:v>
                </c:pt>
                <c:pt idx="4885">
                  <c:v>40677</c:v>
                </c:pt>
                <c:pt idx="4886">
                  <c:v>40678</c:v>
                </c:pt>
                <c:pt idx="4887">
                  <c:v>40679</c:v>
                </c:pt>
                <c:pt idx="4888">
                  <c:v>40680</c:v>
                </c:pt>
                <c:pt idx="4889">
                  <c:v>40681</c:v>
                </c:pt>
                <c:pt idx="4890">
                  <c:v>40682</c:v>
                </c:pt>
                <c:pt idx="4891">
                  <c:v>40683</c:v>
                </c:pt>
                <c:pt idx="4892">
                  <c:v>40684</c:v>
                </c:pt>
                <c:pt idx="4893">
                  <c:v>40685</c:v>
                </c:pt>
                <c:pt idx="4894">
                  <c:v>40686</c:v>
                </c:pt>
                <c:pt idx="4895">
                  <c:v>40687</c:v>
                </c:pt>
                <c:pt idx="4896">
                  <c:v>40688</c:v>
                </c:pt>
                <c:pt idx="4897">
                  <c:v>40689</c:v>
                </c:pt>
                <c:pt idx="4898">
                  <c:v>40690</c:v>
                </c:pt>
                <c:pt idx="4899">
                  <c:v>40691</c:v>
                </c:pt>
                <c:pt idx="4900">
                  <c:v>40692</c:v>
                </c:pt>
                <c:pt idx="4901">
                  <c:v>40693</c:v>
                </c:pt>
                <c:pt idx="4902">
                  <c:v>40696</c:v>
                </c:pt>
                <c:pt idx="4903">
                  <c:v>40697</c:v>
                </c:pt>
                <c:pt idx="4904">
                  <c:v>40698</c:v>
                </c:pt>
                <c:pt idx="4905">
                  <c:v>40699</c:v>
                </c:pt>
                <c:pt idx="4906">
                  <c:v>40700</c:v>
                </c:pt>
                <c:pt idx="4907">
                  <c:v>40701</c:v>
                </c:pt>
                <c:pt idx="4908">
                  <c:v>40702</c:v>
                </c:pt>
                <c:pt idx="4909">
                  <c:v>40704</c:v>
                </c:pt>
                <c:pt idx="4910">
                  <c:v>40705</c:v>
                </c:pt>
                <c:pt idx="4911">
                  <c:v>40706</c:v>
                </c:pt>
                <c:pt idx="4912">
                  <c:v>40707</c:v>
                </c:pt>
                <c:pt idx="4913">
                  <c:v>40708</c:v>
                </c:pt>
                <c:pt idx="4914">
                  <c:v>40709</c:v>
                </c:pt>
                <c:pt idx="4915">
                  <c:v>40710</c:v>
                </c:pt>
                <c:pt idx="4916">
                  <c:v>40711</c:v>
                </c:pt>
                <c:pt idx="4917">
                  <c:v>40712</c:v>
                </c:pt>
                <c:pt idx="4918">
                  <c:v>40713</c:v>
                </c:pt>
                <c:pt idx="4919">
                  <c:v>40714</c:v>
                </c:pt>
                <c:pt idx="4920">
                  <c:v>40715</c:v>
                </c:pt>
                <c:pt idx="4921">
                  <c:v>40716</c:v>
                </c:pt>
                <c:pt idx="4922">
                  <c:v>40717</c:v>
                </c:pt>
                <c:pt idx="4923">
                  <c:v>40718</c:v>
                </c:pt>
                <c:pt idx="4924">
                  <c:v>40719</c:v>
                </c:pt>
                <c:pt idx="4925">
                  <c:v>40720</c:v>
                </c:pt>
                <c:pt idx="4926">
                  <c:v>40721</c:v>
                </c:pt>
                <c:pt idx="4927">
                  <c:v>40722</c:v>
                </c:pt>
                <c:pt idx="4928">
                  <c:v>40723</c:v>
                </c:pt>
                <c:pt idx="4929">
                  <c:v>40724</c:v>
                </c:pt>
                <c:pt idx="4930">
                  <c:v>40725</c:v>
                </c:pt>
                <c:pt idx="4931">
                  <c:v>40726</c:v>
                </c:pt>
                <c:pt idx="4932">
                  <c:v>40727</c:v>
                </c:pt>
                <c:pt idx="4933">
                  <c:v>40728</c:v>
                </c:pt>
                <c:pt idx="4934">
                  <c:v>40729</c:v>
                </c:pt>
                <c:pt idx="4935">
                  <c:v>40730</c:v>
                </c:pt>
                <c:pt idx="4936">
                  <c:v>40731</c:v>
                </c:pt>
                <c:pt idx="4937">
                  <c:v>40732</c:v>
                </c:pt>
                <c:pt idx="4938">
                  <c:v>40733</c:v>
                </c:pt>
                <c:pt idx="4939">
                  <c:v>40734</c:v>
                </c:pt>
                <c:pt idx="4940">
                  <c:v>40735</c:v>
                </c:pt>
                <c:pt idx="4941">
                  <c:v>40736</c:v>
                </c:pt>
                <c:pt idx="4942">
                  <c:v>40737</c:v>
                </c:pt>
                <c:pt idx="4943">
                  <c:v>40738</c:v>
                </c:pt>
                <c:pt idx="4944">
                  <c:v>40739</c:v>
                </c:pt>
                <c:pt idx="4945">
                  <c:v>40740</c:v>
                </c:pt>
                <c:pt idx="4946">
                  <c:v>40741</c:v>
                </c:pt>
                <c:pt idx="4947">
                  <c:v>40742</c:v>
                </c:pt>
                <c:pt idx="4948">
                  <c:v>40743</c:v>
                </c:pt>
                <c:pt idx="4949">
                  <c:v>40744</c:v>
                </c:pt>
                <c:pt idx="4950">
                  <c:v>40745</c:v>
                </c:pt>
                <c:pt idx="4951">
                  <c:v>40746</c:v>
                </c:pt>
                <c:pt idx="4952">
                  <c:v>40747</c:v>
                </c:pt>
                <c:pt idx="4953">
                  <c:v>40748</c:v>
                </c:pt>
                <c:pt idx="4954">
                  <c:v>40749</c:v>
                </c:pt>
                <c:pt idx="4955">
                  <c:v>40750</c:v>
                </c:pt>
                <c:pt idx="4956">
                  <c:v>40751</c:v>
                </c:pt>
                <c:pt idx="4957">
                  <c:v>40752</c:v>
                </c:pt>
                <c:pt idx="4958">
                  <c:v>40753</c:v>
                </c:pt>
                <c:pt idx="4959">
                  <c:v>40754</c:v>
                </c:pt>
                <c:pt idx="4960">
                  <c:v>40755</c:v>
                </c:pt>
                <c:pt idx="4961">
                  <c:v>40756</c:v>
                </c:pt>
                <c:pt idx="4962">
                  <c:v>40757</c:v>
                </c:pt>
                <c:pt idx="4963">
                  <c:v>40758</c:v>
                </c:pt>
                <c:pt idx="4964">
                  <c:v>40759</c:v>
                </c:pt>
                <c:pt idx="4965">
                  <c:v>40760</c:v>
                </c:pt>
                <c:pt idx="4966">
                  <c:v>40761</c:v>
                </c:pt>
                <c:pt idx="4967">
                  <c:v>40762</c:v>
                </c:pt>
                <c:pt idx="4968">
                  <c:v>40763</c:v>
                </c:pt>
                <c:pt idx="4969">
                  <c:v>40764</c:v>
                </c:pt>
                <c:pt idx="4970">
                  <c:v>40765</c:v>
                </c:pt>
                <c:pt idx="4971">
                  <c:v>40766</c:v>
                </c:pt>
                <c:pt idx="4972">
                  <c:v>40767</c:v>
                </c:pt>
                <c:pt idx="4973">
                  <c:v>40768</c:v>
                </c:pt>
                <c:pt idx="4974">
                  <c:v>40769</c:v>
                </c:pt>
                <c:pt idx="4975">
                  <c:v>40770</c:v>
                </c:pt>
                <c:pt idx="4976">
                  <c:v>40771</c:v>
                </c:pt>
                <c:pt idx="4977">
                  <c:v>40772</c:v>
                </c:pt>
                <c:pt idx="4978">
                  <c:v>40773</c:v>
                </c:pt>
                <c:pt idx="4979">
                  <c:v>40774</c:v>
                </c:pt>
                <c:pt idx="4980">
                  <c:v>40775</c:v>
                </c:pt>
                <c:pt idx="4981">
                  <c:v>40776</c:v>
                </c:pt>
                <c:pt idx="4982">
                  <c:v>40777</c:v>
                </c:pt>
                <c:pt idx="4983">
                  <c:v>40778</c:v>
                </c:pt>
                <c:pt idx="4984">
                  <c:v>40779</c:v>
                </c:pt>
                <c:pt idx="4985">
                  <c:v>40780</c:v>
                </c:pt>
                <c:pt idx="4986">
                  <c:v>40781</c:v>
                </c:pt>
                <c:pt idx="4987">
                  <c:v>40782</c:v>
                </c:pt>
                <c:pt idx="4988">
                  <c:v>40783</c:v>
                </c:pt>
                <c:pt idx="4989">
                  <c:v>40784</c:v>
                </c:pt>
                <c:pt idx="4990">
                  <c:v>40785</c:v>
                </c:pt>
                <c:pt idx="4991">
                  <c:v>40786</c:v>
                </c:pt>
                <c:pt idx="4992">
                  <c:v>40787</c:v>
                </c:pt>
                <c:pt idx="4993">
                  <c:v>40788</c:v>
                </c:pt>
                <c:pt idx="4994">
                  <c:v>40789</c:v>
                </c:pt>
                <c:pt idx="4995">
                  <c:v>40790</c:v>
                </c:pt>
                <c:pt idx="4996">
                  <c:v>40791</c:v>
                </c:pt>
                <c:pt idx="4997">
                  <c:v>40792</c:v>
                </c:pt>
                <c:pt idx="4998">
                  <c:v>40793</c:v>
                </c:pt>
                <c:pt idx="4999">
                  <c:v>40794</c:v>
                </c:pt>
                <c:pt idx="5000">
                  <c:v>40795</c:v>
                </c:pt>
                <c:pt idx="5001">
                  <c:v>40796</c:v>
                </c:pt>
                <c:pt idx="5002">
                  <c:v>40797</c:v>
                </c:pt>
                <c:pt idx="5003">
                  <c:v>40798</c:v>
                </c:pt>
                <c:pt idx="5004">
                  <c:v>40799</c:v>
                </c:pt>
                <c:pt idx="5005">
                  <c:v>40800</c:v>
                </c:pt>
                <c:pt idx="5006">
                  <c:v>40801</c:v>
                </c:pt>
                <c:pt idx="5007">
                  <c:v>40802</c:v>
                </c:pt>
                <c:pt idx="5008">
                  <c:v>40803</c:v>
                </c:pt>
                <c:pt idx="5009">
                  <c:v>40804</c:v>
                </c:pt>
                <c:pt idx="5010">
                  <c:v>40805</c:v>
                </c:pt>
                <c:pt idx="5011">
                  <c:v>40806</c:v>
                </c:pt>
                <c:pt idx="5012">
                  <c:v>40807</c:v>
                </c:pt>
                <c:pt idx="5013">
                  <c:v>40808</c:v>
                </c:pt>
                <c:pt idx="5014">
                  <c:v>40809</c:v>
                </c:pt>
                <c:pt idx="5015">
                  <c:v>40810</c:v>
                </c:pt>
                <c:pt idx="5016">
                  <c:v>40811</c:v>
                </c:pt>
                <c:pt idx="5017">
                  <c:v>40812</c:v>
                </c:pt>
                <c:pt idx="5018">
                  <c:v>40813</c:v>
                </c:pt>
                <c:pt idx="5019">
                  <c:v>40814</c:v>
                </c:pt>
                <c:pt idx="5020">
                  <c:v>40815</c:v>
                </c:pt>
                <c:pt idx="5021">
                  <c:v>40816</c:v>
                </c:pt>
                <c:pt idx="5022">
                  <c:v>40817</c:v>
                </c:pt>
                <c:pt idx="5023">
                  <c:v>40818</c:v>
                </c:pt>
                <c:pt idx="5024">
                  <c:v>40819</c:v>
                </c:pt>
                <c:pt idx="5025">
                  <c:v>40820</c:v>
                </c:pt>
                <c:pt idx="5026">
                  <c:v>40821</c:v>
                </c:pt>
                <c:pt idx="5027">
                  <c:v>40822</c:v>
                </c:pt>
                <c:pt idx="5028">
                  <c:v>40823</c:v>
                </c:pt>
                <c:pt idx="5029">
                  <c:v>40824</c:v>
                </c:pt>
                <c:pt idx="5030">
                  <c:v>40825</c:v>
                </c:pt>
                <c:pt idx="5031">
                  <c:v>40826</c:v>
                </c:pt>
                <c:pt idx="5032">
                  <c:v>40827</c:v>
                </c:pt>
                <c:pt idx="5033">
                  <c:v>40828</c:v>
                </c:pt>
                <c:pt idx="5034">
                  <c:v>40829</c:v>
                </c:pt>
                <c:pt idx="5035">
                  <c:v>40830</c:v>
                </c:pt>
                <c:pt idx="5036">
                  <c:v>40831</c:v>
                </c:pt>
                <c:pt idx="5037">
                  <c:v>40832</c:v>
                </c:pt>
                <c:pt idx="5038">
                  <c:v>40833</c:v>
                </c:pt>
                <c:pt idx="5039">
                  <c:v>40834</c:v>
                </c:pt>
                <c:pt idx="5040">
                  <c:v>40835</c:v>
                </c:pt>
                <c:pt idx="5041">
                  <c:v>40836</c:v>
                </c:pt>
                <c:pt idx="5042">
                  <c:v>40837</c:v>
                </c:pt>
                <c:pt idx="5043">
                  <c:v>40838</c:v>
                </c:pt>
                <c:pt idx="5044">
                  <c:v>40839</c:v>
                </c:pt>
                <c:pt idx="5045">
                  <c:v>40840</c:v>
                </c:pt>
                <c:pt idx="5046">
                  <c:v>40841</c:v>
                </c:pt>
                <c:pt idx="5047">
                  <c:v>40842</c:v>
                </c:pt>
                <c:pt idx="5048">
                  <c:v>40843</c:v>
                </c:pt>
                <c:pt idx="5049">
                  <c:v>40844</c:v>
                </c:pt>
                <c:pt idx="5050">
                  <c:v>40845</c:v>
                </c:pt>
                <c:pt idx="5051">
                  <c:v>40846</c:v>
                </c:pt>
                <c:pt idx="5052">
                  <c:v>40847</c:v>
                </c:pt>
                <c:pt idx="5053">
                  <c:v>40848</c:v>
                </c:pt>
                <c:pt idx="5054">
                  <c:v>40849</c:v>
                </c:pt>
                <c:pt idx="5055">
                  <c:v>40850</c:v>
                </c:pt>
                <c:pt idx="5056">
                  <c:v>40851</c:v>
                </c:pt>
                <c:pt idx="5057">
                  <c:v>40852</c:v>
                </c:pt>
                <c:pt idx="5058">
                  <c:v>40853</c:v>
                </c:pt>
                <c:pt idx="5059">
                  <c:v>40854</c:v>
                </c:pt>
                <c:pt idx="5060">
                  <c:v>40855</c:v>
                </c:pt>
                <c:pt idx="5061">
                  <c:v>40856</c:v>
                </c:pt>
                <c:pt idx="5062">
                  <c:v>40857</c:v>
                </c:pt>
                <c:pt idx="5063">
                  <c:v>40858</c:v>
                </c:pt>
                <c:pt idx="5064">
                  <c:v>40859</c:v>
                </c:pt>
                <c:pt idx="5065">
                  <c:v>40860</c:v>
                </c:pt>
                <c:pt idx="5066">
                  <c:v>40861</c:v>
                </c:pt>
                <c:pt idx="5067">
                  <c:v>40862</c:v>
                </c:pt>
                <c:pt idx="5068">
                  <c:v>40863</c:v>
                </c:pt>
                <c:pt idx="5069">
                  <c:v>40864</c:v>
                </c:pt>
                <c:pt idx="5070">
                  <c:v>40865</c:v>
                </c:pt>
                <c:pt idx="5071">
                  <c:v>40866</c:v>
                </c:pt>
                <c:pt idx="5072">
                  <c:v>40867</c:v>
                </c:pt>
                <c:pt idx="5073">
                  <c:v>40868</c:v>
                </c:pt>
                <c:pt idx="5074">
                  <c:v>40869</c:v>
                </c:pt>
                <c:pt idx="5075">
                  <c:v>40870</c:v>
                </c:pt>
                <c:pt idx="5076">
                  <c:v>40871</c:v>
                </c:pt>
                <c:pt idx="5077">
                  <c:v>40872</c:v>
                </c:pt>
                <c:pt idx="5078">
                  <c:v>40873</c:v>
                </c:pt>
                <c:pt idx="5079">
                  <c:v>40874</c:v>
                </c:pt>
                <c:pt idx="5080">
                  <c:v>40875</c:v>
                </c:pt>
                <c:pt idx="5081">
                  <c:v>40876</c:v>
                </c:pt>
                <c:pt idx="5082">
                  <c:v>40877</c:v>
                </c:pt>
                <c:pt idx="5083">
                  <c:v>40878</c:v>
                </c:pt>
                <c:pt idx="5084">
                  <c:v>40879</c:v>
                </c:pt>
                <c:pt idx="5085">
                  <c:v>40880</c:v>
                </c:pt>
                <c:pt idx="5086">
                  <c:v>40881</c:v>
                </c:pt>
                <c:pt idx="5087">
                  <c:v>40882</c:v>
                </c:pt>
                <c:pt idx="5088">
                  <c:v>40883</c:v>
                </c:pt>
                <c:pt idx="5089">
                  <c:v>40884</c:v>
                </c:pt>
                <c:pt idx="5090">
                  <c:v>40885</c:v>
                </c:pt>
                <c:pt idx="5091">
                  <c:v>40886</c:v>
                </c:pt>
                <c:pt idx="5092">
                  <c:v>40887</c:v>
                </c:pt>
                <c:pt idx="5093">
                  <c:v>40888</c:v>
                </c:pt>
                <c:pt idx="5094">
                  <c:v>40889</c:v>
                </c:pt>
                <c:pt idx="5095">
                  <c:v>40890</c:v>
                </c:pt>
                <c:pt idx="5096">
                  <c:v>40891</c:v>
                </c:pt>
                <c:pt idx="5097">
                  <c:v>40892</c:v>
                </c:pt>
                <c:pt idx="5098">
                  <c:v>40893</c:v>
                </c:pt>
                <c:pt idx="5099">
                  <c:v>40894</c:v>
                </c:pt>
                <c:pt idx="5100">
                  <c:v>40895</c:v>
                </c:pt>
                <c:pt idx="5101">
                  <c:v>40896</c:v>
                </c:pt>
                <c:pt idx="5102">
                  <c:v>40897</c:v>
                </c:pt>
                <c:pt idx="5103">
                  <c:v>40898</c:v>
                </c:pt>
                <c:pt idx="5104">
                  <c:v>40899</c:v>
                </c:pt>
                <c:pt idx="5105">
                  <c:v>40900</c:v>
                </c:pt>
                <c:pt idx="5106">
                  <c:v>40901</c:v>
                </c:pt>
                <c:pt idx="5107">
                  <c:v>40902</c:v>
                </c:pt>
                <c:pt idx="5108">
                  <c:v>40903</c:v>
                </c:pt>
                <c:pt idx="5109">
                  <c:v>40904</c:v>
                </c:pt>
                <c:pt idx="5110">
                  <c:v>40905</c:v>
                </c:pt>
                <c:pt idx="5111">
                  <c:v>40906</c:v>
                </c:pt>
                <c:pt idx="5112">
                  <c:v>40907</c:v>
                </c:pt>
                <c:pt idx="5113">
                  <c:v>40908</c:v>
                </c:pt>
                <c:pt idx="5114">
                  <c:v>40909</c:v>
                </c:pt>
                <c:pt idx="5115">
                  <c:v>40910</c:v>
                </c:pt>
                <c:pt idx="5116">
                  <c:v>40911</c:v>
                </c:pt>
                <c:pt idx="5117">
                  <c:v>40912</c:v>
                </c:pt>
                <c:pt idx="5118">
                  <c:v>40913</c:v>
                </c:pt>
                <c:pt idx="5119">
                  <c:v>40914</c:v>
                </c:pt>
                <c:pt idx="5120">
                  <c:v>40915</c:v>
                </c:pt>
                <c:pt idx="5121">
                  <c:v>40916</c:v>
                </c:pt>
                <c:pt idx="5122">
                  <c:v>40917</c:v>
                </c:pt>
                <c:pt idx="5123">
                  <c:v>40918</c:v>
                </c:pt>
                <c:pt idx="5124">
                  <c:v>40919</c:v>
                </c:pt>
                <c:pt idx="5125">
                  <c:v>40920</c:v>
                </c:pt>
                <c:pt idx="5126">
                  <c:v>40921</c:v>
                </c:pt>
                <c:pt idx="5127">
                  <c:v>40922</c:v>
                </c:pt>
                <c:pt idx="5128">
                  <c:v>40923</c:v>
                </c:pt>
                <c:pt idx="5129">
                  <c:v>40924</c:v>
                </c:pt>
                <c:pt idx="5130">
                  <c:v>40925</c:v>
                </c:pt>
                <c:pt idx="5131">
                  <c:v>40926</c:v>
                </c:pt>
                <c:pt idx="5132">
                  <c:v>40927</c:v>
                </c:pt>
                <c:pt idx="5133">
                  <c:v>40928</c:v>
                </c:pt>
                <c:pt idx="5134">
                  <c:v>40929</c:v>
                </c:pt>
                <c:pt idx="5135">
                  <c:v>40930</c:v>
                </c:pt>
                <c:pt idx="5136">
                  <c:v>40931</c:v>
                </c:pt>
                <c:pt idx="5137">
                  <c:v>40932</c:v>
                </c:pt>
                <c:pt idx="5138">
                  <c:v>40933</c:v>
                </c:pt>
                <c:pt idx="5139">
                  <c:v>40934</c:v>
                </c:pt>
                <c:pt idx="5140">
                  <c:v>40935</c:v>
                </c:pt>
                <c:pt idx="5141">
                  <c:v>40936</c:v>
                </c:pt>
                <c:pt idx="5142">
                  <c:v>40937</c:v>
                </c:pt>
                <c:pt idx="5143">
                  <c:v>40938</c:v>
                </c:pt>
                <c:pt idx="5144">
                  <c:v>40939</c:v>
                </c:pt>
                <c:pt idx="5145">
                  <c:v>40940</c:v>
                </c:pt>
                <c:pt idx="5146">
                  <c:v>40941</c:v>
                </c:pt>
                <c:pt idx="5147">
                  <c:v>40942</c:v>
                </c:pt>
                <c:pt idx="5148">
                  <c:v>40943</c:v>
                </c:pt>
                <c:pt idx="5149">
                  <c:v>40944</c:v>
                </c:pt>
                <c:pt idx="5150">
                  <c:v>40945</c:v>
                </c:pt>
                <c:pt idx="5151">
                  <c:v>40946</c:v>
                </c:pt>
                <c:pt idx="5152">
                  <c:v>40947</c:v>
                </c:pt>
                <c:pt idx="5153">
                  <c:v>40948</c:v>
                </c:pt>
                <c:pt idx="5154">
                  <c:v>40949</c:v>
                </c:pt>
                <c:pt idx="5155">
                  <c:v>40950</c:v>
                </c:pt>
                <c:pt idx="5156">
                  <c:v>40951</c:v>
                </c:pt>
                <c:pt idx="5157">
                  <c:v>40952</c:v>
                </c:pt>
                <c:pt idx="5158">
                  <c:v>40953</c:v>
                </c:pt>
                <c:pt idx="5159">
                  <c:v>40954</c:v>
                </c:pt>
                <c:pt idx="5160">
                  <c:v>40955</c:v>
                </c:pt>
                <c:pt idx="5161">
                  <c:v>40956</c:v>
                </c:pt>
                <c:pt idx="5162">
                  <c:v>40957</c:v>
                </c:pt>
                <c:pt idx="5163">
                  <c:v>40958</c:v>
                </c:pt>
                <c:pt idx="5164">
                  <c:v>40959</c:v>
                </c:pt>
                <c:pt idx="5165">
                  <c:v>40960</c:v>
                </c:pt>
                <c:pt idx="5166">
                  <c:v>40961</c:v>
                </c:pt>
                <c:pt idx="5167">
                  <c:v>40962</c:v>
                </c:pt>
                <c:pt idx="5168">
                  <c:v>40963</c:v>
                </c:pt>
                <c:pt idx="5169">
                  <c:v>40964</c:v>
                </c:pt>
                <c:pt idx="5170">
                  <c:v>40965</c:v>
                </c:pt>
                <c:pt idx="5171">
                  <c:v>40966</c:v>
                </c:pt>
                <c:pt idx="5172">
                  <c:v>40967</c:v>
                </c:pt>
                <c:pt idx="5173">
                  <c:v>40968</c:v>
                </c:pt>
                <c:pt idx="5174">
                  <c:v>40969</c:v>
                </c:pt>
                <c:pt idx="5175">
                  <c:v>40970</c:v>
                </c:pt>
                <c:pt idx="5176">
                  <c:v>40971</c:v>
                </c:pt>
                <c:pt idx="5177">
                  <c:v>40972</c:v>
                </c:pt>
                <c:pt idx="5178">
                  <c:v>40973</c:v>
                </c:pt>
                <c:pt idx="5179">
                  <c:v>40974</c:v>
                </c:pt>
                <c:pt idx="5180">
                  <c:v>40975</c:v>
                </c:pt>
                <c:pt idx="5181">
                  <c:v>40976</c:v>
                </c:pt>
                <c:pt idx="5182">
                  <c:v>40977</c:v>
                </c:pt>
                <c:pt idx="5183">
                  <c:v>40978</c:v>
                </c:pt>
                <c:pt idx="5184">
                  <c:v>40979</c:v>
                </c:pt>
                <c:pt idx="5185">
                  <c:v>40980</c:v>
                </c:pt>
                <c:pt idx="5186">
                  <c:v>40981</c:v>
                </c:pt>
                <c:pt idx="5187">
                  <c:v>40982</c:v>
                </c:pt>
                <c:pt idx="5188">
                  <c:v>40983</c:v>
                </c:pt>
                <c:pt idx="5189">
                  <c:v>40984</c:v>
                </c:pt>
                <c:pt idx="5190">
                  <c:v>40985</c:v>
                </c:pt>
                <c:pt idx="5191">
                  <c:v>40986</c:v>
                </c:pt>
                <c:pt idx="5192">
                  <c:v>40987</c:v>
                </c:pt>
                <c:pt idx="5193">
                  <c:v>40988</c:v>
                </c:pt>
                <c:pt idx="5194">
                  <c:v>40989</c:v>
                </c:pt>
                <c:pt idx="5195">
                  <c:v>40990</c:v>
                </c:pt>
                <c:pt idx="5196">
                  <c:v>40991</c:v>
                </c:pt>
                <c:pt idx="5197">
                  <c:v>40992</c:v>
                </c:pt>
                <c:pt idx="5198">
                  <c:v>40993</c:v>
                </c:pt>
                <c:pt idx="5199">
                  <c:v>40994</c:v>
                </c:pt>
                <c:pt idx="5200">
                  <c:v>40995</c:v>
                </c:pt>
                <c:pt idx="5201">
                  <c:v>40996</c:v>
                </c:pt>
                <c:pt idx="5202">
                  <c:v>40997</c:v>
                </c:pt>
                <c:pt idx="5203">
                  <c:v>40998</c:v>
                </c:pt>
                <c:pt idx="5204">
                  <c:v>40999</c:v>
                </c:pt>
                <c:pt idx="5205">
                  <c:v>41000</c:v>
                </c:pt>
                <c:pt idx="5206">
                  <c:v>41001</c:v>
                </c:pt>
                <c:pt idx="5207">
                  <c:v>41002</c:v>
                </c:pt>
                <c:pt idx="5208">
                  <c:v>41003</c:v>
                </c:pt>
                <c:pt idx="5209">
                  <c:v>41004</c:v>
                </c:pt>
                <c:pt idx="5210">
                  <c:v>41005</c:v>
                </c:pt>
                <c:pt idx="5211">
                  <c:v>41006</c:v>
                </c:pt>
                <c:pt idx="5212">
                  <c:v>41007</c:v>
                </c:pt>
                <c:pt idx="5213">
                  <c:v>41008</c:v>
                </c:pt>
                <c:pt idx="5214">
                  <c:v>41009</c:v>
                </c:pt>
                <c:pt idx="5215">
                  <c:v>41010</c:v>
                </c:pt>
                <c:pt idx="5216">
                  <c:v>41011</c:v>
                </c:pt>
                <c:pt idx="5217">
                  <c:v>41012</c:v>
                </c:pt>
                <c:pt idx="5218">
                  <c:v>41013</c:v>
                </c:pt>
                <c:pt idx="5219">
                  <c:v>41014</c:v>
                </c:pt>
                <c:pt idx="5220">
                  <c:v>41015</c:v>
                </c:pt>
                <c:pt idx="5221">
                  <c:v>41016</c:v>
                </c:pt>
                <c:pt idx="5222">
                  <c:v>41017</c:v>
                </c:pt>
                <c:pt idx="5223">
                  <c:v>41018</c:v>
                </c:pt>
                <c:pt idx="5224">
                  <c:v>41019</c:v>
                </c:pt>
                <c:pt idx="5225">
                  <c:v>41020</c:v>
                </c:pt>
                <c:pt idx="5226">
                  <c:v>41021</c:v>
                </c:pt>
                <c:pt idx="5227">
                  <c:v>41022</c:v>
                </c:pt>
                <c:pt idx="5228">
                  <c:v>41023</c:v>
                </c:pt>
                <c:pt idx="5229">
                  <c:v>41024</c:v>
                </c:pt>
                <c:pt idx="5230">
                  <c:v>41025</c:v>
                </c:pt>
                <c:pt idx="5231">
                  <c:v>41026</c:v>
                </c:pt>
                <c:pt idx="5232">
                  <c:v>41027</c:v>
                </c:pt>
                <c:pt idx="5233">
                  <c:v>41028</c:v>
                </c:pt>
                <c:pt idx="5234">
                  <c:v>41029</c:v>
                </c:pt>
                <c:pt idx="5235">
                  <c:v>41030</c:v>
                </c:pt>
                <c:pt idx="5236">
                  <c:v>41031</c:v>
                </c:pt>
                <c:pt idx="5237">
                  <c:v>41032</c:v>
                </c:pt>
                <c:pt idx="5238">
                  <c:v>41033</c:v>
                </c:pt>
                <c:pt idx="5239">
                  <c:v>41034</c:v>
                </c:pt>
                <c:pt idx="5240">
                  <c:v>41035</c:v>
                </c:pt>
                <c:pt idx="5241">
                  <c:v>41036</c:v>
                </c:pt>
                <c:pt idx="5242">
                  <c:v>41037</c:v>
                </c:pt>
                <c:pt idx="5243">
                  <c:v>41038</c:v>
                </c:pt>
                <c:pt idx="5244">
                  <c:v>41039</c:v>
                </c:pt>
                <c:pt idx="5245">
                  <c:v>41040</c:v>
                </c:pt>
                <c:pt idx="5246">
                  <c:v>41041</c:v>
                </c:pt>
                <c:pt idx="5247">
                  <c:v>41042</c:v>
                </c:pt>
                <c:pt idx="5248">
                  <c:v>41043</c:v>
                </c:pt>
                <c:pt idx="5249">
                  <c:v>41044</c:v>
                </c:pt>
                <c:pt idx="5250">
                  <c:v>41045</c:v>
                </c:pt>
                <c:pt idx="5251">
                  <c:v>41046</c:v>
                </c:pt>
                <c:pt idx="5252">
                  <c:v>41047</c:v>
                </c:pt>
                <c:pt idx="5253">
                  <c:v>41048</c:v>
                </c:pt>
                <c:pt idx="5254">
                  <c:v>41049</c:v>
                </c:pt>
                <c:pt idx="5255">
                  <c:v>41050</c:v>
                </c:pt>
                <c:pt idx="5256">
                  <c:v>41051</c:v>
                </c:pt>
                <c:pt idx="5257">
                  <c:v>41052</c:v>
                </c:pt>
                <c:pt idx="5258">
                  <c:v>41053</c:v>
                </c:pt>
                <c:pt idx="5259">
                  <c:v>41054</c:v>
                </c:pt>
                <c:pt idx="5260">
                  <c:v>41055</c:v>
                </c:pt>
                <c:pt idx="5261">
                  <c:v>41056</c:v>
                </c:pt>
                <c:pt idx="5262">
                  <c:v>41057</c:v>
                </c:pt>
                <c:pt idx="5263">
                  <c:v>41058</c:v>
                </c:pt>
                <c:pt idx="5264">
                  <c:v>41059</c:v>
                </c:pt>
                <c:pt idx="5265">
                  <c:v>41060</c:v>
                </c:pt>
                <c:pt idx="5266">
                  <c:v>41061</c:v>
                </c:pt>
                <c:pt idx="5267">
                  <c:v>41062</c:v>
                </c:pt>
                <c:pt idx="5268">
                  <c:v>41063</c:v>
                </c:pt>
                <c:pt idx="5269">
                  <c:v>41064</c:v>
                </c:pt>
                <c:pt idx="5270">
                  <c:v>41065</c:v>
                </c:pt>
                <c:pt idx="5271">
                  <c:v>41066</c:v>
                </c:pt>
                <c:pt idx="5272">
                  <c:v>41067</c:v>
                </c:pt>
                <c:pt idx="5273">
                  <c:v>41068</c:v>
                </c:pt>
                <c:pt idx="5274">
                  <c:v>41069</c:v>
                </c:pt>
                <c:pt idx="5275">
                  <c:v>41070</c:v>
                </c:pt>
                <c:pt idx="5276">
                  <c:v>41071</c:v>
                </c:pt>
                <c:pt idx="5277">
                  <c:v>41072</c:v>
                </c:pt>
                <c:pt idx="5278">
                  <c:v>41073</c:v>
                </c:pt>
                <c:pt idx="5279">
                  <c:v>41074</c:v>
                </c:pt>
                <c:pt idx="5280">
                  <c:v>41075</c:v>
                </c:pt>
                <c:pt idx="5281">
                  <c:v>41076</c:v>
                </c:pt>
                <c:pt idx="5282">
                  <c:v>41077</c:v>
                </c:pt>
                <c:pt idx="5283">
                  <c:v>41078</c:v>
                </c:pt>
                <c:pt idx="5284">
                  <c:v>41079</c:v>
                </c:pt>
                <c:pt idx="5285">
                  <c:v>41080</c:v>
                </c:pt>
                <c:pt idx="5286">
                  <c:v>41081</c:v>
                </c:pt>
                <c:pt idx="5287">
                  <c:v>41082</c:v>
                </c:pt>
                <c:pt idx="5288">
                  <c:v>41083</c:v>
                </c:pt>
                <c:pt idx="5289">
                  <c:v>41084</c:v>
                </c:pt>
                <c:pt idx="5290">
                  <c:v>41085</c:v>
                </c:pt>
                <c:pt idx="5291">
                  <c:v>41086</c:v>
                </c:pt>
                <c:pt idx="5292">
                  <c:v>41087</c:v>
                </c:pt>
                <c:pt idx="5293">
                  <c:v>41088</c:v>
                </c:pt>
                <c:pt idx="5294">
                  <c:v>41089</c:v>
                </c:pt>
                <c:pt idx="5295">
                  <c:v>41090</c:v>
                </c:pt>
                <c:pt idx="5296">
                  <c:v>41091</c:v>
                </c:pt>
                <c:pt idx="5297">
                  <c:v>41092</c:v>
                </c:pt>
                <c:pt idx="5298">
                  <c:v>41093</c:v>
                </c:pt>
                <c:pt idx="5299">
                  <c:v>41094</c:v>
                </c:pt>
                <c:pt idx="5300">
                  <c:v>41095</c:v>
                </c:pt>
                <c:pt idx="5301">
                  <c:v>41096</c:v>
                </c:pt>
                <c:pt idx="5302">
                  <c:v>41097</c:v>
                </c:pt>
                <c:pt idx="5303">
                  <c:v>41098</c:v>
                </c:pt>
                <c:pt idx="5304">
                  <c:v>41099</c:v>
                </c:pt>
                <c:pt idx="5305">
                  <c:v>41100</c:v>
                </c:pt>
                <c:pt idx="5306">
                  <c:v>41101</c:v>
                </c:pt>
                <c:pt idx="5307">
                  <c:v>41102</c:v>
                </c:pt>
                <c:pt idx="5308">
                  <c:v>41103</c:v>
                </c:pt>
                <c:pt idx="5309">
                  <c:v>41104</c:v>
                </c:pt>
                <c:pt idx="5310">
                  <c:v>41105</c:v>
                </c:pt>
                <c:pt idx="5311">
                  <c:v>41106</c:v>
                </c:pt>
                <c:pt idx="5312">
                  <c:v>41107</c:v>
                </c:pt>
                <c:pt idx="5313">
                  <c:v>41108</c:v>
                </c:pt>
                <c:pt idx="5314">
                  <c:v>41109</c:v>
                </c:pt>
                <c:pt idx="5315">
                  <c:v>41110</c:v>
                </c:pt>
                <c:pt idx="5316">
                  <c:v>41111</c:v>
                </c:pt>
                <c:pt idx="5317">
                  <c:v>41112</c:v>
                </c:pt>
                <c:pt idx="5318">
                  <c:v>41113</c:v>
                </c:pt>
                <c:pt idx="5319">
                  <c:v>41114</c:v>
                </c:pt>
                <c:pt idx="5320">
                  <c:v>41115</c:v>
                </c:pt>
                <c:pt idx="5321">
                  <c:v>41116</c:v>
                </c:pt>
                <c:pt idx="5322">
                  <c:v>41117</c:v>
                </c:pt>
                <c:pt idx="5323">
                  <c:v>41118</c:v>
                </c:pt>
                <c:pt idx="5324">
                  <c:v>41119</c:v>
                </c:pt>
                <c:pt idx="5325">
                  <c:v>41120</c:v>
                </c:pt>
                <c:pt idx="5326">
                  <c:v>41121</c:v>
                </c:pt>
                <c:pt idx="5327">
                  <c:v>41122</c:v>
                </c:pt>
                <c:pt idx="5328">
                  <c:v>41123</c:v>
                </c:pt>
                <c:pt idx="5329">
                  <c:v>41124</c:v>
                </c:pt>
                <c:pt idx="5330">
                  <c:v>41125</c:v>
                </c:pt>
                <c:pt idx="5331">
                  <c:v>41126</c:v>
                </c:pt>
                <c:pt idx="5332">
                  <c:v>41127</c:v>
                </c:pt>
                <c:pt idx="5333">
                  <c:v>41128</c:v>
                </c:pt>
                <c:pt idx="5334">
                  <c:v>41129</c:v>
                </c:pt>
                <c:pt idx="5335">
                  <c:v>41130</c:v>
                </c:pt>
                <c:pt idx="5336">
                  <c:v>41131</c:v>
                </c:pt>
                <c:pt idx="5337">
                  <c:v>41132</c:v>
                </c:pt>
                <c:pt idx="5338">
                  <c:v>41133</c:v>
                </c:pt>
                <c:pt idx="5339">
                  <c:v>41134</c:v>
                </c:pt>
                <c:pt idx="5340">
                  <c:v>41135</c:v>
                </c:pt>
                <c:pt idx="5341">
                  <c:v>41136</c:v>
                </c:pt>
                <c:pt idx="5342">
                  <c:v>41137</c:v>
                </c:pt>
                <c:pt idx="5343">
                  <c:v>41138</c:v>
                </c:pt>
                <c:pt idx="5344">
                  <c:v>41139</c:v>
                </c:pt>
                <c:pt idx="5345">
                  <c:v>41140</c:v>
                </c:pt>
                <c:pt idx="5346">
                  <c:v>41141</c:v>
                </c:pt>
                <c:pt idx="5347">
                  <c:v>41142</c:v>
                </c:pt>
                <c:pt idx="5348">
                  <c:v>41143</c:v>
                </c:pt>
                <c:pt idx="5349">
                  <c:v>41144</c:v>
                </c:pt>
                <c:pt idx="5350">
                  <c:v>41145</c:v>
                </c:pt>
                <c:pt idx="5351">
                  <c:v>41146</c:v>
                </c:pt>
                <c:pt idx="5352">
                  <c:v>41147</c:v>
                </c:pt>
                <c:pt idx="5353">
                  <c:v>41148</c:v>
                </c:pt>
                <c:pt idx="5354">
                  <c:v>41149</c:v>
                </c:pt>
                <c:pt idx="5355">
                  <c:v>41150</c:v>
                </c:pt>
                <c:pt idx="5356">
                  <c:v>41151</c:v>
                </c:pt>
                <c:pt idx="5357">
                  <c:v>41152</c:v>
                </c:pt>
                <c:pt idx="5358">
                  <c:v>41153</c:v>
                </c:pt>
                <c:pt idx="5359">
                  <c:v>41154</c:v>
                </c:pt>
                <c:pt idx="5360">
                  <c:v>41155</c:v>
                </c:pt>
                <c:pt idx="5361">
                  <c:v>41156</c:v>
                </c:pt>
                <c:pt idx="5362">
                  <c:v>41157</c:v>
                </c:pt>
                <c:pt idx="5363">
                  <c:v>41158</c:v>
                </c:pt>
                <c:pt idx="5364">
                  <c:v>41159</c:v>
                </c:pt>
                <c:pt idx="5365">
                  <c:v>41160</c:v>
                </c:pt>
                <c:pt idx="5366">
                  <c:v>41161</c:v>
                </c:pt>
                <c:pt idx="5367">
                  <c:v>41162</c:v>
                </c:pt>
                <c:pt idx="5368">
                  <c:v>41163</c:v>
                </c:pt>
                <c:pt idx="5369">
                  <c:v>41164</c:v>
                </c:pt>
                <c:pt idx="5370">
                  <c:v>41165</c:v>
                </c:pt>
                <c:pt idx="5371">
                  <c:v>41166</c:v>
                </c:pt>
                <c:pt idx="5372">
                  <c:v>41167</c:v>
                </c:pt>
                <c:pt idx="5373">
                  <c:v>41168</c:v>
                </c:pt>
                <c:pt idx="5374">
                  <c:v>41169</c:v>
                </c:pt>
                <c:pt idx="5375">
                  <c:v>41170</c:v>
                </c:pt>
                <c:pt idx="5376">
                  <c:v>41171</c:v>
                </c:pt>
                <c:pt idx="5377">
                  <c:v>41172</c:v>
                </c:pt>
                <c:pt idx="5378">
                  <c:v>41173</c:v>
                </c:pt>
                <c:pt idx="5379">
                  <c:v>41174</c:v>
                </c:pt>
                <c:pt idx="5380">
                  <c:v>41175</c:v>
                </c:pt>
                <c:pt idx="5381">
                  <c:v>41176</c:v>
                </c:pt>
                <c:pt idx="5382">
                  <c:v>41177</c:v>
                </c:pt>
                <c:pt idx="5383">
                  <c:v>41178</c:v>
                </c:pt>
                <c:pt idx="5384">
                  <c:v>41179</c:v>
                </c:pt>
                <c:pt idx="5385">
                  <c:v>41180</c:v>
                </c:pt>
                <c:pt idx="5386">
                  <c:v>41181</c:v>
                </c:pt>
                <c:pt idx="5387">
                  <c:v>41182</c:v>
                </c:pt>
                <c:pt idx="5388">
                  <c:v>41183</c:v>
                </c:pt>
                <c:pt idx="5389">
                  <c:v>41184</c:v>
                </c:pt>
                <c:pt idx="5390">
                  <c:v>41185</c:v>
                </c:pt>
                <c:pt idx="5391">
                  <c:v>41186</c:v>
                </c:pt>
                <c:pt idx="5392">
                  <c:v>41187</c:v>
                </c:pt>
                <c:pt idx="5393">
                  <c:v>41188</c:v>
                </c:pt>
                <c:pt idx="5394">
                  <c:v>41189</c:v>
                </c:pt>
                <c:pt idx="5395">
                  <c:v>41190</c:v>
                </c:pt>
                <c:pt idx="5396">
                  <c:v>41191</c:v>
                </c:pt>
                <c:pt idx="5397">
                  <c:v>41192</c:v>
                </c:pt>
                <c:pt idx="5398">
                  <c:v>41193</c:v>
                </c:pt>
                <c:pt idx="5399">
                  <c:v>41194</c:v>
                </c:pt>
                <c:pt idx="5400">
                  <c:v>41195</c:v>
                </c:pt>
                <c:pt idx="5401">
                  <c:v>41196</c:v>
                </c:pt>
                <c:pt idx="5402">
                  <c:v>41197</c:v>
                </c:pt>
                <c:pt idx="5403">
                  <c:v>41198</c:v>
                </c:pt>
                <c:pt idx="5404">
                  <c:v>41199</c:v>
                </c:pt>
                <c:pt idx="5405">
                  <c:v>41200</c:v>
                </c:pt>
                <c:pt idx="5406">
                  <c:v>41201</c:v>
                </c:pt>
                <c:pt idx="5407">
                  <c:v>41202</c:v>
                </c:pt>
                <c:pt idx="5408">
                  <c:v>41203</c:v>
                </c:pt>
                <c:pt idx="5409">
                  <c:v>41204</c:v>
                </c:pt>
                <c:pt idx="5410">
                  <c:v>41205</c:v>
                </c:pt>
                <c:pt idx="5411">
                  <c:v>41206</c:v>
                </c:pt>
                <c:pt idx="5412">
                  <c:v>41207</c:v>
                </c:pt>
                <c:pt idx="5413">
                  <c:v>41208</c:v>
                </c:pt>
                <c:pt idx="5414">
                  <c:v>41209</c:v>
                </c:pt>
                <c:pt idx="5415">
                  <c:v>41210</c:v>
                </c:pt>
                <c:pt idx="5416">
                  <c:v>41211</c:v>
                </c:pt>
                <c:pt idx="5417">
                  <c:v>41212</c:v>
                </c:pt>
                <c:pt idx="5418">
                  <c:v>41213</c:v>
                </c:pt>
                <c:pt idx="5419">
                  <c:v>41214</c:v>
                </c:pt>
                <c:pt idx="5420">
                  <c:v>41215</c:v>
                </c:pt>
                <c:pt idx="5421">
                  <c:v>41216</c:v>
                </c:pt>
                <c:pt idx="5422">
                  <c:v>41217</c:v>
                </c:pt>
                <c:pt idx="5423">
                  <c:v>41218</c:v>
                </c:pt>
                <c:pt idx="5424">
                  <c:v>41219</c:v>
                </c:pt>
                <c:pt idx="5425">
                  <c:v>41220</c:v>
                </c:pt>
                <c:pt idx="5426">
                  <c:v>41221</c:v>
                </c:pt>
                <c:pt idx="5427">
                  <c:v>41222</c:v>
                </c:pt>
                <c:pt idx="5428">
                  <c:v>41223</c:v>
                </c:pt>
                <c:pt idx="5429">
                  <c:v>41224</c:v>
                </c:pt>
                <c:pt idx="5430">
                  <c:v>41225</c:v>
                </c:pt>
                <c:pt idx="5431">
                  <c:v>41226</c:v>
                </c:pt>
                <c:pt idx="5432">
                  <c:v>41227</c:v>
                </c:pt>
                <c:pt idx="5433">
                  <c:v>41228</c:v>
                </c:pt>
                <c:pt idx="5434">
                  <c:v>41229</c:v>
                </c:pt>
                <c:pt idx="5435">
                  <c:v>41230</c:v>
                </c:pt>
                <c:pt idx="5436">
                  <c:v>41231</c:v>
                </c:pt>
                <c:pt idx="5437">
                  <c:v>41232</c:v>
                </c:pt>
                <c:pt idx="5438">
                  <c:v>41233</c:v>
                </c:pt>
                <c:pt idx="5439">
                  <c:v>41234</c:v>
                </c:pt>
                <c:pt idx="5440">
                  <c:v>41235</c:v>
                </c:pt>
                <c:pt idx="5441">
                  <c:v>41236</c:v>
                </c:pt>
                <c:pt idx="5442">
                  <c:v>41237</c:v>
                </c:pt>
                <c:pt idx="5443">
                  <c:v>41238</c:v>
                </c:pt>
                <c:pt idx="5444">
                  <c:v>41239</c:v>
                </c:pt>
                <c:pt idx="5445">
                  <c:v>41240</c:v>
                </c:pt>
                <c:pt idx="5446">
                  <c:v>41241</c:v>
                </c:pt>
                <c:pt idx="5447">
                  <c:v>41242</c:v>
                </c:pt>
                <c:pt idx="5448">
                  <c:v>41243</c:v>
                </c:pt>
                <c:pt idx="5449">
                  <c:v>41244</c:v>
                </c:pt>
                <c:pt idx="5450">
                  <c:v>41245</c:v>
                </c:pt>
                <c:pt idx="5451">
                  <c:v>41246</c:v>
                </c:pt>
                <c:pt idx="5452">
                  <c:v>41247</c:v>
                </c:pt>
                <c:pt idx="5453">
                  <c:v>41248</c:v>
                </c:pt>
                <c:pt idx="5454">
                  <c:v>41249</c:v>
                </c:pt>
                <c:pt idx="5455">
                  <c:v>41250</c:v>
                </c:pt>
                <c:pt idx="5456">
                  <c:v>41251</c:v>
                </c:pt>
                <c:pt idx="5457">
                  <c:v>41252</c:v>
                </c:pt>
                <c:pt idx="5458">
                  <c:v>41253</c:v>
                </c:pt>
                <c:pt idx="5459">
                  <c:v>41254</c:v>
                </c:pt>
                <c:pt idx="5460">
                  <c:v>41255</c:v>
                </c:pt>
                <c:pt idx="5461">
                  <c:v>41256</c:v>
                </c:pt>
                <c:pt idx="5462">
                  <c:v>41257</c:v>
                </c:pt>
                <c:pt idx="5463">
                  <c:v>41258</c:v>
                </c:pt>
                <c:pt idx="5464">
                  <c:v>41259</c:v>
                </c:pt>
                <c:pt idx="5465">
                  <c:v>41260</c:v>
                </c:pt>
                <c:pt idx="5466">
                  <c:v>41261</c:v>
                </c:pt>
                <c:pt idx="5467">
                  <c:v>41262</c:v>
                </c:pt>
                <c:pt idx="5468">
                  <c:v>41263</c:v>
                </c:pt>
                <c:pt idx="5469">
                  <c:v>41264</c:v>
                </c:pt>
                <c:pt idx="5470">
                  <c:v>41265</c:v>
                </c:pt>
                <c:pt idx="5471">
                  <c:v>41266</c:v>
                </c:pt>
                <c:pt idx="5472">
                  <c:v>41267</c:v>
                </c:pt>
                <c:pt idx="5473">
                  <c:v>41268</c:v>
                </c:pt>
                <c:pt idx="5474">
                  <c:v>41269</c:v>
                </c:pt>
                <c:pt idx="5475">
                  <c:v>41270</c:v>
                </c:pt>
                <c:pt idx="5476">
                  <c:v>41271</c:v>
                </c:pt>
                <c:pt idx="5477">
                  <c:v>41272</c:v>
                </c:pt>
                <c:pt idx="5478">
                  <c:v>41273</c:v>
                </c:pt>
                <c:pt idx="5479">
                  <c:v>41274</c:v>
                </c:pt>
                <c:pt idx="5480">
                  <c:v>41275</c:v>
                </c:pt>
                <c:pt idx="5481">
                  <c:v>41276</c:v>
                </c:pt>
                <c:pt idx="5482">
                  <c:v>41277</c:v>
                </c:pt>
                <c:pt idx="5483">
                  <c:v>41278</c:v>
                </c:pt>
                <c:pt idx="5484">
                  <c:v>41279</c:v>
                </c:pt>
                <c:pt idx="5485">
                  <c:v>41280</c:v>
                </c:pt>
                <c:pt idx="5486">
                  <c:v>41281</c:v>
                </c:pt>
                <c:pt idx="5487">
                  <c:v>41282</c:v>
                </c:pt>
                <c:pt idx="5488">
                  <c:v>41283</c:v>
                </c:pt>
                <c:pt idx="5489">
                  <c:v>41284</c:v>
                </c:pt>
                <c:pt idx="5490">
                  <c:v>41285</c:v>
                </c:pt>
                <c:pt idx="5491">
                  <c:v>41286</c:v>
                </c:pt>
                <c:pt idx="5492">
                  <c:v>41287</c:v>
                </c:pt>
                <c:pt idx="5493">
                  <c:v>41288</c:v>
                </c:pt>
                <c:pt idx="5494">
                  <c:v>41289</c:v>
                </c:pt>
                <c:pt idx="5495">
                  <c:v>41290</c:v>
                </c:pt>
                <c:pt idx="5496">
                  <c:v>41291</c:v>
                </c:pt>
                <c:pt idx="5497">
                  <c:v>41292</c:v>
                </c:pt>
                <c:pt idx="5498">
                  <c:v>41293</c:v>
                </c:pt>
                <c:pt idx="5499">
                  <c:v>41294</c:v>
                </c:pt>
                <c:pt idx="5500">
                  <c:v>41295</c:v>
                </c:pt>
                <c:pt idx="5501">
                  <c:v>41296</c:v>
                </c:pt>
                <c:pt idx="5502">
                  <c:v>41297</c:v>
                </c:pt>
                <c:pt idx="5503">
                  <c:v>41298</c:v>
                </c:pt>
                <c:pt idx="5504">
                  <c:v>41299</c:v>
                </c:pt>
                <c:pt idx="5505">
                  <c:v>41300</c:v>
                </c:pt>
                <c:pt idx="5506">
                  <c:v>41301</c:v>
                </c:pt>
                <c:pt idx="5507">
                  <c:v>41302</c:v>
                </c:pt>
                <c:pt idx="5508">
                  <c:v>41303</c:v>
                </c:pt>
                <c:pt idx="5509">
                  <c:v>41304</c:v>
                </c:pt>
                <c:pt idx="5510">
                  <c:v>41305</c:v>
                </c:pt>
                <c:pt idx="5511">
                  <c:v>41306</c:v>
                </c:pt>
                <c:pt idx="5512">
                  <c:v>41307</c:v>
                </c:pt>
                <c:pt idx="5513">
                  <c:v>41308</c:v>
                </c:pt>
                <c:pt idx="5514">
                  <c:v>41309</c:v>
                </c:pt>
                <c:pt idx="5515">
                  <c:v>41310</c:v>
                </c:pt>
                <c:pt idx="5516">
                  <c:v>41311</c:v>
                </c:pt>
                <c:pt idx="5517">
                  <c:v>41312</c:v>
                </c:pt>
                <c:pt idx="5518">
                  <c:v>41313</c:v>
                </c:pt>
                <c:pt idx="5519">
                  <c:v>41314</c:v>
                </c:pt>
                <c:pt idx="5520">
                  <c:v>41315</c:v>
                </c:pt>
                <c:pt idx="5521">
                  <c:v>41316</c:v>
                </c:pt>
                <c:pt idx="5522">
                  <c:v>41317</c:v>
                </c:pt>
                <c:pt idx="5523">
                  <c:v>41318</c:v>
                </c:pt>
                <c:pt idx="5524">
                  <c:v>41319</c:v>
                </c:pt>
                <c:pt idx="5525">
                  <c:v>41320</c:v>
                </c:pt>
                <c:pt idx="5526">
                  <c:v>41321</c:v>
                </c:pt>
                <c:pt idx="5527">
                  <c:v>41322</c:v>
                </c:pt>
                <c:pt idx="5528">
                  <c:v>41323</c:v>
                </c:pt>
                <c:pt idx="5529">
                  <c:v>41324</c:v>
                </c:pt>
                <c:pt idx="5530">
                  <c:v>41325</c:v>
                </c:pt>
                <c:pt idx="5531">
                  <c:v>41326</c:v>
                </c:pt>
                <c:pt idx="5532">
                  <c:v>41327</c:v>
                </c:pt>
                <c:pt idx="5533">
                  <c:v>41328</c:v>
                </c:pt>
                <c:pt idx="5534">
                  <c:v>41329</c:v>
                </c:pt>
                <c:pt idx="5535">
                  <c:v>41330</c:v>
                </c:pt>
                <c:pt idx="5536">
                  <c:v>41331</c:v>
                </c:pt>
                <c:pt idx="5537">
                  <c:v>41332</c:v>
                </c:pt>
                <c:pt idx="5538">
                  <c:v>41333</c:v>
                </c:pt>
                <c:pt idx="5539">
                  <c:v>41334</c:v>
                </c:pt>
                <c:pt idx="5540">
                  <c:v>41335</c:v>
                </c:pt>
                <c:pt idx="5541">
                  <c:v>41336</c:v>
                </c:pt>
                <c:pt idx="5542">
                  <c:v>41337</c:v>
                </c:pt>
                <c:pt idx="5543">
                  <c:v>41338</c:v>
                </c:pt>
                <c:pt idx="5544">
                  <c:v>41339</c:v>
                </c:pt>
                <c:pt idx="5545">
                  <c:v>41340</c:v>
                </c:pt>
                <c:pt idx="5546">
                  <c:v>41341</c:v>
                </c:pt>
                <c:pt idx="5547">
                  <c:v>41342</c:v>
                </c:pt>
                <c:pt idx="5548">
                  <c:v>41343</c:v>
                </c:pt>
                <c:pt idx="5549">
                  <c:v>41344</c:v>
                </c:pt>
                <c:pt idx="5550">
                  <c:v>41345</c:v>
                </c:pt>
                <c:pt idx="5551">
                  <c:v>41346</c:v>
                </c:pt>
                <c:pt idx="5552">
                  <c:v>41347</c:v>
                </c:pt>
                <c:pt idx="5553">
                  <c:v>41348</c:v>
                </c:pt>
                <c:pt idx="5554">
                  <c:v>41349</c:v>
                </c:pt>
                <c:pt idx="5555">
                  <c:v>41350</c:v>
                </c:pt>
                <c:pt idx="5556">
                  <c:v>41351</c:v>
                </c:pt>
                <c:pt idx="5557">
                  <c:v>41352</c:v>
                </c:pt>
                <c:pt idx="5558">
                  <c:v>41353</c:v>
                </c:pt>
                <c:pt idx="5559">
                  <c:v>41354</c:v>
                </c:pt>
                <c:pt idx="5560">
                  <c:v>41355</c:v>
                </c:pt>
                <c:pt idx="5561">
                  <c:v>41356</c:v>
                </c:pt>
                <c:pt idx="5562">
                  <c:v>41357</c:v>
                </c:pt>
                <c:pt idx="5563">
                  <c:v>41358</c:v>
                </c:pt>
                <c:pt idx="5564">
                  <c:v>41359</c:v>
                </c:pt>
                <c:pt idx="5565">
                  <c:v>41360</c:v>
                </c:pt>
                <c:pt idx="5566">
                  <c:v>41361</c:v>
                </c:pt>
                <c:pt idx="5567">
                  <c:v>41362</c:v>
                </c:pt>
                <c:pt idx="5568">
                  <c:v>41363</c:v>
                </c:pt>
                <c:pt idx="5569">
                  <c:v>41364</c:v>
                </c:pt>
                <c:pt idx="5570">
                  <c:v>41365</c:v>
                </c:pt>
                <c:pt idx="5571">
                  <c:v>41366</c:v>
                </c:pt>
                <c:pt idx="5572">
                  <c:v>41367</c:v>
                </c:pt>
                <c:pt idx="5573">
                  <c:v>41368</c:v>
                </c:pt>
                <c:pt idx="5574">
                  <c:v>41369</c:v>
                </c:pt>
                <c:pt idx="5575">
                  <c:v>41370</c:v>
                </c:pt>
                <c:pt idx="5576">
                  <c:v>41371</c:v>
                </c:pt>
                <c:pt idx="5577">
                  <c:v>41372</c:v>
                </c:pt>
                <c:pt idx="5578">
                  <c:v>41373</c:v>
                </c:pt>
                <c:pt idx="5579">
                  <c:v>41374</c:v>
                </c:pt>
                <c:pt idx="5580">
                  <c:v>41375</c:v>
                </c:pt>
                <c:pt idx="5581">
                  <c:v>41376</c:v>
                </c:pt>
                <c:pt idx="5582">
                  <c:v>41377</c:v>
                </c:pt>
                <c:pt idx="5583">
                  <c:v>41378</c:v>
                </c:pt>
                <c:pt idx="5584">
                  <c:v>41379</c:v>
                </c:pt>
                <c:pt idx="5585">
                  <c:v>41380</c:v>
                </c:pt>
                <c:pt idx="5586">
                  <c:v>41381</c:v>
                </c:pt>
                <c:pt idx="5587">
                  <c:v>41382</c:v>
                </c:pt>
                <c:pt idx="5588">
                  <c:v>41383</c:v>
                </c:pt>
                <c:pt idx="5589">
                  <c:v>41384</c:v>
                </c:pt>
                <c:pt idx="5590">
                  <c:v>41385</c:v>
                </c:pt>
                <c:pt idx="5591">
                  <c:v>41386</c:v>
                </c:pt>
                <c:pt idx="5592">
                  <c:v>41387</c:v>
                </c:pt>
                <c:pt idx="5593">
                  <c:v>41388</c:v>
                </c:pt>
                <c:pt idx="5594">
                  <c:v>41389</c:v>
                </c:pt>
                <c:pt idx="5595">
                  <c:v>41390</c:v>
                </c:pt>
                <c:pt idx="5596">
                  <c:v>41391</c:v>
                </c:pt>
                <c:pt idx="5597">
                  <c:v>41392</c:v>
                </c:pt>
                <c:pt idx="5598">
                  <c:v>41393</c:v>
                </c:pt>
                <c:pt idx="5599">
                  <c:v>41394</c:v>
                </c:pt>
                <c:pt idx="5600">
                  <c:v>41395</c:v>
                </c:pt>
                <c:pt idx="5601">
                  <c:v>41396</c:v>
                </c:pt>
                <c:pt idx="5602">
                  <c:v>41397</c:v>
                </c:pt>
                <c:pt idx="5603">
                  <c:v>41398</c:v>
                </c:pt>
                <c:pt idx="5604">
                  <c:v>41399</c:v>
                </c:pt>
                <c:pt idx="5605">
                  <c:v>41400</c:v>
                </c:pt>
                <c:pt idx="5606">
                  <c:v>41401</c:v>
                </c:pt>
                <c:pt idx="5607">
                  <c:v>41402</c:v>
                </c:pt>
                <c:pt idx="5608">
                  <c:v>41403</c:v>
                </c:pt>
                <c:pt idx="5609">
                  <c:v>41404</c:v>
                </c:pt>
                <c:pt idx="5610">
                  <c:v>41405</c:v>
                </c:pt>
                <c:pt idx="5611">
                  <c:v>41406</c:v>
                </c:pt>
                <c:pt idx="5612">
                  <c:v>41407</c:v>
                </c:pt>
                <c:pt idx="5613">
                  <c:v>41408</c:v>
                </c:pt>
                <c:pt idx="5614">
                  <c:v>41409</c:v>
                </c:pt>
                <c:pt idx="5615">
                  <c:v>41410</c:v>
                </c:pt>
                <c:pt idx="5616">
                  <c:v>41411</c:v>
                </c:pt>
                <c:pt idx="5617">
                  <c:v>41412</c:v>
                </c:pt>
                <c:pt idx="5618">
                  <c:v>41413</c:v>
                </c:pt>
                <c:pt idx="5619">
                  <c:v>41414</c:v>
                </c:pt>
                <c:pt idx="5620">
                  <c:v>41415</c:v>
                </c:pt>
                <c:pt idx="5621">
                  <c:v>41416</c:v>
                </c:pt>
                <c:pt idx="5622">
                  <c:v>41417</c:v>
                </c:pt>
                <c:pt idx="5623">
                  <c:v>41418</c:v>
                </c:pt>
                <c:pt idx="5624">
                  <c:v>41419</c:v>
                </c:pt>
                <c:pt idx="5625">
                  <c:v>41420</c:v>
                </c:pt>
                <c:pt idx="5626">
                  <c:v>41421</c:v>
                </c:pt>
                <c:pt idx="5627">
                  <c:v>41422</c:v>
                </c:pt>
                <c:pt idx="5628">
                  <c:v>41423</c:v>
                </c:pt>
                <c:pt idx="5629">
                  <c:v>41424</c:v>
                </c:pt>
                <c:pt idx="5630">
                  <c:v>41425</c:v>
                </c:pt>
                <c:pt idx="5631">
                  <c:v>41426</c:v>
                </c:pt>
                <c:pt idx="5632">
                  <c:v>41427</c:v>
                </c:pt>
                <c:pt idx="5633">
                  <c:v>41428</c:v>
                </c:pt>
                <c:pt idx="5634">
                  <c:v>41429</c:v>
                </c:pt>
                <c:pt idx="5635">
                  <c:v>41430</c:v>
                </c:pt>
                <c:pt idx="5636">
                  <c:v>41431</c:v>
                </c:pt>
                <c:pt idx="5637">
                  <c:v>41432</c:v>
                </c:pt>
                <c:pt idx="5638">
                  <c:v>41433</c:v>
                </c:pt>
                <c:pt idx="5639">
                  <c:v>41434</c:v>
                </c:pt>
                <c:pt idx="5640">
                  <c:v>41435</c:v>
                </c:pt>
                <c:pt idx="5641">
                  <c:v>41436</c:v>
                </c:pt>
                <c:pt idx="5642">
                  <c:v>41437</c:v>
                </c:pt>
                <c:pt idx="5643">
                  <c:v>41438</c:v>
                </c:pt>
                <c:pt idx="5644">
                  <c:v>41439</c:v>
                </c:pt>
                <c:pt idx="5645">
                  <c:v>41440</c:v>
                </c:pt>
                <c:pt idx="5646">
                  <c:v>41441</c:v>
                </c:pt>
                <c:pt idx="5647">
                  <c:v>41442</c:v>
                </c:pt>
                <c:pt idx="5648">
                  <c:v>41443</c:v>
                </c:pt>
                <c:pt idx="5649">
                  <c:v>41444</c:v>
                </c:pt>
                <c:pt idx="5650">
                  <c:v>41445</c:v>
                </c:pt>
                <c:pt idx="5651">
                  <c:v>41446</c:v>
                </c:pt>
                <c:pt idx="5652">
                  <c:v>41447</c:v>
                </c:pt>
                <c:pt idx="5653">
                  <c:v>41448</c:v>
                </c:pt>
                <c:pt idx="5654">
                  <c:v>41449</c:v>
                </c:pt>
                <c:pt idx="5655">
                  <c:v>41450</c:v>
                </c:pt>
                <c:pt idx="5656">
                  <c:v>41451</c:v>
                </c:pt>
                <c:pt idx="5657">
                  <c:v>41452</c:v>
                </c:pt>
                <c:pt idx="5658">
                  <c:v>41453</c:v>
                </c:pt>
                <c:pt idx="5659">
                  <c:v>41454</c:v>
                </c:pt>
                <c:pt idx="5660">
                  <c:v>41455</c:v>
                </c:pt>
                <c:pt idx="5661">
                  <c:v>41456</c:v>
                </c:pt>
                <c:pt idx="5662">
                  <c:v>41457</c:v>
                </c:pt>
                <c:pt idx="5663">
                  <c:v>41458</c:v>
                </c:pt>
                <c:pt idx="5664">
                  <c:v>41459</c:v>
                </c:pt>
                <c:pt idx="5665">
                  <c:v>41460</c:v>
                </c:pt>
                <c:pt idx="5666">
                  <c:v>41461</c:v>
                </c:pt>
                <c:pt idx="5667">
                  <c:v>41462</c:v>
                </c:pt>
                <c:pt idx="5668">
                  <c:v>41463</c:v>
                </c:pt>
                <c:pt idx="5669">
                  <c:v>41464</c:v>
                </c:pt>
                <c:pt idx="5670">
                  <c:v>41465</c:v>
                </c:pt>
                <c:pt idx="5671">
                  <c:v>41466</c:v>
                </c:pt>
                <c:pt idx="5672">
                  <c:v>41467</c:v>
                </c:pt>
                <c:pt idx="5673">
                  <c:v>41468</c:v>
                </c:pt>
                <c:pt idx="5674">
                  <c:v>41469</c:v>
                </c:pt>
                <c:pt idx="5675">
                  <c:v>41470</c:v>
                </c:pt>
                <c:pt idx="5676">
                  <c:v>41471</c:v>
                </c:pt>
                <c:pt idx="5677">
                  <c:v>41472</c:v>
                </c:pt>
                <c:pt idx="5678">
                  <c:v>41473</c:v>
                </c:pt>
                <c:pt idx="5679">
                  <c:v>41474</c:v>
                </c:pt>
                <c:pt idx="5680">
                  <c:v>41475</c:v>
                </c:pt>
                <c:pt idx="5681">
                  <c:v>41476</c:v>
                </c:pt>
                <c:pt idx="5682">
                  <c:v>41477</c:v>
                </c:pt>
                <c:pt idx="5683">
                  <c:v>41478</c:v>
                </c:pt>
                <c:pt idx="5684">
                  <c:v>41479</c:v>
                </c:pt>
                <c:pt idx="5685">
                  <c:v>41480</c:v>
                </c:pt>
                <c:pt idx="5686">
                  <c:v>41481</c:v>
                </c:pt>
                <c:pt idx="5687">
                  <c:v>41482</c:v>
                </c:pt>
                <c:pt idx="5688">
                  <c:v>41483</c:v>
                </c:pt>
                <c:pt idx="5689">
                  <c:v>41484</c:v>
                </c:pt>
                <c:pt idx="5690">
                  <c:v>41485</c:v>
                </c:pt>
                <c:pt idx="5691">
                  <c:v>41486</c:v>
                </c:pt>
                <c:pt idx="5692">
                  <c:v>41487</c:v>
                </c:pt>
                <c:pt idx="5693">
                  <c:v>41488</c:v>
                </c:pt>
                <c:pt idx="5694">
                  <c:v>41489</c:v>
                </c:pt>
                <c:pt idx="5695">
                  <c:v>41490</c:v>
                </c:pt>
                <c:pt idx="5696">
                  <c:v>41491</c:v>
                </c:pt>
                <c:pt idx="5697">
                  <c:v>41492</c:v>
                </c:pt>
                <c:pt idx="5698">
                  <c:v>41493</c:v>
                </c:pt>
                <c:pt idx="5699">
                  <c:v>41494</c:v>
                </c:pt>
                <c:pt idx="5700">
                  <c:v>41495</c:v>
                </c:pt>
                <c:pt idx="5701">
                  <c:v>41496</c:v>
                </c:pt>
                <c:pt idx="5702">
                  <c:v>41497</c:v>
                </c:pt>
                <c:pt idx="5703">
                  <c:v>41498</c:v>
                </c:pt>
                <c:pt idx="5704">
                  <c:v>41499</c:v>
                </c:pt>
                <c:pt idx="5705">
                  <c:v>41500</c:v>
                </c:pt>
                <c:pt idx="5706">
                  <c:v>41501</c:v>
                </c:pt>
                <c:pt idx="5707">
                  <c:v>41502</c:v>
                </c:pt>
                <c:pt idx="5708">
                  <c:v>41503</c:v>
                </c:pt>
                <c:pt idx="5709">
                  <c:v>41504</c:v>
                </c:pt>
                <c:pt idx="5710">
                  <c:v>41505</c:v>
                </c:pt>
                <c:pt idx="5711">
                  <c:v>41506</c:v>
                </c:pt>
                <c:pt idx="5712">
                  <c:v>41507</c:v>
                </c:pt>
                <c:pt idx="5713">
                  <c:v>41508</c:v>
                </c:pt>
                <c:pt idx="5714">
                  <c:v>41509</c:v>
                </c:pt>
                <c:pt idx="5715">
                  <c:v>41510</c:v>
                </c:pt>
                <c:pt idx="5716">
                  <c:v>41511</c:v>
                </c:pt>
                <c:pt idx="5717">
                  <c:v>41512</c:v>
                </c:pt>
                <c:pt idx="5718">
                  <c:v>41513</c:v>
                </c:pt>
                <c:pt idx="5719">
                  <c:v>41514</c:v>
                </c:pt>
                <c:pt idx="5720">
                  <c:v>41515</c:v>
                </c:pt>
                <c:pt idx="5721">
                  <c:v>41516</c:v>
                </c:pt>
                <c:pt idx="5722">
                  <c:v>41517</c:v>
                </c:pt>
                <c:pt idx="5723">
                  <c:v>41518</c:v>
                </c:pt>
                <c:pt idx="5724">
                  <c:v>41519</c:v>
                </c:pt>
                <c:pt idx="5725">
                  <c:v>41520</c:v>
                </c:pt>
                <c:pt idx="5726">
                  <c:v>41521</c:v>
                </c:pt>
                <c:pt idx="5727">
                  <c:v>41522</c:v>
                </c:pt>
                <c:pt idx="5728">
                  <c:v>41523</c:v>
                </c:pt>
                <c:pt idx="5729">
                  <c:v>41524</c:v>
                </c:pt>
                <c:pt idx="5730">
                  <c:v>41525</c:v>
                </c:pt>
                <c:pt idx="5731">
                  <c:v>41526</c:v>
                </c:pt>
                <c:pt idx="5732">
                  <c:v>41527</c:v>
                </c:pt>
                <c:pt idx="5733">
                  <c:v>41528</c:v>
                </c:pt>
                <c:pt idx="5734">
                  <c:v>41529</c:v>
                </c:pt>
                <c:pt idx="5735">
                  <c:v>41530</c:v>
                </c:pt>
                <c:pt idx="5736">
                  <c:v>41531</c:v>
                </c:pt>
                <c:pt idx="5737">
                  <c:v>41532</c:v>
                </c:pt>
                <c:pt idx="5738">
                  <c:v>41533</c:v>
                </c:pt>
                <c:pt idx="5739">
                  <c:v>41534</c:v>
                </c:pt>
                <c:pt idx="5740">
                  <c:v>41535</c:v>
                </c:pt>
                <c:pt idx="5741">
                  <c:v>41536</c:v>
                </c:pt>
                <c:pt idx="5742">
                  <c:v>41537</c:v>
                </c:pt>
                <c:pt idx="5743">
                  <c:v>41538</c:v>
                </c:pt>
                <c:pt idx="5744">
                  <c:v>41539</c:v>
                </c:pt>
                <c:pt idx="5745">
                  <c:v>41540</c:v>
                </c:pt>
                <c:pt idx="5746">
                  <c:v>41541</c:v>
                </c:pt>
                <c:pt idx="5747">
                  <c:v>41542</c:v>
                </c:pt>
                <c:pt idx="5748">
                  <c:v>41543</c:v>
                </c:pt>
                <c:pt idx="5749">
                  <c:v>41544</c:v>
                </c:pt>
                <c:pt idx="5750">
                  <c:v>41545</c:v>
                </c:pt>
                <c:pt idx="5751">
                  <c:v>41546</c:v>
                </c:pt>
                <c:pt idx="5752">
                  <c:v>41547</c:v>
                </c:pt>
                <c:pt idx="5753">
                  <c:v>41548</c:v>
                </c:pt>
                <c:pt idx="5754">
                  <c:v>41549</c:v>
                </c:pt>
                <c:pt idx="5755">
                  <c:v>41550</c:v>
                </c:pt>
                <c:pt idx="5756">
                  <c:v>41551</c:v>
                </c:pt>
                <c:pt idx="5757">
                  <c:v>41552</c:v>
                </c:pt>
                <c:pt idx="5758">
                  <c:v>41553</c:v>
                </c:pt>
                <c:pt idx="5759">
                  <c:v>41554</c:v>
                </c:pt>
                <c:pt idx="5760">
                  <c:v>41555</c:v>
                </c:pt>
                <c:pt idx="5761">
                  <c:v>41556</c:v>
                </c:pt>
                <c:pt idx="5762">
                  <c:v>41557</c:v>
                </c:pt>
                <c:pt idx="5763">
                  <c:v>41558</c:v>
                </c:pt>
                <c:pt idx="5764">
                  <c:v>41559</c:v>
                </c:pt>
                <c:pt idx="5765">
                  <c:v>41560</c:v>
                </c:pt>
                <c:pt idx="5766">
                  <c:v>41561</c:v>
                </c:pt>
                <c:pt idx="5767">
                  <c:v>41562</c:v>
                </c:pt>
                <c:pt idx="5768">
                  <c:v>41563</c:v>
                </c:pt>
                <c:pt idx="5769">
                  <c:v>41564</c:v>
                </c:pt>
                <c:pt idx="5770">
                  <c:v>41565</c:v>
                </c:pt>
                <c:pt idx="5771">
                  <c:v>41566</c:v>
                </c:pt>
                <c:pt idx="5772">
                  <c:v>41567</c:v>
                </c:pt>
                <c:pt idx="5773">
                  <c:v>41568</c:v>
                </c:pt>
                <c:pt idx="5774">
                  <c:v>41569</c:v>
                </c:pt>
                <c:pt idx="5775">
                  <c:v>41570</c:v>
                </c:pt>
                <c:pt idx="5776">
                  <c:v>41571</c:v>
                </c:pt>
                <c:pt idx="5777">
                  <c:v>41572</c:v>
                </c:pt>
                <c:pt idx="5778">
                  <c:v>41573</c:v>
                </c:pt>
                <c:pt idx="5779">
                  <c:v>41574</c:v>
                </c:pt>
                <c:pt idx="5780">
                  <c:v>41575</c:v>
                </c:pt>
                <c:pt idx="5781">
                  <c:v>41576</c:v>
                </c:pt>
                <c:pt idx="5782">
                  <c:v>41577</c:v>
                </c:pt>
                <c:pt idx="5783">
                  <c:v>41578</c:v>
                </c:pt>
                <c:pt idx="5784">
                  <c:v>41579</c:v>
                </c:pt>
                <c:pt idx="5785">
                  <c:v>41580</c:v>
                </c:pt>
                <c:pt idx="5786">
                  <c:v>41581</c:v>
                </c:pt>
                <c:pt idx="5787">
                  <c:v>41582</c:v>
                </c:pt>
                <c:pt idx="5788">
                  <c:v>41583</c:v>
                </c:pt>
                <c:pt idx="5789">
                  <c:v>41584</c:v>
                </c:pt>
                <c:pt idx="5790">
                  <c:v>41585</c:v>
                </c:pt>
                <c:pt idx="5791">
                  <c:v>41586</c:v>
                </c:pt>
                <c:pt idx="5792">
                  <c:v>41587</c:v>
                </c:pt>
                <c:pt idx="5793">
                  <c:v>41588</c:v>
                </c:pt>
                <c:pt idx="5794">
                  <c:v>41589</c:v>
                </c:pt>
                <c:pt idx="5795">
                  <c:v>41590</c:v>
                </c:pt>
                <c:pt idx="5796">
                  <c:v>41591</c:v>
                </c:pt>
                <c:pt idx="5797">
                  <c:v>41592</c:v>
                </c:pt>
                <c:pt idx="5798">
                  <c:v>41593</c:v>
                </c:pt>
                <c:pt idx="5799">
                  <c:v>41594</c:v>
                </c:pt>
                <c:pt idx="5800">
                  <c:v>41595</c:v>
                </c:pt>
                <c:pt idx="5801">
                  <c:v>41596</c:v>
                </c:pt>
                <c:pt idx="5802">
                  <c:v>41597</c:v>
                </c:pt>
                <c:pt idx="5803">
                  <c:v>41598</c:v>
                </c:pt>
                <c:pt idx="5804">
                  <c:v>41599</c:v>
                </c:pt>
                <c:pt idx="5805">
                  <c:v>41600</c:v>
                </c:pt>
                <c:pt idx="5806">
                  <c:v>41601</c:v>
                </c:pt>
                <c:pt idx="5807">
                  <c:v>41602</c:v>
                </c:pt>
                <c:pt idx="5808">
                  <c:v>41603</c:v>
                </c:pt>
                <c:pt idx="5809">
                  <c:v>41604</c:v>
                </c:pt>
                <c:pt idx="5810">
                  <c:v>41605</c:v>
                </c:pt>
                <c:pt idx="5811">
                  <c:v>41606</c:v>
                </c:pt>
                <c:pt idx="5812">
                  <c:v>41607</c:v>
                </c:pt>
                <c:pt idx="5813">
                  <c:v>41608</c:v>
                </c:pt>
                <c:pt idx="5814">
                  <c:v>41609</c:v>
                </c:pt>
                <c:pt idx="5815">
                  <c:v>41610</c:v>
                </c:pt>
                <c:pt idx="5816">
                  <c:v>41611</c:v>
                </c:pt>
                <c:pt idx="5817">
                  <c:v>41612</c:v>
                </c:pt>
                <c:pt idx="5818">
                  <c:v>41613</c:v>
                </c:pt>
                <c:pt idx="5819">
                  <c:v>41614</c:v>
                </c:pt>
                <c:pt idx="5820">
                  <c:v>41615</c:v>
                </c:pt>
                <c:pt idx="5821">
                  <c:v>41616</c:v>
                </c:pt>
                <c:pt idx="5822">
                  <c:v>41617</c:v>
                </c:pt>
                <c:pt idx="5823">
                  <c:v>41618</c:v>
                </c:pt>
                <c:pt idx="5824">
                  <c:v>41619</c:v>
                </c:pt>
                <c:pt idx="5825">
                  <c:v>41620</c:v>
                </c:pt>
                <c:pt idx="5826">
                  <c:v>41621</c:v>
                </c:pt>
                <c:pt idx="5827">
                  <c:v>41622</c:v>
                </c:pt>
                <c:pt idx="5828">
                  <c:v>41623</c:v>
                </c:pt>
                <c:pt idx="5829">
                  <c:v>41624</c:v>
                </c:pt>
                <c:pt idx="5830">
                  <c:v>41625</c:v>
                </c:pt>
                <c:pt idx="5831">
                  <c:v>41626</c:v>
                </c:pt>
                <c:pt idx="5832">
                  <c:v>41627</c:v>
                </c:pt>
                <c:pt idx="5833">
                  <c:v>41628</c:v>
                </c:pt>
                <c:pt idx="5834">
                  <c:v>41629</c:v>
                </c:pt>
                <c:pt idx="5835">
                  <c:v>41630</c:v>
                </c:pt>
                <c:pt idx="5836">
                  <c:v>41631</c:v>
                </c:pt>
                <c:pt idx="5837">
                  <c:v>41632</c:v>
                </c:pt>
                <c:pt idx="5838">
                  <c:v>41633</c:v>
                </c:pt>
                <c:pt idx="5839">
                  <c:v>41634</c:v>
                </c:pt>
                <c:pt idx="5840">
                  <c:v>41635</c:v>
                </c:pt>
                <c:pt idx="5841">
                  <c:v>41636</c:v>
                </c:pt>
                <c:pt idx="5842">
                  <c:v>41637</c:v>
                </c:pt>
                <c:pt idx="5843">
                  <c:v>41638</c:v>
                </c:pt>
                <c:pt idx="5844">
                  <c:v>41639</c:v>
                </c:pt>
                <c:pt idx="5845">
                  <c:v>41640</c:v>
                </c:pt>
                <c:pt idx="5846">
                  <c:v>41641</c:v>
                </c:pt>
                <c:pt idx="5847">
                  <c:v>41642</c:v>
                </c:pt>
                <c:pt idx="5848">
                  <c:v>41643</c:v>
                </c:pt>
                <c:pt idx="5849">
                  <c:v>41644</c:v>
                </c:pt>
                <c:pt idx="5850">
                  <c:v>41645</c:v>
                </c:pt>
                <c:pt idx="5851">
                  <c:v>41646</c:v>
                </c:pt>
                <c:pt idx="5852">
                  <c:v>41647</c:v>
                </c:pt>
                <c:pt idx="5853">
                  <c:v>41648</c:v>
                </c:pt>
                <c:pt idx="5854">
                  <c:v>41649</c:v>
                </c:pt>
                <c:pt idx="5855">
                  <c:v>41650</c:v>
                </c:pt>
                <c:pt idx="5856">
                  <c:v>41651</c:v>
                </c:pt>
                <c:pt idx="5857">
                  <c:v>41652</c:v>
                </c:pt>
                <c:pt idx="5858">
                  <c:v>41653</c:v>
                </c:pt>
                <c:pt idx="5859">
                  <c:v>41654</c:v>
                </c:pt>
                <c:pt idx="5860">
                  <c:v>41655</c:v>
                </c:pt>
                <c:pt idx="5861">
                  <c:v>41656</c:v>
                </c:pt>
                <c:pt idx="5862">
                  <c:v>41657</c:v>
                </c:pt>
                <c:pt idx="5863">
                  <c:v>41658</c:v>
                </c:pt>
                <c:pt idx="5864">
                  <c:v>41659</c:v>
                </c:pt>
                <c:pt idx="5865">
                  <c:v>41660</c:v>
                </c:pt>
                <c:pt idx="5866">
                  <c:v>41661</c:v>
                </c:pt>
                <c:pt idx="5867">
                  <c:v>41662</c:v>
                </c:pt>
                <c:pt idx="5868">
                  <c:v>41663</c:v>
                </c:pt>
                <c:pt idx="5869">
                  <c:v>41664</c:v>
                </c:pt>
                <c:pt idx="5870">
                  <c:v>41665</c:v>
                </c:pt>
                <c:pt idx="5871">
                  <c:v>41666</c:v>
                </c:pt>
                <c:pt idx="5872">
                  <c:v>41667</c:v>
                </c:pt>
                <c:pt idx="5873">
                  <c:v>41668</c:v>
                </c:pt>
                <c:pt idx="5874">
                  <c:v>41669</c:v>
                </c:pt>
                <c:pt idx="5875">
                  <c:v>41670</c:v>
                </c:pt>
                <c:pt idx="5876">
                  <c:v>41671</c:v>
                </c:pt>
                <c:pt idx="5877">
                  <c:v>41672</c:v>
                </c:pt>
                <c:pt idx="5878">
                  <c:v>41673</c:v>
                </c:pt>
                <c:pt idx="5879">
                  <c:v>41674</c:v>
                </c:pt>
                <c:pt idx="5880">
                  <c:v>41675</c:v>
                </c:pt>
                <c:pt idx="5881">
                  <c:v>41676</c:v>
                </c:pt>
                <c:pt idx="5882">
                  <c:v>41677</c:v>
                </c:pt>
                <c:pt idx="5883">
                  <c:v>41678</c:v>
                </c:pt>
                <c:pt idx="5884">
                  <c:v>41679</c:v>
                </c:pt>
                <c:pt idx="5885">
                  <c:v>41680</c:v>
                </c:pt>
                <c:pt idx="5886">
                  <c:v>41681</c:v>
                </c:pt>
                <c:pt idx="5887">
                  <c:v>41682</c:v>
                </c:pt>
                <c:pt idx="5888">
                  <c:v>41683</c:v>
                </c:pt>
                <c:pt idx="5889">
                  <c:v>41684</c:v>
                </c:pt>
                <c:pt idx="5890">
                  <c:v>41685</c:v>
                </c:pt>
                <c:pt idx="5891">
                  <c:v>41686</c:v>
                </c:pt>
                <c:pt idx="5892">
                  <c:v>41687</c:v>
                </c:pt>
                <c:pt idx="5893">
                  <c:v>41688</c:v>
                </c:pt>
                <c:pt idx="5894">
                  <c:v>41689</c:v>
                </c:pt>
                <c:pt idx="5895">
                  <c:v>41690</c:v>
                </c:pt>
                <c:pt idx="5896">
                  <c:v>41691</c:v>
                </c:pt>
                <c:pt idx="5897">
                  <c:v>41692</c:v>
                </c:pt>
                <c:pt idx="5898">
                  <c:v>41693</c:v>
                </c:pt>
                <c:pt idx="5899">
                  <c:v>41694</c:v>
                </c:pt>
                <c:pt idx="5900">
                  <c:v>41695</c:v>
                </c:pt>
                <c:pt idx="5901">
                  <c:v>41696</c:v>
                </c:pt>
                <c:pt idx="5902">
                  <c:v>41697</c:v>
                </c:pt>
                <c:pt idx="5903">
                  <c:v>41698</c:v>
                </c:pt>
                <c:pt idx="5904">
                  <c:v>41699</c:v>
                </c:pt>
                <c:pt idx="5905">
                  <c:v>41700</c:v>
                </c:pt>
                <c:pt idx="5906">
                  <c:v>41701</c:v>
                </c:pt>
                <c:pt idx="5907">
                  <c:v>41702</c:v>
                </c:pt>
                <c:pt idx="5908">
                  <c:v>41703</c:v>
                </c:pt>
                <c:pt idx="5909">
                  <c:v>41704</c:v>
                </c:pt>
                <c:pt idx="5910">
                  <c:v>41705</c:v>
                </c:pt>
                <c:pt idx="5911">
                  <c:v>41706</c:v>
                </c:pt>
                <c:pt idx="5912">
                  <c:v>41707</c:v>
                </c:pt>
                <c:pt idx="5913">
                  <c:v>41708</c:v>
                </c:pt>
                <c:pt idx="5914">
                  <c:v>41709</c:v>
                </c:pt>
                <c:pt idx="5915">
                  <c:v>41710</c:v>
                </c:pt>
                <c:pt idx="5916">
                  <c:v>41711</c:v>
                </c:pt>
                <c:pt idx="5917">
                  <c:v>41712</c:v>
                </c:pt>
                <c:pt idx="5918">
                  <c:v>41713</c:v>
                </c:pt>
                <c:pt idx="5919">
                  <c:v>41714</c:v>
                </c:pt>
                <c:pt idx="5920">
                  <c:v>41715</c:v>
                </c:pt>
                <c:pt idx="5921">
                  <c:v>41716</c:v>
                </c:pt>
                <c:pt idx="5922">
                  <c:v>41717</c:v>
                </c:pt>
                <c:pt idx="5923">
                  <c:v>41718</c:v>
                </c:pt>
                <c:pt idx="5924">
                  <c:v>41719</c:v>
                </c:pt>
                <c:pt idx="5925">
                  <c:v>41720</c:v>
                </c:pt>
                <c:pt idx="5926">
                  <c:v>41721</c:v>
                </c:pt>
                <c:pt idx="5927">
                  <c:v>41722</c:v>
                </c:pt>
                <c:pt idx="5928">
                  <c:v>41723</c:v>
                </c:pt>
                <c:pt idx="5929">
                  <c:v>41724</c:v>
                </c:pt>
                <c:pt idx="5930">
                  <c:v>41725</c:v>
                </c:pt>
                <c:pt idx="5931">
                  <c:v>41726</c:v>
                </c:pt>
                <c:pt idx="5932">
                  <c:v>41727</c:v>
                </c:pt>
                <c:pt idx="5933">
                  <c:v>41728</c:v>
                </c:pt>
                <c:pt idx="5934">
                  <c:v>41729</c:v>
                </c:pt>
                <c:pt idx="5935">
                  <c:v>41730</c:v>
                </c:pt>
                <c:pt idx="5936">
                  <c:v>41731</c:v>
                </c:pt>
                <c:pt idx="5937">
                  <c:v>41732</c:v>
                </c:pt>
                <c:pt idx="5938">
                  <c:v>41733</c:v>
                </c:pt>
                <c:pt idx="5939">
                  <c:v>41734</c:v>
                </c:pt>
                <c:pt idx="5940">
                  <c:v>41735</c:v>
                </c:pt>
                <c:pt idx="5941">
                  <c:v>41736</c:v>
                </c:pt>
                <c:pt idx="5942">
                  <c:v>41737</c:v>
                </c:pt>
                <c:pt idx="5943">
                  <c:v>41738</c:v>
                </c:pt>
                <c:pt idx="5944">
                  <c:v>41739</c:v>
                </c:pt>
                <c:pt idx="5945">
                  <c:v>41740</c:v>
                </c:pt>
                <c:pt idx="5946">
                  <c:v>41741</c:v>
                </c:pt>
                <c:pt idx="5947">
                  <c:v>41742</c:v>
                </c:pt>
                <c:pt idx="5948">
                  <c:v>41743</c:v>
                </c:pt>
                <c:pt idx="5949">
                  <c:v>41744</c:v>
                </c:pt>
                <c:pt idx="5950">
                  <c:v>41745</c:v>
                </c:pt>
                <c:pt idx="5951">
                  <c:v>41746</c:v>
                </c:pt>
                <c:pt idx="5952">
                  <c:v>41747</c:v>
                </c:pt>
                <c:pt idx="5953">
                  <c:v>41748</c:v>
                </c:pt>
                <c:pt idx="5954">
                  <c:v>41749</c:v>
                </c:pt>
                <c:pt idx="5955">
                  <c:v>41750</c:v>
                </c:pt>
                <c:pt idx="5956">
                  <c:v>41751</c:v>
                </c:pt>
                <c:pt idx="5957">
                  <c:v>41752</c:v>
                </c:pt>
                <c:pt idx="5958">
                  <c:v>41753</c:v>
                </c:pt>
                <c:pt idx="5959">
                  <c:v>41754</c:v>
                </c:pt>
                <c:pt idx="5960">
                  <c:v>41755</c:v>
                </c:pt>
                <c:pt idx="5961">
                  <c:v>41756</c:v>
                </c:pt>
                <c:pt idx="5962">
                  <c:v>41757</c:v>
                </c:pt>
                <c:pt idx="5963">
                  <c:v>41758</c:v>
                </c:pt>
                <c:pt idx="5964">
                  <c:v>41759</c:v>
                </c:pt>
                <c:pt idx="5965">
                  <c:v>41760</c:v>
                </c:pt>
                <c:pt idx="5966">
                  <c:v>41761</c:v>
                </c:pt>
                <c:pt idx="5967">
                  <c:v>41762</c:v>
                </c:pt>
                <c:pt idx="5968">
                  <c:v>41763</c:v>
                </c:pt>
                <c:pt idx="5969">
                  <c:v>41764</c:v>
                </c:pt>
                <c:pt idx="5970">
                  <c:v>41765</c:v>
                </c:pt>
                <c:pt idx="5971">
                  <c:v>41766</c:v>
                </c:pt>
                <c:pt idx="5972">
                  <c:v>41767</c:v>
                </c:pt>
                <c:pt idx="5973">
                  <c:v>41768</c:v>
                </c:pt>
                <c:pt idx="5974">
                  <c:v>41769</c:v>
                </c:pt>
                <c:pt idx="5975">
                  <c:v>41770</c:v>
                </c:pt>
                <c:pt idx="5976">
                  <c:v>41771</c:v>
                </c:pt>
                <c:pt idx="5977">
                  <c:v>41772</c:v>
                </c:pt>
                <c:pt idx="5978">
                  <c:v>41773</c:v>
                </c:pt>
                <c:pt idx="5979">
                  <c:v>41774</c:v>
                </c:pt>
                <c:pt idx="5980">
                  <c:v>41775</c:v>
                </c:pt>
                <c:pt idx="5981">
                  <c:v>41776</c:v>
                </c:pt>
                <c:pt idx="5982">
                  <c:v>41777</c:v>
                </c:pt>
                <c:pt idx="5983">
                  <c:v>41778</c:v>
                </c:pt>
                <c:pt idx="5984">
                  <c:v>41779</c:v>
                </c:pt>
                <c:pt idx="5985">
                  <c:v>41780</c:v>
                </c:pt>
                <c:pt idx="5986">
                  <c:v>41781</c:v>
                </c:pt>
                <c:pt idx="5987">
                  <c:v>41782</c:v>
                </c:pt>
                <c:pt idx="5988">
                  <c:v>41783</c:v>
                </c:pt>
                <c:pt idx="5989">
                  <c:v>41784</c:v>
                </c:pt>
                <c:pt idx="5990">
                  <c:v>41785</c:v>
                </c:pt>
                <c:pt idx="5991">
                  <c:v>41786</c:v>
                </c:pt>
                <c:pt idx="5992">
                  <c:v>41787</c:v>
                </c:pt>
                <c:pt idx="5993">
                  <c:v>41788</c:v>
                </c:pt>
                <c:pt idx="5994">
                  <c:v>41789</c:v>
                </c:pt>
                <c:pt idx="5995">
                  <c:v>41790</c:v>
                </c:pt>
                <c:pt idx="5996">
                  <c:v>41791</c:v>
                </c:pt>
                <c:pt idx="5997">
                  <c:v>41792</c:v>
                </c:pt>
                <c:pt idx="5998">
                  <c:v>41793</c:v>
                </c:pt>
                <c:pt idx="5999">
                  <c:v>41794</c:v>
                </c:pt>
                <c:pt idx="6000">
                  <c:v>41795</c:v>
                </c:pt>
                <c:pt idx="6001">
                  <c:v>41796</c:v>
                </c:pt>
                <c:pt idx="6002">
                  <c:v>41797</c:v>
                </c:pt>
                <c:pt idx="6003">
                  <c:v>41798</c:v>
                </c:pt>
                <c:pt idx="6004">
                  <c:v>41799</c:v>
                </c:pt>
                <c:pt idx="6005">
                  <c:v>41800</c:v>
                </c:pt>
                <c:pt idx="6006">
                  <c:v>41801</c:v>
                </c:pt>
                <c:pt idx="6007">
                  <c:v>41802</c:v>
                </c:pt>
                <c:pt idx="6008">
                  <c:v>41803</c:v>
                </c:pt>
                <c:pt idx="6009">
                  <c:v>41804</c:v>
                </c:pt>
                <c:pt idx="6010">
                  <c:v>41805</c:v>
                </c:pt>
                <c:pt idx="6011">
                  <c:v>41806</c:v>
                </c:pt>
                <c:pt idx="6012">
                  <c:v>41807</c:v>
                </c:pt>
                <c:pt idx="6013">
                  <c:v>41808</c:v>
                </c:pt>
                <c:pt idx="6014">
                  <c:v>41809</c:v>
                </c:pt>
                <c:pt idx="6015">
                  <c:v>41810</c:v>
                </c:pt>
                <c:pt idx="6016">
                  <c:v>41811</c:v>
                </c:pt>
                <c:pt idx="6017">
                  <c:v>41812</c:v>
                </c:pt>
                <c:pt idx="6018">
                  <c:v>41813</c:v>
                </c:pt>
                <c:pt idx="6019">
                  <c:v>41814</c:v>
                </c:pt>
                <c:pt idx="6020">
                  <c:v>41815</c:v>
                </c:pt>
                <c:pt idx="6021">
                  <c:v>41816</c:v>
                </c:pt>
                <c:pt idx="6022">
                  <c:v>41817</c:v>
                </c:pt>
                <c:pt idx="6023">
                  <c:v>41818</c:v>
                </c:pt>
                <c:pt idx="6024">
                  <c:v>41819</c:v>
                </c:pt>
                <c:pt idx="6025">
                  <c:v>41820</c:v>
                </c:pt>
                <c:pt idx="6026">
                  <c:v>41821</c:v>
                </c:pt>
                <c:pt idx="6027">
                  <c:v>41822</c:v>
                </c:pt>
                <c:pt idx="6028">
                  <c:v>41823</c:v>
                </c:pt>
                <c:pt idx="6029">
                  <c:v>41824</c:v>
                </c:pt>
                <c:pt idx="6030">
                  <c:v>41825</c:v>
                </c:pt>
                <c:pt idx="6031">
                  <c:v>41826</c:v>
                </c:pt>
                <c:pt idx="6032">
                  <c:v>41827</c:v>
                </c:pt>
                <c:pt idx="6033">
                  <c:v>41828</c:v>
                </c:pt>
                <c:pt idx="6034">
                  <c:v>41829</c:v>
                </c:pt>
                <c:pt idx="6035">
                  <c:v>41830</c:v>
                </c:pt>
                <c:pt idx="6036">
                  <c:v>41831</c:v>
                </c:pt>
                <c:pt idx="6037">
                  <c:v>41832</c:v>
                </c:pt>
                <c:pt idx="6038">
                  <c:v>41833</c:v>
                </c:pt>
                <c:pt idx="6039">
                  <c:v>41834</c:v>
                </c:pt>
                <c:pt idx="6040">
                  <c:v>41835</c:v>
                </c:pt>
                <c:pt idx="6041">
                  <c:v>41836</c:v>
                </c:pt>
                <c:pt idx="6042">
                  <c:v>41837</c:v>
                </c:pt>
                <c:pt idx="6043">
                  <c:v>41838</c:v>
                </c:pt>
                <c:pt idx="6044">
                  <c:v>41839</c:v>
                </c:pt>
                <c:pt idx="6045">
                  <c:v>41840</c:v>
                </c:pt>
                <c:pt idx="6046">
                  <c:v>41841</c:v>
                </c:pt>
                <c:pt idx="6047">
                  <c:v>41842</c:v>
                </c:pt>
                <c:pt idx="6048">
                  <c:v>41843</c:v>
                </c:pt>
                <c:pt idx="6049">
                  <c:v>41844</c:v>
                </c:pt>
                <c:pt idx="6050">
                  <c:v>41845</c:v>
                </c:pt>
                <c:pt idx="6051">
                  <c:v>41846</c:v>
                </c:pt>
                <c:pt idx="6052">
                  <c:v>41847</c:v>
                </c:pt>
                <c:pt idx="6053">
                  <c:v>41848</c:v>
                </c:pt>
                <c:pt idx="6054">
                  <c:v>41849</c:v>
                </c:pt>
                <c:pt idx="6055">
                  <c:v>41850</c:v>
                </c:pt>
                <c:pt idx="6056">
                  <c:v>41851</c:v>
                </c:pt>
                <c:pt idx="6057">
                  <c:v>41852</c:v>
                </c:pt>
                <c:pt idx="6058">
                  <c:v>41853</c:v>
                </c:pt>
                <c:pt idx="6059">
                  <c:v>41854</c:v>
                </c:pt>
                <c:pt idx="6060">
                  <c:v>41855</c:v>
                </c:pt>
                <c:pt idx="6061">
                  <c:v>41856</c:v>
                </c:pt>
                <c:pt idx="6062">
                  <c:v>41857</c:v>
                </c:pt>
                <c:pt idx="6063">
                  <c:v>41858</c:v>
                </c:pt>
                <c:pt idx="6064">
                  <c:v>41859</c:v>
                </c:pt>
                <c:pt idx="6065">
                  <c:v>41860</c:v>
                </c:pt>
                <c:pt idx="6066">
                  <c:v>41861</c:v>
                </c:pt>
                <c:pt idx="6067">
                  <c:v>41862</c:v>
                </c:pt>
                <c:pt idx="6068">
                  <c:v>41863</c:v>
                </c:pt>
                <c:pt idx="6069">
                  <c:v>41864</c:v>
                </c:pt>
                <c:pt idx="6070">
                  <c:v>41865</c:v>
                </c:pt>
                <c:pt idx="6071">
                  <c:v>41866</c:v>
                </c:pt>
                <c:pt idx="6072">
                  <c:v>41867</c:v>
                </c:pt>
                <c:pt idx="6073">
                  <c:v>41868</c:v>
                </c:pt>
                <c:pt idx="6074">
                  <c:v>41869</c:v>
                </c:pt>
                <c:pt idx="6075">
                  <c:v>41870</c:v>
                </c:pt>
                <c:pt idx="6076">
                  <c:v>41871</c:v>
                </c:pt>
                <c:pt idx="6077">
                  <c:v>41872</c:v>
                </c:pt>
                <c:pt idx="6078">
                  <c:v>41873</c:v>
                </c:pt>
                <c:pt idx="6079">
                  <c:v>41874</c:v>
                </c:pt>
                <c:pt idx="6080">
                  <c:v>41875</c:v>
                </c:pt>
                <c:pt idx="6081">
                  <c:v>41876</c:v>
                </c:pt>
                <c:pt idx="6082">
                  <c:v>41877</c:v>
                </c:pt>
                <c:pt idx="6083">
                  <c:v>41878</c:v>
                </c:pt>
                <c:pt idx="6084">
                  <c:v>41879</c:v>
                </c:pt>
                <c:pt idx="6085">
                  <c:v>41880</c:v>
                </c:pt>
                <c:pt idx="6086">
                  <c:v>41881</c:v>
                </c:pt>
                <c:pt idx="6087">
                  <c:v>41882</c:v>
                </c:pt>
                <c:pt idx="6088">
                  <c:v>41883</c:v>
                </c:pt>
                <c:pt idx="6089">
                  <c:v>41884</c:v>
                </c:pt>
                <c:pt idx="6090">
                  <c:v>41885</c:v>
                </c:pt>
                <c:pt idx="6091">
                  <c:v>41886</c:v>
                </c:pt>
                <c:pt idx="6092">
                  <c:v>41887</c:v>
                </c:pt>
                <c:pt idx="6093">
                  <c:v>41888</c:v>
                </c:pt>
                <c:pt idx="6094">
                  <c:v>41889</c:v>
                </c:pt>
                <c:pt idx="6095">
                  <c:v>41890</c:v>
                </c:pt>
                <c:pt idx="6096">
                  <c:v>41891</c:v>
                </c:pt>
                <c:pt idx="6097">
                  <c:v>41892</c:v>
                </c:pt>
                <c:pt idx="6098">
                  <c:v>41893</c:v>
                </c:pt>
                <c:pt idx="6099">
                  <c:v>41894</c:v>
                </c:pt>
                <c:pt idx="6100">
                  <c:v>41895</c:v>
                </c:pt>
                <c:pt idx="6101">
                  <c:v>41896</c:v>
                </c:pt>
                <c:pt idx="6102">
                  <c:v>41897</c:v>
                </c:pt>
                <c:pt idx="6103">
                  <c:v>41898</c:v>
                </c:pt>
                <c:pt idx="6104">
                  <c:v>41899</c:v>
                </c:pt>
                <c:pt idx="6105">
                  <c:v>41900</c:v>
                </c:pt>
                <c:pt idx="6106">
                  <c:v>41901</c:v>
                </c:pt>
                <c:pt idx="6107">
                  <c:v>41902</c:v>
                </c:pt>
                <c:pt idx="6108">
                  <c:v>41903</c:v>
                </c:pt>
                <c:pt idx="6109">
                  <c:v>41904</c:v>
                </c:pt>
                <c:pt idx="6110">
                  <c:v>41905</c:v>
                </c:pt>
                <c:pt idx="6111">
                  <c:v>41906</c:v>
                </c:pt>
                <c:pt idx="6112">
                  <c:v>41907</c:v>
                </c:pt>
                <c:pt idx="6113">
                  <c:v>41908</c:v>
                </c:pt>
                <c:pt idx="6114">
                  <c:v>41909</c:v>
                </c:pt>
                <c:pt idx="6115">
                  <c:v>41910</c:v>
                </c:pt>
                <c:pt idx="6116">
                  <c:v>41911</c:v>
                </c:pt>
                <c:pt idx="6117">
                  <c:v>41912</c:v>
                </c:pt>
                <c:pt idx="6118">
                  <c:v>41913</c:v>
                </c:pt>
                <c:pt idx="6119">
                  <c:v>41914</c:v>
                </c:pt>
                <c:pt idx="6120">
                  <c:v>41915</c:v>
                </c:pt>
                <c:pt idx="6121">
                  <c:v>41916</c:v>
                </c:pt>
                <c:pt idx="6122">
                  <c:v>41917</c:v>
                </c:pt>
                <c:pt idx="6123">
                  <c:v>41918</c:v>
                </c:pt>
                <c:pt idx="6124">
                  <c:v>41919</c:v>
                </c:pt>
                <c:pt idx="6125">
                  <c:v>41920</c:v>
                </c:pt>
                <c:pt idx="6126">
                  <c:v>41921</c:v>
                </c:pt>
                <c:pt idx="6127">
                  <c:v>41922</c:v>
                </c:pt>
                <c:pt idx="6128">
                  <c:v>41923</c:v>
                </c:pt>
                <c:pt idx="6129">
                  <c:v>41924</c:v>
                </c:pt>
                <c:pt idx="6130">
                  <c:v>41925</c:v>
                </c:pt>
                <c:pt idx="6131">
                  <c:v>41926</c:v>
                </c:pt>
                <c:pt idx="6132">
                  <c:v>41927</c:v>
                </c:pt>
                <c:pt idx="6133">
                  <c:v>41928</c:v>
                </c:pt>
                <c:pt idx="6134">
                  <c:v>41929</c:v>
                </c:pt>
                <c:pt idx="6135">
                  <c:v>41930</c:v>
                </c:pt>
                <c:pt idx="6136">
                  <c:v>41931</c:v>
                </c:pt>
                <c:pt idx="6137">
                  <c:v>41932</c:v>
                </c:pt>
                <c:pt idx="6138">
                  <c:v>41933</c:v>
                </c:pt>
                <c:pt idx="6139">
                  <c:v>41934</c:v>
                </c:pt>
                <c:pt idx="6140">
                  <c:v>41935</c:v>
                </c:pt>
                <c:pt idx="6141">
                  <c:v>41936</c:v>
                </c:pt>
                <c:pt idx="6142">
                  <c:v>41937</c:v>
                </c:pt>
                <c:pt idx="6143">
                  <c:v>41938</c:v>
                </c:pt>
                <c:pt idx="6144">
                  <c:v>41939</c:v>
                </c:pt>
                <c:pt idx="6145">
                  <c:v>41940</c:v>
                </c:pt>
                <c:pt idx="6146">
                  <c:v>41941</c:v>
                </c:pt>
                <c:pt idx="6147">
                  <c:v>41942</c:v>
                </c:pt>
                <c:pt idx="6148">
                  <c:v>41943</c:v>
                </c:pt>
                <c:pt idx="6149">
                  <c:v>41944</c:v>
                </c:pt>
                <c:pt idx="6150">
                  <c:v>41945</c:v>
                </c:pt>
                <c:pt idx="6151">
                  <c:v>41946</c:v>
                </c:pt>
                <c:pt idx="6152">
                  <c:v>41947</c:v>
                </c:pt>
                <c:pt idx="6153">
                  <c:v>41948</c:v>
                </c:pt>
                <c:pt idx="6154">
                  <c:v>41949</c:v>
                </c:pt>
                <c:pt idx="6155">
                  <c:v>41950</c:v>
                </c:pt>
                <c:pt idx="6156">
                  <c:v>41951</c:v>
                </c:pt>
                <c:pt idx="6157">
                  <c:v>41952</c:v>
                </c:pt>
                <c:pt idx="6158">
                  <c:v>41953</c:v>
                </c:pt>
                <c:pt idx="6159">
                  <c:v>41954</c:v>
                </c:pt>
                <c:pt idx="6160">
                  <c:v>41955</c:v>
                </c:pt>
                <c:pt idx="6161">
                  <c:v>41956</c:v>
                </c:pt>
                <c:pt idx="6162">
                  <c:v>41957</c:v>
                </c:pt>
                <c:pt idx="6163">
                  <c:v>41958</c:v>
                </c:pt>
                <c:pt idx="6164">
                  <c:v>41959</c:v>
                </c:pt>
                <c:pt idx="6165">
                  <c:v>41960</c:v>
                </c:pt>
                <c:pt idx="6166">
                  <c:v>41961</c:v>
                </c:pt>
                <c:pt idx="6167">
                  <c:v>41962</c:v>
                </c:pt>
                <c:pt idx="6168">
                  <c:v>41963</c:v>
                </c:pt>
                <c:pt idx="6169">
                  <c:v>41964</c:v>
                </c:pt>
                <c:pt idx="6170">
                  <c:v>41965</c:v>
                </c:pt>
                <c:pt idx="6171">
                  <c:v>41966</c:v>
                </c:pt>
                <c:pt idx="6172">
                  <c:v>41967</c:v>
                </c:pt>
                <c:pt idx="6173">
                  <c:v>41968</c:v>
                </c:pt>
                <c:pt idx="6174">
                  <c:v>41969</c:v>
                </c:pt>
                <c:pt idx="6175">
                  <c:v>41970</c:v>
                </c:pt>
                <c:pt idx="6176">
                  <c:v>41971</c:v>
                </c:pt>
                <c:pt idx="6177">
                  <c:v>41972</c:v>
                </c:pt>
                <c:pt idx="6178">
                  <c:v>41973</c:v>
                </c:pt>
                <c:pt idx="6179">
                  <c:v>41974</c:v>
                </c:pt>
                <c:pt idx="6180">
                  <c:v>41975</c:v>
                </c:pt>
                <c:pt idx="6181">
                  <c:v>41976</c:v>
                </c:pt>
                <c:pt idx="6182">
                  <c:v>41977</c:v>
                </c:pt>
                <c:pt idx="6183">
                  <c:v>41978</c:v>
                </c:pt>
                <c:pt idx="6184">
                  <c:v>41979</c:v>
                </c:pt>
                <c:pt idx="6185">
                  <c:v>41980</c:v>
                </c:pt>
                <c:pt idx="6186">
                  <c:v>41981</c:v>
                </c:pt>
                <c:pt idx="6187">
                  <c:v>41982</c:v>
                </c:pt>
                <c:pt idx="6188">
                  <c:v>41983</c:v>
                </c:pt>
                <c:pt idx="6189">
                  <c:v>41984</c:v>
                </c:pt>
                <c:pt idx="6190">
                  <c:v>41985</c:v>
                </c:pt>
                <c:pt idx="6191">
                  <c:v>41986</c:v>
                </c:pt>
                <c:pt idx="6192">
                  <c:v>41987</c:v>
                </c:pt>
                <c:pt idx="6193">
                  <c:v>41988</c:v>
                </c:pt>
                <c:pt idx="6194">
                  <c:v>41989</c:v>
                </c:pt>
                <c:pt idx="6195">
                  <c:v>41990</c:v>
                </c:pt>
                <c:pt idx="6196">
                  <c:v>41991</c:v>
                </c:pt>
                <c:pt idx="6197">
                  <c:v>41992</c:v>
                </c:pt>
                <c:pt idx="6198">
                  <c:v>41993</c:v>
                </c:pt>
                <c:pt idx="6199">
                  <c:v>41994</c:v>
                </c:pt>
                <c:pt idx="6200">
                  <c:v>41995</c:v>
                </c:pt>
                <c:pt idx="6201">
                  <c:v>41996</c:v>
                </c:pt>
                <c:pt idx="6202">
                  <c:v>41997</c:v>
                </c:pt>
                <c:pt idx="6203">
                  <c:v>41998</c:v>
                </c:pt>
                <c:pt idx="6204">
                  <c:v>41999</c:v>
                </c:pt>
                <c:pt idx="6205">
                  <c:v>42000</c:v>
                </c:pt>
                <c:pt idx="6206">
                  <c:v>42001</c:v>
                </c:pt>
                <c:pt idx="6207">
                  <c:v>42002</c:v>
                </c:pt>
                <c:pt idx="6208">
                  <c:v>42003</c:v>
                </c:pt>
                <c:pt idx="6209">
                  <c:v>42004</c:v>
                </c:pt>
                <c:pt idx="6210">
                  <c:v>42005</c:v>
                </c:pt>
                <c:pt idx="6211">
                  <c:v>42006</c:v>
                </c:pt>
                <c:pt idx="6212">
                  <c:v>42007</c:v>
                </c:pt>
                <c:pt idx="6213">
                  <c:v>42008</c:v>
                </c:pt>
                <c:pt idx="6214">
                  <c:v>42009</c:v>
                </c:pt>
                <c:pt idx="6215">
                  <c:v>42010</c:v>
                </c:pt>
                <c:pt idx="6216">
                  <c:v>42011</c:v>
                </c:pt>
                <c:pt idx="6217">
                  <c:v>42012</c:v>
                </c:pt>
                <c:pt idx="6218">
                  <c:v>42013</c:v>
                </c:pt>
                <c:pt idx="6219">
                  <c:v>42014</c:v>
                </c:pt>
                <c:pt idx="6220">
                  <c:v>42015</c:v>
                </c:pt>
                <c:pt idx="6221">
                  <c:v>42016</c:v>
                </c:pt>
                <c:pt idx="6222">
                  <c:v>42017</c:v>
                </c:pt>
                <c:pt idx="6223">
                  <c:v>42018</c:v>
                </c:pt>
                <c:pt idx="6224">
                  <c:v>42019</c:v>
                </c:pt>
                <c:pt idx="6225">
                  <c:v>42020</c:v>
                </c:pt>
                <c:pt idx="6226">
                  <c:v>42021</c:v>
                </c:pt>
                <c:pt idx="6227">
                  <c:v>42022</c:v>
                </c:pt>
                <c:pt idx="6228">
                  <c:v>42023</c:v>
                </c:pt>
                <c:pt idx="6229">
                  <c:v>42024</c:v>
                </c:pt>
                <c:pt idx="6230">
                  <c:v>42025</c:v>
                </c:pt>
                <c:pt idx="6231">
                  <c:v>42026</c:v>
                </c:pt>
                <c:pt idx="6232">
                  <c:v>42027</c:v>
                </c:pt>
                <c:pt idx="6233">
                  <c:v>42028</c:v>
                </c:pt>
                <c:pt idx="6234">
                  <c:v>42029</c:v>
                </c:pt>
                <c:pt idx="6235">
                  <c:v>42030</c:v>
                </c:pt>
                <c:pt idx="6236">
                  <c:v>42031</c:v>
                </c:pt>
                <c:pt idx="6237">
                  <c:v>42032</c:v>
                </c:pt>
                <c:pt idx="6238">
                  <c:v>42033</c:v>
                </c:pt>
                <c:pt idx="6239">
                  <c:v>42034</c:v>
                </c:pt>
                <c:pt idx="6240">
                  <c:v>42035</c:v>
                </c:pt>
                <c:pt idx="6241">
                  <c:v>42036</c:v>
                </c:pt>
                <c:pt idx="6242">
                  <c:v>42037</c:v>
                </c:pt>
                <c:pt idx="6243">
                  <c:v>42038</c:v>
                </c:pt>
                <c:pt idx="6244">
                  <c:v>42039</c:v>
                </c:pt>
                <c:pt idx="6245">
                  <c:v>42040</c:v>
                </c:pt>
                <c:pt idx="6246">
                  <c:v>42041</c:v>
                </c:pt>
                <c:pt idx="6247">
                  <c:v>42042</c:v>
                </c:pt>
                <c:pt idx="6248">
                  <c:v>42043</c:v>
                </c:pt>
                <c:pt idx="6249">
                  <c:v>42044</c:v>
                </c:pt>
                <c:pt idx="6250">
                  <c:v>42045</c:v>
                </c:pt>
                <c:pt idx="6251">
                  <c:v>42046</c:v>
                </c:pt>
                <c:pt idx="6252">
                  <c:v>42047</c:v>
                </c:pt>
                <c:pt idx="6253">
                  <c:v>42048</c:v>
                </c:pt>
                <c:pt idx="6254">
                  <c:v>42049</c:v>
                </c:pt>
                <c:pt idx="6255">
                  <c:v>42050</c:v>
                </c:pt>
                <c:pt idx="6256">
                  <c:v>42051</c:v>
                </c:pt>
                <c:pt idx="6257">
                  <c:v>42052</c:v>
                </c:pt>
                <c:pt idx="6258">
                  <c:v>42053</c:v>
                </c:pt>
                <c:pt idx="6259">
                  <c:v>42054</c:v>
                </c:pt>
                <c:pt idx="6260">
                  <c:v>42055</c:v>
                </c:pt>
                <c:pt idx="6261">
                  <c:v>42056</c:v>
                </c:pt>
                <c:pt idx="6262">
                  <c:v>42057</c:v>
                </c:pt>
                <c:pt idx="6263">
                  <c:v>42058</c:v>
                </c:pt>
                <c:pt idx="6264">
                  <c:v>42059</c:v>
                </c:pt>
                <c:pt idx="6265">
                  <c:v>42060</c:v>
                </c:pt>
                <c:pt idx="6266">
                  <c:v>42061</c:v>
                </c:pt>
                <c:pt idx="6267">
                  <c:v>42062</c:v>
                </c:pt>
                <c:pt idx="6268">
                  <c:v>42063</c:v>
                </c:pt>
                <c:pt idx="6269">
                  <c:v>42064</c:v>
                </c:pt>
                <c:pt idx="6270">
                  <c:v>42065</c:v>
                </c:pt>
                <c:pt idx="6271">
                  <c:v>42066</c:v>
                </c:pt>
                <c:pt idx="6272">
                  <c:v>42067</c:v>
                </c:pt>
                <c:pt idx="6273">
                  <c:v>42068</c:v>
                </c:pt>
                <c:pt idx="6274">
                  <c:v>42069</c:v>
                </c:pt>
                <c:pt idx="6275">
                  <c:v>42070</c:v>
                </c:pt>
                <c:pt idx="6276">
                  <c:v>42071</c:v>
                </c:pt>
                <c:pt idx="6277">
                  <c:v>42072</c:v>
                </c:pt>
                <c:pt idx="6278">
                  <c:v>42073</c:v>
                </c:pt>
                <c:pt idx="6279">
                  <c:v>42074</c:v>
                </c:pt>
                <c:pt idx="6280">
                  <c:v>42075</c:v>
                </c:pt>
                <c:pt idx="6281">
                  <c:v>42076</c:v>
                </c:pt>
                <c:pt idx="6282">
                  <c:v>42077</c:v>
                </c:pt>
                <c:pt idx="6283">
                  <c:v>42078</c:v>
                </c:pt>
                <c:pt idx="6284">
                  <c:v>42079</c:v>
                </c:pt>
                <c:pt idx="6285">
                  <c:v>42080</c:v>
                </c:pt>
                <c:pt idx="6286">
                  <c:v>42081</c:v>
                </c:pt>
                <c:pt idx="6287">
                  <c:v>42082</c:v>
                </c:pt>
                <c:pt idx="6288">
                  <c:v>42083</c:v>
                </c:pt>
                <c:pt idx="6289">
                  <c:v>42084</c:v>
                </c:pt>
                <c:pt idx="6290">
                  <c:v>42085</c:v>
                </c:pt>
                <c:pt idx="6291">
                  <c:v>42086</c:v>
                </c:pt>
                <c:pt idx="6292">
                  <c:v>42087</c:v>
                </c:pt>
                <c:pt idx="6293">
                  <c:v>42088</c:v>
                </c:pt>
                <c:pt idx="6294">
                  <c:v>42089</c:v>
                </c:pt>
                <c:pt idx="6295">
                  <c:v>42090</c:v>
                </c:pt>
                <c:pt idx="6296">
                  <c:v>42091</c:v>
                </c:pt>
                <c:pt idx="6297">
                  <c:v>42092</c:v>
                </c:pt>
                <c:pt idx="6298">
                  <c:v>42093</c:v>
                </c:pt>
                <c:pt idx="6299">
                  <c:v>42094</c:v>
                </c:pt>
                <c:pt idx="6300">
                  <c:v>42095</c:v>
                </c:pt>
                <c:pt idx="6301">
                  <c:v>42096</c:v>
                </c:pt>
                <c:pt idx="6302">
                  <c:v>42097</c:v>
                </c:pt>
                <c:pt idx="6303">
                  <c:v>42098</c:v>
                </c:pt>
                <c:pt idx="6304">
                  <c:v>42099</c:v>
                </c:pt>
                <c:pt idx="6305">
                  <c:v>42100</c:v>
                </c:pt>
                <c:pt idx="6306">
                  <c:v>42101</c:v>
                </c:pt>
                <c:pt idx="6307">
                  <c:v>42102</c:v>
                </c:pt>
                <c:pt idx="6308">
                  <c:v>42103</c:v>
                </c:pt>
                <c:pt idx="6309">
                  <c:v>42104</c:v>
                </c:pt>
                <c:pt idx="6310">
                  <c:v>42105</c:v>
                </c:pt>
                <c:pt idx="6311">
                  <c:v>42106</c:v>
                </c:pt>
                <c:pt idx="6312">
                  <c:v>42107</c:v>
                </c:pt>
                <c:pt idx="6313">
                  <c:v>42108</c:v>
                </c:pt>
                <c:pt idx="6314">
                  <c:v>42109</c:v>
                </c:pt>
                <c:pt idx="6315">
                  <c:v>42110</c:v>
                </c:pt>
                <c:pt idx="6316">
                  <c:v>42111</c:v>
                </c:pt>
                <c:pt idx="6317">
                  <c:v>42112</c:v>
                </c:pt>
                <c:pt idx="6318">
                  <c:v>42113</c:v>
                </c:pt>
                <c:pt idx="6319">
                  <c:v>42114</c:v>
                </c:pt>
                <c:pt idx="6320">
                  <c:v>42115</c:v>
                </c:pt>
                <c:pt idx="6321">
                  <c:v>42116</c:v>
                </c:pt>
                <c:pt idx="6322">
                  <c:v>42117</c:v>
                </c:pt>
                <c:pt idx="6323">
                  <c:v>42118</c:v>
                </c:pt>
                <c:pt idx="6324">
                  <c:v>42119</c:v>
                </c:pt>
                <c:pt idx="6325">
                  <c:v>42120</c:v>
                </c:pt>
                <c:pt idx="6326">
                  <c:v>42121</c:v>
                </c:pt>
                <c:pt idx="6327">
                  <c:v>42122</c:v>
                </c:pt>
                <c:pt idx="6328">
                  <c:v>42123</c:v>
                </c:pt>
                <c:pt idx="6329">
                  <c:v>42124</c:v>
                </c:pt>
                <c:pt idx="6330">
                  <c:v>42125</c:v>
                </c:pt>
                <c:pt idx="6331">
                  <c:v>42126</c:v>
                </c:pt>
                <c:pt idx="6332">
                  <c:v>42127</c:v>
                </c:pt>
                <c:pt idx="6333">
                  <c:v>42128</c:v>
                </c:pt>
                <c:pt idx="6334">
                  <c:v>42129</c:v>
                </c:pt>
                <c:pt idx="6335">
                  <c:v>42130</c:v>
                </c:pt>
                <c:pt idx="6336">
                  <c:v>42131</c:v>
                </c:pt>
                <c:pt idx="6337">
                  <c:v>42132</c:v>
                </c:pt>
                <c:pt idx="6338">
                  <c:v>42133</c:v>
                </c:pt>
                <c:pt idx="6339">
                  <c:v>42134</c:v>
                </c:pt>
                <c:pt idx="6340">
                  <c:v>42135</c:v>
                </c:pt>
                <c:pt idx="6341">
                  <c:v>42136</c:v>
                </c:pt>
                <c:pt idx="6342">
                  <c:v>42137</c:v>
                </c:pt>
                <c:pt idx="6343">
                  <c:v>42138</c:v>
                </c:pt>
                <c:pt idx="6344">
                  <c:v>42139</c:v>
                </c:pt>
                <c:pt idx="6345">
                  <c:v>42140</c:v>
                </c:pt>
                <c:pt idx="6346">
                  <c:v>42141</c:v>
                </c:pt>
                <c:pt idx="6347">
                  <c:v>42142</c:v>
                </c:pt>
                <c:pt idx="6348">
                  <c:v>42143</c:v>
                </c:pt>
                <c:pt idx="6349">
                  <c:v>42144</c:v>
                </c:pt>
                <c:pt idx="6350">
                  <c:v>42145</c:v>
                </c:pt>
                <c:pt idx="6351">
                  <c:v>42146</c:v>
                </c:pt>
                <c:pt idx="6352">
                  <c:v>42147</c:v>
                </c:pt>
                <c:pt idx="6353">
                  <c:v>42148</c:v>
                </c:pt>
                <c:pt idx="6354">
                  <c:v>42149</c:v>
                </c:pt>
                <c:pt idx="6355">
                  <c:v>42150</c:v>
                </c:pt>
                <c:pt idx="6356">
                  <c:v>42151</c:v>
                </c:pt>
                <c:pt idx="6357">
                  <c:v>42152</c:v>
                </c:pt>
                <c:pt idx="6358">
                  <c:v>42153</c:v>
                </c:pt>
                <c:pt idx="6359">
                  <c:v>42154</c:v>
                </c:pt>
                <c:pt idx="6360">
                  <c:v>42155</c:v>
                </c:pt>
                <c:pt idx="6361">
                  <c:v>42156</c:v>
                </c:pt>
                <c:pt idx="6362">
                  <c:v>42157</c:v>
                </c:pt>
                <c:pt idx="6363">
                  <c:v>42158</c:v>
                </c:pt>
                <c:pt idx="6364">
                  <c:v>42159</c:v>
                </c:pt>
                <c:pt idx="6365">
                  <c:v>42160</c:v>
                </c:pt>
                <c:pt idx="6366">
                  <c:v>42161</c:v>
                </c:pt>
                <c:pt idx="6367">
                  <c:v>42162</c:v>
                </c:pt>
                <c:pt idx="6368">
                  <c:v>42163</c:v>
                </c:pt>
                <c:pt idx="6369">
                  <c:v>42164</c:v>
                </c:pt>
                <c:pt idx="6370">
                  <c:v>42165</c:v>
                </c:pt>
                <c:pt idx="6371">
                  <c:v>42166</c:v>
                </c:pt>
                <c:pt idx="6372">
                  <c:v>42167</c:v>
                </c:pt>
                <c:pt idx="6373">
                  <c:v>42168</c:v>
                </c:pt>
                <c:pt idx="6374">
                  <c:v>42169</c:v>
                </c:pt>
                <c:pt idx="6375">
                  <c:v>42170</c:v>
                </c:pt>
                <c:pt idx="6376">
                  <c:v>42171</c:v>
                </c:pt>
                <c:pt idx="6377">
                  <c:v>42172</c:v>
                </c:pt>
                <c:pt idx="6378">
                  <c:v>42173</c:v>
                </c:pt>
                <c:pt idx="6379">
                  <c:v>42174</c:v>
                </c:pt>
                <c:pt idx="6380">
                  <c:v>42175</c:v>
                </c:pt>
                <c:pt idx="6381">
                  <c:v>42176</c:v>
                </c:pt>
                <c:pt idx="6382">
                  <c:v>42177</c:v>
                </c:pt>
                <c:pt idx="6383">
                  <c:v>42178</c:v>
                </c:pt>
                <c:pt idx="6384">
                  <c:v>42179</c:v>
                </c:pt>
                <c:pt idx="6385">
                  <c:v>42180</c:v>
                </c:pt>
                <c:pt idx="6386">
                  <c:v>42181</c:v>
                </c:pt>
                <c:pt idx="6387">
                  <c:v>42184</c:v>
                </c:pt>
                <c:pt idx="6388">
                  <c:v>42185</c:v>
                </c:pt>
                <c:pt idx="6389">
                  <c:v>42186</c:v>
                </c:pt>
                <c:pt idx="6390">
                  <c:v>42187</c:v>
                </c:pt>
                <c:pt idx="6391">
                  <c:v>42188</c:v>
                </c:pt>
                <c:pt idx="6392">
                  <c:v>42189</c:v>
                </c:pt>
                <c:pt idx="6393">
                  <c:v>42190</c:v>
                </c:pt>
                <c:pt idx="6394">
                  <c:v>42191</c:v>
                </c:pt>
                <c:pt idx="6395">
                  <c:v>42192</c:v>
                </c:pt>
                <c:pt idx="6396">
                  <c:v>42193</c:v>
                </c:pt>
                <c:pt idx="6397">
                  <c:v>42194</c:v>
                </c:pt>
                <c:pt idx="6398">
                  <c:v>42195</c:v>
                </c:pt>
                <c:pt idx="6399">
                  <c:v>42196</c:v>
                </c:pt>
                <c:pt idx="6400">
                  <c:v>42197</c:v>
                </c:pt>
                <c:pt idx="6401">
                  <c:v>42198</c:v>
                </c:pt>
                <c:pt idx="6402">
                  <c:v>42199</c:v>
                </c:pt>
                <c:pt idx="6403">
                  <c:v>42200</c:v>
                </c:pt>
                <c:pt idx="6404">
                  <c:v>42201</c:v>
                </c:pt>
                <c:pt idx="6405">
                  <c:v>42202</c:v>
                </c:pt>
                <c:pt idx="6406">
                  <c:v>42203</c:v>
                </c:pt>
                <c:pt idx="6407">
                  <c:v>42204</c:v>
                </c:pt>
                <c:pt idx="6408">
                  <c:v>42205</c:v>
                </c:pt>
                <c:pt idx="6409">
                  <c:v>42206</c:v>
                </c:pt>
                <c:pt idx="6410">
                  <c:v>42207</c:v>
                </c:pt>
                <c:pt idx="6411">
                  <c:v>42208</c:v>
                </c:pt>
                <c:pt idx="6412">
                  <c:v>42209</c:v>
                </c:pt>
                <c:pt idx="6413">
                  <c:v>42210</c:v>
                </c:pt>
                <c:pt idx="6414">
                  <c:v>42211</c:v>
                </c:pt>
                <c:pt idx="6415">
                  <c:v>42212</c:v>
                </c:pt>
                <c:pt idx="6416">
                  <c:v>42213</c:v>
                </c:pt>
                <c:pt idx="6417">
                  <c:v>42214</c:v>
                </c:pt>
                <c:pt idx="6418">
                  <c:v>42215</c:v>
                </c:pt>
                <c:pt idx="6419">
                  <c:v>42216</c:v>
                </c:pt>
                <c:pt idx="6420">
                  <c:v>42217</c:v>
                </c:pt>
                <c:pt idx="6421">
                  <c:v>42218</c:v>
                </c:pt>
                <c:pt idx="6422">
                  <c:v>42219</c:v>
                </c:pt>
                <c:pt idx="6423">
                  <c:v>42220</c:v>
                </c:pt>
                <c:pt idx="6424">
                  <c:v>42221</c:v>
                </c:pt>
                <c:pt idx="6425">
                  <c:v>42222</c:v>
                </c:pt>
                <c:pt idx="6426">
                  <c:v>42223</c:v>
                </c:pt>
                <c:pt idx="6427">
                  <c:v>42224</c:v>
                </c:pt>
                <c:pt idx="6428">
                  <c:v>42225</c:v>
                </c:pt>
                <c:pt idx="6429">
                  <c:v>42226</c:v>
                </c:pt>
                <c:pt idx="6430">
                  <c:v>42227</c:v>
                </c:pt>
                <c:pt idx="6431">
                  <c:v>42228</c:v>
                </c:pt>
                <c:pt idx="6432">
                  <c:v>42229</c:v>
                </c:pt>
                <c:pt idx="6433">
                  <c:v>42230</c:v>
                </c:pt>
                <c:pt idx="6434">
                  <c:v>42231</c:v>
                </c:pt>
                <c:pt idx="6435">
                  <c:v>42232</c:v>
                </c:pt>
                <c:pt idx="6436">
                  <c:v>42233</c:v>
                </c:pt>
                <c:pt idx="6437">
                  <c:v>42234</c:v>
                </c:pt>
                <c:pt idx="6438">
                  <c:v>42235</c:v>
                </c:pt>
                <c:pt idx="6439">
                  <c:v>42236</c:v>
                </c:pt>
                <c:pt idx="6440">
                  <c:v>42237</c:v>
                </c:pt>
                <c:pt idx="6441">
                  <c:v>42238</c:v>
                </c:pt>
                <c:pt idx="6442">
                  <c:v>42239</c:v>
                </c:pt>
                <c:pt idx="6443">
                  <c:v>42240</c:v>
                </c:pt>
                <c:pt idx="6444">
                  <c:v>42241</c:v>
                </c:pt>
                <c:pt idx="6445">
                  <c:v>42242</c:v>
                </c:pt>
                <c:pt idx="6446">
                  <c:v>42243</c:v>
                </c:pt>
                <c:pt idx="6447">
                  <c:v>42244</c:v>
                </c:pt>
                <c:pt idx="6448">
                  <c:v>42245</c:v>
                </c:pt>
                <c:pt idx="6449">
                  <c:v>42246</c:v>
                </c:pt>
                <c:pt idx="6450">
                  <c:v>42247</c:v>
                </c:pt>
                <c:pt idx="6451">
                  <c:v>42248</c:v>
                </c:pt>
                <c:pt idx="6452">
                  <c:v>42249</c:v>
                </c:pt>
                <c:pt idx="6453">
                  <c:v>42250</c:v>
                </c:pt>
                <c:pt idx="6454">
                  <c:v>42251</c:v>
                </c:pt>
                <c:pt idx="6455">
                  <c:v>42252</c:v>
                </c:pt>
                <c:pt idx="6456">
                  <c:v>42253</c:v>
                </c:pt>
                <c:pt idx="6457">
                  <c:v>42254</c:v>
                </c:pt>
                <c:pt idx="6458">
                  <c:v>42255</c:v>
                </c:pt>
                <c:pt idx="6459">
                  <c:v>42256</c:v>
                </c:pt>
                <c:pt idx="6460">
                  <c:v>42257</c:v>
                </c:pt>
                <c:pt idx="6461">
                  <c:v>42258</c:v>
                </c:pt>
                <c:pt idx="6462">
                  <c:v>42259</c:v>
                </c:pt>
                <c:pt idx="6463">
                  <c:v>42260</c:v>
                </c:pt>
                <c:pt idx="6464">
                  <c:v>42261</c:v>
                </c:pt>
                <c:pt idx="6465">
                  <c:v>42262</c:v>
                </c:pt>
                <c:pt idx="6466">
                  <c:v>42263</c:v>
                </c:pt>
                <c:pt idx="6467">
                  <c:v>42264</c:v>
                </c:pt>
                <c:pt idx="6468">
                  <c:v>42265</c:v>
                </c:pt>
                <c:pt idx="6469">
                  <c:v>42266</c:v>
                </c:pt>
                <c:pt idx="6470">
                  <c:v>42267</c:v>
                </c:pt>
                <c:pt idx="6471">
                  <c:v>42268</c:v>
                </c:pt>
                <c:pt idx="6472">
                  <c:v>42269</c:v>
                </c:pt>
                <c:pt idx="6473">
                  <c:v>42270</c:v>
                </c:pt>
                <c:pt idx="6474">
                  <c:v>42271</c:v>
                </c:pt>
                <c:pt idx="6475">
                  <c:v>42272</c:v>
                </c:pt>
                <c:pt idx="6476">
                  <c:v>42273</c:v>
                </c:pt>
                <c:pt idx="6477">
                  <c:v>42274</c:v>
                </c:pt>
                <c:pt idx="6478">
                  <c:v>42275</c:v>
                </c:pt>
                <c:pt idx="6479">
                  <c:v>42276</c:v>
                </c:pt>
                <c:pt idx="6480">
                  <c:v>42277</c:v>
                </c:pt>
                <c:pt idx="6481">
                  <c:v>42278</c:v>
                </c:pt>
                <c:pt idx="6482">
                  <c:v>42279</c:v>
                </c:pt>
                <c:pt idx="6483">
                  <c:v>42280</c:v>
                </c:pt>
                <c:pt idx="6484">
                  <c:v>42281</c:v>
                </c:pt>
                <c:pt idx="6485">
                  <c:v>42282</c:v>
                </c:pt>
                <c:pt idx="6486">
                  <c:v>42283</c:v>
                </c:pt>
                <c:pt idx="6487">
                  <c:v>42284</c:v>
                </c:pt>
                <c:pt idx="6488">
                  <c:v>42285</c:v>
                </c:pt>
                <c:pt idx="6489">
                  <c:v>42286</c:v>
                </c:pt>
                <c:pt idx="6490">
                  <c:v>42287</c:v>
                </c:pt>
                <c:pt idx="6491">
                  <c:v>42288</c:v>
                </c:pt>
                <c:pt idx="6492">
                  <c:v>42289</c:v>
                </c:pt>
                <c:pt idx="6493">
                  <c:v>42290</c:v>
                </c:pt>
                <c:pt idx="6494">
                  <c:v>42291</c:v>
                </c:pt>
                <c:pt idx="6495">
                  <c:v>42292</c:v>
                </c:pt>
                <c:pt idx="6496">
                  <c:v>42293</c:v>
                </c:pt>
                <c:pt idx="6497">
                  <c:v>42294</c:v>
                </c:pt>
                <c:pt idx="6498">
                  <c:v>42295</c:v>
                </c:pt>
                <c:pt idx="6499">
                  <c:v>42296</c:v>
                </c:pt>
                <c:pt idx="6500">
                  <c:v>42297</c:v>
                </c:pt>
                <c:pt idx="6501">
                  <c:v>42298</c:v>
                </c:pt>
                <c:pt idx="6502">
                  <c:v>42299</c:v>
                </c:pt>
                <c:pt idx="6503">
                  <c:v>42300</c:v>
                </c:pt>
                <c:pt idx="6504">
                  <c:v>42301</c:v>
                </c:pt>
                <c:pt idx="6505">
                  <c:v>42302</c:v>
                </c:pt>
                <c:pt idx="6506">
                  <c:v>42303</c:v>
                </c:pt>
                <c:pt idx="6507">
                  <c:v>42304</c:v>
                </c:pt>
                <c:pt idx="6508">
                  <c:v>42305</c:v>
                </c:pt>
                <c:pt idx="6509">
                  <c:v>42306</c:v>
                </c:pt>
                <c:pt idx="6510">
                  <c:v>42307</c:v>
                </c:pt>
                <c:pt idx="6511">
                  <c:v>42308</c:v>
                </c:pt>
                <c:pt idx="6512">
                  <c:v>42309</c:v>
                </c:pt>
                <c:pt idx="6513">
                  <c:v>42310</c:v>
                </c:pt>
                <c:pt idx="6514">
                  <c:v>42311</c:v>
                </c:pt>
                <c:pt idx="6515">
                  <c:v>42312</c:v>
                </c:pt>
                <c:pt idx="6516">
                  <c:v>42313</c:v>
                </c:pt>
                <c:pt idx="6517">
                  <c:v>42314</c:v>
                </c:pt>
                <c:pt idx="6518">
                  <c:v>42315</c:v>
                </c:pt>
                <c:pt idx="6519">
                  <c:v>42316</c:v>
                </c:pt>
                <c:pt idx="6520">
                  <c:v>42317</c:v>
                </c:pt>
                <c:pt idx="6521">
                  <c:v>42318</c:v>
                </c:pt>
                <c:pt idx="6522">
                  <c:v>42319</c:v>
                </c:pt>
                <c:pt idx="6523">
                  <c:v>42320</c:v>
                </c:pt>
                <c:pt idx="6524">
                  <c:v>42321</c:v>
                </c:pt>
                <c:pt idx="6525">
                  <c:v>42322</c:v>
                </c:pt>
                <c:pt idx="6526">
                  <c:v>42323</c:v>
                </c:pt>
                <c:pt idx="6527">
                  <c:v>42324</c:v>
                </c:pt>
                <c:pt idx="6528">
                  <c:v>42325</c:v>
                </c:pt>
                <c:pt idx="6529">
                  <c:v>42326</c:v>
                </c:pt>
                <c:pt idx="6530">
                  <c:v>42327</c:v>
                </c:pt>
                <c:pt idx="6531">
                  <c:v>42328</c:v>
                </c:pt>
                <c:pt idx="6532">
                  <c:v>42329</c:v>
                </c:pt>
                <c:pt idx="6533">
                  <c:v>42330</c:v>
                </c:pt>
                <c:pt idx="6534">
                  <c:v>42331</c:v>
                </c:pt>
                <c:pt idx="6535">
                  <c:v>42332</c:v>
                </c:pt>
                <c:pt idx="6536">
                  <c:v>42333</c:v>
                </c:pt>
                <c:pt idx="6537">
                  <c:v>42334</c:v>
                </c:pt>
                <c:pt idx="6538">
                  <c:v>42335</c:v>
                </c:pt>
                <c:pt idx="6539">
                  <c:v>42336</c:v>
                </c:pt>
                <c:pt idx="6540">
                  <c:v>42337</c:v>
                </c:pt>
                <c:pt idx="6541">
                  <c:v>42338</c:v>
                </c:pt>
                <c:pt idx="6542">
                  <c:v>42339</c:v>
                </c:pt>
                <c:pt idx="6543">
                  <c:v>42340</c:v>
                </c:pt>
                <c:pt idx="6544">
                  <c:v>42341</c:v>
                </c:pt>
                <c:pt idx="6545">
                  <c:v>42342</c:v>
                </c:pt>
                <c:pt idx="6546">
                  <c:v>42343</c:v>
                </c:pt>
                <c:pt idx="6547">
                  <c:v>42344</c:v>
                </c:pt>
                <c:pt idx="6548">
                  <c:v>42345</c:v>
                </c:pt>
                <c:pt idx="6549">
                  <c:v>42346</c:v>
                </c:pt>
                <c:pt idx="6550">
                  <c:v>42347</c:v>
                </c:pt>
                <c:pt idx="6551">
                  <c:v>42348</c:v>
                </c:pt>
                <c:pt idx="6552">
                  <c:v>42349</c:v>
                </c:pt>
                <c:pt idx="6553">
                  <c:v>42350</c:v>
                </c:pt>
                <c:pt idx="6554">
                  <c:v>42351</c:v>
                </c:pt>
                <c:pt idx="6555">
                  <c:v>42352</c:v>
                </c:pt>
                <c:pt idx="6556">
                  <c:v>42353</c:v>
                </c:pt>
                <c:pt idx="6557">
                  <c:v>42354</c:v>
                </c:pt>
                <c:pt idx="6558">
                  <c:v>42355</c:v>
                </c:pt>
                <c:pt idx="6559">
                  <c:v>42356</c:v>
                </c:pt>
                <c:pt idx="6560">
                  <c:v>42357</c:v>
                </c:pt>
                <c:pt idx="6561">
                  <c:v>42358</c:v>
                </c:pt>
                <c:pt idx="6562">
                  <c:v>42359</c:v>
                </c:pt>
                <c:pt idx="6563">
                  <c:v>42360</c:v>
                </c:pt>
                <c:pt idx="6564">
                  <c:v>42361</c:v>
                </c:pt>
                <c:pt idx="6565">
                  <c:v>42362</c:v>
                </c:pt>
                <c:pt idx="6566">
                  <c:v>42363</c:v>
                </c:pt>
                <c:pt idx="6567">
                  <c:v>42364</c:v>
                </c:pt>
                <c:pt idx="6568">
                  <c:v>42365</c:v>
                </c:pt>
                <c:pt idx="6569">
                  <c:v>42366</c:v>
                </c:pt>
                <c:pt idx="6570">
                  <c:v>42367</c:v>
                </c:pt>
                <c:pt idx="6571">
                  <c:v>42368</c:v>
                </c:pt>
                <c:pt idx="6572">
                  <c:v>42369</c:v>
                </c:pt>
                <c:pt idx="6573">
                  <c:v>42370</c:v>
                </c:pt>
                <c:pt idx="6574">
                  <c:v>42371</c:v>
                </c:pt>
                <c:pt idx="6575">
                  <c:v>42372</c:v>
                </c:pt>
                <c:pt idx="6576">
                  <c:v>42373</c:v>
                </c:pt>
                <c:pt idx="6577">
                  <c:v>42374</c:v>
                </c:pt>
                <c:pt idx="6578">
                  <c:v>42375</c:v>
                </c:pt>
                <c:pt idx="6579">
                  <c:v>42376</c:v>
                </c:pt>
                <c:pt idx="6580">
                  <c:v>42377</c:v>
                </c:pt>
                <c:pt idx="6581">
                  <c:v>42378</c:v>
                </c:pt>
                <c:pt idx="6582">
                  <c:v>42379</c:v>
                </c:pt>
                <c:pt idx="6583">
                  <c:v>42380</c:v>
                </c:pt>
                <c:pt idx="6584">
                  <c:v>42381</c:v>
                </c:pt>
                <c:pt idx="6585">
                  <c:v>42382</c:v>
                </c:pt>
                <c:pt idx="6586">
                  <c:v>42383</c:v>
                </c:pt>
                <c:pt idx="6587">
                  <c:v>42384</c:v>
                </c:pt>
                <c:pt idx="6588">
                  <c:v>42385</c:v>
                </c:pt>
                <c:pt idx="6589">
                  <c:v>42386</c:v>
                </c:pt>
                <c:pt idx="6590">
                  <c:v>42387</c:v>
                </c:pt>
                <c:pt idx="6591">
                  <c:v>42388</c:v>
                </c:pt>
                <c:pt idx="6592">
                  <c:v>42389</c:v>
                </c:pt>
                <c:pt idx="6593">
                  <c:v>42390</c:v>
                </c:pt>
                <c:pt idx="6594">
                  <c:v>42391</c:v>
                </c:pt>
                <c:pt idx="6595">
                  <c:v>42392</c:v>
                </c:pt>
                <c:pt idx="6596">
                  <c:v>42393</c:v>
                </c:pt>
                <c:pt idx="6597">
                  <c:v>42394</c:v>
                </c:pt>
                <c:pt idx="6598">
                  <c:v>42395</c:v>
                </c:pt>
                <c:pt idx="6599">
                  <c:v>42396</c:v>
                </c:pt>
                <c:pt idx="6600">
                  <c:v>42397</c:v>
                </c:pt>
                <c:pt idx="6601">
                  <c:v>42398</c:v>
                </c:pt>
                <c:pt idx="6602">
                  <c:v>42399</c:v>
                </c:pt>
                <c:pt idx="6603">
                  <c:v>42400</c:v>
                </c:pt>
                <c:pt idx="6604">
                  <c:v>42401</c:v>
                </c:pt>
                <c:pt idx="6605">
                  <c:v>42402</c:v>
                </c:pt>
                <c:pt idx="6606">
                  <c:v>42403</c:v>
                </c:pt>
                <c:pt idx="6607">
                  <c:v>42404</c:v>
                </c:pt>
                <c:pt idx="6608">
                  <c:v>42405</c:v>
                </c:pt>
                <c:pt idx="6609">
                  <c:v>42406</c:v>
                </c:pt>
                <c:pt idx="6610">
                  <c:v>42407</c:v>
                </c:pt>
                <c:pt idx="6611">
                  <c:v>42408</c:v>
                </c:pt>
                <c:pt idx="6612">
                  <c:v>42409</c:v>
                </c:pt>
                <c:pt idx="6613">
                  <c:v>42410</c:v>
                </c:pt>
                <c:pt idx="6614">
                  <c:v>42411</c:v>
                </c:pt>
                <c:pt idx="6615">
                  <c:v>42412</c:v>
                </c:pt>
                <c:pt idx="6616">
                  <c:v>42413</c:v>
                </c:pt>
                <c:pt idx="6617">
                  <c:v>42414</c:v>
                </c:pt>
                <c:pt idx="6618">
                  <c:v>42415</c:v>
                </c:pt>
                <c:pt idx="6619">
                  <c:v>42416</c:v>
                </c:pt>
                <c:pt idx="6620">
                  <c:v>42417</c:v>
                </c:pt>
                <c:pt idx="6621">
                  <c:v>42418</c:v>
                </c:pt>
                <c:pt idx="6622">
                  <c:v>42419</c:v>
                </c:pt>
                <c:pt idx="6623">
                  <c:v>42420</c:v>
                </c:pt>
                <c:pt idx="6624">
                  <c:v>42421</c:v>
                </c:pt>
                <c:pt idx="6625">
                  <c:v>42422</c:v>
                </c:pt>
                <c:pt idx="6626">
                  <c:v>42423</c:v>
                </c:pt>
                <c:pt idx="6627">
                  <c:v>42424</c:v>
                </c:pt>
                <c:pt idx="6628">
                  <c:v>42425</c:v>
                </c:pt>
                <c:pt idx="6629">
                  <c:v>42426</c:v>
                </c:pt>
                <c:pt idx="6630">
                  <c:v>42427</c:v>
                </c:pt>
                <c:pt idx="6631">
                  <c:v>42428</c:v>
                </c:pt>
                <c:pt idx="6632">
                  <c:v>42429</c:v>
                </c:pt>
                <c:pt idx="6633">
                  <c:v>42430</c:v>
                </c:pt>
                <c:pt idx="6634">
                  <c:v>42431</c:v>
                </c:pt>
                <c:pt idx="6635">
                  <c:v>42432</c:v>
                </c:pt>
                <c:pt idx="6636">
                  <c:v>42433</c:v>
                </c:pt>
                <c:pt idx="6637">
                  <c:v>42434</c:v>
                </c:pt>
                <c:pt idx="6638">
                  <c:v>42435</c:v>
                </c:pt>
                <c:pt idx="6639">
                  <c:v>42436</c:v>
                </c:pt>
                <c:pt idx="6640">
                  <c:v>42437</c:v>
                </c:pt>
                <c:pt idx="6641">
                  <c:v>42438</c:v>
                </c:pt>
                <c:pt idx="6642">
                  <c:v>42439</c:v>
                </c:pt>
                <c:pt idx="6643">
                  <c:v>42440</c:v>
                </c:pt>
                <c:pt idx="6644">
                  <c:v>42441</c:v>
                </c:pt>
                <c:pt idx="6645">
                  <c:v>42442</c:v>
                </c:pt>
                <c:pt idx="6646">
                  <c:v>42443</c:v>
                </c:pt>
                <c:pt idx="6647">
                  <c:v>42444</c:v>
                </c:pt>
                <c:pt idx="6648">
                  <c:v>42445</c:v>
                </c:pt>
                <c:pt idx="6649">
                  <c:v>42446</c:v>
                </c:pt>
                <c:pt idx="6650">
                  <c:v>42447</c:v>
                </c:pt>
                <c:pt idx="6651">
                  <c:v>42448</c:v>
                </c:pt>
                <c:pt idx="6652">
                  <c:v>42449</c:v>
                </c:pt>
                <c:pt idx="6653">
                  <c:v>42450</c:v>
                </c:pt>
                <c:pt idx="6654">
                  <c:v>42451</c:v>
                </c:pt>
                <c:pt idx="6655">
                  <c:v>42452</c:v>
                </c:pt>
                <c:pt idx="6656">
                  <c:v>42453</c:v>
                </c:pt>
                <c:pt idx="6657">
                  <c:v>42454</c:v>
                </c:pt>
                <c:pt idx="6658">
                  <c:v>42455</c:v>
                </c:pt>
                <c:pt idx="6659">
                  <c:v>42456</c:v>
                </c:pt>
                <c:pt idx="6660">
                  <c:v>42457</c:v>
                </c:pt>
                <c:pt idx="6661">
                  <c:v>42458</c:v>
                </c:pt>
                <c:pt idx="6662">
                  <c:v>42459</c:v>
                </c:pt>
                <c:pt idx="6663">
                  <c:v>42460</c:v>
                </c:pt>
                <c:pt idx="6664">
                  <c:v>42461</c:v>
                </c:pt>
                <c:pt idx="6665">
                  <c:v>42462</c:v>
                </c:pt>
                <c:pt idx="6666">
                  <c:v>42463</c:v>
                </c:pt>
                <c:pt idx="6667">
                  <c:v>42464</c:v>
                </c:pt>
                <c:pt idx="6668">
                  <c:v>42465</c:v>
                </c:pt>
                <c:pt idx="6669">
                  <c:v>42466</c:v>
                </c:pt>
                <c:pt idx="6670">
                  <c:v>42467</c:v>
                </c:pt>
                <c:pt idx="6671">
                  <c:v>42468</c:v>
                </c:pt>
                <c:pt idx="6672">
                  <c:v>42469</c:v>
                </c:pt>
                <c:pt idx="6673">
                  <c:v>42470</c:v>
                </c:pt>
                <c:pt idx="6674">
                  <c:v>42471</c:v>
                </c:pt>
                <c:pt idx="6675">
                  <c:v>42472</c:v>
                </c:pt>
                <c:pt idx="6676">
                  <c:v>42473</c:v>
                </c:pt>
                <c:pt idx="6677">
                  <c:v>42474</c:v>
                </c:pt>
                <c:pt idx="6678">
                  <c:v>42475</c:v>
                </c:pt>
                <c:pt idx="6679">
                  <c:v>42476</c:v>
                </c:pt>
                <c:pt idx="6680">
                  <c:v>42477</c:v>
                </c:pt>
                <c:pt idx="6681">
                  <c:v>42478</c:v>
                </c:pt>
                <c:pt idx="6682">
                  <c:v>42479</c:v>
                </c:pt>
                <c:pt idx="6683">
                  <c:v>42480</c:v>
                </c:pt>
                <c:pt idx="6684">
                  <c:v>42481</c:v>
                </c:pt>
                <c:pt idx="6685">
                  <c:v>42482</c:v>
                </c:pt>
                <c:pt idx="6686">
                  <c:v>42483</c:v>
                </c:pt>
                <c:pt idx="6687">
                  <c:v>42484</c:v>
                </c:pt>
                <c:pt idx="6688">
                  <c:v>42485</c:v>
                </c:pt>
                <c:pt idx="6689">
                  <c:v>42486</c:v>
                </c:pt>
                <c:pt idx="6690">
                  <c:v>42487</c:v>
                </c:pt>
                <c:pt idx="6691">
                  <c:v>42488</c:v>
                </c:pt>
                <c:pt idx="6692">
                  <c:v>42489</c:v>
                </c:pt>
                <c:pt idx="6693">
                  <c:v>42490</c:v>
                </c:pt>
                <c:pt idx="6694">
                  <c:v>42491</c:v>
                </c:pt>
                <c:pt idx="6695">
                  <c:v>42492</c:v>
                </c:pt>
                <c:pt idx="6696">
                  <c:v>42493</c:v>
                </c:pt>
                <c:pt idx="6697">
                  <c:v>42494</c:v>
                </c:pt>
                <c:pt idx="6698">
                  <c:v>42495</c:v>
                </c:pt>
                <c:pt idx="6699">
                  <c:v>42496</c:v>
                </c:pt>
                <c:pt idx="6700">
                  <c:v>42497</c:v>
                </c:pt>
                <c:pt idx="6701">
                  <c:v>42498</c:v>
                </c:pt>
                <c:pt idx="6702">
                  <c:v>42499</c:v>
                </c:pt>
                <c:pt idx="6703">
                  <c:v>42500</c:v>
                </c:pt>
                <c:pt idx="6704">
                  <c:v>42501</c:v>
                </c:pt>
                <c:pt idx="6705">
                  <c:v>42502</c:v>
                </c:pt>
                <c:pt idx="6706">
                  <c:v>42503</c:v>
                </c:pt>
                <c:pt idx="6707">
                  <c:v>42504</c:v>
                </c:pt>
                <c:pt idx="6708">
                  <c:v>42505</c:v>
                </c:pt>
                <c:pt idx="6709">
                  <c:v>42506</c:v>
                </c:pt>
                <c:pt idx="6710">
                  <c:v>42507</c:v>
                </c:pt>
                <c:pt idx="6711">
                  <c:v>42508</c:v>
                </c:pt>
                <c:pt idx="6712">
                  <c:v>42509</c:v>
                </c:pt>
                <c:pt idx="6713">
                  <c:v>42510</c:v>
                </c:pt>
                <c:pt idx="6714">
                  <c:v>42511</c:v>
                </c:pt>
                <c:pt idx="6715">
                  <c:v>42512</c:v>
                </c:pt>
                <c:pt idx="6716">
                  <c:v>42513</c:v>
                </c:pt>
                <c:pt idx="6717">
                  <c:v>42514</c:v>
                </c:pt>
                <c:pt idx="6718">
                  <c:v>42515</c:v>
                </c:pt>
                <c:pt idx="6719">
                  <c:v>42516</c:v>
                </c:pt>
                <c:pt idx="6720">
                  <c:v>42517</c:v>
                </c:pt>
                <c:pt idx="6721">
                  <c:v>42518</c:v>
                </c:pt>
                <c:pt idx="6722">
                  <c:v>42519</c:v>
                </c:pt>
                <c:pt idx="6723">
                  <c:v>42520</c:v>
                </c:pt>
                <c:pt idx="6724">
                  <c:v>42521</c:v>
                </c:pt>
                <c:pt idx="6725">
                  <c:v>42522</c:v>
                </c:pt>
                <c:pt idx="6726">
                  <c:v>42523</c:v>
                </c:pt>
                <c:pt idx="6727">
                  <c:v>42524</c:v>
                </c:pt>
                <c:pt idx="6728">
                  <c:v>42525</c:v>
                </c:pt>
                <c:pt idx="6729">
                  <c:v>42526</c:v>
                </c:pt>
                <c:pt idx="6730">
                  <c:v>42527</c:v>
                </c:pt>
                <c:pt idx="6731">
                  <c:v>42528</c:v>
                </c:pt>
                <c:pt idx="6732">
                  <c:v>42529</c:v>
                </c:pt>
                <c:pt idx="6733">
                  <c:v>42530</c:v>
                </c:pt>
                <c:pt idx="6734">
                  <c:v>42531</c:v>
                </c:pt>
                <c:pt idx="6735">
                  <c:v>42532</c:v>
                </c:pt>
                <c:pt idx="6736">
                  <c:v>42533</c:v>
                </c:pt>
                <c:pt idx="6737">
                  <c:v>42534</c:v>
                </c:pt>
                <c:pt idx="6738">
                  <c:v>42535</c:v>
                </c:pt>
                <c:pt idx="6739">
                  <c:v>42536</c:v>
                </c:pt>
                <c:pt idx="6740">
                  <c:v>42537</c:v>
                </c:pt>
                <c:pt idx="6741">
                  <c:v>42538</c:v>
                </c:pt>
                <c:pt idx="6742">
                  <c:v>42539</c:v>
                </c:pt>
                <c:pt idx="6743">
                  <c:v>42540</c:v>
                </c:pt>
                <c:pt idx="6744">
                  <c:v>42541</c:v>
                </c:pt>
                <c:pt idx="6745">
                  <c:v>42542</c:v>
                </c:pt>
                <c:pt idx="6746">
                  <c:v>42543</c:v>
                </c:pt>
                <c:pt idx="6747">
                  <c:v>42544</c:v>
                </c:pt>
                <c:pt idx="6748">
                  <c:v>42545</c:v>
                </c:pt>
                <c:pt idx="6749">
                  <c:v>42546</c:v>
                </c:pt>
                <c:pt idx="6750">
                  <c:v>42547</c:v>
                </c:pt>
                <c:pt idx="6751">
                  <c:v>42548</c:v>
                </c:pt>
                <c:pt idx="6752">
                  <c:v>42549</c:v>
                </c:pt>
                <c:pt idx="6753">
                  <c:v>42550</c:v>
                </c:pt>
                <c:pt idx="6754">
                  <c:v>42551</c:v>
                </c:pt>
                <c:pt idx="6755">
                  <c:v>42552</c:v>
                </c:pt>
                <c:pt idx="6756">
                  <c:v>42553</c:v>
                </c:pt>
                <c:pt idx="6757">
                  <c:v>42554</c:v>
                </c:pt>
                <c:pt idx="6758">
                  <c:v>42555</c:v>
                </c:pt>
                <c:pt idx="6759">
                  <c:v>42556</c:v>
                </c:pt>
                <c:pt idx="6760">
                  <c:v>42557</c:v>
                </c:pt>
                <c:pt idx="6761">
                  <c:v>42558</c:v>
                </c:pt>
                <c:pt idx="6762">
                  <c:v>42559</c:v>
                </c:pt>
                <c:pt idx="6763">
                  <c:v>42560</c:v>
                </c:pt>
                <c:pt idx="6764">
                  <c:v>42561</c:v>
                </c:pt>
                <c:pt idx="6765">
                  <c:v>42562</c:v>
                </c:pt>
                <c:pt idx="6766">
                  <c:v>42563</c:v>
                </c:pt>
                <c:pt idx="6767">
                  <c:v>42564</c:v>
                </c:pt>
                <c:pt idx="6768">
                  <c:v>42565</c:v>
                </c:pt>
                <c:pt idx="6769">
                  <c:v>42566</c:v>
                </c:pt>
                <c:pt idx="6770">
                  <c:v>42567</c:v>
                </c:pt>
                <c:pt idx="6771">
                  <c:v>42570</c:v>
                </c:pt>
                <c:pt idx="6772">
                  <c:v>42571</c:v>
                </c:pt>
                <c:pt idx="6773">
                  <c:v>42572</c:v>
                </c:pt>
                <c:pt idx="6774">
                  <c:v>42573</c:v>
                </c:pt>
                <c:pt idx="6775">
                  <c:v>42574</c:v>
                </c:pt>
                <c:pt idx="6776">
                  <c:v>42575</c:v>
                </c:pt>
                <c:pt idx="6777">
                  <c:v>42576</c:v>
                </c:pt>
                <c:pt idx="6778">
                  <c:v>42577</c:v>
                </c:pt>
                <c:pt idx="6779">
                  <c:v>42578</c:v>
                </c:pt>
                <c:pt idx="6780">
                  <c:v>42579</c:v>
                </c:pt>
                <c:pt idx="6781">
                  <c:v>42580</c:v>
                </c:pt>
                <c:pt idx="6782">
                  <c:v>42581</c:v>
                </c:pt>
                <c:pt idx="6783">
                  <c:v>42582</c:v>
                </c:pt>
                <c:pt idx="6784">
                  <c:v>42583</c:v>
                </c:pt>
                <c:pt idx="6785">
                  <c:v>42584</c:v>
                </c:pt>
                <c:pt idx="6786">
                  <c:v>42585</c:v>
                </c:pt>
                <c:pt idx="6787">
                  <c:v>42586</c:v>
                </c:pt>
                <c:pt idx="6788">
                  <c:v>42587</c:v>
                </c:pt>
                <c:pt idx="6789">
                  <c:v>42588</c:v>
                </c:pt>
                <c:pt idx="6790">
                  <c:v>42589</c:v>
                </c:pt>
                <c:pt idx="6791">
                  <c:v>42590</c:v>
                </c:pt>
                <c:pt idx="6792">
                  <c:v>42591</c:v>
                </c:pt>
                <c:pt idx="6793">
                  <c:v>42592</c:v>
                </c:pt>
                <c:pt idx="6794">
                  <c:v>42593</c:v>
                </c:pt>
                <c:pt idx="6795">
                  <c:v>42594</c:v>
                </c:pt>
                <c:pt idx="6796">
                  <c:v>42595</c:v>
                </c:pt>
                <c:pt idx="6797">
                  <c:v>42596</c:v>
                </c:pt>
                <c:pt idx="6798">
                  <c:v>42597</c:v>
                </c:pt>
                <c:pt idx="6799">
                  <c:v>42598</c:v>
                </c:pt>
                <c:pt idx="6800">
                  <c:v>42599</c:v>
                </c:pt>
                <c:pt idx="6801">
                  <c:v>42600</c:v>
                </c:pt>
                <c:pt idx="6802">
                  <c:v>42601</c:v>
                </c:pt>
                <c:pt idx="6803">
                  <c:v>42602</c:v>
                </c:pt>
                <c:pt idx="6804">
                  <c:v>42603</c:v>
                </c:pt>
                <c:pt idx="6805">
                  <c:v>42604</c:v>
                </c:pt>
                <c:pt idx="6806">
                  <c:v>42605</c:v>
                </c:pt>
                <c:pt idx="6807">
                  <c:v>42606</c:v>
                </c:pt>
                <c:pt idx="6808">
                  <c:v>42607</c:v>
                </c:pt>
                <c:pt idx="6809">
                  <c:v>42608</c:v>
                </c:pt>
                <c:pt idx="6810">
                  <c:v>42609</c:v>
                </c:pt>
                <c:pt idx="6811">
                  <c:v>42610</c:v>
                </c:pt>
                <c:pt idx="6812">
                  <c:v>42611</c:v>
                </c:pt>
                <c:pt idx="6813">
                  <c:v>42612</c:v>
                </c:pt>
                <c:pt idx="6814">
                  <c:v>42613</c:v>
                </c:pt>
                <c:pt idx="6815">
                  <c:v>42614</c:v>
                </c:pt>
                <c:pt idx="6816">
                  <c:v>42615</c:v>
                </c:pt>
                <c:pt idx="6817">
                  <c:v>42616</c:v>
                </c:pt>
                <c:pt idx="6818">
                  <c:v>42617</c:v>
                </c:pt>
                <c:pt idx="6819">
                  <c:v>42618</c:v>
                </c:pt>
                <c:pt idx="6820">
                  <c:v>42619</c:v>
                </c:pt>
                <c:pt idx="6821">
                  <c:v>42620</c:v>
                </c:pt>
                <c:pt idx="6822">
                  <c:v>42621</c:v>
                </c:pt>
                <c:pt idx="6823">
                  <c:v>42622</c:v>
                </c:pt>
                <c:pt idx="6824">
                  <c:v>42623</c:v>
                </c:pt>
                <c:pt idx="6825">
                  <c:v>42624</c:v>
                </c:pt>
                <c:pt idx="6826">
                  <c:v>42625</c:v>
                </c:pt>
                <c:pt idx="6827">
                  <c:v>42626</c:v>
                </c:pt>
                <c:pt idx="6828">
                  <c:v>42627</c:v>
                </c:pt>
                <c:pt idx="6829">
                  <c:v>42628</c:v>
                </c:pt>
                <c:pt idx="6830">
                  <c:v>42629</c:v>
                </c:pt>
                <c:pt idx="6831">
                  <c:v>42630</c:v>
                </c:pt>
                <c:pt idx="6832">
                  <c:v>42631</c:v>
                </c:pt>
                <c:pt idx="6833">
                  <c:v>42632</c:v>
                </c:pt>
                <c:pt idx="6834">
                  <c:v>42633</c:v>
                </c:pt>
                <c:pt idx="6835">
                  <c:v>42634</c:v>
                </c:pt>
                <c:pt idx="6836">
                  <c:v>42635</c:v>
                </c:pt>
                <c:pt idx="6837">
                  <c:v>42636</c:v>
                </c:pt>
                <c:pt idx="6838">
                  <c:v>42637</c:v>
                </c:pt>
                <c:pt idx="6839">
                  <c:v>42638</c:v>
                </c:pt>
                <c:pt idx="6840">
                  <c:v>42639</c:v>
                </c:pt>
                <c:pt idx="6841">
                  <c:v>42640</c:v>
                </c:pt>
                <c:pt idx="6842">
                  <c:v>42641</c:v>
                </c:pt>
                <c:pt idx="6843">
                  <c:v>42642</c:v>
                </c:pt>
                <c:pt idx="6844">
                  <c:v>42643</c:v>
                </c:pt>
                <c:pt idx="6845">
                  <c:v>42644</c:v>
                </c:pt>
                <c:pt idx="6846">
                  <c:v>42645</c:v>
                </c:pt>
                <c:pt idx="6847">
                  <c:v>42646</c:v>
                </c:pt>
                <c:pt idx="6848">
                  <c:v>42647</c:v>
                </c:pt>
                <c:pt idx="6849">
                  <c:v>42648</c:v>
                </c:pt>
                <c:pt idx="6850">
                  <c:v>42649</c:v>
                </c:pt>
                <c:pt idx="6851">
                  <c:v>42650</c:v>
                </c:pt>
                <c:pt idx="6852">
                  <c:v>42651</c:v>
                </c:pt>
                <c:pt idx="6853">
                  <c:v>42652</c:v>
                </c:pt>
                <c:pt idx="6854">
                  <c:v>42653</c:v>
                </c:pt>
                <c:pt idx="6855">
                  <c:v>42654</c:v>
                </c:pt>
                <c:pt idx="6856">
                  <c:v>42655</c:v>
                </c:pt>
                <c:pt idx="6857">
                  <c:v>42656</c:v>
                </c:pt>
                <c:pt idx="6858">
                  <c:v>42657</c:v>
                </c:pt>
                <c:pt idx="6859">
                  <c:v>42658</c:v>
                </c:pt>
                <c:pt idx="6860">
                  <c:v>42659</c:v>
                </c:pt>
                <c:pt idx="6861">
                  <c:v>42660</c:v>
                </c:pt>
                <c:pt idx="6862">
                  <c:v>42661</c:v>
                </c:pt>
                <c:pt idx="6863">
                  <c:v>42662</c:v>
                </c:pt>
                <c:pt idx="6864">
                  <c:v>42663</c:v>
                </c:pt>
                <c:pt idx="6865">
                  <c:v>42664</c:v>
                </c:pt>
                <c:pt idx="6866">
                  <c:v>42665</c:v>
                </c:pt>
                <c:pt idx="6867">
                  <c:v>42666</c:v>
                </c:pt>
                <c:pt idx="6868">
                  <c:v>42667</c:v>
                </c:pt>
                <c:pt idx="6869">
                  <c:v>42668</c:v>
                </c:pt>
                <c:pt idx="6870">
                  <c:v>42669</c:v>
                </c:pt>
                <c:pt idx="6871">
                  <c:v>42670</c:v>
                </c:pt>
                <c:pt idx="6872">
                  <c:v>42671</c:v>
                </c:pt>
                <c:pt idx="6873">
                  <c:v>42672</c:v>
                </c:pt>
                <c:pt idx="6874">
                  <c:v>42673</c:v>
                </c:pt>
                <c:pt idx="6875">
                  <c:v>42674</c:v>
                </c:pt>
                <c:pt idx="6876">
                  <c:v>42675</c:v>
                </c:pt>
                <c:pt idx="6877">
                  <c:v>42676</c:v>
                </c:pt>
                <c:pt idx="6878">
                  <c:v>42677</c:v>
                </c:pt>
                <c:pt idx="6879">
                  <c:v>42678</c:v>
                </c:pt>
                <c:pt idx="6880">
                  <c:v>42679</c:v>
                </c:pt>
              </c:numCache>
            </c:numRef>
          </c:xVal>
          <c:yVal>
            <c:numRef>
              <c:f>'[multisensor-3-cloudfree-1984-01-01_2018-01-01_info_2017-04-09_20_22.xlsx]Sheet1'!$C$2:$C$6882</c:f>
              <c:numCache>
                <c:formatCode>General</c:formatCode>
                <c:ptCount val="6881"/>
                <c:pt idx="0">
                  <c:v>1474786.056127632</c:v>
                </c:pt>
                <c:pt idx="1">
                  <c:v>1457335.1431172341</c:v>
                </c:pt>
                <c:pt idx="2">
                  <c:v>1435522.1721774433</c:v>
                </c:pt>
                <c:pt idx="3">
                  <c:v>1413422.146232333</c:v>
                </c:pt>
                <c:pt idx="4">
                  <c:v>1391041.4995381143</c:v>
                </c:pt>
                <c:pt idx="5">
                  <c:v>1369179.5409005135</c:v>
                </c:pt>
                <c:pt idx="6">
                  <c:v>1346647.0754670445</c:v>
                </c:pt>
                <c:pt idx="7">
                  <c:v>1326593.8420116436</c:v>
                </c:pt>
                <c:pt idx="8">
                  <c:v>1305861.6787404753</c:v>
                </c:pt>
                <c:pt idx="9">
                  <c:v>1259325.7046258077</c:v>
                </c:pt>
                <c:pt idx="10">
                  <c:v>1237034.6117194276</c:v>
                </c:pt>
                <c:pt idx="11">
                  <c:v>1240101.4461310115</c:v>
                </c:pt>
                <c:pt idx="12">
                  <c:v>1242403.2097496092</c:v>
                </c:pt>
                <c:pt idx="13">
                  <c:v>1243938.4987368248</c:v>
                </c:pt>
                <c:pt idx="14">
                  <c:v>1247779.4508903753</c:v>
                </c:pt>
                <c:pt idx="15">
                  <c:v>1249316.9236241374</c:v>
                </c:pt>
                <c:pt idx="16">
                  <c:v>1248548.1092648115</c:v>
                </c:pt>
                <c:pt idx="17">
                  <c:v>1247010.9484950081</c:v>
                </c:pt>
                <c:pt idx="18">
                  <c:v>1244706.3772042748</c:v>
                </c:pt>
                <c:pt idx="19">
                  <c:v>1243170.7762531005</c:v>
                </c:pt>
                <c:pt idx="20">
                  <c:v>1240101.4461310115</c:v>
                </c:pt>
                <c:pt idx="21">
                  <c:v>1238567.7169635892</c:v>
                </c:pt>
                <c:pt idx="22">
                  <c:v>1237034.6117194276</c:v>
                </c:pt>
                <c:pt idx="23">
                  <c:v>1235502.1304055117</c:v>
                </c:pt>
                <c:pt idx="24">
                  <c:v>1233970.2730195131</c:v>
                </c:pt>
                <c:pt idx="25">
                  <c:v>1232439.0395579394</c:v>
                </c:pt>
                <c:pt idx="26">
                  <c:v>1230908.4300266113</c:v>
                </c:pt>
                <c:pt idx="27">
                  <c:v>1231673.6567998305</c:v>
                </c:pt>
                <c:pt idx="28">
                  <c:v>1301182.8122683801</c:v>
                </c:pt>
                <c:pt idx="29">
                  <c:v>1277485.3977689054</c:v>
                </c:pt>
                <c:pt idx="30">
                  <c:v>1212589.7819781676</c:v>
                </c:pt>
                <c:pt idx="31">
                  <c:v>1211828.454749193</c:v>
                </c:pt>
                <c:pt idx="32">
                  <c:v>1224028.4082328435</c:v>
                </c:pt>
                <c:pt idx="33">
                  <c:v>1235502.1304055117</c:v>
                </c:pt>
                <c:pt idx="34">
                  <c:v>1232439.0395579394</c:v>
                </c:pt>
                <c:pt idx="35">
                  <c:v>1228996.0455102846</c:v>
                </c:pt>
                <c:pt idx="36">
                  <c:v>1227849.0827430505</c:v>
                </c:pt>
                <c:pt idx="37">
                  <c:v>1230143.3592324611</c:v>
                </c:pt>
                <c:pt idx="38">
                  <c:v>1228996.0455102846</c:v>
                </c:pt>
                <c:pt idx="39">
                  <c:v>1249316.9236241374</c:v>
                </c:pt>
                <c:pt idx="40">
                  <c:v>1217923.4400729183</c:v>
                </c:pt>
                <c:pt idx="41">
                  <c:v>1217923.4400729183</c:v>
                </c:pt>
                <c:pt idx="42">
                  <c:v>1217161.0209695064</c:v>
                </c:pt>
                <c:pt idx="43">
                  <c:v>1217161.0209695064</c:v>
                </c:pt>
                <c:pt idx="44">
                  <c:v>1399020.5492754467</c:v>
                </c:pt>
                <c:pt idx="45">
                  <c:v>1718074.4345334824</c:v>
                </c:pt>
                <c:pt idx="46">
                  <c:v>3042535.3510270361</c:v>
                </c:pt>
                <c:pt idx="47">
                  <c:v>2929180.9068690054</c:v>
                </c:pt>
                <c:pt idx="48">
                  <c:v>2280471.6434935108</c:v>
                </c:pt>
                <c:pt idx="49">
                  <c:v>1219830.1702470053</c:v>
                </c:pt>
                <c:pt idx="50">
                  <c:v>1218304.7081145924</c:v>
                </c:pt>
                <c:pt idx="51">
                  <c:v>1302352.0024470054</c:v>
                </c:pt>
                <c:pt idx="52">
                  <c:v>1234736.1237206496</c:v>
                </c:pt>
                <c:pt idx="53">
                  <c:v>1224410.3002047632</c:v>
                </c:pt>
                <c:pt idx="54">
                  <c:v>1225174.2011331953</c:v>
                </c:pt>
                <c:pt idx="55">
                  <c:v>1219067.3611895181</c:v>
                </c:pt>
                <c:pt idx="56">
                  <c:v>1212970.5040855333</c:v>
                </c:pt>
                <c:pt idx="57">
                  <c:v>1206883.6298189126</c:v>
                </c:pt>
                <c:pt idx="58">
                  <c:v>1187548.341845395</c:v>
                </c:pt>
                <c:pt idx="59">
                  <c:v>1179616.2332501262</c:v>
                </c:pt>
                <c:pt idx="60">
                  <c:v>1184146.7609780375</c:v>
                </c:pt>
                <c:pt idx="61">
                  <c:v>1190196.1995998863</c:v>
                </c:pt>
                <c:pt idx="62">
                  <c:v>1197013.7506606989</c:v>
                </c:pt>
                <c:pt idx="63">
                  <c:v>1200806.7383919843</c:v>
                </c:pt>
                <c:pt idx="64">
                  <c:v>1205743.4522651602</c:v>
                </c:pt>
                <c:pt idx="65">
                  <c:v>1209925.8190975524</c:v>
                </c:pt>
                <c:pt idx="66">
                  <c:v>1214493.7824702356</c:v>
                </c:pt>
                <c:pt idx="67">
                  <c:v>1218304.7081145924</c:v>
                </c:pt>
                <c:pt idx="68">
                  <c:v>1219448.7462216057</c:v>
                </c:pt>
                <c:pt idx="69">
                  <c:v>1225174.2011331953</c:v>
                </c:pt>
                <c:pt idx="70">
                  <c:v>1229378.4444208723</c:v>
                </c:pt>
                <c:pt idx="71">
                  <c:v>1225938.258045353</c:v>
                </c:pt>
                <c:pt idx="72">
                  <c:v>1209165.0378040504</c:v>
                </c:pt>
                <c:pt idx="73">
                  <c:v>1209925.8190975524</c:v>
                </c:pt>
                <c:pt idx="74">
                  <c:v>1212209.0988652781</c:v>
                </c:pt>
                <c:pt idx="75">
                  <c:v>1228231.3646702096</c:v>
                </c:pt>
                <c:pt idx="76">
                  <c:v>1230525.8751311339</c:v>
                </c:pt>
                <c:pt idx="77">
                  <c:v>1218304.7081145924</c:v>
                </c:pt>
                <c:pt idx="78">
                  <c:v>1230525.8751311339</c:v>
                </c:pt>
                <c:pt idx="79">
                  <c:v>1414624.5605475269</c:v>
                </c:pt>
                <c:pt idx="80">
                  <c:v>1385863.4817344137</c:v>
                </c:pt>
                <c:pt idx="81">
                  <c:v>1369972.4544526543</c:v>
                </c:pt>
                <c:pt idx="82">
                  <c:v>1343494.7630017996</c:v>
                </c:pt>
                <c:pt idx="83">
                  <c:v>1310936.787512619</c:v>
                </c:pt>
                <c:pt idx="84">
                  <c:v>1214493.7824702356</c:v>
                </c:pt>
                <c:pt idx="85">
                  <c:v>1210686.7563724518</c:v>
                </c:pt>
                <c:pt idx="86">
                  <c:v>1388252.5172003079</c:v>
                </c:pt>
                <c:pt idx="87">
                  <c:v>1535813.2900006603</c:v>
                </c:pt>
                <c:pt idx="88">
                  <c:v>1610692.1208323911</c:v>
                </c:pt>
                <c:pt idx="89">
                  <c:v>1863658.752378542</c:v>
                </c:pt>
                <c:pt idx="90">
                  <c:v>1886271.5310940985</c:v>
                </c:pt>
                <c:pt idx="91">
                  <c:v>1939878.1627055723</c:v>
                </c:pt>
                <c:pt idx="92">
                  <c:v>1953367.5604022574</c:v>
                </c:pt>
                <c:pt idx="93">
                  <c:v>1962379.989932524</c:v>
                </c:pt>
                <c:pt idx="94">
                  <c:v>1968697.9715211783</c:v>
                </c:pt>
                <c:pt idx="95">
                  <c:v>1974119.4676060695</c:v>
                </c:pt>
                <c:pt idx="96">
                  <c:v>1995861.6054127924</c:v>
                </c:pt>
                <c:pt idx="97">
                  <c:v>2007676.1103607714</c:v>
                </c:pt>
                <c:pt idx="98">
                  <c:v>2042361.9635496289</c:v>
                </c:pt>
                <c:pt idx="99">
                  <c:v>2073127.089261543</c:v>
                </c:pt>
                <c:pt idx="100">
                  <c:v>2108700.2156325616</c:v>
                </c:pt>
                <c:pt idx="101">
                  <c:v>2146837.4967051204</c:v>
                </c:pt>
                <c:pt idx="102">
                  <c:v>2185236.9832724798</c:v>
                </c:pt>
                <c:pt idx="103">
                  <c:v>2225791.3187588565</c:v>
                </c:pt>
                <c:pt idx="104">
                  <c:v>2261870.0899148826</c:v>
                </c:pt>
                <c:pt idx="105">
                  <c:v>2294342.0174764469</c:v>
                </c:pt>
                <c:pt idx="106">
                  <c:v>2326031.3262860291</c:v>
                </c:pt>
                <c:pt idx="107">
                  <c:v>2354019.7344426997</c:v>
                </c:pt>
                <c:pt idx="108">
                  <c:v>2382139.3233386334</c:v>
                </c:pt>
                <c:pt idx="109">
                  <c:v>2410390.0929773226</c:v>
                </c:pt>
                <c:pt idx="110">
                  <c:v>2456454.4066716917</c:v>
                </c:pt>
                <c:pt idx="111">
                  <c:v>2471228.3149454743</c:v>
                </c:pt>
                <c:pt idx="112">
                  <c:v>2481097.0848612487</c:v>
                </c:pt>
                <c:pt idx="113">
                  <c:v>2487025.8339389693</c:v>
                </c:pt>
                <c:pt idx="114">
                  <c:v>2485048.9603180904</c:v>
                </c:pt>
                <c:pt idx="115">
                  <c:v>2480109.5059514046</c:v>
                </c:pt>
                <c:pt idx="116">
                  <c:v>2480109.5059514046</c:v>
                </c:pt>
                <c:pt idx="117">
                  <c:v>2485048.9603180904</c:v>
                </c:pt>
                <c:pt idx="118">
                  <c:v>2492960.1983632892</c:v>
                </c:pt>
                <c:pt idx="119">
                  <c:v>2502863.2842842489</c:v>
                </c:pt>
                <c:pt idx="120">
                  <c:v>2516257.1929034311</c:v>
                </c:pt>
                <c:pt idx="121">
                  <c:v>2533661.9771143887</c:v>
                </c:pt>
                <c:pt idx="122">
                  <c:v>2549117.535490077</c:v>
                </c:pt>
                <c:pt idx="123">
                  <c:v>2559608.7213978171</c:v>
                </c:pt>
                <c:pt idx="124">
                  <c:v>2580642.6842103247</c:v>
                </c:pt>
                <c:pt idx="125">
                  <c:v>2616860.9435553662</c:v>
                </c:pt>
                <c:pt idx="126">
                  <c:v>2631505.9624286368</c:v>
                </c:pt>
                <c:pt idx="127">
                  <c:v>2643144.2966824397</c:v>
                </c:pt>
                <c:pt idx="128">
                  <c:v>2654295.9191580303</c:v>
                </c:pt>
                <c:pt idx="129">
                  <c:v>2668516.1900450476</c:v>
                </c:pt>
                <c:pt idx="130">
                  <c:v>2691944.4339210168</c:v>
                </c:pt>
                <c:pt idx="131">
                  <c:v>2703178.4148153383</c:v>
                </c:pt>
                <c:pt idx="132">
                  <c:v>2713407.5028158259</c:v>
                </c:pt>
                <c:pt idx="133">
                  <c:v>2725702.998022316</c:v>
                </c:pt>
                <c:pt idx="134">
                  <c:v>2739562.2785028536</c:v>
                </c:pt>
                <c:pt idx="135">
                  <c:v>2752420.2926678117</c:v>
                </c:pt>
                <c:pt idx="136">
                  <c:v>2764271.1911955848</c:v>
                </c:pt>
                <c:pt idx="137">
                  <c:v>2776142.7183251362</c:v>
                </c:pt>
                <c:pt idx="138">
                  <c:v>2785447.8680121247</c:v>
                </c:pt>
                <c:pt idx="139">
                  <c:v>2793729.7189433593</c:v>
                </c:pt>
                <c:pt idx="140">
                  <c:v>2800984.5275583211</c:v>
                </c:pt>
                <c:pt idx="141">
                  <c:v>2806171.2131649256</c:v>
                </c:pt>
                <c:pt idx="142">
                  <c:v>2809285.0963119417</c:v>
                </c:pt>
                <c:pt idx="143">
                  <c:v>2811361.7983192671</c:v>
                </c:pt>
                <c:pt idx="144">
                  <c:v>2813439.1242545098</c:v>
                </c:pt>
                <c:pt idx="145">
                  <c:v>2815517.0741165057</c:v>
                </c:pt>
                <c:pt idx="146">
                  <c:v>2811361.7983192671</c:v>
                </c:pt>
                <c:pt idx="147">
                  <c:v>2810323.36932607</c:v>
                </c:pt>
                <c:pt idx="148">
                  <c:v>2810323.36932607</c:v>
                </c:pt>
                <c:pt idx="149">
                  <c:v>2810323.36932607</c:v>
                </c:pt>
                <c:pt idx="150">
                  <c:v>2810323.36932607</c:v>
                </c:pt>
                <c:pt idx="151">
                  <c:v>2810323.36932607</c:v>
                </c:pt>
                <c:pt idx="152">
                  <c:v>2810323.36932607</c:v>
                </c:pt>
                <c:pt idx="153">
                  <c:v>2810323.36932607</c:v>
                </c:pt>
                <c:pt idx="154">
                  <c:v>2810323.36932607</c:v>
                </c:pt>
                <c:pt idx="155">
                  <c:v>2810323.36932607</c:v>
                </c:pt>
                <c:pt idx="156">
                  <c:v>2810323.36932607</c:v>
                </c:pt>
                <c:pt idx="157">
                  <c:v>2810323.36932607</c:v>
                </c:pt>
                <c:pt idx="158">
                  <c:v>2810323.36932607</c:v>
                </c:pt>
                <c:pt idx="159">
                  <c:v>2810323.36932607</c:v>
                </c:pt>
                <c:pt idx="160">
                  <c:v>2810323.36932607</c:v>
                </c:pt>
                <c:pt idx="161">
                  <c:v>2810323.36932607</c:v>
                </c:pt>
                <c:pt idx="162">
                  <c:v>2810323.36932607</c:v>
                </c:pt>
                <c:pt idx="163">
                  <c:v>2810323.36932607</c:v>
                </c:pt>
                <c:pt idx="164">
                  <c:v>2810323.36932607</c:v>
                </c:pt>
                <c:pt idx="165">
                  <c:v>2810323.36932607</c:v>
                </c:pt>
                <c:pt idx="166">
                  <c:v>2810323.36932607</c:v>
                </c:pt>
                <c:pt idx="167">
                  <c:v>2810323.36932607</c:v>
                </c:pt>
                <c:pt idx="168">
                  <c:v>2810323.36932607</c:v>
                </c:pt>
                <c:pt idx="169">
                  <c:v>2810323.36932607</c:v>
                </c:pt>
                <c:pt idx="170">
                  <c:v>2810323.36932607</c:v>
                </c:pt>
                <c:pt idx="171">
                  <c:v>2810323.36932607</c:v>
                </c:pt>
                <c:pt idx="172">
                  <c:v>2810323.36932607</c:v>
                </c:pt>
                <c:pt idx="173">
                  <c:v>2810323.36932607</c:v>
                </c:pt>
                <c:pt idx="174">
                  <c:v>2810323.36932607</c:v>
                </c:pt>
                <c:pt idx="175">
                  <c:v>2810323.36932607</c:v>
                </c:pt>
                <c:pt idx="176">
                  <c:v>2810323.36932607</c:v>
                </c:pt>
                <c:pt idx="177">
                  <c:v>2810323.36932607</c:v>
                </c:pt>
                <c:pt idx="178">
                  <c:v>2810323.36932607</c:v>
                </c:pt>
                <c:pt idx="179">
                  <c:v>2810323.36932607</c:v>
                </c:pt>
                <c:pt idx="180">
                  <c:v>2810323.36932607</c:v>
                </c:pt>
                <c:pt idx="181">
                  <c:v>2810323.36932607</c:v>
                </c:pt>
                <c:pt idx="182">
                  <c:v>2810323.36932607</c:v>
                </c:pt>
                <c:pt idx="183">
                  <c:v>2810323.36932607</c:v>
                </c:pt>
                <c:pt idx="184">
                  <c:v>2810323.36932607</c:v>
                </c:pt>
                <c:pt idx="185">
                  <c:v>2810323.36932607</c:v>
                </c:pt>
                <c:pt idx="186">
                  <c:v>2810323.36932607</c:v>
                </c:pt>
                <c:pt idx="187">
                  <c:v>2810323.36932607</c:v>
                </c:pt>
                <c:pt idx="188">
                  <c:v>2810323.36932607</c:v>
                </c:pt>
                <c:pt idx="189">
                  <c:v>2810323.36932607</c:v>
                </c:pt>
                <c:pt idx="190">
                  <c:v>2810323.36932607</c:v>
                </c:pt>
                <c:pt idx="191">
                  <c:v>2810323.36932607</c:v>
                </c:pt>
                <c:pt idx="192">
                  <c:v>2810323.36932607</c:v>
                </c:pt>
                <c:pt idx="193">
                  <c:v>2810323.36932607</c:v>
                </c:pt>
                <c:pt idx="194">
                  <c:v>2810323.36932607</c:v>
                </c:pt>
                <c:pt idx="195">
                  <c:v>2810323.36932607</c:v>
                </c:pt>
                <c:pt idx="196">
                  <c:v>2810323.36932607</c:v>
                </c:pt>
                <c:pt idx="197">
                  <c:v>2810323.36932607</c:v>
                </c:pt>
                <c:pt idx="198">
                  <c:v>2810323.36932607</c:v>
                </c:pt>
                <c:pt idx="199">
                  <c:v>2810323.36932607</c:v>
                </c:pt>
                <c:pt idx="200">
                  <c:v>2810323.36932607</c:v>
                </c:pt>
                <c:pt idx="201">
                  <c:v>2810323.36932607</c:v>
                </c:pt>
                <c:pt idx="202">
                  <c:v>2810323.36932607</c:v>
                </c:pt>
                <c:pt idx="203">
                  <c:v>2810323.36932607</c:v>
                </c:pt>
                <c:pt idx="204">
                  <c:v>2810323.36932607</c:v>
                </c:pt>
                <c:pt idx="205">
                  <c:v>2810323.36932607</c:v>
                </c:pt>
                <c:pt idx="206">
                  <c:v>2810323.36932607</c:v>
                </c:pt>
                <c:pt idx="207">
                  <c:v>2810323.36932607</c:v>
                </c:pt>
                <c:pt idx="208">
                  <c:v>2810323.36932607</c:v>
                </c:pt>
                <c:pt idx="209">
                  <c:v>2810323.36932607</c:v>
                </c:pt>
                <c:pt idx="210">
                  <c:v>2810323.36932607</c:v>
                </c:pt>
                <c:pt idx="211">
                  <c:v>2810323.36932607</c:v>
                </c:pt>
                <c:pt idx="212">
                  <c:v>2810323.36932607</c:v>
                </c:pt>
                <c:pt idx="213">
                  <c:v>2810323.36932607</c:v>
                </c:pt>
                <c:pt idx="214">
                  <c:v>2810323.36932607</c:v>
                </c:pt>
                <c:pt idx="215">
                  <c:v>2810323.36932607</c:v>
                </c:pt>
                <c:pt idx="216">
                  <c:v>2810323.36932607</c:v>
                </c:pt>
                <c:pt idx="217">
                  <c:v>2810323.36932607</c:v>
                </c:pt>
                <c:pt idx="218">
                  <c:v>2810323.36932607</c:v>
                </c:pt>
                <c:pt idx="219">
                  <c:v>2810323.36932607</c:v>
                </c:pt>
                <c:pt idx="220">
                  <c:v>1447222.4096034188</c:v>
                </c:pt>
                <c:pt idx="221">
                  <c:v>1427070.0590731576</c:v>
                </c:pt>
                <c:pt idx="222">
                  <c:v>1406215.0304892566</c:v>
                </c:pt>
                <c:pt idx="223">
                  <c:v>1385465.4456407297</c:v>
                </c:pt>
                <c:pt idx="224">
                  <c:v>1365217.3128537834</c:v>
                </c:pt>
                <c:pt idx="225">
                  <c:v>1344282.6071439777</c:v>
                </c:pt>
                <c:pt idx="226">
                  <c:v>1323065.5648815446</c:v>
                </c:pt>
                <c:pt idx="227">
                  <c:v>1275549.4209961034</c:v>
                </c:pt>
                <c:pt idx="228">
                  <c:v>1264725.9669704363</c:v>
                </c:pt>
                <c:pt idx="229">
                  <c:v>1239334.5035554375</c:v>
                </c:pt>
                <c:pt idx="230">
                  <c:v>1235502.1304055117</c:v>
                </c:pt>
                <c:pt idx="231">
                  <c:v>1234736.1237206496</c:v>
                </c:pt>
                <c:pt idx="232">
                  <c:v>1235885.1922419854</c:v>
                </c:pt>
                <c:pt idx="233">
                  <c:v>1237034.6117194276</c:v>
                </c:pt>
                <c:pt idx="234">
                  <c:v>1238567.7169635892</c:v>
                </c:pt>
                <c:pt idx="235">
                  <c:v>1240101.4461310115</c:v>
                </c:pt>
                <c:pt idx="236">
                  <c:v>1237034.6117194276</c:v>
                </c:pt>
                <c:pt idx="237">
                  <c:v>1235502.1304055117</c:v>
                </c:pt>
                <c:pt idx="238">
                  <c:v>1233587.4061600771</c:v>
                </c:pt>
                <c:pt idx="239">
                  <c:v>1231291.0239165649</c:v>
                </c:pt>
                <c:pt idx="240">
                  <c:v>1229378.4444208723</c:v>
                </c:pt>
                <c:pt idx="241">
                  <c:v>1226320.3449943103</c:v>
                </c:pt>
                <c:pt idx="242">
                  <c:v>1225556.2100908719</c:v>
                </c:pt>
                <c:pt idx="243">
                  <c:v>1227849.0827430505</c:v>
                </c:pt>
                <c:pt idx="244">
                  <c:v>1227849.0827430505</c:v>
                </c:pt>
                <c:pt idx="245">
                  <c:v>1227084.6358791459</c:v>
                </c:pt>
                <c:pt idx="246">
                  <c:v>1227084.6358791459</c:v>
                </c:pt>
                <c:pt idx="247">
                  <c:v>1227084.6358791459</c:v>
                </c:pt>
                <c:pt idx="248">
                  <c:v>1230143.3592324611</c:v>
                </c:pt>
                <c:pt idx="249">
                  <c:v>1237801.0863508098</c:v>
                </c:pt>
                <c:pt idx="250">
                  <c:v>1240101.4461310115</c:v>
                </c:pt>
                <c:pt idx="251">
                  <c:v>1237801.0863508098</c:v>
                </c:pt>
                <c:pt idx="252">
                  <c:v>1233970.2730195131</c:v>
                </c:pt>
                <c:pt idx="253">
                  <c:v>1229760.8823282644</c:v>
                </c:pt>
                <c:pt idx="254">
                  <c:v>1224792.2311699949</c:v>
                </c:pt>
                <c:pt idx="255">
                  <c:v>1227084.6358791459</c:v>
                </c:pt>
                <c:pt idx="256">
                  <c:v>1229378.4444208723</c:v>
                </c:pt>
                <c:pt idx="257">
                  <c:v>1232439.0395579394</c:v>
                </c:pt>
                <c:pt idx="258">
                  <c:v>1232821.7894304544</c:v>
                </c:pt>
                <c:pt idx="259">
                  <c:v>1241635.7992275152</c:v>
                </c:pt>
                <c:pt idx="260">
                  <c:v>1237034.6117194276</c:v>
                </c:pt>
                <c:pt idx="261">
                  <c:v>1234353.178871097</c:v>
                </c:pt>
                <c:pt idx="262">
                  <c:v>1231673.6567998305</c:v>
                </c:pt>
                <c:pt idx="263">
                  <c:v>1229378.4444208723</c:v>
                </c:pt>
                <c:pt idx="264">
                  <c:v>1227084.6358791459</c:v>
                </c:pt>
                <c:pt idx="265">
                  <c:v>1224410.3002047632</c:v>
                </c:pt>
                <c:pt idx="266">
                  <c:v>1225174.2011331953</c:v>
                </c:pt>
                <c:pt idx="267">
                  <c:v>1227849.0827430505</c:v>
                </c:pt>
                <c:pt idx="268">
                  <c:v>1228996.0455102846</c:v>
                </c:pt>
                <c:pt idx="269">
                  <c:v>1230143.3592324611</c:v>
                </c:pt>
                <c:pt idx="270">
                  <c:v>1230908.4300266113</c:v>
                </c:pt>
                <c:pt idx="271">
                  <c:v>1232439.0395579394</c:v>
                </c:pt>
                <c:pt idx="272">
                  <c:v>1232439.0395579394</c:v>
                </c:pt>
                <c:pt idx="273">
                  <c:v>1233204.5782974456</c:v>
                </c:pt>
                <c:pt idx="274">
                  <c:v>1233970.2730195131</c:v>
                </c:pt>
                <c:pt idx="275">
                  <c:v>1233970.2730195131</c:v>
                </c:pt>
                <c:pt idx="276">
                  <c:v>1233970.2730195131</c:v>
                </c:pt>
                <c:pt idx="277">
                  <c:v>1234736.1237206496</c:v>
                </c:pt>
                <c:pt idx="278">
                  <c:v>1234736.1237206496</c:v>
                </c:pt>
                <c:pt idx="279">
                  <c:v>1235502.1304055117</c:v>
                </c:pt>
                <c:pt idx="280">
                  <c:v>1236268.2930706069</c:v>
                </c:pt>
                <c:pt idx="281">
                  <c:v>1237034.6117194276</c:v>
                </c:pt>
                <c:pt idx="282">
                  <c:v>1242786.9735041168</c:v>
                </c:pt>
                <c:pt idx="283">
                  <c:v>1245474.4116519578</c:v>
                </c:pt>
                <c:pt idx="284">
                  <c:v>1246242.6020833664</c:v>
                </c:pt>
                <c:pt idx="285">
                  <c:v>1243170.7762531005</c:v>
                </c:pt>
                <c:pt idx="286">
                  <c:v>1241635.7992275152</c:v>
                </c:pt>
                <c:pt idx="287">
                  <c:v>1238567.7169635892</c:v>
                </c:pt>
                <c:pt idx="288">
                  <c:v>1235502.1304055117</c:v>
                </c:pt>
                <c:pt idx="289">
                  <c:v>1233204.5782974456</c:v>
                </c:pt>
                <c:pt idx="290">
                  <c:v>1230908.4300266113</c:v>
                </c:pt>
                <c:pt idx="291">
                  <c:v>1233204.5782974456</c:v>
                </c:pt>
                <c:pt idx="292">
                  <c:v>1239334.5035554375</c:v>
                </c:pt>
                <c:pt idx="293">
                  <c:v>1247779.4508903753</c:v>
                </c:pt>
                <c:pt idx="294">
                  <c:v>1257013.6462035589</c:v>
                </c:pt>
                <c:pt idx="295">
                  <c:v>1264725.9669704363</c:v>
                </c:pt>
                <c:pt idx="296">
                  <c:v>1280972.6126736496</c:v>
                </c:pt>
                <c:pt idx="297">
                  <c:v>1224410.3002047632</c:v>
                </c:pt>
                <c:pt idx="298">
                  <c:v>1221737.8753086086</c:v>
                </c:pt>
                <c:pt idx="299">
                  <c:v>1217161.0209695064</c:v>
                </c:pt>
                <c:pt idx="300">
                  <c:v>1211828.454749193</c:v>
                </c:pt>
                <c:pt idx="301">
                  <c:v>1206503.5316371359</c:v>
                </c:pt>
                <c:pt idx="302">
                  <c:v>1206503.5316371359</c:v>
                </c:pt>
                <c:pt idx="303">
                  <c:v>1205363.4710714687</c:v>
                </c:pt>
                <c:pt idx="304">
                  <c:v>1216017.6847816911</c:v>
                </c:pt>
                <c:pt idx="305">
                  <c:v>1220211.6332668811</c:v>
                </c:pt>
                <c:pt idx="306">
                  <c:v>1222501.2303027324</c:v>
                </c:pt>
                <c:pt idx="307">
                  <c:v>1225556.2100908719</c:v>
                </c:pt>
                <c:pt idx="308">
                  <c:v>1229378.4444208723</c:v>
                </c:pt>
                <c:pt idx="309">
                  <c:v>1230908.4300266113</c:v>
                </c:pt>
                <c:pt idx="310">
                  <c:v>1227084.6358791459</c:v>
                </c:pt>
                <c:pt idx="311">
                  <c:v>1220974.6762970462</c:v>
                </c:pt>
                <c:pt idx="312">
                  <c:v>1217923.4400729183</c:v>
                </c:pt>
                <c:pt idx="313">
                  <c:v>1214112.9043803085</c:v>
                </c:pt>
                <c:pt idx="314">
                  <c:v>1206503.5316371359</c:v>
                </c:pt>
                <c:pt idx="315">
                  <c:v>1203464.150034124</c:v>
                </c:pt>
                <c:pt idx="316">
                  <c:v>1203084.4028131105</c:v>
                </c:pt>
                <c:pt idx="317">
                  <c:v>1201945.395123912</c:v>
                </c:pt>
                <c:pt idx="318">
                  <c:v>1204223.761461908</c:v>
                </c:pt>
                <c:pt idx="319">
                  <c:v>1205743.4522651602</c:v>
                </c:pt>
                <c:pt idx="320">
                  <c:v>1209925.8190975524</c:v>
                </c:pt>
                <c:pt idx="321">
                  <c:v>1213351.2651873752</c:v>
                </c:pt>
                <c:pt idx="322">
                  <c:v>1217923.4400729183</c:v>
                </c:pt>
                <c:pt idx="323">
                  <c:v>1220974.6762970462</c:v>
                </c:pt>
                <c:pt idx="324">
                  <c:v>1223264.7412759252</c:v>
                </c:pt>
                <c:pt idx="325">
                  <c:v>1224792.2311699949</c:v>
                </c:pt>
                <c:pt idx="326">
                  <c:v>1230908.4300266113</c:v>
                </c:pt>
                <c:pt idx="327">
                  <c:v>1233204.5782974456</c:v>
                </c:pt>
                <c:pt idx="328">
                  <c:v>1233204.5782974456</c:v>
                </c:pt>
                <c:pt idx="329">
                  <c:v>1233204.5782974456</c:v>
                </c:pt>
                <c:pt idx="330">
                  <c:v>1233204.5782974456</c:v>
                </c:pt>
                <c:pt idx="331">
                  <c:v>1233204.5782974456</c:v>
                </c:pt>
                <c:pt idx="332">
                  <c:v>1233204.5782974456</c:v>
                </c:pt>
                <c:pt idx="333">
                  <c:v>1233204.5782974456</c:v>
                </c:pt>
                <c:pt idx="334">
                  <c:v>1233204.5782974456</c:v>
                </c:pt>
                <c:pt idx="335">
                  <c:v>1233204.5782974456</c:v>
                </c:pt>
                <c:pt idx="336">
                  <c:v>1233204.5782974456</c:v>
                </c:pt>
                <c:pt idx="337">
                  <c:v>1233204.5782974456</c:v>
                </c:pt>
                <c:pt idx="338">
                  <c:v>1233204.5782974456</c:v>
                </c:pt>
                <c:pt idx="339">
                  <c:v>1233204.5782974456</c:v>
                </c:pt>
                <c:pt idx="340">
                  <c:v>1233204.5782974456</c:v>
                </c:pt>
                <c:pt idx="341">
                  <c:v>1233204.5782974456</c:v>
                </c:pt>
                <c:pt idx="342">
                  <c:v>1233204.5782974456</c:v>
                </c:pt>
                <c:pt idx="343">
                  <c:v>1233204.5782974456</c:v>
                </c:pt>
                <c:pt idx="344">
                  <c:v>1233204.5782974456</c:v>
                </c:pt>
                <c:pt idx="345">
                  <c:v>1233204.5782974456</c:v>
                </c:pt>
                <c:pt idx="346">
                  <c:v>1233204.5782974456</c:v>
                </c:pt>
                <c:pt idx="347">
                  <c:v>1233204.5782974456</c:v>
                </c:pt>
                <c:pt idx="348">
                  <c:v>1233204.5782974456</c:v>
                </c:pt>
                <c:pt idx="349">
                  <c:v>1233204.5782974456</c:v>
                </c:pt>
                <c:pt idx="350">
                  <c:v>1233204.5782974456</c:v>
                </c:pt>
                <c:pt idx="351">
                  <c:v>1233204.5782974456</c:v>
                </c:pt>
                <c:pt idx="352">
                  <c:v>1233204.5782974456</c:v>
                </c:pt>
                <c:pt idx="353">
                  <c:v>1233204.5782974456</c:v>
                </c:pt>
                <c:pt idx="354">
                  <c:v>1233204.5782974456</c:v>
                </c:pt>
                <c:pt idx="355">
                  <c:v>1233204.5782974456</c:v>
                </c:pt>
                <c:pt idx="356">
                  <c:v>1233204.5782974456</c:v>
                </c:pt>
                <c:pt idx="357">
                  <c:v>1233204.5782974456</c:v>
                </c:pt>
                <c:pt idx="358">
                  <c:v>1233204.5782974456</c:v>
                </c:pt>
                <c:pt idx="359">
                  <c:v>1233204.5782974456</c:v>
                </c:pt>
                <c:pt idx="360">
                  <c:v>1233204.5782974456</c:v>
                </c:pt>
                <c:pt idx="361">
                  <c:v>1233204.5782974456</c:v>
                </c:pt>
                <c:pt idx="362">
                  <c:v>1233204.5782974456</c:v>
                </c:pt>
                <c:pt idx="363">
                  <c:v>1233204.5782974456</c:v>
                </c:pt>
                <c:pt idx="364">
                  <c:v>1233204.5782974456</c:v>
                </c:pt>
                <c:pt idx="365">
                  <c:v>1233204.5782974456</c:v>
                </c:pt>
                <c:pt idx="366">
                  <c:v>1233204.5782974456</c:v>
                </c:pt>
                <c:pt idx="367">
                  <c:v>1233204.5782974456</c:v>
                </c:pt>
                <c:pt idx="368">
                  <c:v>1233204.5782974456</c:v>
                </c:pt>
                <c:pt idx="369">
                  <c:v>1233204.5782974456</c:v>
                </c:pt>
                <c:pt idx="370">
                  <c:v>1233204.5782974456</c:v>
                </c:pt>
                <c:pt idx="371">
                  <c:v>1233204.5782974456</c:v>
                </c:pt>
                <c:pt idx="372">
                  <c:v>1233204.5782974456</c:v>
                </c:pt>
                <c:pt idx="373">
                  <c:v>1233204.5782974456</c:v>
                </c:pt>
                <c:pt idx="374">
                  <c:v>1233204.5782974456</c:v>
                </c:pt>
                <c:pt idx="375">
                  <c:v>1233204.5782974456</c:v>
                </c:pt>
                <c:pt idx="376">
                  <c:v>1233204.5782974456</c:v>
                </c:pt>
                <c:pt idx="377">
                  <c:v>1233204.5782974456</c:v>
                </c:pt>
                <c:pt idx="378">
                  <c:v>1233204.5782974456</c:v>
                </c:pt>
                <c:pt idx="379">
                  <c:v>1233204.5782974456</c:v>
                </c:pt>
                <c:pt idx="380">
                  <c:v>1233204.5782974456</c:v>
                </c:pt>
                <c:pt idx="381">
                  <c:v>1233204.5782974456</c:v>
                </c:pt>
                <c:pt idx="382">
                  <c:v>1233204.5782974456</c:v>
                </c:pt>
                <c:pt idx="383">
                  <c:v>1233204.5782974456</c:v>
                </c:pt>
                <c:pt idx="384">
                  <c:v>1233204.5782974456</c:v>
                </c:pt>
                <c:pt idx="385">
                  <c:v>1233204.5782974456</c:v>
                </c:pt>
                <c:pt idx="386">
                  <c:v>1233204.5782974456</c:v>
                </c:pt>
                <c:pt idx="387">
                  <c:v>1233204.5782974456</c:v>
                </c:pt>
                <c:pt idx="388">
                  <c:v>1233204.5782974456</c:v>
                </c:pt>
                <c:pt idx="389">
                  <c:v>1233204.5782974456</c:v>
                </c:pt>
                <c:pt idx="390">
                  <c:v>1233204.5782974456</c:v>
                </c:pt>
                <c:pt idx="391">
                  <c:v>2083728.6121235229</c:v>
                </c:pt>
                <c:pt idx="392">
                  <c:v>2018149.377143709</c:v>
                </c:pt>
                <c:pt idx="393">
                  <c:v>1974571.5124171693</c:v>
                </c:pt>
                <c:pt idx="394">
                  <c:v>1944820.2001675963</c:v>
                </c:pt>
                <c:pt idx="395">
                  <c:v>1917473.8241382875</c:v>
                </c:pt>
                <c:pt idx="396">
                  <c:v>1900511.7272457574</c:v>
                </c:pt>
                <c:pt idx="397">
                  <c:v>1911218.0793087464</c:v>
                </c:pt>
                <c:pt idx="398">
                  <c:v>1911218.0793087464</c:v>
                </c:pt>
                <c:pt idx="399">
                  <c:v>1911218.0793087464</c:v>
                </c:pt>
                <c:pt idx="400">
                  <c:v>1911218.0793087464</c:v>
                </c:pt>
                <c:pt idx="401">
                  <c:v>1911218.0793087464</c:v>
                </c:pt>
                <c:pt idx="402">
                  <c:v>1911218.0793087464</c:v>
                </c:pt>
                <c:pt idx="403">
                  <c:v>1911218.0793087464</c:v>
                </c:pt>
                <c:pt idx="404">
                  <c:v>1911218.0793087464</c:v>
                </c:pt>
                <c:pt idx="405">
                  <c:v>1911218.0793087464</c:v>
                </c:pt>
                <c:pt idx="406">
                  <c:v>1911218.0793087464</c:v>
                </c:pt>
                <c:pt idx="407">
                  <c:v>1911218.0793087464</c:v>
                </c:pt>
                <c:pt idx="408">
                  <c:v>1911218.0793087464</c:v>
                </c:pt>
                <c:pt idx="409">
                  <c:v>1911218.0793087464</c:v>
                </c:pt>
                <c:pt idx="410">
                  <c:v>1911218.0793087464</c:v>
                </c:pt>
                <c:pt idx="411">
                  <c:v>1911218.0793087464</c:v>
                </c:pt>
                <c:pt idx="412">
                  <c:v>1911218.0793087464</c:v>
                </c:pt>
                <c:pt idx="413">
                  <c:v>1911218.0793087464</c:v>
                </c:pt>
                <c:pt idx="414">
                  <c:v>1911218.0793087464</c:v>
                </c:pt>
                <c:pt idx="415">
                  <c:v>1911218.0793087464</c:v>
                </c:pt>
                <c:pt idx="416">
                  <c:v>1911218.0793087464</c:v>
                </c:pt>
                <c:pt idx="417">
                  <c:v>1911218.0793087464</c:v>
                </c:pt>
                <c:pt idx="418">
                  <c:v>1911218.0793087464</c:v>
                </c:pt>
                <c:pt idx="419">
                  <c:v>1911218.0793087464</c:v>
                </c:pt>
                <c:pt idx="420">
                  <c:v>1911218.0793087464</c:v>
                </c:pt>
                <c:pt idx="421">
                  <c:v>1911218.0793087464</c:v>
                </c:pt>
                <c:pt idx="422">
                  <c:v>1911218.0793087464</c:v>
                </c:pt>
                <c:pt idx="423">
                  <c:v>1911218.0793087464</c:v>
                </c:pt>
                <c:pt idx="424">
                  <c:v>1911218.0793087464</c:v>
                </c:pt>
                <c:pt idx="425">
                  <c:v>1911218.0793087464</c:v>
                </c:pt>
                <c:pt idx="426">
                  <c:v>1911218.0793087464</c:v>
                </c:pt>
                <c:pt idx="427">
                  <c:v>1911218.0793087464</c:v>
                </c:pt>
                <c:pt idx="428">
                  <c:v>1911218.0793087464</c:v>
                </c:pt>
                <c:pt idx="429">
                  <c:v>1911218.0793087464</c:v>
                </c:pt>
                <c:pt idx="430">
                  <c:v>1911218.0793087464</c:v>
                </c:pt>
                <c:pt idx="431">
                  <c:v>1911218.0793087464</c:v>
                </c:pt>
                <c:pt idx="432">
                  <c:v>1911218.0793087464</c:v>
                </c:pt>
                <c:pt idx="433">
                  <c:v>1911218.0793087464</c:v>
                </c:pt>
                <c:pt idx="434">
                  <c:v>1911218.0793087464</c:v>
                </c:pt>
                <c:pt idx="435">
                  <c:v>1911218.0793087464</c:v>
                </c:pt>
                <c:pt idx="436">
                  <c:v>1911218.0793087464</c:v>
                </c:pt>
                <c:pt idx="437">
                  <c:v>1911218.0793087464</c:v>
                </c:pt>
                <c:pt idx="438">
                  <c:v>1911218.0793087464</c:v>
                </c:pt>
                <c:pt idx="439">
                  <c:v>1911218.0793087464</c:v>
                </c:pt>
                <c:pt idx="440">
                  <c:v>1911218.0793087464</c:v>
                </c:pt>
                <c:pt idx="441">
                  <c:v>1911218.0793087464</c:v>
                </c:pt>
                <c:pt idx="442">
                  <c:v>1911218.0793087464</c:v>
                </c:pt>
                <c:pt idx="443">
                  <c:v>2303447.2858114168</c:v>
                </c:pt>
                <c:pt idx="444">
                  <c:v>2284294.677937869</c:v>
                </c:pt>
                <c:pt idx="445">
                  <c:v>2230052.0476838574</c:v>
                </c:pt>
                <c:pt idx="446">
                  <c:v>2211611.7013536859</c:v>
                </c:pt>
                <c:pt idx="447">
                  <c:v>2193230.6671224069</c:v>
                </c:pt>
                <c:pt idx="448">
                  <c:v>2174439.9371545296</c:v>
                </c:pt>
                <c:pt idx="449">
                  <c:v>2155711.5999271628</c:v>
                </c:pt>
                <c:pt idx="450">
                  <c:v>2136579.8062388785</c:v>
                </c:pt>
                <c:pt idx="451">
                  <c:v>2099900.9447020944</c:v>
                </c:pt>
                <c:pt idx="452">
                  <c:v>2098050.2604041249</c:v>
                </c:pt>
                <c:pt idx="453">
                  <c:v>2068524.1657472216</c:v>
                </c:pt>
                <c:pt idx="454">
                  <c:v>2068524.1657472216</c:v>
                </c:pt>
                <c:pt idx="455">
                  <c:v>1890717.3028890975</c:v>
                </c:pt>
                <c:pt idx="456">
                  <c:v>1843790.5307742767</c:v>
                </c:pt>
                <c:pt idx="457">
                  <c:v>1700503.0833242927</c:v>
                </c:pt>
                <c:pt idx="458">
                  <c:v>1643531.9865494967</c:v>
                </c:pt>
                <c:pt idx="459">
                  <c:v>1575591.4367339574</c:v>
                </c:pt>
                <c:pt idx="460">
                  <c:v>1501711.4451073576</c:v>
                </c:pt>
                <c:pt idx="461">
                  <c:v>1446818.4072035365</c:v>
                </c:pt>
                <c:pt idx="462">
                  <c:v>1431495.2116634231</c:v>
                </c:pt>
                <c:pt idx="463">
                  <c:v>1415426.365067251</c:v>
                </c:pt>
                <c:pt idx="464">
                  <c:v>1400218.752080109</c:v>
                </c:pt>
                <c:pt idx="465">
                  <c:v>1369179.5409005135</c:v>
                </c:pt>
                <c:pt idx="466">
                  <c:v>1353354.0259976871</c:v>
                </c:pt>
                <c:pt idx="467">
                  <c:v>1342313.2892500143</c:v>
                </c:pt>
                <c:pt idx="468">
                  <c:v>1331303.1249458436</c:v>
                </c:pt>
                <c:pt idx="469">
                  <c:v>1319540.4463866726</c:v>
                </c:pt>
                <c:pt idx="470">
                  <c:v>1307812.8637443297</c:v>
                </c:pt>
                <c:pt idx="471">
                  <c:v>1296898.7842602655</c:v>
                </c:pt>
                <c:pt idx="472">
                  <c:v>1285239.0537259635</c:v>
                </c:pt>
                <c:pt idx="473">
                  <c:v>1273614.4191084895</c:v>
                </c:pt>
                <c:pt idx="474">
                  <c:v>1265111.9924616069</c:v>
                </c:pt>
                <c:pt idx="475">
                  <c:v>1256628.4396185074</c:v>
                </c:pt>
                <c:pt idx="476">
                  <c:v>1248163.7605791911</c:v>
                </c:pt>
                <c:pt idx="477">
                  <c:v>1242019.4849907421</c:v>
                </c:pt>
                <c:pt idx="478">
                  <c:v>1235119.1075658426</c:v>
                </c:pt>
                <c:pt idx="479">
                  <c:v>1233587.4061600771</c:v>
                </c:pt>
                <c:pt idx="480">
                  <c:v>1233587.4061600771</c:v>
                </c:pt>
                <c:pt idx="481">
                  <c:v>1235119.1075658426</c:v>
                </c:pt>
                <c:pt idx="482">
                  <c:v>1238184.3821587972</c:v>
                </c:pt>
                <c:pt idx="483">
                  <c:v>1239717.9553459864</c:v>
                </c:pt>
                <c:pt idx="484">
                  <c:v>1245858.4873692598</c:v>
                </c:pt>
                <c:pt idx="485">
                  <c:v>1247779.4508903753</c:v>
                </c:pt>
                <c:pt idx="486">
                  <c:v>1248932.4969460722</c:v>
                </c:pt>
                <c:pt idx="487">
                  <c:v>1250470.4376251902</c:v>
                </c:pt>
                <c:pt idx="488">
                  <c:v>1252778.5185084213</c:v>
                </c:pt>
                <c:pt idx="489">
                  <c:v>1256628.4396185074</c:v>
                </c:pt>
                <c:pt idx="490">
                  <c:v>1262024.8804078437</c:v>
                </c:pt>
                <c:pt idx="491">
                  <c:v>1262024.8804078437</c:v>
                </c:pt>
                <c:pt idx="492">
                  <c:v>1269360.8465592843</c:v>
                </c:pt>
                <c:pt idx="493">
                  <c:v>1265884.1604297049</c:v>
                </c:pt>
                <c:pt idx="494">
                  <c:v>1257398.8917842507</c:v>
                </c:pt>
                <c:pt idx="495">
                  <c:v>1249316.9236241374</c:v>
                </c:pt>
                <c:pt idx="496">
                  <c:v>1241252.1524599288</c:v>
                </c:pt>
                <c:pt idx="497">
                  <c:v>1232821.7894304544</c:v>
                </c:pt>
                <c:pt idx="498">
                  <c:v>1224410.3002047632</c:v>
                </c:pt>
                <c:pt idx="499">
                  <c:v>1227466.839812696</c:v>
                </c:pt>
                <c:pt idx="500">
                  <c:v>1230525.8751311339</c:v>
                </c:pt>
                <c:pt idx="501">
                  <c:v>1232821.7894304544</c:v>
                </c:pt>
                <c:pt idx="502">
                  <c:v>1234353.178871097</c:v>
                </c:pt>
                <c:pt idx="503">
                  <c:v>1236651.4328971971</c:v>
                </c:pt>
                <c:pt idx="504">
                  <c:v>1240484.975912841</c:v>
                </c:pt>
                <c:pt idx="505">
                  <c:v>1245858.4873692598</c:v>
                </c:pt>
                <c:pt idx="506">
                  <c:v>1270907.0542757399</c:v>
                </c:pt>
                <c:pt idx="507">
                  <c:v>1275936.538358219</c:v>
                </c:pt>
                <c:pt idx="508">
                  <c:v>1270133.8724279776</c:v>
                </c:pt>
                <c:pt idx="509">
                  <c:v>1253548.1907671783</c:v>
                </c:pt>
                <c:pt idx="510">
                  <c:v>1262410.632930696</c:v>
                </c:pt>
                <c:pt idx="511">
                  <c:v>1242786.9735041168</c:v>
                </c:pt>
                <c:pt idx="512">
                  <c:v>1230525.8751311339</c:v>
                </c:pt>
                <c:pt idx="513">
                  <c:v>1223646.5552565642</c:v>
                </c:pt>
                <c:pt idx="514">
                  <c:v>1228231.3646702096</c:v>
                </c:pt>
                <c:pt idx="515">
                  <c:v>1238951.090760529</c:v>
                </c:pt>
                <c:pt idx="516">
                  <c:v>1242019.4849907421</c:v>
                </c:pt>
                <c:pt idx="517">
                  <c:v>1246626.755790785</c:v>
                </c:pt>
                <c:pt idx="518">
                  <c:v>1249701.3892955147</c:v>
                </c:pt>
                <c:pt idx="519">
                  <c:v>1251239.6419385914</c:v>
                </c:pt>
                <c:pt idx="520">
                  <c:v>1253163.3351405617</c:v>
                </c:pt>
                <c:pt idx="521">
                  <c:v>1234353.178871097</c:v>
                </c:pt>
                <c:pt idx="522">
                  <c:v>1228231.3646702096</c:v>
                </c:pt>
                <c:pt idx="523">
                  <c:v>1222119.5333078504</c:v>
                </c:pt>
                <c:pt idx="524">
                  <c:v>1216017.6847816911</c:v>
                </c:pt>
                <c:pt idx="525">
                  <c:v>1218304.7081145924</c:v>
                </c:pt>
                <c:pt idx="526">
                  <c:v>1223264.7412759252</c:v>
                </c:pt>
                <c:pt idx="527">
                  <c:v>1225174.2011331953</c:v>
                </c:pt>
                <c:pt idx="528">
                  <c:v>1226702.4709389079</c:v>
                </c:pt>
                <c:pt idx="529">
                  <c:v>1228231.3646702096</c:v>
                </c:pt>
                <c:pt idx="530">
                  <c:v>1229760.8823282644</c:v>
                </c:pt>
                <c:pt idx="531">
                  <c:v>1231291.0239165649</c:v>
                </c:pt>
                <c:pt idx="532">
                  <c:v>1233204.5782974456</c:v>
                </c:pt>
                <c:pt idx="533">
                  <c:v>1234353.178871097</c:v>
                </c:pt>
                <c:pt idx="534">
                  <c:v>1235885.1922419854</c:v>
                </c:pt>
                <c:pt idx="535">
                  <c:v>1236651.4328971971</c:v>
                </c:pt>
                <c:pt idx="536">
                  <c:v>1238184.3821587972</c:v>
                </c:pt>
                <c:pt idx="537">
                  <c:v>1239717.9553459864</c:v>
                </c:pt>
                <c:pt idx="538">
                  <c:v>1237801.0863508098</c:v>
                </c:pt>
                <c:pt idx="539">
                  <c:v>1235119.1075658426</c:v>
                </c:pt>
                <c:pt idx="540">
                  <c:v>1236651.4328971971</c:v>
                </c:pt>
                <c:pt idx="541">
                  <c:v>1242786.9735041168</c:v>
                </c:pt>
                <c:pt idx="542">
                  <c:v>1257398.8917842507</c:v>
                </c:pt>
                <c:pt idx="543">
                  <c:v>1267815.2627695818</c:v>
                </c:pt>
                <c:pt idx="544">
                  <c:v>1266270.3029054683</c:v>
                </c:pt>
                <c:pt idx="545">
                  <c:v>1259325.7046258077</c:v>
                </c:pt>
                <c:pt idx="546">
                  <c:v>1225174.2011331953</c:v>
                </c:pt>
                <c:pt idx="547">
                  <c:v>1225174.2011331953</c:v>
                </c:pt>
                <c:pt idx="548">
                  <c:v>1222501.2303027324</c:v>
                </c:pt>
                <c:pt idx="549">
                  <c:v>1219830.1702470053</c:v>
                </c:pt>
                <c:pt idx="550">
                  <c:v>1216398.75784982</c:v>
                </c:pt>
                <c:pt idx="551">
                  <c:v>1213732.0652860217</c:v>
                </c:pt>
                <c:pt idx="552">
                  <c:v>1209925.8190975524</c:v>
                </c:pt>
                <c:pt idx="553">
                  <c:v>1203843.9362519421</c:v>
                </c:pt>
                <c:pt idx="554">
                  <c:v>1204223.761461908</c:v>
                </c:pt>
                <c:pt idx="555">
                  <c:v>1205743.4522651602</c:v>
                </c:pt>
                <c:pt idx="556">
                  <c:v>1206883.6298189126</c:v>
                </c:pt>
                <c:pt idx="557">
                  <c:v>1208404.412495438</c:v>
                </c:pt>
                <c:pt idx="558">
                  <c:v>1214493.7824702356</c:v>
                </c:pt>
                <c:pt idx="559">
                  <c:v>1254318.0190084968</c:v>
                </c:pt>
                <c:pt idx="560">
                  <c:v>1271293.7036948279</c:v>
                </c:pt>
                <c:pt idx="561">
                  <c:v>1268201.600224711</c:v>
                </c:pt>
                <c:pt idx="562">
                  <c:v>1259711.1841780134</c:v>
                </c:pt>
                <c:pt idx="563">
                  <c:v>1248163.7605791911</c:v>
                </c:pt>
                <c:pt idx="564">
                  <c:v>1235885.1922419854</c:v>
                </c:pt>
                <c:pt idx="565">
                  <c:v>1220593.1352847256</c:v>
                </c:pt>
                <c:pt idx="566">
                  <c:v>1205363.4710714687</c:v>
                </c:pt>
                <c:pt idx="567">
                  <c:v>1211447.8496264201</c:v>
                </c:pt>
                <c:pt idx="568">
                  <c:v>1222119.5333078504</c:v>
                </c:pt>
                <c:pt idx="569">
                  <c:v>1228231.3646702096</c:v>
                </c:pt>
                <c:pt idx="570">
                  <c:v>1231291.0239165649</c:v>
                </c:pt>
                <c:pt idx="571">
                  <c:v>1235885.1922419854</c:v>
                </c:pt>
                <c:pt idx="572">
                  <c:v>1236651.4328971971</c:v>
                </c:pt>
                <c:pt idx="573">
                  <c:v>1235885.1922419854</c:v>
                </c:pt>
                <c:pt idx="574">
                  <c:v>1236651.4328971971</c:v>
                </c:pt>
                <c:pt idx="575">
                  <c:v>1234736.1237206496</c:v>
                </c:pt>
                <c:pt idx="576">
                  <c:v>1234353.178871097</c:v>
                </c:pt>
                <c:pt idx="577">
                  <c:v>1234353.178871097</c:v>
                </c:pt>
                <c:pt idx="578">
                  <c:v>1246242.6020833664</c:v>
                </c:pt>
                <c:pt idx="579">
                  <c:v>1268201.600224711</c:v>
                </c:pt>
                <c:pt idx="580">
                  <c:v>1269747.3399958108</c:v>
                </c:pt>
                <c:pt idx="581">
                  <c:v>1279809.8567465786</c:v>
                </c:pt>
                <c:pt idx="582">
                  <c:v>1263568.1244719308</c:v>
                </c:pt>
                <c:pt idx="583">
                  <c:v>1241252.1524599288</c:v>
                </c:pt>
                <c:pt idx="584">
                  <c:v>1215255.6556358468</c:v>
                </c:pt>
                <c:pt idx="585">
                  <c:v>1187170.2324342914</c:v>
                </c:pt>
                <c:pt idx="586">
                  <c:v>1190953.0813444871</c:v>
                </c:pt>
                <c:pt idx="587">
                  <c:v>1193224.6624736581</c:v>
                </c:pt>
                <c:pt idx="588">
                  <c:v>1197772.0362425316</c:v>
                </c:pt>
                <c:pt idx="589">
                  <c:v>1198530.4778069258</c:v>
                </c:pt>
                <c:pt idx="590">
                  <c:v>1199289.0753538813</c:v>
                </c:pt>
                <c:pt idx="591">
                  <c:v>1201186.2516403198</c:v>
                </c:pt>
                <c:pt idx="592">
                  <c:v>1204603.6256686784</c:v>
                </c:pt>
                <c:pt idx="593">
                  <c:v>1207643.9431658946</c:v>
                </c:pt>
                <c:pt idx="594">
                  <c:v>1212970.5040855333</c:v>
                </c:pt>
                <c:pt idx="595">
                  <c:v>1220974.6762970462</c:v>
                </c:pt>
                <c:pt idx="596">
                  <c:v>1235885.1922419854</c:v>
                </c:pt>
                <c:pt idx="597">
                  <c:v>1237417.8295372985</c:v>
                </c:pt>
                <c:pt idx="598">
                  <c:v>1235885.1922419854</c:v>
                </c:pt>
                <c:pt idx="599">
                  <c:v>1232821.7894304544</c:v>
                </c:pt>
                <c:pt idx="600">
                  <c:v>1231673.6567998305</c:v>
                </c:pt>
                <c:pt idx="601">
                  <c:v>1233970.2730195131</c:v>
                </c:pt>
                <c:pt idx="602">
                  <c:v>1238951.090760529</c:v>
                </c:pt>
                <c:pt idx="603">
                  <c:v>1250470.4376251902</c:v>
                </c:pt>
                <c:pt idx="604">
                  <c:v>1254318.0190084968</c:v>
                </c:pt>
                <c:pt idx="605">
                  <c:v>1252778.5185084213</c:v>
                </c:pt>
                <c:pt idx="606">
                  <c:v>1247395.1801960357</c:v>
                </c:pt>
                <c:pt idx="607">
                  <c:v>1240868.5446879826</c:v>
                </c:pt>
                <c:pt idx="608">
                  <c:v>1228613.6855918448</c:v>
                </c:pt>
                <c:pt idx="609">
                  <c:v>1213732.0652860217</c:v>
                </c:pt>
                <c:pt idx="610">
                  <c:v>1207643.9431658946</c:v>
                </c:pt>
                <c:pt idx="611">
                  <c:v>1179238.9427428134</c:v>
                </c:pt>
                <c:pt idx="612">
                  <c:v>1184902.394869132</c:v>
                </c:pt>
                <c:pt idx="613">
                  <c:v>1190196.1995998863</c:v>
                </c:pt>
                <c:pt idx="614">
                  <c:v>1193224.6624736581</c:v>
                </c:pt>
                <c:pt idx="615">
                  <c:v>1193982.1681473404</c:v>
                </c:pt>
                <c:pt idx="616">
                  <c:v>1194739.8298047483</c:v>
                </c:pt>
                <c:pt idx="617">
                  <c:v>1195497.647440061</c:v>
                </c:pt>
                <c:pt idx="618">
                  <c:v>1201186.2516403198</c:v>
                </c:pt>
                <c:pt idx="619">
                  <c:v>1213351.2651873752</c:v>
                </c:pt>
                <c:pt idx="620">
                  <c:v>1231291.0239165649</c:v>
                </c:pt>
                <c:pt idx="621">
                  <c:v>1253163.3351405617</c:v>
                </c:pt>
                <c:pt idx="622">
                  <c:v>1282911.3191284705</c:v>
                </c:pt>
                <c:pt idx="623">
                  <c:v>1324633.29809485</c:v>
                </c:pt>
                <c:pt idx="624">
                  <c:v>1381487.2294559609</c:v>
                </c:pt>
                <c:pt idx="625">
                  <c:v>1454096.4167006314</c:v>
                </c:pt>
                <c:pt idx="626">
                  <c:v>1523045.0260208454</c:v>
                </c:pt>
                <c:pt idx="627">
                  <c:v>1613209.8413282074</c:v>
                </c:pt>
                <c:pt idx="628">
                  <c:v>1643954.5507903676</c:v>
                </c:pt>
                <c:pt idx="629">
                  <c:v>1680866.9143274892</c:v>
                </c:pt>
                <c:pt idx="630">
                  <c:v>1703926.4922554139</c:v>
                </c:pt>
                <c:pt idx="631">
                  <c:v>1714211.6933118086</c:v>
                </c:pt>
                <c:pt idx="632">
                  <c:v>1723659.5259828027</c:v>
                </c:pt>
                <c:pt idx="633">
                  <c:v>1739160.3270743508</c:v>
                </c:pt>
                <c:pt idx="634">
                  <c:v>1770747.6505159866</c:v>
                </c:pt>
                <c:pt idx="635">
                  <c:v>1798174.9999173917</c:v>
                </c:pt>
                <c:pt idx="636">
                  <c:v>1814355.2673631348</c:v>
                </c:pt>
                <c:pt idx="637">
                  <c:v>1823562.4106402975</c:v>
                </c:pt>
                <c:pt idx="638">
                  <c:v>1836305.3087773733</c:v>
                </c:pt>
                <c:pt idx="639">
                  <c:v>1865428.6380775739</c:v>
                </c:pt>
                <c:pt idx="640">
                  <c:v>1902294.5594356861</c:v>
                </c:pt>
                <c:pt idx="641">
                  <c:v>1931801.3701285236</c:v>
                </c:pt>
                <c:pt idx="642">
                  <c:v>1956069.6514509618</c:v>
                </c:pt>
                <c:pt idx="643">
                  <c:v>1986791.4625979029</c:v>
                </c:pt>
                <c:pt idx="644">
                  <c:v>2006766.3663963322</c:v>
                </c:pt>
                <c:pt idx="645">
                  <c:v>2035955.54024796</c:v>
                </c:pt>
                <c:pt idx="646">
                  <c:v>2052444.6423735935</c:v>
                </c:pt>
                <c:pt idx="647">
                  <c:v>2050610.0242037792</c:v>
                </c:pt>
                <c:pt idx="648">
                  <c:v>2041446.2922769599</c:v>
                </c:pt>
                <c:pt idx="649">
                  <c:v>2033212.269989308</c:v>
                </c:pt>
                <c:pt idx="650">
                  <c:v>2034583.7296370883</c:v>
                </c:pt>
                <c:pt idx="651">
                  <c:v>2048776.0299630463</c:v>
                </c:pt>
                <c:pt idx="652">
                  <c:v>2057952.2404412273</c:v>
                </c:pt>
                <c:pt idx="653">
                  <c:v>2060708.1452314742</c:v>
                </c:pt>
                <c:pt idx="654">
                  <c:v>2067144.0491033718</c:v>
                </c:pt>
                <c:pt idx="655">
                  <c:v>2082344.6349310689</c:v>
                </c:pt>
                <c:pt idx="656">
                  <c:v>2132388.9181902632</c:v>
                </c:pt>
                <c:pt idx="657">
                  <c:v>2189937.7854005434</c:v>
                </c:pt>
                <c:pt idx="658">
                  <c:v>2259013.5768277105</c:v>
                </c:pt>
                <c:pt idx="659">
                  <c:v>2281427.1681313403</c:v>
                </c:pt>
                <c:pt idx="660">
                  <c:v>2304886.246608803</c:v>
                </c:pt>
                <c:pt idx="661">
                  <c:v>2324587.2180862352</c:v>
                </c:pt>
                <c:pt idx="662">
                  <c:v>2356922.5741398986</c:v>
                </c:pt>
                <c:pt idx="663">
                  <c:v>2399658.8416001759</c:v>
                </c:pt>
                <c:pt idx="664">
                  <c:v>2427011.8778769393</c:v>
                </c:pt>
                <c:pt idx="665">
                  <c:v>2445642.5126770046</c:v>
                </c:pt>
                <c:pt idx="666">
                  <c:v>2472214.4900192507</c:v>
                </c:pt>
                <c:pt idx="667">
                  <c:v>2502863.2842842489</c:v>
                </c:pt>
                <c:pt idx="668">
                  <c:v>2525699.5770218782</c:v>
                </c:pt>
                <c:pt idx="669">
                  <c:v>2531670.4412014224</c:v>
                </c:pt>
                <c:pt idx="670">
                  <c:v>2530674.9072158709</c:v>
                </c:pt>
                <c:pt idx="671">
                  <c:v>2533661.9771143887</c:v>
                </c:pt>
                <c:pt idx="672">
                  <c:v>2550115.9551402088</c:v>
                </c:pt>
                <c:pt idx="673">
                  <c:v>2580642.6842103247</c:v>
                </c:pt>
                <c:pt idx="674">
                  <c:v>2615852.1511149593</c:v>
                </c:pt>
                <c:pt idx="675">
                  <c:v>2650238.5999681428</c:v>
                </c:pt>
                <c:pt idx="676">
                  <c:v>2683786.1206184607</c:v>
                </c:pt>
                <c:pt idx="677">
                  <c:v>2713407.5028158259</c:v>
                </c:pt>
                <c:pt idx="678">
                  <c:v>2734425.8970441297</c:v>
                </c:pt>
                <c:pt idx="679">
                  <c:v>2750361.3725921605</c:v>
                </c:pt>
                <c:pt idx="680">
                  <c:v>2763239.8593763355</c:v>
                </c:pt>
                <c:pt idx="681">
                  <c:v>2777175.9999170899</c:v>
                </c:pt>
                <c:pt idx="682">
                  <c:v>2791658.320321003</c:v>
                </c:pt>
                <c:pt idx="683">
                  <c:v>2806171.2131649256</c:v>
                </c:pt>
                <c:pt idx="684">
                  <c:v>2818635.1687728893</c:v>
                </c:pt>
                <c:pt idx="685">
                  <c:v>2824875.5695985164</c:v>
                </c:pt>
                <c:pt idx="686">
                  <c:v>2827477.3939151783</c:v>
                </c:pt>
                <c:pt idx="687">
                  <c:v>2829038.9564516954</c:v>
                </c:pt>
                <c:pt idx="688">
                  <c:v>2830600.8699466474</c:v>
                </c:pt>
                <c:pt idx="689">
                  <c:v>2833725.7498141844</c:v>
                </c:pt>
                <c:pt idx="690">
                  <c:v>2837894.4400511682</c:v>
                </c:pt>
                <c:pt idx="691">
                  <c:v>2842587.1997198556</c:v>
                </c:pt>
                <c:pt idx="692">
                  <c:v>2846239.3076519947</c:v>
                </c:pt>
                <c:pt idx="693">
                  <c:v>2845717.4609613139</c:v>
                </c:pt>
                <c:pt idx="694">
                  <c:v>2841544.0912707709</c:v>
                </c:pt>
                <c:pt idx="695">
                  <c:v>2835288.7161879335</c:v>
                </c:pt>
                <c:pt idx="696">
                  <c:v>2829038.9564516954</c:v>
                </c:pt>
                <c:pt idx="697">
                  <c:v>2821754.667267669</c:v>
                </c:pt>
                <c:pt idx="698">
                  <c:v>2813439.1242545098</c:v>
                </c:pt>
                <c:pt idx="699">
                  <c:v>2804096.0709762294</c:v>
                </c:pt>
                <c:pt idx="700">
                  <c:v>2794765.6522295438</c:v>
                </c:pt>
                <c:pt idx="701">
                  <c:v>2785965.1912271511</c:v>
                </c:pt>
                <c:pt idx="702">
                  <c:v>2776142.7183251362</c:v>
                </c:pt>
                <c:pt idx="703">
                  <c:v>2767366.1225463729</c:v>
                </c:pt>
                <c:pt idx="704">
                  <c:v>2763755.5057893042</c:v>
                </c:pt>
                <c:pt idx="705">
                  <c:v>2758600.7964599412</c:v>
                </c:pt>
                <c:pt idx="706">
                  <c:v>2751390.7546410337</c:v>
                </c:pt>
                <c:pt idx="707">
                  <c:v>2743160.0657547824</c:v>
                </c:pt>
                <c:pt idx="708">
                  <c:v>2734425.8970441297</c:v>
                </c:pt>
                <c:pt idx="709">
                  <c:v>2718015.6813235953</c:v>
                </c:pt>
                <c:pt idx="710">
                  <c:v>2709313.9958335087</c:v>
                </c:pt>
                <c:pt idx="711">
                  <c:v>2700112.730062101</c:v>
                </c:pt>
                <c:pt idx="712">
                  <c:v>2690413.9897634741</c:v>
                </c:pt>
                <c:pt idx="713">
                  <c:v>2680729.3268304784</c:v>
                </c:pt>
                <c:pt idx="714">
                  <c:v>2670550.1530237962</c:v>
                </c:pt>
                <c:pt idx="715">
                  <c:v>2660386.5774010774</c:v>
                </c:pt>
                <c:pt idx="716">
                  <c:v>2650238.5999681428</c:v>
                </c:pt>
                <c:pt idx="717">
                  <c:v>2639093.8406914938</c:v>
                </c:pt>
                <c:pt idx="718">
                  <c:v>2627967.9552221205</c:v>
                </c:pt>
                <c:pt idx="719">
                  <c:v>2616356.5278379247</c:v>
                </c:pt>
                <c:pt idx="720">
                  <c:v>2604765.7290520146</c:v>
                </c:pt>
                <c:pt idx="721">
                  <c:v>2592692.9759397171</c:v>
                </c:pt>
                <c:pt idx="722">
                  <c:v>2580642.6842103247</c:v>
                </c:pt>
                <c:pt idx="723">
                  <c:v>2568614.8538661655</c:v>
                </c:pt>
                <c:pt idx="724">
                  <c:v>2556609.4849130604</c:v>
                </c:pt>
                <c:pt idx="725">
                  <c:v>2544626.5773451887</c:v>
                </c:pt>
                <c:pt idx="726">
                  <c:v>2532666.1311683711</c:v>
                </c:pt>
                <c:pt idx="727">
                  <c:v>2520728.1463744584</c:v>
                </c:pt>
                <c:pt idx="728">
                  <c:v>2508316.6302705649</c:v>
                </c:pt>
                <c:pt idx="729">
                  <c:v>2499890.720701078</c:v>
                </c:pt>
                <c:pt idx="730">
                  <c:v>2489003.3314854372</c:v>
                </c:pt>
                <c:pt idx="731">
                  <c:v>2477147.7051114198</c:v>
                </c:pt>
                <c:pt idx="732">
                  <c:v>2465314.5401261281</c:v>
                </c:pt>
                <c:pt idx="733">
                  <c:v>2452520.625111647</c:v>
                </c:pt>
                <c:pt idx="734">
                  <c:v>2438772.0433541108</c:v>
                </c:pt>
                <c:pt idx="735">
                  <c:v>2425543.4365093242</c:v>
                </c:pt>
                <c:pt idx="736">
                  <c:v>2412343.2573548052</c:v>
                </c:pt>
                <c:pt idx="737">
                  <c:v>2385541.9382941909</c:v>
                </c:pt>
                <c:pt idx="738">
                  <c:v>2371942.9431401659</c:v>
                </c:pt>
                <c:pt idx="739">
                  <c:v>2357890.499336645</c:v>
                </c:pt>
                <c:pt idx="740">
                  <c:v>2330847.5549868308</c:v>
                </c:pt>
                <c:pt idx="741">
                  <c:v>2317371.9414800871</c:v>
                </c:pt>
                <c:pt idx="742">
                  <c:v>2303447.2858114168</c:v>
                </c:pt>
                <c:pt idx="743">
                  <c:v>2289555.4253261071</c:v>
                </c:pt>
                <c:pt idx="744">
                  <c:v>2276651.1047573294</c:v>
                </c:pt>
                <c:pt idx="745">
                  <c:v>2262822.5729078986</c:v>
                </c:pt>
                <c:pt idx="746">
                  <c:v>2248551.7061164137</c:v>
                </c:pt>
                <c:pt idx="747">
                  <c:v>2234315.9352440853</c:v>
                </c:pt>
                <c:pt idx="748">
                  <c:v>2217751.8932311796</c:v>
                </c:pt>
                <c:pt idx="749">
                  <c:v>2200764.4290779717</c:v>
                </c:pt>
                <c:pt idx="750">
                  <c:v>2182418.3737777639</c:v>
                </c:pt>
                <c:pt idx="751">
                  <c:v>2164599.7805148363</c:v>
                </c:pt>
                <c:pt idx="752">
                  <c:v>2145904.1994798463</c:v>
                </c:pt>
                <c:pt idx="753">
                  <c:v>2127736.0804821365</c:v>
                </c:pt>
                <c:pt idx="754">
                  <c:v>2109163.7251095381</c:v>
                </c:pt>
                <c:pt idx="755">
                  <c:v>2090191.8128225952</c:v>
                </c:pt>
                <c:pt idx="756">
                  <c:v>2071745.8027554676</c:v>
                </c:pt>
                <c:pt idx="757">
                  <c:v>2052903.3944022376</c:v>
                </c:pt>
                <c:pt idx="758">
                  <c:v>2035040.9608450718</c:v>
                </c:pt>
                <c:pt idx="759">
                  <c:v>2017237.8393879626</c:v>
                </c:pt>
                <c:pt idx="760">
                  <c:v>1999039.8404700682</c:v>
                </c:pt>
                <c:pt idx="761">
                  <c:v>1980451.643547276</c:v>
                </c:pt>
                <c:pt idx="762">
                  <c:v>1962831.020859303</c:v>
                </c:pt>
                <c:pt idx="763">
                  <c:v>1906308.2131021656</c:v>
                </c:pt>
                <c:pt idx="764">
                  <c:v>1886715.9327946138</c:v>
                </c:pt>
                <c:pt idx="765">
                  <c:v>1868084.6364889294</c:v>
                </c:pt>
                <c:pt idx="766">
                  <c:v>1848639.9150139187</c:v>
                </c:pt>
                <c:pt idx="767">
                  <c:v>1830149.4703243952</c:v>
                </c:pt>
                <c:pt idx="768">
                  <c:v>1810852.3076842539</c:v>
                </c:pt>
                <c:pt idx="769">
                  <c:v>1791630.6402650662</c:v>
                </c:pt>
                <c:pt idx="770">
                  <c:v>1772484.4680610113</c:v>
                </c:pt>
                <c:pt idx="771">
                  <c:v>1752548.7359147519</c:v>
                </c:pt>
                <c:pt idx="772">
                  <c:v>1733126.2324587442</c:v>
                </c:pt>
                <c:pt idx="773">
                  <c:v>1712924.8148214538</c:v>
                </c:pt>
                <c:pt idx="774">
                  <c:v>1693236.6258790717</c:v>
                </c:pt>
                <c:pt idx="775">
                  <c:v>1652837.4077868648</c:v>
                </c:pt>
                <c:pt idx="776">
                  <c:v>1640997.4200115539</c:v>
                </c:pt>
                <c:pt idx="777">
                  <c:v>1620771.4258390479</c:v>
                </c:pt>
                <c:pt idx="778">
                  <c:v>1600216.7295047548</c:v>
                </c:pt>
                <c:pt idx="779">
                  <c:v>1579339.0633480158</c:v>
                </c:pt>
                <c:pt idx="780">
                  <c:v>1537876.1970088817</c:v>
                </c:pt>
                <c:pt idx="781">
                  <c:v>1475599.4812969584</c:v>
                </c:pt>
                <c:pt idx="782">
                  <c:v>1454501.1210197117</c:v>
                </c:pt>
                <c:pt idx="783">
                  <c:v>1433105.5279215798</c:v>
                </c:pt>
                <c:pt idx="784">
                  <c:v>1411819.4730835967</c:v>
                </c:pt>
                <c:pt idx="785">
                  <c:v>1393034.7996426281</c:v>
                </c:pt>
                <c:pt idx="786">
                  <c:v>1374336.2671800423</c:v>
                </c:pt>
                <c:pt idx="787">
                  <c:v>1358095.1292300597</c:v>
                </c:pt>
                <c:pt idx="788">
                  <c:v>1341919.5426569786</c:v>
                </c:pt>
                <c:pt idx="789">
                  <c:v>1325417.3986753449</c:v>
                </c:pt>
                <c:pt idx="790">
                  <c:v>1308984.0426912997</c:v>
                </c:pt>
                <c:pt idx="791">
                  <c:v>1282523.4998459928</c:v>
                </c:pt>
                <c:pt idx="792">
                  <c:v>1274388.302876614</c:v>
                </c:pt>
                <c:pt idx="793">
                  <c:v>1266656.4843780361</c:v>
                </c:pt>
                <c:pt idx="794">
                  <c:v>1262796.4244491886</c:v>
                </c:pt>
                <c:pt idx="795">
                  <c:v>1259325.7046258077</c:v>
                </c:pt>
                <c:pt idx="796">
                  <c:v>1255473.0538325384</c:v>
                </c:pt>
                <c:pt idx="797">
                  <c:v>1248548.1092648115</c:v>
                </c:pt>
                <c:pt idx="798">
                  <c:v>1263182.2549633216</c:v>
                </c:pt>
                <c:pt idx="799">
                  <c:v>1261253.4923513886</c:v>
                </c:pt>
                <c:pt idx="800">
                  <c:v>1235885.1922419854</c:v>
                </c:pt>
                <c:pt idx="801">
                  <c:v>1231673.6567998305</c:v>
                </c:pt>
                <c:pt idx="802">
                  <c:v>1233204.5782974456</c:v>
                </c:pt>
                <c:pt idx="803">
                  <c:v>1234736.1237206496</c:v>
                </c:pt>
                <c:pt idx="804">
                  <c:v>1235885.1922419854</c:v>
                </c:pt>
                <c:pt idx="805">
                  <c:v>1238951.090760529</c:v>
                </c:pt>
                <c:pt idx="806">
                  <c:v>1241252.1524599288</c:v>
                </c:pt>
                <c:pt idx="807">
                  <c:v>1243554.6179965604</c:v>
                </c:pt>
                <c:pt idx="808">
                  <c:v>1242403.2097496092</c:v>
                </c:pt>
                <c:pt idx="809">
                  <c:v>1238567.7169635892</c:v>
                </c:pt>
                <c:pt idx="810">
                  <c:v>1236268.2930706069</c:v>
                </c:pt>
                <c:pt idx="811">
                  <c:v>1234736.1237206496</c:v>
                </c:pt>
                <c:pt idx="812">
                  <c:v>1233204.5782974456</c:v>
                </c:pt>
                <c:pt idx="813">
                  <c:v>1233204.5782974456</c:v>
                </c:pt>
                <c:pt idx="814">
                  <c:v>1233587.4061600771</c:v>
                </c:pt>
                <c:pt idx="815">
                  <c:v>1232821.7894304544</c:v>
                </c:pt>
                <c:pt idx="816">
                  <c:v>1237034.6117194276</c:v>
                </c:pt>
                <c:pt idx="817">
                  <c:v>1238567.7169635892</c:v>
                </c:pt>
                <c:pt idx="818">
                  <c:v>1237801.0863508098</c:v>
                </c:pt>
                <c:pt idx="819">
                  <c:v>1237034.6117194276</c:v>
                </c:pt>
                <c:pt idx="820">
                  <c:v>1235502.1304055117</c:v>
                </c:pt>
                <c:pt idx="821">
                  <c:v>1234353.178871097</c:v>
                </c:pt>
                <c:pt idx="822">
                  <c:v>1233204.5782974456</c:v>
                </c:pt>
                <c:pt idx="823">
                  <c:v>1232439.0395579394</c:v>
                </c:pt>
                <c:pt idx="824">
                  <c:v>1230908.4300266113</c:v>
                </c:pt>
                <c:pt idx="825">
                  <c:v>1229760.8823282644</c:v>
                </c:pt>
                <c:pt idx="826">
                  <c:v>1228613.6855918448</c:v>
                </c:pt>
                <c:pt idx="827">
                  <c:v>1229378.4444208723</c:v>
                </c:pt>
                <c:pt idx="828">
                  <c:v>1228231.3646702096</c:v>
                </c:pt>
                <c:pt idx="829">
                  <c:v>1230908.4300266113</c:v>
                </c:pt>
                <c:pt idx="830">
                  <c:v>1232821.7894304544</c:v>
                </c:pt>
                <c:pt idx="831">
                  <c:v>1235885.1922419854</c:v>
                </c:pt>
                <c:pt idx="832">
                  <c:v>1238951.090760529</c:v>
                </c:pt>
                <c:pt idx="833">
                  <c:v>1241635.7992275152</c:v>
                </c:pt>
                <c:pt idx="834">
                  <c:v>1243170.7762531005</c:v>
                </c:pt>
                <c:pt idx="835">
                  <c:v>1246242.6020833664</c:v>
                </c:pt>
                <c:pt idx="836">
                  <c:v>1247010.9484950081</c:v>
                </c:pt>
                <c:pt idx="837">
                  <c:v>1246626.755790785</c:v>
                </c:pt>
                <c:pt idx="838">
                  <c:v>1247010.9484950081</c:v>
                </c:pt>
                <c:pt idx="839">
                  <c:v>1248548.1092648115</c:v>
                </c:pt>
                <c:pt idx="840">
                  <c:v>1248163.7605791911</c:v>
                </c:pt>
                <c:pt idx="841">
                  <c:v>1248548.1092648115</c:v>
                </c:pt>
                <c:pt idx="842">
                  <c:v>1248932.4969460722</c:v>
                </c:pt>
                <c:pt idx="843">
                  <c:v>1249316.9236241374</c:v>
                </c:pt>
                <c:pt idx="844">
                  <c:v>1249701.3892955147</c:v>
                </c:pt>
                <c:pt idx="845">
                  <c:v>1249701.3892955147</c:v>
                </c:pt>
                <c:pt idx="846">
                  <c:v>1249701.3892955147</c:v>
                </c:pt>
                <c:pt idx="847">
                  <c:v>1249701.3892955147</c:v>
                </c:pt>
                <c:pt idx="848">
                  <c:v>1249316.9236241374</c:v>
                </c:pt>
                <c:pt idx="849">
                  <c:v>1248932.4969460722</c:v>
                </c:pt>
                <c:pt idx="850">
                  <c:v>1248548.1092648115</c:v>
                </c:pt>
                <c:pt idx="851">
                  <c:v>1248163.7605791911</c:v>
                </c:pt>
                <c:pt idx="852">
                  <c:v>1247779.4508903753</c:v>
                </c:pt>
                <c:pt idx="853">
                  <c:v>1244706.3772042748</c:v>
                </c:pt>
                <c:pt idx="854">
                  <c:v>1240868.5446879826</c:v>
                </c:pt>
                <c:pt idx="855">
                  <c:v>1237417.8295372985</c:v>
                </c:pt>
                <c:pt idx="856">
                  <c:v>1238951.090760529</c:v>
                </c:pt>
                <c:pt idx="857">
                  <c:v>1240484.975912841</c:v>
                </c:pt>
                <c:pt idx="858">
                  <c:v>1242019.4849907421</c:v>
                </c:pt>
                <c:pt idx="859">
                  <c:v>1243554.6179965604</c:v>
                </c:pt>
                <c:pt idx="860">
                  <c:v>1245090.3749302961</c:v>
                </c:pt>
                <c:pt idx="861">
                  <c:v>1246626.755790785</c:v>
                </c:pt>
                <c:pt idx="862">
                  <c:v>1244706.3772042748</c:v>
                </c:pt>
                <c:pt idx="863">
                  <c:v>1243554.6179965604</c:v>
                </c:pt>
                <c:pt idx="864">
                  <c:v>1241635.7992275152</c:v>
                </c:pt>
                <c:pt idx="865">
                  <c:v>1239717.9553459864</c:v>
                </c:pt>
                <c:pt idx="866">
                  <c:v>1238567.7169635892</c:v>
                </c:pt>
                <c:pt idx="867">
                  <c:v>1237801.0863508098</c:v>
                </c:pt>
                <c:pt idx="868">
                  <c:v>1240484.975912841</c:v>
                </c:pt>
                <c:pt idx="869">
                  <c:v>1240484.975912841</c:v>
                </c:pt>
                <c:pt idx="870">
                  <c:v>1240484.975912841</c:v>
                </c:pt>
                <c:pt idx="871">
                  <c:v>1240101.4461310115</c:v>
                </c:pt>
                <c:pt idx="872">
                  <c:v>1240868.5446879826</c:v>
                </c:pt>
                <c:pt idx="873">
                  <c:v>1263954.0329773445</c:v>
                </c:pt>
                <c:pt idx="874">
                  <c:v>1258940.2640669141</c:v>
                </c:pt>
                <c:pt idx="875">
                  <c:v>1222882.9662897624</c:v>
                </c:pt>
                <c:pt idx="876">
                  <c:v>1216017.6847816911</c:v>
                </c:pt>
                <c:pt idx="877">
                  <c:v>1214493.7824702356</c:v>
                </c:pt>
                <c:pt idx="878">
                  <c:v>1208404.412495438</c:v>
                </c:pt>
                <c:pt idx="879">
                  <c:v>1216017.6847816911</c:v>
                </c:pt>
                <c:pt idx="880">
                  <c:v>1220974.6762970462</c:v>
                </c:pt>
                <c:pt idx="881">
                  <c:v>1225174.2011331953</c:v>
                </c:pt>
                <c:pt idx="882">
                  <c:v>1228231.3646702096</c:v>
                </c:pt>
                <c:pt idx="883">
                  <c:v>1231291.0239165649</c:v>
                </c:pt>
                <c:pt idx="884">
                  <c:v>1232439.0395579394</c:v>
                </c:pt>
                <c:pt idx="885">
                  <c:v>1228996.0455102846</c:v>
                </c:pt>
                <c:pt idx="886">
                  <c:v>1226320.3449943103</c:v>
                </c:pt>
                <c:pt idx="887">
                  <c:v>1223646.5552565642</c:v>
                </c:pt>
                <c:pt idx="888">
                  <c:v>1223646.5552565642</c:v>
                </c:pt>
                <c:pt idx="889">
                  <c:v>1222119.5333078504</c:v>
                </c:pt>
                <c:pt idx="890">
                  <c:v>1243554.6179965604</c:v>
                </c:pt>
                <c:pt idx="891">
                  <c:v>1279034.8811051808</c:v>
                </c:pt>
                <c:pt idx="892">
                  <c:v>1291453.2091864385</c:v>
                </c:pt>
                <c:pt idx="893">
                  <c:v>1270907.0542757399</c:v>
                </c:pt>
                <c:pt idx="894">
                  <c:v>1211447.8496264201</c:v>
                </c:pt>
                <c:pt idx="895">
                  <c:v>1212209.0988652781</c:v>
                </c:pt>
                <c:pt idx="896">
                  <c:v>1213351.2651873752</c:v>
                </c:pt>
                <c:pt idx="897">
                  <c:v>1212970.5040855333</c:v>
                </c:pt>
                <c:pt idx="898">
                  <c:v>1226702.4709389079</c:v>
                </c:pt>
                <c:pt idx="899">
                  <c:v>1234736.1237206496</c:v>
                </c:pt>
                <c:pt idx="900">
                  <c:v>1236268.2930706069</c:v>
                </c:pt>
                <c:pt idx="901">
                  <c:v>1238951.090760529</c:v>
                </c:pt>
                <c:pt idx="902">
                  <c:v>1242019.4849907421</c:v>
                </c:pt>
                <c:pt idx="903">
                  <c:v>1244322.4184727296</c:v>
                </c:pt>
                <c:pt idx="904">
                  <c:v>1245090.3749302961</c:v>
                </c:pt>
                <c:pt idx="905">
                  <c:v>1245474.4116519578</c:v>
                </c:pt>
                <c:pt idx="906">
                  <c:v>1245090.3749302961</c:v>
                </c:pt>
                <c:pt idx="907">
                  <c:v>1244706.3772042748</c:v>
                </c:pt>
                <c:pt idx="908">
                  <c:v>1246626.755790785</c:v>
                </c:pt>
                <c:pt idx="909">
                  <c:v>1249316.9236241374</c:v>
                </c:pt>
                <c:pt idx="910">
                  <c:v>1254702.9916208703</c:v>
                </c:pt>
                <c:pt idx="911">
                  <c:v>1246626.755790785</c:v>
                </c:pt>
                <c:pt idx="912">
                  <c:v>1243170.7762531005</c:v>
                </c:pt>
                <c:pt idx="913">
                  <c:v>1243938.4987368248</c:v>
                </c:pt>
                <c:pt idx="914">
                  <c:v>1253548.1907671783</c:v>
                </c:pt>
                <c:pt idx="915">
                  <c:v>1256243.2720279321</c:v>
                </c:pt>
                <c:pt idx="916">
                  <c:v>1248163.7605791911</c:v>
                </c:pt>
                <c:pt idx="917">
                  <c:v>1242019.4849907421</c:v>
                </c:pt>
                <c:pt idx="918">
                  <c:v>1242019.4849907421</c:v>
                </c:pt>
                <c:pt idx="919">
                  <c:v>1249701.3892955147</c:v>
                </c:pt>
                <c:pt idx="920">
                  <c:v>1260482.2602728382</c:v>
                </c:pt>
                <c:pt idx="921">
                  <c:v>1253548.1907671783</c:v>
                </c:pt>
                <c:pt idx="922">
                  <c:v>1243554.6179965604</c:v>
                </c:pt>
                <c:pt idx="923">
                  <c:v>1228613.6855918448</c:v>
                </c:pt>
                <c:pt idx="924">
                  <c:v>1223264.7412759252</c:v>
                </c:pt>
                <c:pt idx="925">
                  <c:v>1223646.5552565642</c:v>
                </c:pt>
                <c:pt idx="926">
                  <c:v>1312108.9023526292</c:v>
                </c:pt>
                <c:pt idx="927">
                  <c:v>1332481.3230754808</c:v>
                </c:pt>
                <c:pt idx="928">
                  <c:v>1369972.4544526543</c:v>
                </c:pt>
                <c:pt idx="929">
                  <c:v>1382282.5607284904</c:v>
                </c:pt>
                <c:pt idx="930">
                  <c:v>1405415.0197596755</c:v>
                </c:pt>
                <c:pt idx="931">
                  <c:v>1489451.5743851662</c:v>
                </c:pt>
                <c:pt idx="932">
                  <c:v>1619930.6258535944</c:v>
                </c:pt>
                <c:pt idx="933">
                  <c:v>1658768.8663415611</c:v>
                </c:pt>
                <c:pt idx="934">
                  <c:v>1694518.1229920126</c:v>
                </c:pt>
                <c:pt idx="935">
                  <c:v>1739591.6262990795</c:v>
                </c:pt>
                <c:pt idx="936">
                  <c:v>1801232.0370727684</c:v>
                </c:pt>
                <c:pt idx="937">
                  <c:v>1835425.435337238</c:v>
                </c:pt>
                <c:pt idx="938">
                  <c:v>1876948.1033459306</c:v>
                </c:pt>
                <c:pt idx="939">
                  <c:v>1947517.8457342554</c:v>
                </c:pt>
                <c:pt idx="940">
                  <c:v>1979999.0917940158</c:v>
                </c:pt>
                <c:pt idx="941">
                  <c:v>2015415.2318229899</c:v>
                </c:pt>
                <c:pt idx="942">
                  <c:v>2102678.1410176773</c:v>
                </c:pt>
                <c:pt idx="943">
                  <c:v>2142638.8875511475</c:v>
                </c:pt>
                <c:pt idx="944">
                  <c:v>2176316.2024773192</c:v>
                </c:pt>
                <c:pt idx="945">
                  <c:v>2212083.7898319587</c:v>
                </c:pt>
                <c:pt idx="946">
                  <c:v>2250927.746698726</c:v>
                </c:pt>
                <c:pt idx="947">
                  <c:v>2291948.2339592651</c:v>
                </c:pt>
                <c:pt idx="948">
                  <c:v>2331329.3923332822</c:v>
                </c:pt>
                <c:pt idx="949">
                  <c:v>2373398.5160035081</c:v>
                </c:pt>
                <c:pt idx="950">
                  <c:v>2410390.0929773226</c:v>
                </c:pt>
                <c:pt idx="951">
                  <c:v>2440734.2546794098</c:v>
                </c:pt>
                <c:pt idx="952">
                  <c:v>2480603.2759079244</c:v>
                </c:pt>
                <c:pt idx="953">
                  <c:v>2540637.2662435751</c:v>
                </c:pt>
                <c:pt idx="954">
                  <c:v>2574124.8212661594</c:v>
                </c:pt>
                <c:pt idx="955">
                  <c:v>2589175.9872878902</c:v>
                </c:pt>
                <c:pt idx="956">
                  <c:v>2597217.6261618733</c:v>
                </c:pt>
                <c:pt idx="957">
                  <c:v>2590683.0341636669</c:v>
                </c:pt>
                <c:pt idx="958">
                  <c:v>2587167.1373851132</c:v>
                </c:pt>
                <c:pt idx="959">
                  <c:v>2583151.3093691319</c:v>
                </c:pt>
                <c:pt idx="960">
                  <c:v>2582147.7423177566</c:v>
                </c:pt>
                <c:pt idx="961">
                  <c:v>2586665.0224011391</c:v>
                </c:pt>
                <c:pt idx="962">
                  <c:v>2595206.2805532478</c:v>
                </c:pt>
                <c:pt idx="963">
                  <c:v>2625441.9770825189</c:v>
                </c:pt>
                <c:pt idx="964">
                  <c:v>2654803.2595368568</c:v>
                </c:pt>
                <c:pt idx="965">
                  <c:v>2693475.229034666</c:v>
                </c:pt>
                <c:pt idx="966">
                  <c:v>2744702.5595104787</c:v>
                </c:pt>
                <c:pt idx="967">
                  <c:v>2766334.3227829318</c:v>
                </c:pt>
                <c:pt idx="968">
                  <c:v>2786482.5534401461</c:v>
                </c:pt>
                <c:pt idx="969">
                  <c:v>2799429.2822864372</c:v>
                </c:pt>
                <c:pt idx="970">
                  <c:v>2807727.97925747</c:v>
                </c:pt>
                <c:pt idx="971">
                  <c:v>2813958.5532259662</c:v>
                </c:pt>
                <c:pt idx="972">
                  <c:v>2819154.9877007492</c:v>
                </c:pt>
                <c:pt idx="973">
                  <c:v>2824355.321720941</c:v>
                </c:pt>
                <c:pt idx="974">
                  <c:v>2836330.8887451421</c:v>
                </c:pt>
                <c:pt idx="975">
                  <c:v>2851459.9193132017</c:v>
                </c:pt>
                <c:pt idx="976">
                  <c:v>2886013.7569031212</c:v>
                </c:pt>
                <c:pt idx="977">
                  <c:v>2902828.2775916159</c:v>
                </c:pt>
                <c:pt idx="978">
                  <c:v>2917046.5893100481</c:v>
                </c:pt>
                <c:pt idx="979">
                  <c:v>2924430.2389351651</c:v>
                </c:pt>
                <c:pt idx="980">
                  <c:v>2936577.1130321082</c:v>
                </c:pt>
                <c:pt idx="981">
                  <c:v>2947156.3802985474</c:v>
                </c:pt>
                <c:pt idx="982">
                  <c:v>2949274.1055320948</c:v>
                </c:pt>
                <c:pt idx="983">
                  <c:v>2949274.1055320948</c:v>
                </c:pt>
                <c:pt idx="984">
                  <c:v>2948215.1649252046</c:v>
                </c:pt>
                <c:pt idx="985">
                  <c:v>2946097.7516544517</c:v>
                </c:pt>
                <c:pt idx="986">
                  <c:v>2946097.7516544517</c:v>
                </c:pt>
                <c:pt idx="987">
                  <c:v>2945568.4958247002</c:v>
                </c:pt>
                <c:pt idx="988">
                  <c:v>2944510.1011521183</c:v>
                </c:pt>
                <c:pt idx="989">
                  <c:v>2942922.8016093839</c:v>
                </c:pt>
                <c:pt idx="990">
                  <c:v>2915992.4061479978</c:v>
                </c:pt>
                <c:pt idx="991">
                  <c:v>2901776.2001836672</c:v>
                </c:pt>
                <c:pt idx="992">
                  <c:v>2888638.3935681079</c:v>
                </c:pt>
                <c:pt idx="993">
                  <c:v>2876573.1369750574</c:v>
                </c:pt>
                <c:pt idx="994">
                  <c:v>2861912.8412764985</c:v>
                </c:pt>
                <c:pt idx="995">
                  <c:v>2847283.1180214416</c:v>
                </c:pt>
                <c:pt idx="996">
                  <c:v>2831642.3405869864</c:v>
                </c:pt>
                <c:pt idx="997">
                  <c:v>2813439.1242545098</c:v>
                </c:pt>
                <c:pt idx="998">
                  <c:v>2800984.5275583211</c:v>
                </c:pt>
                <c:pt idx="999">
                  <c:v>2782344.7476129513</c:v>
                </c:pt>
                <c:pt idx="1000">
                  <c:v>2772527.461105492</c:v>
                </c:pt>
                <c:pt idx="1001">
                  <c:v>2763239.8593763355</c:v>
                </c:pt>
                <c:pt idx="1002">
                  <c:v>2752935.1201758254</c:v>
                </c:pt>
                <c:pt idx="1003">
                  <c:v>2742645.9791604429</c:v>
                </c:pt>
                <c:pt idx="1004">
                  <c:v>2732372.4363336805</c:v>
                </c:pt>
                <c:pt idx="1005">
                  <c:v>2722627.0184654277</c:v>
                </c:pt>
                <c:pt idx="1006">
                  <c:v>2713919.3666691426</c:v>
                </c:pt>
                <c:pt idx="1007">
                  <c:v>2700623.5800322611</c:v>
                </c:pt>
                <c:pt idx="1008">
                  <c:v>2678183.0710475333</c:v>
                </c:pt>
                <c:pt idx="1009">
                  <c:v>2667499.4425277691</c:v>
                </c:pt>
                <c:pt idx="1010">
                  <c:v>2655310.6389113236</c:v>
                </c:pt>
                <c:pt idx="1011">
                  <c:v>2643144.2966824397</c:v>
                </c:pt>
                <c:pt idx="1012">
                  <c:v>2643144.2966824397</c:v>
                </c:pt>
                <c:pt idx="1013">
                  <c:v>2618878.9963861927</c:v>
                </c:pt>
                <c:pt idx="1014">
                  <c:v>2606276.4025095385</c:v>
                </c:pt>
                <c:pt idx="1015">
                  <c:v>2592692.9759397171</c:v>
                </c:pt>
                <c:pt idx="1016">
                  <c:v>2580141.0761650186</c:v>
                </c:pt>
                <c:pt idx="1017">
                  <c:v>2553611.652267864</c:v>
                </c:pt>
                <c:pt idx="1018">
                  <c:v>2540138.7778355274</c:v>
                </c:pt>
                <c:pt idx="1019">
                  <c:v>2512781.9683938287</c:v>
                </c:pt>
                <c:pt idx="1020">
                  <c:v>2485543.1202298496</c:v>
                </c:pt>
                <c:pt idx="1021">
                  <c:v>2472214.4900192507</c:v>
                </c:pt>
                <c:pt idx="1022">
                  <c:v>2458914.2875012476</c:v>
                </c:pt>
                <c:pt idx="1023">
                  <c:v>2445151.5113969799</c:v>
                </c:pt>
                <c:pt idx="1024">
                  <c:v>2418206.4940535929</c:v>
                </c:pt>
                <c:pt idx="1025">
                  <c:v>2404046.6177475173</c:v>
                </c:pt>
                <c:pt idx="1026">
                  <c:v>2390406.1314184219</c:v>
                </c:pt>
                <c:pt idx="1027">
                  <c:v>2375825.2506912686</c:v>
                </c:pt>
                <c:pt idx="1028">
                  <c:v>2361763.759937603</c:v>
                </c:pt>
                <c:pt idx="1029">
                  <c:v>2347251.9011795521</c:v>
                </c:pt>
                <c:pt idx="1030">
                  <c:v>2332775.1383406576</c:v>
                </c:pt>
                <c:pt idx="1031">
                  <c:v>2317852.6869521011</c:v>
                </c:pt>
                <c:pt idx="1032">
                  <c:v>2303447.2858114168</c:v>
                </c:pt>
                <c:pt idx="1033">
                  <c:v>2288598.5748423263</c:v>
                </c:pt>
                <c:pt idx="1034">
                  <c:v>2274264.5354010165</c:v>
                </c:pt>
                <c:pt idx="1035">
                  <c:v>2259489.5648548845</c:v>
                </c:pt>
                <c:pt idx="1036">
                  <c:v>2244752.0689480007</c:v>
                </c:pt>
                <c:pt idx="1037">
                  <c:v>2230052.0476838574</c:v>
                </c:pt>
                <c:pt idx="1038">
                  <c:v>2214917.1396135353</c:v>
                </c:pt>
                <c:pt idx="1039">
                  <c:v>2199351.0882987175</c:v>
                </c:pt>
                <c:pt idx="1040">
                  <c:v>2184297.2907924559</c:v>
                </c:pt>
                <c:pt idx="1041">
                  <c:v>2169283.4246414714</c:v>
                </c:pt>
                <c:pt idx="1042">
                  <c:v>2154776.8208768684</c:v>
                </c:pt>
                <c:pt idx="1043">
                  <c:v>2124946.2496372871</c:v>
                </c:pt>
                <c:pt idx="1044">
                  <c:v>2110090.8610515762</c:v>
                </c:pt>
                <c:pt idx="1045">
                  <c:v>2095275.4038188141</c:v>
                </c:pt>
                <c:pt idx="1046">
                  <c:v>2080038.7861847412</c:v>
                </c:pt>
                <c:pt idx="1047">
                  <c:v>2065304.4395172037</c:v>
                </c:pt>
                <c:pt idx="1048">
                  <c:v>2051068.6202533543</c:v>
                </c:pt>
                <c:pt idx="1049">
                  <c:v>2036412.8884405363</c:v>
                </c:pt>
                <c:pt idx="1050">
                  <c:v>2021797.0879841596</c:v>
                </c:pt>
                <c:pt idx="1051">
                  <c:v>2006766.3663963322</c:v>
                </c:pt>
                <c:pt idx="1052">
                  <c:v>1994046.3289944455</c:v>
                </c:pt>
                <c:pt idx="1053">
                  <c:v>1981356.864037225</c:v>
                </c:pt>
                <c:pt idx="1054">
                  <c:v>1966892.0540157706</c:v>
                </c:pt>
                <c:pt idx="1055">
                  <c:v>1952467.175348429</c:v>
                </c:pt>
                <c:pt idx="1056">
                  <c:v>1938531.153210206</c:v>
                </c:pt>
                <c:pt idx="1057">
                  <c:v>1893831.6633773502</c:v>
                </c:pt>
                <c:pt idx="1058">
                  <c:v>1879166.4072778076</c:v>
                </c:pt>
                <c:pt idx="1059">
                  <c:v>1864543.6172373593</c:v>
                </c:pt>
                <c:pt idx="1060">
                  <c:v>1849081.002100138</c:v>
                </c:pt>
                <c:pt idx="1061">
                  <c:v>1834105.9176472481</c:v>
                </c:pt>
                <c:pt idx="1062">
                  <c:v>1819175.9119473863</c:v>
                </c:pt>
                <c:pt idx="1063">
                  <c:v>1803853.8754568435</c:v>
                </c:pt>
                <c:pt idx="1064">
                  <c:v>1757741.4066169877</c:v>
                </c:pt>
                <c:pt idx="1065">
                  <c:v>1742180.2405477501</c:v>
                </c:pt>
                <c:pt idx="1066">
                  <c:v>1727099.7809537221</c:v>
                </c:pt>
                <c:pt idx="1067">
                  <c:v>1711209.522774443</c:v>
                </c:pt>
                <c:pt idx="1068">
                  <c:v>1694945.3666887712</c:v>
                </c:pt>
                <c:pt idx="1069">
                  <c:v>1679163.3209190331</c:v>
                </c:pt>
                <c:pt idx="1070">
                  <c:v>1663859.0569642838</c:v>
                </c:pt>
                <c:pt idx="1071">
                  <c:v>1648182.3379418347</c:v>
                </c:pt>
                <c:pt idx="1072">
                  <c:v>1632137.4923479743</c:v>
                </c:pt>
                <c:pt idx="1073">
                  <c:v>1616568.9857373945</c:v>
                </c:pt>
                <c:pt idx="1074">
                  <c:v>1584757.8781389166</c:v>
                </c:pt>
                <c:pt idx="1075">
                  <c:v>1568521.2044627406</c:v>
                </c:pt>
                <c:pt idx="1076">
                  <c:v>1552757.9061151482</c:v>
                </c:pt>
                <c:pt idx="1077">
                  <c:v>1536225.7934117224</c:v>
                </c:pt>
                <c:pt idx="1078">
                  <c:v>1520167.0560357161</c:v>
                </c:pt>
                <c:pt idx="1079">
                  <c:v>1473159.6737378277</c:v>
                </c:pt>
                <c:pt idx="1080">
                  <c:v>1458550.3089497797</c:v>
                </c:pt>
                <c:pt idx="1081">
                  <c:v>1444798.9801387303</c:v>
                </c:pt>
                <c:pt idx="1082">
                  <c:v>1430287.8839184996</c:v>
                </c:pt>
                <c:pt idx="1083">
                  <c:v>1403015.9234663006</c:v>
                </c:pt>
                <c:pt idx="1084">
                  <c:v>1393034.7996426281</c:v>
                </c:pt>
                <c:pt idx="1085">
                  <c:v>1383078.0479835812</c:v>
                </c:pt>
                <c:pt idx="1086">
                  <c:v>1373542.4957249779</c:v>
                </c:pt>
                <c:pt idx="1087">
                  <c:v>1363237.6611616928</c:v>
                </c:pt>
                <c:pt idx="1088">
                  <c:v>1353354.0259976871</c:v>
                </c:pt>
                <c:pt idx="1089">
                  <c:v>1343100.8994218428</c:v>
                </c:pt>
                <c:pt idx="1090">
                  <c:v>1333266.9834746048</c:v>
                </c:pt>
                <c:pt idx="1091">
                  <c:v>1322673.7290655728</c:v>
                </c:pt>
                <c:pt idx="1092">
                  <c:v>1312499.685290968</c:v>
                </c:pt>
                <c:pt idx="1093">
                  <c:v>1302352.0024470054</c:v>
                </c:pt>
                <c:pt idx="1094">
                  <c:v>1291841.9253651518</c:v>
                </c:pt>
                <c:pt idx="1095">
                  <c:v>1281360.27597473</c:v>
                </c:pt>
                <c:pt idx="1096">
                  <c:v>1273227.5357167237</c:v>
                </c:pt>
                <c:pt idx="1097">
                  <c:v>1265884.1604297049</c:v>
                </c:pt>
                <c:pt idx="1098">
                  <c:v>1259325.7046258077</c:v>
                </c:pt>
                <c:pt idx="1099">
                  <c:v>1254318.0190084968</c:v>
                </c:pt>
                <c:pt idx="1100">
                  <c:v>1250085.8939613681</c:v>
                </c:pt>
                <c:pt idx="1101">
                  <c:v>1251624.3025881704</c:v>
                </c:pt>
                <c:pt idx="1102">
                  <c:v>1250085.8939613681</c:v>
                </c:pt>
                <c:pt idx="1103">
                  <c:v>1246626.755790785</c:v>
                </c:pt>
                <c:pt idx="1104">
                  <c:v>1243170.7762531005</c:v>
                </c:pt>
                <c:pt idx="1105">
                  <c:v>1239334.5035554375</c:v>
                </c:pt>
                <c:pt idx="1106">
                  <c:v>1239334.5035554375</c:v>
                </c:pt>
                <c:pt idx="1107">
                  <c:v>1234353.178871097</c:v>
                </c:pt>
                <c:pt idx="1108">
                  <c:v>1232821.7894304544</c:v>
                </c:pt>
                <c:pt idx="1109">
                  <c:v>1231291.0239165649</c:v>
                </c:pt>
                <c:pt idx="1110">
                  <c:v>1229378.4444208723</c:v>
                </c:pt>
                <c:pt idx="1111">
                  <c:v>1227849.0827430505</c:v>
                </c:pt>
                <c:pt idx="1112">
                  <c:v>1226702.4709389079</c:v>
                </c:pt>
                <c:pt idx="1113">
                  <c:v>1225174.2011331953</c:v>
                </c:pt>
                <c:pt idx="1114">
                  <c:v>1223264.7412759252</c:v>
                </c:pt>
                <c:pt idx="1115">
                  <c:v>1220211.6332668811</c:v>
                </c:pt>
                <c:pt idx="1116">
                  <c:v>1217542.2110233922</c:v>
                </c:pt>
                <c:pt idx="1117">
                  <c:v>1218686.0151553992</c:v>
                </c:pt>
                <c:pt idx="1118">
                  <c:v>1219448.7462216057</c:v>
                </c:pt>
                <c:pt idx="1119">
                  <c:v>1220593.1352847256</c:v>
                </c:pt>
                <c:pt idx="1120">
                  <c:v>1221737.8753086086</c:v>
                </c:pt>
                <c:pt idx="1121">
                  <c:v>1222119.5333078504</c:v>
                </c:pt>
                <c:pt idx="1122">
                  <c:v>1223264.7412759252</c:v>
                </c:pt>
                <c:pt idx="1123">
                  <c:v>1224028.4082328435</c:v>
                </c:pt>
                <c:pt idx="1124">
                  <c:v>1225556.2100908719</c:v>
                </c:pt>
                <c:pt idx="1125">
                  <c:v>1226702.4709389079</c:v>
                </c:pt>
                <c:pt idx="1126">
                  <c:v>1227466.839812696</c:v>
                </c:pt>
                <c:pt idx="1127">
                  <c:v>1228613.6855918448</c:v>
                </c:pt>
                <c:pt idx="1128">
                  <c:v>1230143.3592324611</c:v>
                </c:pt>
                <c:pt idx="1129">
                  <c:v>1231291.0239165649</c:v>
                </c:pt>
                <c:pt idx="1130">
                  <c:v>1232821.7894304544</c:v>
                </c:pt>
                <c:pt idx="1131">
                  <c:v>1234353.178871097</c:v>
                </c:pt>
                <c:pt idx="1132">
                  <c:v>1235885.1922419854</c:v>
                </c:pt>
                <c:pt idx="1133">
                  <c:v>1240484.975912841</c:v>
                </c:pt>
                <c:pt idx="1134">
                  <c:v>1243170.7762531005</c:v>
                </c:pt>
                <c:pt idx="1135">
                  <c:v>1240868.5446879826</c:v>
                </c:pt>
                <c:pt idx="1136">
                  <c:v>1237801.0863508098</c:v>
                </c:pt>
                <c:pt idx="1137">
                  <c:v>1235502.1304055117</c:v>
                </c:pt>
                <c:pt idx="1138">
                  <c:v>1231673.6567998305</c:v>
                </c:pt>
                <c:pt idx="1139">
                  <c:v>1228613.6855918448</c:v>
                </c:pt>
                <c:pt idx="1140">
                  <c:v>1225556.2100908719</c:v>
                </c:pt>
                <c:pt idx="1141">
                  <c:v>1223264.7412759252</c:v>
                </c:pt>
                <c:pt idx="1142">
                  <c:v>1220211.6332668811</c:v>
                </c:pt>
                <c:pt idx="1143">
                  <c:v>1217542.2110233922</c:v>
                </c:pt>
                <c:pt idx="1144">
                  <c:v>1214874.6995558031</c:v>
                </c:pt>
                <c:pt idx="1145">
                  <c:v>1212970.5040855333</c:v>
                </c:pt>
                <c:pt idx="1146">
                  <c:v>1209925.8190975524</c:v>
                </c:pt>
                <c:pt idx="1147">
                  <c:v>1212589.7819781676</c:v>
                </c:pt>
                <c:pt idx="1148">
                  <c:v>1215636.6507103667</c:v>
                </c:pt>
                <c:pt idx="1149">
                  <c:v>1217161.0209695064</c:v>
                </c:pt>
                <c:pt idx="1150">
                  <c:v>1219067.3611895181</c:v>
                </c:pt>
                <c:pt idx="1151">
                  <c:v>1220593.1352847256</c:v>
                </c:pt>
                <c:pt idx="1152">
                  <c:v>1222119.5333078504</c:v>
                </c:pt>
                <c:pt idx="1153">
                  <c:v>1224028.4082328435</c:v>
                </c:pt>
                <c:pt idx="1154">
                  <c:v>1226320.3449943103</c:v>
                </c:pt>
                <c:pt idx="1155">
                  <c:v>1228231.3646702096</c:v>
                </c:pt>
                <c:pt idx="1156">
                  <c:v>1229760.8823282644</c:v>
                </c:pt>
                <c:pt idx="1157">
                  <c:v>1231673.6567998305</c:v>
                </c:pt>
                <c:pt idx="1158">
                  <c:v>1232821.7894304544</c:v>
                </c:pt>
                <c:pt idx="1159">
                  <c:v>1233970.2730195131</c:v>
                </c:pt>
                <c:pt idx="1160">
                  <c:v>1234736.1237206496</c:v>
                </c:pt>
                <c:pt idx="1161">
                  <c:v>1236268.2930706069</c:v>
                </c:pt>
                <c:pt idx="1162">
                  <c:v>1237801.0863508098</c:v>
                </c:pt>
                <c:pt idx="1163">
                  <c:v>1239334.5035554375</c:v>
                </c:pt>
                <c:pt idx="1164">
                  <c:v>1240484.975912841</c:v>
                </c:pt>
                <c:pt idx="1165">
                  <c:v>1241635.7992275152</c:v>
                </c:pt>
                <c:pt idx="1166">
                  <c:v>1242786.9735041168</c:v>
                </c:pt>
                <c:pt idx="1167">
                  <c:v>1243938.4987368248</c:v>
                </c:pt>
                <c:pt idx="1168">
                  <c:v>1245090.3749302961</c:v>
                </c:pt>
                <c:pt idx="1169">
                  <c:v>1245858.4873692598</c:v>
                </c:pt>
                <c:pt idx="1170">
                  <c:v>1247010.9484950081</c:v>
                </c:pt>
                <c:pt idx="1171">
                  <c:v>1248548.1092648115</c:v>
                </c:pt>
                <c:pt idx="1172">
                  <c:v>1250085.8939613681</c:v>
                </c:pt>
                <c:pt idx="1173">
                  <c:v>1249316.9236241374</c:v>
                </c:pt>
                <c:pt idx="1174">
                  <c:v>1248163.7605791911</c:v>
                </c:pt>
                <c:pt idx="1175">
                  <c:v>1247779.4508903753</c:v>
                </c:pt>
                <c:pt idx="1176">
                  <c:v>1247010.9484950081</c:v>
                </c:pt>
                <c:pt idx="1177">
                  <c:v>1245474.4116519578</c:v>
                </c:pt>
                <c:pt idx="1178">
                  <c:v>1244322.4184727296</c:v>
                </c:pt>
                <c:pt idx="1179">
                  <c:v>1242019.4849907421</c:v>
                </c:pt>
                <c:pt idx="1180">
                  <c:v>1241252.1524599288</c:v>
                </c:pt>
                <c:pt idx="1181">
                  <c:v>1238951.090760529</c:v>
                </c:pt>
                <c:pt idx="1182">
                  <c:v>1237034.6117194276</c:v>
                </c:pt>
                <c:pt idx="1183">
                  <c:v>1235502.1304055117</c:v>
                </c:pt>
                <c:pt idx="1184">
                  <c:v>1233587.4061600771</c:v>
                </c:pt>
                <c:pt idx="1185">
                  <c:v>1231673.6567998305</c:v>
                </c:pt>
                <c:pt idx="1186">
                  <c:v>1230908.4300266113</c:v>
                </c:pt>
                <c:pt idx="1187">
                  <c:v>1228996.0455102846</c:v>
                </c:pt>
                <c:pt idx="1188">
                  <c:v>1228231.3646702096</c:v>
                </c:pt>
                <c:pt idx="1189">
                  <c:v>1226702.4709389079</c:v>
                </c:pt>
                <c:pt idx="1190">
                  <c:v>1226320.3449943103</c:v>
                </c:pt>
                <c:pt idx="1191">
                  <c:v>1224792.2311699949</c:v>
                </c:pt>
                <c:pt idx="1192">
                  <c:v>1222501.2303027324</c:v>
                </c:pt>
                <c:pt idx="1193">
                  <c:v>1221737.8753086086</c:v>
                </c:pt>
                <c:pt idx="1194">
                  <c:v>1220211.6332668811</c:v>
                </c:pt>
                <c:pt idx="1195">
                  <c:v>1218686.0151553992</c:v>
                </c:pt>
                <c:pt idx="1196">
                  <c:v>1216398.75784982</c:v>
                </c:pt>
                <c:pt idx="1197">
                  <c:v>1215255.6556358468</c:v>
                </c:pt>
                <c:pt idx="1198">
                  <c:v>1219448.7462216057</c:v>
                </c:pt>
                <c:pt idx="1199">
                  <c:v>1223264.7412759252</c:v>
                </c:pt>
                <c:pt idx="1200">
                  <c:v>1226320.3449943103</c:v>
                </c:pt>
                <c:pt idx="1201">
                  <c:v>1229760.8823282644</c:v>
                </c:pt>
                <c:pt idx="1202">
                  <c:v>1231291.0239165649</c:v>
                </c:pt>
                <c:pt idx="1203">
                  <c:v>1234353.178871097</c:v>
                </c:pt>
                <c:pt idx="1204">
                  <c:v>1237801.0863508098</c:v>
                </c:pt>
                <c:pt idx="1205">
                  <c:v>1241635.7992275152</c:v>
                </c:pt>
                <c:pt idx="1206">
                  <c:v>1243938.4987368248</c:v>
                </c:pt>
                <c:pt idx="1207">
                  <c:v>1246626.755790785</c:v>
                </c:pt>
                <c:pt idx="1208">
                  <c:v>1246242.6020833664</c:v>
                </c:pt>
                <c:pt idx="1209">
                  <c:v>1245090.3749302961</c:v>
                </c:pt>
                <c:pt idx="1210">
                  <c:v>1244706.3772042748</c:v>
                </c:pt>
                <c:pt idx="1211">
                  <c:v>1240868.5446879826</c:v>
                </c:pt>
                <c:pt idx="1212">
                  <c:v>1240484.975912841</c:v>
                </c:pt>
                <c:pt idx="1213">
                  <c:v>1240101.4461310115</c:v>
                </c:pt>
                <c:pt idx="1214">
                  <c:v>1240101.4461310115</c:v>
                </c:pt>
                <c:pt idx="1215">
                  <c:v>1239334.5035554375</c:v>
                </c:pt>
                <c:pt idx="1216">
                  <c:v>1238951.090760529</c:v>
                </c:pt>
                <c:pt idx="1217">
                  <c:v>1238951.090760529</c:v>
                </c:pt>
                <c:pt idx="1218">
                  <c:v>1237801.0863508098</c:v>
                </c:pt>
                <c:pt idx="1219">
                  <c:v>1236268.2930706069</c:v>
                </c:pt>
                <c:pt idx="1220">
                  <c:v>1235502.1304055117</c:v>
                </c:pt>
                <c:pt idx="1221">
                  <c:v>1233204.5782974456</c:v>
                </c:pt>
                <c:pt idx="1222">
                  <c:v>1232821.7894304544</c:v>
                </c:pt>
                <c:pt idx="1223">
                  <c:v>1231291.0239165649</c:v>
                </c:pt>
                <c:pt idx="1224">
                  <c:v>1232821.7894304544</c:v>
                </c:pt>
                <c:pt idx="1225">
                  <c:v>1233970.2730195131</c:v>
                </c:pt>
                <c:pt idx="1226">
                  <c:v>1233970.2730195131</c:v>
                </c:pt>
                <c:pt idx="1227">
                  <c:v>1234736.1237206496</c:v>
                </c:pt>
                <c:pt idx="1228">
                  <c:v>1237801.0863508098</c:v>
                </c:pt>
                <c:pt idx="1229">
                  <c:v>1240101.4461310115</c:v>
                </c:pt>
                <c:pt idx="1230">
                  <c:v>1241635.7992275152</c:v>
                </c:pt>
                <c:pt idx="1231">
                  <c:v>1242019.4849907421</c:v>
                </c:pt>
                <c:pt idx="1232">
                  <c:v>1246242.6020833664</c:v>
                </c:pt>
                <c:pt idx="1233">
                  <c:v>1242019.4849907421</c:v>
                </c:pt>
                <c:pt idx="1234">
                  <c:v>1239334.5035554375</c:v>
                </c:pt>
                <c:pt idx="1235">
                  <c:v>1239334.5035554375</c:v>
                </c:pt>
                <c:pt idx="1236">
                  <c:v>1242786.9735041168</c:v>
                </c:pt>
                <c:pt idx="1237">
                  <c:v>1245858.4873692598</c:v>
                </c:pt>
                <c:pt idx="1238">
                  <c:v>1248163.7605791911</c:v>
                </c:pt>
                <c:pt idx="1239">
                  <c:v>1245474.4116519578</c:v>
                </c:pt>
                <c:pt idx="1240">
                  <c:v>1243170.7762531005</c:v>
                </c:pt>
                <c:pt idx="1241">
                  <c:v>1240101.4461310115</c:v>
                </c:pt>
                <c:pt idx="1242">
                  <c:v>1242019.4849907421</c:v>
                </c:pt>
                <c:pt idx="1243">
                  <c:v>1251239.6419385914</c:v>
                </c:pt>
                <c:pt idx="1244">
                  <c:v>1237801.0863508098</c:v>
                </c:pt>
                <c:pt idx="1245">
                  <c:v>1222501.2303027324</c:v>
                </c:pt>
                <c:pt idx="1246">
                  <c:v>1226702.4709389079</c:v>
                </c:pt>
                <c:pt idx="1247">
                  <c:v>1228231.3646702096</c:v>
                </c:pt>
                <c:pt idx="1248">
                  <c:v>1226702.4709389079</c:v>
                </c:pt>
                <c:pt idx="1249">
                  <c:v>1226320.3449943103</c:v>
                </c:pt>
                <c:pt idx="1250">
                  <c:v>1224792.2311699949</c:v>
                </c:pt>
                <c:pt idx="1251">
                  <c:v>1216017.6847816911</c:v>
                </c:pt>
                <c:pt idx="1252">
                  <c:v>1206883.6298189126</c:v>
                </c:pt>
                <c:pt idx="1253">
                  <c:v>1205743.4522651602</c:v>
                </c:pt>
                <c:pt idx="1254">
                  <c:v>1207263.7669951655</c:v>
                </c:pt>
                <c:pt idx="1255">
                  <c:v>1209925.8190975524</c:v>
                </c:pt>
                <c:pt idx="1256">
                  <c:v>1210306.268237764</c:v>
                </c:pt>
                <c:pt idx="1257">
                  <c:v>1206503.5316371359</c:v>
                </c:pt>
                <c:pt idx="1258">
                  <c:v>1205363.4710714687</c:v>
                </c:pt>
                <c:pt idx="1259">
                  <c:v>1203843.9362519421</c:v>
                </c:pt>
                <c:pt idx="1260">
                  <c:v>1202704.6945877373</c:v>
                </c:pt>
                <c:pt idx="1261">
                  <c:v>1201186.2516403198</c:v>
                </c:pt>
                <c:pt idx="1262">
                  <c:v>1200427.2641381249</c:v>
                </c:pt>
                <c:pt idx="1263">
                  <c:v>1205743.4522651602</c:v>
                </c:pt>
                <c:pt idx="1264">
                  <c:v>1214874.6995558031</c:v>
                </c:pt>
                <c:pt idx="1265">
                  <c:v>1229760.8823282644</c:v>
                </c:pt>
                <c:pt idx="1266">
                  <c:v>1242403.2097496092</c:v>
                </c:pt>
                <c:pt idx="1267">
                  <c:v>1243938.4987368248</c:v>
                </c:pt>
                <c:pt idx="1268">
                  <c:v>1241252.1524599288</c:v>
                </c:pt>
                <c:pt idx="1269">
                  <c:v>1239334.5035554375</c:v>
                </c:pt>
                <c:pt idx="1270">
                  <c:v>1241635.7992275152</c:v>
                </c:pt>
                <c:pt idx="1271">
                  <c:v>1244322.4184727296</c:v>
                </c:pt>
                <c:pt idx="1272">
                  <c:v>1254702.9916208703</c:v>
                </c:pt>
                <c:pt idx="1273">
                  <c:v>1270520.4438557848</c:v>
                </c:pt>
                <c:pt idx="1274">
                  <c:v>1280972.6126736496</c:v>
                </c:pt>
                <c:pt idx="1275">
                  <c:v>1284462.9862124566</c:v>
                </c:pt>
                <c:pt idx="1276">
                  <c:v>1286403.4474641085</c:v>
                </c:pt>
                <c:pt idx="1277">
                  <c:v>1303521.5435840655</c:v>
                </c:pt>
                <c:pt idx="1278">
                  <c:v>1325809.5074584708</c:v>
                </c:pt>
                <c:pt idx="1279">
                  <c:v>1336804.3855403084</c:v>
                </c:pt>
                <c:pt idx="1280">
                  <c:v>1334838.7722158805</c:v>
                </c:pt>
                <c:pt idx="1281">
                  <c:v>1329732.7400383074</c:v>
                </c:pt>
                <c:pt idx="1282">
                  <c:v>1326593.8420116436</c:v>
                </c:pt>
                <c:pt idx="1283">
                  <c:v>1326201.655237237</c:v>
                </c:pt>
                <c:pt idx="1284">
                  <c:v>1339557.8820072114</c:v>
                </c:pt>
                <c:pt idx="1285">
                  <c:v>1365217.3128537834</c:v>
                </c:pt>
                <c:pt idx="1286">
                  <c:v>1389049.1743176244</c:v>
                </c:pt>
                <c:pt idx="1287">
                  <c:v>1411018.3704819065</c:v>
                </c:pt>
                <c:pt idx="1288">
                  <c:v>1433508.204476675</c:v>
                </c:pt>
                <c:pt idx="1289">
                  <c:v>1454501.1210197117</c:v>
                </c:pt>
                <c:pt idx="1290">
                  <c:v>1473159.6737378277</c:v>
                </c:pt>
                <c:pt idx="1291">
                  <c:v>1480890.546948649</c:v>
                </c:pt>
                <c:pt idx="1292">
                  <c:v>1500483.8787170593</c:v>
                </c:pt>
                <c:pt idx="1293">
                  <c:v>1516469.6165849455</c:v>
                </c:pt>
                <c:pt idx="1294">
                  <c:v>1516880.2872102242</c:v>
                </c:pt>
                <c:pt idx="1295">
                  <c:v>1513185.6554315891</c:v>
                </c:pt>
                <c:pt idx="1296">
                  <c:v>1507034.9549863022</c:v>
                </c:pt>
                <c:pt idx="1297">
                  <c:v>1500483.8787170593</c:v>
                </c:pt>
                <c:pt idx="1298">
                  <c:v>1498029.7988187522</c:v>
                </c:pt>
                <c:pt idx="1299">
                  <c:v>1499256.6632886883</c:v>
                </c:pt>
                <c:pt idx="1300">
                  <c:v>1499256.6632886883</c:v>
                </c:pt>
                <c:pt idx="1301">
                  <c:v>1497212.0841499418</c:v>
                </c:pt>
                <c:pt idx="1302">
                  <c:v>1495985.8046099544</c:v>
                </c:pt>
                <c:pt idx="1303">
                  <c:v>1498438.7146460358</c:v>
                </c:pt>
                <c:pt idx="1304">
                  <c:v>1499256.6632886883</c:v>
                </c:pt>
                <c:pt idx="1305">
                  <c:v>1499256.6632886883</c:v>
                </c:pt>
                <c:pt idx="1306">
                  <c:v>1498847.6694701239</c:v>
                </c:pt>
                <c:pt idx="1307">
                  <c:v>1497620.9219871089</c:v>
                </c:pt>
                <c:pt idx="1308">
                  <c:v>1501711.4451073576</c:v>
                </c:pt>
                <c:pt idx="1309">
                  <c:v>1503758.1689970102</c:v>
                </c:pt>
                <c:pt idx="1310">
                  <c:v>1504986.6712780204</c:v>
                </c:pt>
                <c:pt idx="1311">
                  <c:v>1505396.2500265334</c:v>
                </c:pt>
                <c:pt idx="1312">
                  <c:v>1504577.1315228194</c:v>
                </c:pt>
                <c:pt idx="1313">
                  <c:v>1503758.1689970102</c:v>
                </c:pt>
                <c:pt idx="1314">
                  <c:v>1502120.7118954044</c:v>
                </c:pt>
                <c:pt idx="1315">
                  <c:v>1500483.8787170593</c:v>
                </c:pt>
                <c:pt idx="1316">
                  <c:v>1498029.7988187522</c:v>
                </c:pt>
                <c:pt idx="1317">
                  <c:v>1495577.1227553487</c:v>
                </c:pt>
                <c:pt idx="1318">
                  <c:v>1492309.0717522427</c:v>
                </c:pt>
                <c:pt idx="1319">
                  <c:v>1491084.1960494872</c:v>
                </c:pt>
                <c:pt idx="1320">
                  <c:v>1490675.9821390733</c:v>
                </c:pt>
                <c:pt idx="1321">
                  <c:v>1489043.5164561495</c:v>
                </c:pt>
                <c:pt idx="1322">
                  <c:v>1485780.4568705615</c:v>
                </c:pt>
                <c:pt idx="1323">
                  <c:v>1483334.7999909893</c:v>
                </c:pt>
                <c:pt idx="1324">
                  <c:v>1482519.8929966427</c:v>
                </c:pt>
                <c:pt idx="1325">
                  <c:v>1481705.1419813652</c:v>
                </c:pt>
                <c:pt idx="1326">
                  <c:v>1480890.546948649</c:v>
                </c:pt>
                <c:pt idx="1327">
                  <c:v>1479668.9468668774</c:v>
                </c:pt>
                <c:pt idx="1328">
                  <c:v>1477633.7266387418</c:v>
                </c:pt>
                <c:pt idx="1329">
                  <c:v>1473159.6737378277</c:v>
                </c:pt>
                <c:pt idx="1330">
                  <c:v>1471127.5731446221</c:v>
                </c:pt>
                <c:pt idx="1331">
                  <c:v>1468690.3392861132</c:v>
                </c:pt>
                <c:pt idx="1332">
                  <c:v>1467066.2966230884</c:v>
                </c:pt>
                <c:pt idx="1333">
                  <c:v>1465037.1206912678</c:v>
                </c:pt>
                <c:pt idx="1334">
                  <c:v>1463414.481865475</c:v>
                </c:pt>
                <c:pt idx="1335">
                  <c:v>1461387.0607281569</c:v>
                </c:pt>
                <c:pt idx="1336">
                  <c:v>1458550.3089497797</c:v>
                </c:pt>
                <c:pt idx="1337">
                  <c:v>1456525.2275404055</c:v>
                </c:pt>
                <c:pt idx="1338">
                  <c:v>1454501.1210197117</c:v>
                </c:pt>
                <c:pt idx="1339">
                  <c:v>1452073.4800433274</c:v>
                </c:pt>
                <c:pt idx="1340">
                  <c:v>1450051.5182735398</c:v>
                </c:pt>
                <c:pt idx="1341">
                  <c:v>1447222.4096034188</c:v>
                </c:pt>
                <c:pt idx="1342">
                  <c:v>1444798.9801387303</c:v>
                </c:pt>
                <c:pt idx="1343">
                  <c:v>1442376.9545101095</c:v>
                </c:pt>
                <c:pt idx="1344">
                  <c:v>1439553.0322368722</c:v>
                </c:pt>
                <c:pt idx="1345">
                  <c:v>1434716.4681088179</c:v>
                </c:pt>
                <c:pt idx="1346">
                  <c:v>1432300.2918006387</c:v>
                </c:pt>
                <c:pt idx="1347">
                  <c:v>1428678.659532452</c:v>
                </c:pt>
                <c:pt idx="1348">
                  <c:v>1425864.0181797091</c:v>
                </c:pt>
                <c:pt idx="1349">
                  <c:v>1422248.0012581218</c:v>
                </c:pt>
                <c:pt idx="1350">
                  <c:v>1419036.4156838041</c:v>
                </c:pt>
                <c:pt idx="1351">
                  <c:v>1415426.365067251</c:v>
                </c:pt>
                <c:pt idx="1352">
                  <c:v>1410617.8776733577</c:v>
                </c:pt>
                <c:pt idx="1353">
                  <c:v>1405815.0056260638</c:v>
                </c:pt>
                <c:pt idx="1354">
                  <c:v>1401017.7489265334</c:v>
                </c:pt>
                <c:pt idx="1355">
                  <c:v>1395827.05759909</c:v>
                </c:pt>
                <c:pt idx="1356">
                  <c:v>1391041.4995381143</c:v>
                </c:pt>
                <c:pt idx="1357">
                  <c:v>1386261.5568237379</c:v>
                </c:pt>
                <c:pt idx="1358">
                  <c:v>1381884.8755932413</c:v>
                </c:pt>
                <c:pt idx="1359">
                  <c:v>1377115.6956278719</c:v>
                </c:pt>
                <c:pt idx="1360">
                  <c:v>1372352.1310079377</c:v>
                </c:pt>
                <c:pt idx="1361">
                  <c:v>1366801.736127818</c:v>
                </c:pt>
                <c:pt idx="1362">
                  <c:v>1361654.6417260543</c:v>
                </c:pt>
                <c:pt idx="1363">
                  <c:v>1355723.8756958395</c:v>
                </c:pt>
                <c:pt idx="1364">
                  <c:v>1350590.9756454639</c:v>
                </c:pt>
                <c:pt idx="1365">
                  <c:v>1345858.7633771822</c:v>
                </c:pt>
                <c:pt idx="1366">
                  <c:v>1340344.9462424032</c:v>
                </c:pt>
                <c:pt idx="1367">
                  <c:v>1335231.8168908823</c:v>
                </c:pt>
                <c:pt idx="1368">
                  <c:v>1330125.2777711488</c:v>
                </c:pt>
                <c:pt idx="1369">
                  <c:v>1324633.29809485</c:v>
                </c:pt>
                <c:pt idx="1370">
                  <c:v>1319540.4463866726</c:v>
                </c:pt>
                <c:pt idx="1371">
                  <c:v>1314063.2069937419</c:v>
                </c:pt>
                <c:pt idx="1372">
                  <c:v>1308984.0426912997</c:v>
                </c:pt>
                <c:pt idx="1373">
                  <c:v>1304301.4326540288</c:v>
                </c:pt>
                <c:pt idx="1374">
                  <c:v>1298845.4847852699</c:v>
                </c:pt>
                <c:pt idx="1375">
                  <c:v>1293397.1800294239</c:v>
                </c:pt>
                <c:pt idx="1376">
                  <c:v>1288344.8836009484</c:v>
                </c:pt>
                <c:pt idx="1377">
                  <c:v>1282523.4998459928</c:v>
                </c:pt>
                <c:pt idx="1378">
                  <c:v>1277098.1244230643</c:v>
                </c:pt>
                <c:pt idx="1379">
                  <c:v>1271680.392108392</c:v>
                </c:pt>
                <c:pt idx="1380">
                  <c:v>1265884.1604297049</c:v>
                </c:pt>
                <c:pt idx="1381">
                  <c:v>1260482.2602728382</c:v>
                </c:pt>
                <c:pt idx="1382">
                  <c:v>1255088.0032288842</c:v>
                </c:pt>
                <c:pt idx="1383">
                  <c:v>1248932.4969460722</c:v>
                </c:pt>
                <c:pt idx="1384">
                  <c:v>1243170.7762531005</c:v>
                </c:pt>
                <c:pt idx="1385">
                  <c:v>1237417.8295372985</c:v>
                </c:pt>
                <c:pt idx="1386">
                  <c:v>1231291.0239165649</c:v>
                </c:pt>
                <c:pt idx="1387">
                  <c:v>1225556.2100908719</c:v>
                </c:pt>
                <c:pt idx="1388">
                  <c:v>1219830.1702470053</c:v>
                </c:pt>
                <c:pt idx="1389">
                  <c:v>1219830.1702470053</c:v>
                </c:pt>
                <c:pt idx="1390">
                  <c:v>1209165.0378040504</c:v>
                </c:pt>
                <c:pt idx="1391">
                  <c:v>1203464.150034124</c:v>
                </c:pt>
                <c:pt idx="1392">
                  <c:v>1197772.0362425316</c:v>
                </c:pt>
                <c:pt idx="1393">
                  <c:v>1192088.6964304373</c:v>
                </c:pt>
                <c:pt idx="1394">
                  <c:v>1180370.931251673</c:v>
                </c:pt>
                <c:pt idx="1395">
                  <c:v>1175468.1824264117</c:v>
                </c:pt>
                <c:pt idx="1396">
                  <c:v>1169819.3536011968</c:v>
                </c:pt>
                <c:pt idx="1397">
                  <c:v>1163803.6070589442</c:v>
                </c:pt>
                <c:pt idx="1398">
                  <c:v>1158548.0178857688</c:v>
                </c:pt>
                <c:pt idx="1399">
                  <c:v>1152550.9891659021</c:v>
                </c:pt>
                <c:pt idx="1400">
                  <c:v>1146563.9432880562</c:v>
                </c:pt>
                <c:pt idx="1401">
                  <c:v>1141333.4671908524</c:v>
                </c:pt>
                <c:pt idx="1402">
                  <c:v>1135737.8671725746</c:v>
                </c:pt>
                <c:pt idx="1403">
                  <c:v>1129778.8980265614</c:v>
                </c:pt>
                <c:pt idx="1404">
                  <c:v>1124201.4309007209</c:v>
                </c:pt>
                <c:pt idx="1405">
                  <c:v>1109001.1208772194</c:v>
                </c:pt>
                <c:pt idx="1406">
                  <c:v>1104195.1977880672</c:v>
                </c:pt>
                <c:pt idx="1407">
                  <c:v>1098658.090964891</c:v>
                </c:pt>
                <c:pt idx="1408">
                  <c:v>1093498.0406775139</c:v>
                </c:pt>
                <c:pt idx="1409">
                  <c:v>1087977.8968798928</c:v>
                </c:pt>
                <c:pt idx="1410">
                  <c:v>1082833.6787503213</c:v>
                </c:pt>
                <c:pt idx="1411">
                  <c:v>1077697.1037301701</c:v>
                </c:pt>
                <c:pt idx="1412">
                  <c:v>1071836.0911915079</c:v>
                </c:pt>
                <c:pt idx="1413">
                  <c:v>1066715.8942657989</c:v>
                </c:pt>
                <c:pt idx="1414">
                  <c:v>1061238.4505011141</c:v>
                </c:pt>
                <c:pt idx="1415">
                  <c:v>1056134.085735539</c:v>
                </c:pt>
                <c:pt idx="1416">
                  <c:v>1050673.6049975734</c:v>
                </c:pt>
                <c:pt idx="1417">
                  <c:v>1046674.8288099188</c:v>
                </c:pt>
                <c:pt idx="1418">
                  <c:v>1045221.8982425984</c:v>
                </c:pt>
                <c:pt idx="1419">
                  <c:v>1044495.666930452</c:v>
                </c:pt>
                <c:pt idx="1420">
                  <c:v>1043043.6722538434</c:v>
                </c:pt>
                <c:pt idx="1421">
                  <c:v>1041592.3015016597</c:v>
                </c:pt>
                <c:pt idx="1422">
                  <c:v>1040504.1828926187</c:v>
                </c:pt>
                <c:pt idx="1423">
                  <c:v>1039053.9040172007</c:v>
                </c:pt>
                <c:pt idx="1424">
                  <c:v>1038328.9985510055</c:v>
                </c:pt>
                <c:pt idx="1425">
                  <c:v>1037241.9328172691</c:v>
                </c:pt>
                <c:pt idx="1426">
                  <c:v>1036155.2180454601</c:v>
                </c:pt>
                <c:pt idx="1427">
                  <c:v>1034344.806666486</c:v>
                </c:pt>
                <c:pt idx="1428">
                  <c:v>1033259.0277818963</c:v>
                </c:pt>
                <c:pt idx="1429">
                  <c:v>1031811.8685437366</c:v>
                </c:pt>
                <c:pt idx="1430">
                  <c:v>1031088.5228961706</c:v>
                </c:pt>
                <c:pt idx="1431">
                  <c:v>1029642.2995475587</c:v>
                </c:pt>
                <c:pt idx="1432">
                  <c:v>1028919.4218453486</c:v>
                </c:pt>
                <c:pt idx="1433">
                  <c:v>1028919.4218453486</c:v>
                </c:pt>
                <c:pt idx="1434">
                  <c:v>1029280.8411980513</c:v>
                </c:pt>
                <c:pt idx="1435">
                  <c:v>1029642.2995475587</c:v>
                </c:pt>
                <c:pt idx="1436">
                  <c:v>1029642.2995475587</c:v>
                </c:pt>
                <c:pt idx="1437">
                  <c:v>1030003.7968927063</c:v>
                </c:pt>
                <c:pt idx="1438">
                  <c:v>1030365.333231166</c:v>
                </c:pt>
                <c:pt idx="1439">
                  <c:v>1030365.333231166</c:v>
                </c:pt>
                <c:pt idx="1440">
                  <c:v>1030365.333231166</c:v>
                </c:pt>
                <c:pt idx="1441">
                  <c:v>1031088.5228961706</c:v>
                </c:pt>
                <c:pt idx="1442">
                  <c:v>1031450.1762215514</c:v>
                </c:pt>
                <c:pt idx="1443">
                  <c:v>1031450.1762215514</c:v>
                </c:pt>
                <c:pt idx="1444">
                  <c:v>1031811.8685437366</c:v>
                </c:pt>
                <c:pt idx="1445">
                  <c:v>1031811.8685437366</c:v>
                </c:pt>
                <c:pt idx="1446">
                  <c:v>1032535.3701726999</c:v>
                </c:pt>
                <c:pt idx="1447">
                  <c:v>1032535.3701726999</c:v>
                </c:pt>
                <c:pt idx="1448">
                  <c:v>1033259.0277818963</c:v>
                </c:pt>
                <c:pt idx="1449">
                  <c:v>1033259.0277818963</c:v>
                </c:pt>
                <c:pt idx="1450">
                  <c:v>1033982.8413759824</c:v>
                </c:pt>
                <c:pt idx="1451">
                  <c:v>1034344.806666486</c:v>
                </c:pt>
                <c:pt idx="1452">
                  <c:v>1035068.8542297576</c:v>
                </c:pt>
                <c:pt idx="1453">
                  <c:v>1038691.4317857008</c:v>
                </c:pt>
                <c:pt idx="1454">
                  <c:v>1043043.6722538434</c:v>
                </c:pt>
                <c:pt idx="1455">
                  <c:v>1043769.5915997028</c:v>
                </c:pt>
                <c:pt idx="1456">
                  <c:v>1044495.666930452</c:v>
                </c:pt>
                <c:pt idx="1457">
                  <c:v>1045221.8982425984</c:v>
                </c:pt>
                <c:pt idx="1458">
                  <c:v>1044495.666930452</c:v>
                </c:pt>
                <c:pt idx="1459">
                  <c:v>1044858.763088705</c:v>
                </c:pt>
                <c:pt idx="1460">
                  <c:v>1044858.763088705</c:v>
                </c:pt>
                <c:pt idx="1461">
                  <c:v>1048855.3945266176</c:v>
                </c:pt>
                <c:pt idx="1462">
                  <c:v>1052128.8752963301</c:v>
                </c:pt>
                <c:pt idx="1463">
                  <c:v>1053584.7695195116</c:v>
                </c:pt>
                <c:pt idx="1464">
                  <c:v>1055041.2876694463</c:v>
                </c:pt>
                <c:pt idx="1465">
                  <c:v>1056134.085735539</c:v>
                </c:pt>
                <c:pt idx="1466">
                  <c:v>1053584.7695195116</c:v>
                </c:pt>
                <c:pt idx="1467">
                  <c:v>1050673.6049975734</c:v>
                </c:pt>
                <c:pt idx="1468">
                  <c:v>1047401.5280674212</c:v>
                </c:pt>
                <c:pt idx="1469">
                  <c:v>1044495.666930452</c:v>
                </c:pt>
                <c:pt idx="1470">
                  <c:v>1041592.3015016597</c:v>
                </c:pt>
                <c:pt idx="1471">
                  <c:v>1056862.8127558623</c:v>
                </c:pt>
                <c:pt idx="1472">
                  <c:v>1071470.1093686745</c:v>
                </c:pt>
                <c:pt idx="1473">
                  <c:v>1075864.4649363123</c:v>
                </c:pt>
                <c:pt idx="1474">
                  <c:v>1094234.7227712162</c:v>
                </c:pt>
                <c:pt idx="1475">
                  <c:v>1097920.4729793128</c:v>
                </c:pt>
                <c:pt idx="1476">
                  <c:v>1099395.8649341948</c:v>
                </c:pt>
                <c:pt idx="1477">
                  <c:v>1100133.7948848959</c:v>
                </c:pt>
                <c:pt idx="1478">
                  <c:v>1110481.1922868248</c:v>
                </c:pt>
                <c:pt idx="1479">
                  <c:v>1114925.1500854734</c:v>
                </c:pt>
                <c:pt idx="1480">
                  <c:v>1119003.7109924015</c:v>
                </c:pt>
                <c:pt idx="1481">
                  <c:v>1120487.9939148668</c:v>
                </c:pt>
                <c:pt idx="1482">
                  <c:v>1123086.9903508574</c:v>
                </c:pt>
                <c:pt idx="1483">
                  <c:v>1125316.2224055268</c:v>
                </c:pt>
                <c:pt idx="1484">
                  <c:v>1126803.1570210587</c:v>
                </c:pt>
                <c:pt idx="1485">
                  <c:v>1129034.7288036719</c:v>
                </c:pt>
                <c:pt idx="1486">
                  <c:v>1130523.2232343405</c:v>
                </c:pt>
                <c:pt idx="1487">
                  <c:v>1118632.737750886</c:v>
                </c:pt>
                <c:pt idx="1488">
                  <c:v>1105303.672029404</c:v>
                </c:pt>
                <c:pt idx="1489">
                  <c:v>1031811.8685437366</c:v>
                </c:pt>
                <c:pt idx="1490">
                  <c:v>1028196.7001280282</c:v>
                </c:pt>
                <c:pt idx="1491">
                  <c:v>1022781.2591497786</c:v>
                </c:pt>
                <c:pt idx="1492">
                  <c:v>1023502.8110072017</c:v>
                </c:pt>
                <c:pt idx="1493">
                  <c:v>1025668.402465526</c:v>
                </c:pt>
                <c:pt idx="1494">
                  <c:v>1025668.402465526</c:v>
                </c:pt>
                <c:pt idx="1495">
                  <c:v>1026751.7246317584</c:v>
                </c:pt>
                <c:pt idx="1496">
                  <c:v>1027835.3977599181</c:v>
                </c:pt>
                <c:pt idx="1497">
                  <c:v>1029280.8411980513</c:v>
                </c:pt>
                <c:pt idx="1498">
                  <c:v>1030726.9085652661</c:v>
                </c:pt>
                <c:pt idx="1499">
                  <c:v>1033982.8413759824</c:v>
                </c:pt>
                <c:pt idx="1500">
                  <c:v>1036879.655563971</c:v>
                </c:pt>
                <c:pt idx="1501">
                  <c:v>1042680.771072628</c:v>
                </c:pt>
                <c:pt idx="1502">
                  <c:v>1052492.7903560456</c:v>
                </c:pt>
                <c:pt idx="1503">
                  <c:v>1059779.280659277</c:v>
                </c:pt>
                <c:pt idx="1504">
                  <c:v>1068909.3284844421</c:v>
                </c:pt>
                <c:pt idx="1505">
                  <c:v>1075864.4649363123</c:v>
                </c:pt>
                <c:pt idx="1506">
                  <c:v>1082466.527064098</c:v>
                </c:pt>
                <c:pt idx="1507">
                  <c:v>1091657.0178593975</c:v>
                </c:pt>
                <c:pt idx="1508">
                  <c:v>1115666.3556559943</c:v>
                </c:pt>
                <c:pt idx="1509">
                  <c:v>1134619.8000456207</c:v>
                </c:pt>
                <c:pt idx="1510">
                  <c:v>1148433.8227496482</c:v>
                </c:pt>
                <c:pt idx="1511">
                  <c:v>1157797.8433587123</c:v>
                </c:pt>
                <c:pt idx="1512">
                  <c:v>1157422.8145880625</c:v>
                </c:pt>
                <c:pt idx="1513">
                  <c:v>1155548.2556705829</c:v>
                </c:pt>
                <c:pt idx="1514">
                  <c:v>1151802.0624970086</c:v>
                </c:pt>
                <c:pt idx="1515">
                  <c:v>1148059.7688653506</c:v>
                </c:pt>
                <c:pt idx="1516">
                  <c:v>1143947.7498503402</c:v>
                </c:pt>
                <c:pt idx="1517">
                  <c:v>1138721.0953095928</c:v>
                </c:pt>
                <c:pt idx="1518">
                  <c:v>1133874.6169407386</c:v>
                </c:pt>
                <c:pt idx="1519">
                  <c:v>1127174.9881631695</c:v>
                </c:pt>
                <c:pt idx="1520">
                  <c:v>1120487.9939148668</c:v>
                </c:pt>
                <c:pt idx="1521">
                  <c:v>1114184.1004963499</c:v>
                </c:pt>
                <c:pt idx="1522">
                  <c:v>1108631.2005121727</c:v>
                </c:pt>
                <c:pt idx="1523">
                  <c:v>1103456.4099367708</c:v>
                </c:pt>
                <c:pt idx="1524">
                  <c:v>1096445.7049500197</c:v>
                </c:pt>
                <c:pt idx="1525">
                  <c:v>1089081.2237211503</c:v>
                </c:pt>
                <c:pt idx="1526">
                  <c:v>1082833.6787503213</c:v>
                </c:pt>
                <c:pt idx="1527">
                  <c:v>1076597.4034671672</c:v>
                </c:pt>
                <c:pt idx="1528">
                  <c:v>1071470.1093686745</c:v>
                </c:pt>
                <c:pt idx="1529">
                  <c:v>1064158.6619697046</c:v>
                </c:pt>
                <c:pt idx="1530">
                  <c:v>1058320.7347453572</c:v>
                </c:pt>
                <c:pt idx="1531">
                  <c:v>1051037.3640793841</c:v>
                </c:pt>
                <c:pt idx="1532">
                  <c:v>1051401.162155671</c:v>
                </c:pt>
                <c:pt idx="1533">
                  <c:v>1052492.7903560456</c:v>
                </c:pt>
                <c:pt idx="1534">
                  <c:v>1052856.7444148939</c:v>
                </c:pt>
                <c:pt idx="1535">
                  <c:v>1053948.8405641168</c:v>
                </c:pt>
                <c:pt idx="1536">
                  <c:v>1053948.8405641168</c:v>
                </c:pt>
                <c:pt idx="1537">
                  <c:v>1054312.9506043624</c:v>
                </c:pt>
                <c:pt idx="1538">
                  <c:v>1054677.09963792</c:v>
                </c:pt>
                <c:pt idx="1539">
                  <c:v>1055405.514696613</c:v>
                </c:pt>
                <c:pt idx="1540">
                  <c:v>1057956.1957542319</c:v>
                </c:pt>
                <c:pt idx="1541">
                  <c:v>1059049.9297098722</c:v>
                </c:pt>
                <c:pt idx="1542">
                  <c:v>1059779.280659277</c:v>
                </c:pt>
                <c:pt idx="1543">
                  <c:v>1060873.5995495226</c:v>
                </c:pt>
                <c:pt idx="1544">
                  <c:v>1061968.2693958748</c:v>
                </c:pt>
                <c:pt idx="1545">
                  <c:v>1063428.3751284238</c:v>
                </c:pt>
                <c:pt idx="1546">
                  <c:v>1065619.7035929654</c:v>
                </c:pt>
                <c:pt idx="1547">
                  <c:v>1067081.3691464718</c:v>
                </c:pt>
                <c:pt idx="1548">
                  <c:v>1070006.5720325802</c:v>
                </c:pt>
                <c:pt idx="1549">
                  <c:v>1072568.1718206033</c:v>
                </c:pt>
                <c:pt idx="1550">
                  <c:v>1074399.0558176301</c:v>
                </c:pt>
                <c:pt idx="1551">
                  <c:v>1076963.9312254731</c:v>
                </c:pt>
                <c:pt idx="1552">
                  <c:v>1085772.2960761748</c:v>
                </c:pt>
                <c:pt idx="1553">
                  <c:v>1101610.122731654</c:v>
                </c:pt>
                <c:pt idx="1554">
                  <c:v>1101610.122731654</c:v>
                </c:pt>
                <c:pt idx="1555">
                  <c:v>1104934.1416219249</c:v>
                </c:pt>
                <c:pt idx="1556">
                  <c:v>1107891.4767701644</c:v>
                </c:pt>
                <c:pt idx="1557">
                  <c:v>1107891.4767701644</c:v>
                </c:pt>
                <c:pt idx="1558">
                  <c:v>1106412.4972315039</c:v>
                </c:pt>
                <c:pt idx="1559">
                  <c:v>1105303.672029404</c:v>
                </c:pt>
                <c:pt idx="1560">
                  <c:v>1104934.1416219249</c:v>
                </c:pt>
                <c:pt idx="1561">
                  <c:v>1103456.4099367708</c:v>
                </c:pt>
                <c:pt idx="1562">
                  <c:v>1100871.8808169942</c:v>
                </c:pt>
                <c:pt idx="1563">
                  <c:v>1097183.0109739676</c:v>
                </c:pt>
                <c:pt idx="1564">
                  <c:v>1093498.0406775139</c:v>
                </c:pt>
                <c:pt idx="1565">
                  <c:v>1083568.0991073605</c:v>
                </c:pt>
                <c:pt idx="1566">
                  <c:v>1075864.4649363123</c:v>
                </c:pt>
                <c:pt idx="1567">
                  <c:v>1083568.0991073605</c:v>
                </c:pt>
                <c:pt idx="1568">
                  <c:v>1082099.4143735152</c:v>
                </c:pt>
                <c:pt idx="1569">
                  <c:v>1074765.3496044222</c:v>
                </c:pt>
                <c:pt idx="1570">
                  <c:v>1068178.0277623329</c:v>
                </c:pt>
                <c:pt idx="1571">
                  <c:v>1059049.9297098722</c:v>
                </c:pt>
                <c:pt idx="1572">
                  <c:v>1061603.3404506743</c:v>
                </c:pt>
                <c:pt idx="1573">
                  <c:v>1070372.3978740163</c:v>
                </c:pt>
                <c:pt idx="1574">
                  <c:v>1077330.4979805835</c:v>
                </c:pt>
                <c:pt idx="1575">
                  <c:v>1088713.4091125336</c:v>
                </c:pt>
                <c:pt idx="1576">
                  <c:v>1102717.7780703641</c:v>
                </c:pt>
                <c:pt idx="1577">
                  <c:v>1116407.717205584</c:v>
                </c:pt>
                <c:pt idx="1578">
                  <c:v>1128290.7155598514</c:v>
                </c:pt>
                <c:pt idx="1579">
                  <c:v>1139840.4492868576</c:v>
                </c:pt>
                <c:pt idx="1580">
                  <c:v>1152550.9891659021</c:v>
                </c:pt>
                <c:pt idx="1581">
                  <c:v>1166434.2678140383</c:v>
                </c:pt>
                <c:pt idx="1582">
                  <c:v>1181503.2707178034</c:v>
                </c:pt>
                <c:pt idx="1583">
                  <c:v>1195497.647440061</c:v>
                </c:pt>
                <c:pt idx="1584">
                  <c:v>1203084.4028131105</c:v>
                </c:pt>
                <c:pt idx="1585">
                  <c:v>1210306.268237764</c:v>
                </c:pt>
                <c:pt idx="1586">
                  <c:v>1215636.6507103667</c:v>
                </c:pt>
                <c:pt idx="1587">
                  <c:v>1219830.1702470053</c:v>
                </c:pt>
                <c:pt idx="1588">
                  <c:v>1224410.3002047632</c:v>
                </c:pt>
                <c:pt idx="1589">
                  <c:v>1234736.1237206496</c:v>
                </c:pt>
                <c:pt idx="1590">
                  <c:v>1238184.3821587972</c:v>
                </c:pt>
                <c:pt idx="1591">
                  <c:v>1253548.1907671783</c:v>
                </c:pt>
                <c:pt idx="1592">
                  <c:v>1275549.4209961034</c:v>
                </c:pt>
                <c:pt idx="1593">
                  <c:v>1290287.2946253046</c:v>
                </c:pt>
                <c:pt idx="1594">
                  <c:v>1296509.5611428842</c:v>
                </c:pt>
                <c:pt idx="1595">
                  <c:v>1301572.5033311173</c:v>
                </c:pt>
                <c:pt idx="1596">
                  <c:v>1310936.787512619</c:v>
                </c:pt>
                <c:pt idx="1597">
                  <c:v>1326593.8420116436</c:v>
                </c:pt>
                <c:pt idx="1598">
                  <c:v>1344282.6071439777</c:v>
                </c:pt>
                <c:pt idx="1599">
                  <c:v>1364029.4048539363</c:v>
                </c:pt>
                <c:pt idx="1600">
                  <c:v>1385863.4817344137</c:v>
                </c:pt>
                <c:pt idx="1601">
                  <c:v>1409817.0090455096</c:v>
                </c:pt>
                <c:pt idx="1602">
                  <c:v>1458955.4422162473</c:v>
                </c:pt>
                <c:pt idx="1603">
                  <c:v>1480890.546948649</c:v>
                </c:pt>
                <c:pt idx="1604">
                  <c:v>1484965.0819296949</c:v>
                </c:pt>
                <c:pt idx="1605">
                  <c:v>1487819.5766475983</c:v>
                </c:pt>
                <c:pt idx="1606">
                  <c:v>1494759.8760330584</c:v>
                </c:pt>
                <c:pt idx="1607">
                  <c:v>1507444.7287141811</c:v>
                </c:pt>
                <c:pt idx="1608">
                  <c:v>1519345.1298575383</c:v>
                </c:pt>
                <c:pt idx="1609">
                  <c:v>1530866.290719714</c:v>
                </c:pt>
                <c:pt idx="1610">
                  <c:v>1545310.7342962176</c:v>
                </c:pt>
                <c:pt idx="1611">
                  <c:v>1563952.3535897024</c:v>
                </c:pt>
                <c:pt idx="1612">
                  <c:v>1581839.2358860001</c:v>
                </c:pt>
                <c:pt idx="1613">
                  <c:v>1602309.8579968791</c:v>
                </c:pt>
                <c:pt idx="1614">
                  <c:v>1619930.6258535944</c:v>
                </c:pt>
                <c:pt idx="1615">
                  <c:v>1630030.520465225</c:v>
                </c:pt>
                <c:pt idx="1616">
                  <c:v>1638464.2573120072</c:v>
                </c:pt>
                <c:pt idx="1617">
                  <c:v>1647759.3837468885</c:v>
                </c:pt>
                <c:pt idx="1618">
                  <c:v>1650297.6938500069</c:v>
                </c:pt>
                <c:pt idx="1619">
                  <c:v>1654531.3303230796</c:v>
                </c:pt>
                <c:pt idx="1620">
                  <c:v>1663010.3019066155</c:v>
                </c:pt>
                <c:pt idx="1621">
                  <c:v>1677886.0353154596</c:v>
                </c:pt>
                <c:pt idx="1622">
                  <c:v>1699219.9483979493</c:v>
                </c:pt>
                <c:pt idx="1623">
                  <c:v>1722799.852193566</c:v>
                </c:pt>
                <c:pt idx="1624">
                  <c:v>1749090.0750819128</c:v>
                </c:pt>
                <c:pt idx="1625">
                  <c:v>1794683.5828968324</c:v>
                </c:pt>
                <c:pt idx="1626">
                  <c:v>1812603.475562064</c:v>
                </c:pt>
                <c:pt idx="1627">
                  <c:v>1827074.4172646664</c:v>
                </c:pt>
                <c:pt idx="1628">
                  <c:v>1853935.5337410234</c:v>
                </c:pt>
                <c:pt idx="1629">
                  <c:v>1873400.8448221721</c:v>
                </c:pt>
                <c:pt idx="1630">
                  <c:v>1896502.636045916</c:v>
                </c:pt>
                <c:pt idx="1631">
                  <c:v>1921051.967071835</c:v>
                </c:pt>
                <c:pt idx="1632">
                  <c:v>1945269.7102748789</c:v>
                </c:pt>
                <c:pt idx="1633">
                  <c:v>1973667.4617906101</c:v>
                </c:pt>
                <c:pt idx="1634">
                  <c:v>2002219.9863055721</c:v>
                </c:pt>
                <c:pt idx="1635">
                  <c:v>2024078.1746117864</c:v>
                </c:pt>
                <c:pt idx="1636">
                  <c:v>2039615.417671157</c:v>
                </c:pt>
                <c:pt idx="1637">
                  <c:v>2047859.2668147758</c:v>
                </c:pt>
                <c:pt idx="1638">
                  <c:v>2053821.0154511034</c:v>
                </c:pt>
                <c:pt idx="1639">
                  <c:v>2058411.4604187198</c:v>
                </c:pt>
                <c:pt idx="1640">
                  <c:v>2064384.8686956335</c:v>
                </c:pt>
                <c:pt idx="1641">
                  <c:v>2074048.1419116259</c:v>
                </c:pt>
                <c:pt idx="1642">
                  <c:v>2086497.6193895563</c:v>
                </c:pt>
                <c:pt idx="1643">
                  <c:v>2102215.1774750091</c:v>
                </c:pt>
                <c:pt idx="1644">
                  <c:v>2122622.4629767239</c:v>
                </c:pt>
                <c:pt idx="1645">
                  <c:v>2144971.0582359694</c:v>
                </c:pt>
                <c:pt idx="1646">
                  <c:v>2169283.4246414714</c:v>
                </c:pt>
                <c:pt idx="1647">
                  <c:v>2194171.8414309435</c:v>
                </c:pt>
                <c:pt idx="1648">
                  <c:v>2214444.8171614204</c:v>
                </c:pt>
                <c:pt idx="1649">
                  <c:v>2227211.2107742578</c:v>
                </c:pt>
                <c:pt idx="1650">
                  <c:v>2238582.9814325552</c:v>
                </c:pt>
                <c:pt idx="1651">
                  <c:v>2253780.2822468802</c:v>
                </c:pt>
                <c:pt idx="1652">
                  <c:v>2269494.3213451188</c:v>
                </c:pt>
                <c:pt idx="1653">
                  <c:v>2284772.7327235043</c:v>
                </c:pt>
                <c:pt idx="1654">
                  <c:v>2297215.844548773</c:v>
                </c:pt>
                <c:pt idx="1655">
                  <c:v>2305845.7487844862</c:v>
                </c:pt>
                <c:pt idx="1656">
                  <c:v>2308245.1866439078</c:v>
                </c:pt>
                <c:pt idx="1657">
                  <c:v>2314007.8150469344</c:v>
                </c:pt>
                <c:pt idx="1658">
                  <c:v>2325549.9178916216</c:v>
                </c:pt>
                <c:pt idx="1659">
                  <c:v>2338079.2096909136</c:v>
                </c:pt>
                <c:pt idx="1660">
                  <c:v>2352568.8410340808</c:v>
                </c:pt>
                <c:pt idx="1661">
                  <c:v>2365639.5162513945</c:v>
                </c:pt>
                <c:pt idx="1662">
                  <c:v>2375825.2506912686</c:v>
                </c:pt>
                <c:pt idx="1663">
                  <c:v>2385055.7334569748</c:v>
                </c:pt>
                <c:pt idx="1664">
                  <c:v>2389432.9808291513</c:v>
                </c:pt>
                <c:pt idx="1665">
                  <c:v>2394787.2393392026</c:v>
                </c:pt>
                <c:pt idx="1666">
                  <c:v>2399658.8416001759</c:v>
                </c:pt>
                <c:pt idx="1667">
                  <c:v>2399171.5058952104</c:v>
                </c:pt>
                <c:pt idx="1668">
                  <c:v>2398196.9514698721</c:v>
                </c:pt>
                <c:pt idx="1669">
                  <c:v>2396248.3105668798</c:v>
                </c:pt>
                <c:pt idx="1670">
                  <c:v>2392839.6903094836</c:v>
                </c:pt>
                <c:pt idx="1671">
                  <c:v>2390892.7652041893</c:v>
                </c:pt>
                <c:pt idx="1672">
                  <c:v>2390406.1314184219</c:v>
                </c:pt>
                <c:pt idx="1673">
                  <c:v>2390892.7652041893</c:v>
                </c:pt>
                <c:pt idx="1674">
                  <c:v>2390406.1314184219</c:v>
                </c:pt>
                <c:pt idx="1675">
                  <c:v>2389432.9808291513</c:v>
                </c:pt>
                <c:pt idx="1676">
                  <c:v>2389432.9808291513</c:v>
                </c:pt>
                <c:pt idx="1677">
                  <c:v>2388946.4640291408</c:v>
                </c:pt>
                <c:pt idx="1678">
                  <c:v>2387487.1475994587</c:v>
                </c:pt>
                <c:pt idx="1679">
                  <c:v>2385541.9382941909</c:v>
                </c:pt>
                <c:pt idx="1680">
                  <c:v>2383111.30406335</c:v>
                </c:pt>
                <c:pt idx="1681">
                  <c:v>2379710.053949384</c:v>
                </c:pt>
                <c:pt idx="1682">
                  <c:v>2376310.714611318</c:v>
                </c:pt>
                <c:pt idx="1683">
                  <c:v>2371942.9431401659</c:v>
                </c:pt>
                <c:pt idx="1684">
                  <c:v>2367093.5682940762</c:v>
                </c:pt>
                <c:pt idx="1685">
                  <c:v>2362732.465043664</c:v>
                </c:pt>
                <c:pt idx="1686">
                  <c:v>2357890.499336645</c:v>
                </c:pt>
                <c:pt idx="1687">
                  <c:v>2352568.8410340808</c:v>
                </c:pt>
                <c:pt idx="1688">
                  <c:v>2346768.7769862823</c:v>
                </c:pt>
                <c:pt idx="1689">
                  <c:v>2341939.6797800437</c:v>
                </c:pt>
                <c:pt idx="1690">
                  <c:v>2337114.4821215421</c:v>
                </c:pt>
                <c:pt idx="1691">
                  <c:v>2329402.2769259755</c:v>
                </c:pt>
                <c:pt idx="1692">
                  <c:v>2323624.6742657386</c:v>
                </c:pt>
                <c:pt idx="1693">
                  <c:v>2316410.567520652</c:v>
                </c:pt>
                <c:pt idx="1694">
                  <c:v>2309685.3173046838</c:v>
                </c:pt>
                <c:pt idx="1695">
                  <c:v>2301529.2173495982</c:v>
                </c:pt>
                <c:pt idx="1696">
                  <c:v>2299132.5091721956</c:v>
                </c:pt>
                <c:pt idx="1697">
                  <c:v>2291469.5942413528</c:v>
                </c:pt>
                <c:pt idx="1698">
                  <c:v>2283338.6853546835</c:v>
                </c:pt>
                <c:pt idx="1699">
                  <c:v>2275219.0461556893</c:v>
                </c:pt>
                <c:pt idx="1700">
                  <c:v>2269017.5144164823</c:v>
                </c:pt>
                <c:pt idx="1701">
                  <c:v>2260917.7629032638</c:v>
                </c:pt>
                <c:pt idx="1702">
                  <c:v>2252353.8389918394</c:v>
                </c:pt>
                <c:pt idx="1703">
                  <c:v>2244277.2897821851</c:v>
                </c:pt>
                <c:pt idx="1704">
                  <c:v>2236212.0102613699</c:v>
                </c:pt>
                <c:pt idx="1705">
                  <c:v>2228158.0004293937</c:v>
                </c:pt>
                <c:pt idx="1706">
                  <c:v>2220115.2602874208</c:v>
                </c:pt>
                <c:pt idx="1707">
                  <c:v>2211611.7013536859</c:v>
                </c:pt>
                <c:pt idx="1708">
                  <c:v>2203592.1635117847</c:v>
                </c:pt>
                <c:pt idx="1709">
                  <c:v>2195113.1717208773</c:v>
                </c:pt>
                <c:pt idx="1710">
                  <c:v>2186646.8144580722</c:v>
                </c:pt>
                <c:pt idx="1711">
                  <c:v>2177723.810923053</c:v>
                </c:pt>
                <c:pt idx="1712">
                  <c:v>2168814.8847490083</c:v>
                </c:pt>
                <c:pt idx="1713">
                  <c:v>2159452.2759539541</c:v>
                </c:pt>
                <c:pt idx="1714">
                  <c:v>2154309.4898434356</c:v>
                </c:pt>
                <c:pt idx="1715">
                  <c:v>2149171.4221856091</c:v>
                </c:pt>
                <c:pt idx="1716">
                  <c:v>2143571.6388409492</c:v>
                </c:pt>
                <c:pt idx="1717">
                  <c:v>2138443.4370335657</c:v>
                </c:pt>
                <c:pt idx="1718">
                  <c:v>2133319.9536777101</c:v>
                </c:pt>
                <c:pt idx="1719">
                  <c:v>2128201.1887722183</c:v>
                </c:pt>
                <c:pt idx="1720">
                  <c:v>2122622.4629767239</c:v>
                </c:pt>
                <c:pt idx="1721">
                  <c:v>2117513.5639251675</c:v>
                </c:pt>
                <c:pt idx="1722">
                  <c:v>2111945.6008786801</c:v>
                </c:pt>
                <c:pt idx="1723">
                  <c:v>2106383.2531787921</c:v>
                </c:pt>
                <c:pt idx="1724">
                  <c:v>2101289.3673800863</c:v>
                </c:pt>
                <c:pt idx="1725">
                  <c:v>2094813.0642052274</c:v>
                </c:pt>
                <c:pt idx="1726">
                  <c:v>2089268.0304904934</c:v>
                </c:pt>
                <c:pt idx="1727">
                  <c:v>2082805.9216681868</c:v>
                </c:pt>
                <c:pt idx="1728">
                  <c:v>2077273.0545385275</c:v>
                </c:pt>
                <c:pt idx="1729">
                  <c:v>2070825.1400606241</c:v>
                </c:pt>
                <c:pt idx="1730">
                  <c:v>2065304.4395172037</c:v>
                </c:pt>
                <c:pt idx="1731">
                  <c:v>2059789.3543192185</c:v>
                </c:pt>
                <c:pt idx="1732">
                  <c:v>2049234.4700312242</c:v>
                </c:pt>
                <c:pt idx="1733">
                  <c:v>2038700.214343844</c:v>
                </c:pt>
                <c:pt idx="1734">
                  <c:v>2027729.9409802072</c:v>
                </c:pt>
                <c:pt idx="1735">
                  <c:v>2017237.8393879626</c:v>
                </c:pt>
                <c:pt idx="1736">
                  <c:v>2005856.7784156185</c:v>
                </c:pt>
                <c:pt idx="1737">
                  <c:v>1995861.6054127924</c:v>
                </c:pt>
                <c:pt idx="1738">
                  <c:v>1983620.5976828933</c:v>
                </c:pt>
                <c:pt idx="1739">
                  <c:v>1970956.2458016444</c:v>
                </c:pt>
                <c:pt idx="1740">
                  <c:v>1958773.1463368982</c:v>
                </c:pt>
                <c:pt idx="1741">
                  <c:v>1945719.2593754735</c:v>
                </c:pt>
                <c:pt idx="1742">
                  <c:v>1932698.1675985735</c:v>
                </c:pt>
                <c:pt idx="1743">
                  <c:v>1919709.8710050341</c:v>
                </c:pt>
                <c:pt idx="1744">
                  <c:v>1907200.5650901701</c:v>
                </c:pt>
                <c:pt idx="1745">
                  <c:v>1892051.7948409542</c:v>
                </c:pt>
                <c:pt idx="1746">
                  <c:v>1881829.6588456724</c:v>
                </c:pt>
                <c:pt idx="1747">
                  <c:v>1869413.1621322595</c:v>
                </c:pt>
                <c:pt idx="1748">
                  <c:v>1857469.0658645704</c:v>
                </c:pt>
                <c:pt idx="1749">
                  <c:v>1844671.8860417604</c:v>
                </c:pt>
                <c:pt idx="1750">
                  <c:v>1831907.5013999827</c:v>
                </c:pt>
                <c:pt idx="1751">
                  <c:v>1818737.4765519053</c:v>
                </c:pt>
                <c:pt idx="1752">
                  <c:v>1806039.8131527472</c:v>
                </c:pt>
                <c:pt idx="1753">
                  <c:v>1792502.7146085631</c:v>
                </c:pt>
                <c:pt idx="1754">
                  <c:v>1779003.0907082837</c:v>
                </c:pt>
                <c:pt idx="1755">
                  <c:v>1768143.5940635856</c:v>
                </c:pt>
                <c:pt idx="1756">
                  <c:v>1754711.6662864573</c:v>
                </c:pt>
                <c:pt idx="1757">
                  <c:v>1741317.2131485771</c:v>
                </c:pt>
                <c:pt idx="1758">
                  <c:v>1728390.5199950095</c:v>
                </c:pt>
                <c:pt idx="1759">
                  <c:v>1715069.8072800878</c:v>
                </c:pt>
                <c:pt idx="1760">
                  <c:v>1702214.4758258946</c:v>
                </c:pt>
                <c:pt idx="1761">
                  <c:v>1688540.8057749737</c:v>
                </c:pt>
                <c:pt idx="1762">
                  <c:v>1675332.5169824529</c:v>
                </c:pt>
                <c:pt idx="1763">
                  <c:v>1650720.8820164669</c:v>
                </c:pt>
                <c:pt idx="1764">
                  <c:v>1648605.3311324213</c:v>
                </c:pt>
                <c:pt idx="1765">
                  <c:v>1634667.1454573516</c:v>
                </c:pt>
                <c:pt idx="1766">
                  <c:v>1621612.3818047345</c:v>
                </c:pt>
                <c:pt idx="1767">
                  <c:v>1607756.5545460675</c:v>
                </c:pt>
                <c:pt idx="1768">
                  <c:v>1594361.1561250873</c:v>
                </c:pt>
                <c:pt idx="1769">
                  <c:v>1580588.9741366263</c:v>
                </c:pt>
                <c:pt idx="1770">
                  <c:v>1567274.6862785425</c:v>
                </c:pt>
                <c:pt idx="1771">
                  <c:v>1553586.1495614517</c:v>
                </c:pt>
                <c:pt idx="1772">
                  <c:v>1541178.8759857882</c:v>
                </c:pt>
                <c:pt idx="1773">
                  <c:v>1527983.1343365368</c:v>
                </c:pt>
                <c:pt idx="1774">
                  <c:v>1514827.3240460549</c:v>
                </c:pt>
                <c:pt idx="1775">
                  <c:v>1501711.4451073576</c:v>
                </c:pt>
                <c:pt idx="1776">
                  <c:v>1489043.5164561495</c:v>
                </c:pt>
                <c:pt idx="1777">
                  <c:v>1475192.7492150571</c:v>
                </c:pt>
                <c:pt idx="1778">
                  <c:v>1460981.6934890114</c:v>
                </c:pt>
                <c:pt idx="1779">
                  <c:v>1446010.5193930212</c:v>
                </c:pt>
                <c:pt idx="1780">
                  <c:v>1431897.7322347928</c:v>
                </c:pt>
                <c:pt idx="1781">
                  <c:v>1417431.5587896854</c:v>
                </c:pt>
                <c:pt idx="1782">
                  <c:v>1402616.2105670664</c:v>
                </c:pt>
                <c:pt idx="1783">
                  <c:v>1387456.0160620604</c:v>
                </c:pt>
                <c:pt idx="1784">
                  <c:v>1371955.4207613692</c:v>
                </c:pt>
                <c:pt idx="1785">
                  <c:v>1356118.9871304668</c:v>
                </c:pt>
                <c:pt idx="1786">
                  <c:v>1341132.1664578281</c:v>
                </c:pt>
                <c:pt idx="1787">
                  <c:v>1325809.5074584708</c:v>
                </c:pt>
                <c:pt idx="1788">
                  <c:v>1310546.1605603341</c:v>
                </c:pt>
                <c:pt idx="1789">
                  <c:v>1295342.1257587615</c:v>
                </c:pt>
                <c:pt idx="1790">
                  <c:v>1279422.3494280595</c:v>
                </c:pt>
                <c:pt idx="1791">
                  <c:v>1263182.2549633216</c:v>
                </c:pt>
                <c:pt idx="1792">
                  <c:v>1247779.4508903753</c:v>
                </c:pt>
                <c:pt idx="1793">
                  <c:v>1231673.6567998305</c:v>
                </c:pt>
                <c:pt idx="1794">
                  <c:v>1215255.6556358468</c:v>
                </c:pt>
                <c:pt idx="1795">
                  <c:v>1198530.4778069258</c:v>
                </c:pt>
                <c:pt idx="1796">
                  <c:v>1182258.3586710971</c:v>
                </c:pt>
                <c:pt idx="1797">
                  <c:v>1165306.6078049596</c:v>
                </c:pt>
                <c:pt idx="1798">
                  <c:v>1148433.8227496482</c:v>
                </c:pt>
                <c:pt idx="1799">
                  <c:v>1131640.0035109837</c:v>
                </c:pt>
                <c:pt idx="1800">
                  <c:v>1114554.6057936735</c:v>
                </c:pt>
                <c:pt idx="1801">
                  <c:v>1096814.3384635914</c:v>
                </c:pt>
                <c:pt idx="1802">
                  <c:v>1080264.4358517136</c:v>
                </c:pt>
                <c:pt idx="1803">
                  <c:v>1063063.2902041543</c:v>
                </c:pt>
                <c:pt idx="1804">
                  <c:v>1063063.2902041543</c:v>
                </c:pt>
                <c:pt idx="1805">
                  <c:v>1027835.3977599181</c:v>
                </c:pt>
                <c:pt idx="1806">
                  <c:v>1018094.9741450604</c:v>
                </c:pt>
                <c:pt idx="1807">
                  <c:v>1023863.6454287916</c:v>
                </c:pt>
                <c:pt idx="1808">
                  <c:v>1053584.7695195116</c:v>
                </c:pt>
                <c:pt idx="1809">
                  <c:v>1053584.7695195116</c:v>
                </c:pt>
                <c:pt idx="1810">
                  <c:v>1060144.0146274399</c:v>
                </c:pt>
                <c:pt idx="1811">
                  <c:v>1056498.4297484625</c:v>
                </c:pt>
                <c:pt idx="1812">
                  <c:v>1054312.9506043624</c:v>
                </c:pt>
                <c:pt idx="1813">
                  <c:v>1041229.556305334</c:v>
                </c:pt>
                <c:pt idx="1814">
                  <c:v>977637.95165810734</c:v>
                </c:pt>
                <c:pt idx="1815">
                  <c:v>960957.31746172532</c:v>
                </c:pt>
                <c:pt idx="1816">
                  <c:v>954945.11011405848</c:v>
                </c:pt>
                <c:pt idx="1817">
                  <c:v>956005.26897585951</c:v>
                </c:pt>
                <c:pt idx="1818">
                  <c:v>960249.4140167255</c:v>
                </c:pt>
                <c:pt idx="1819">
                  <c:v>965562.49190121889</c:v>
                </c:pt>
                <c:pt idx="1820">
                  <c:v>971594.58693466149</c:v>
                </c:pt>
                <c:pt idx="1821">
                  <c:v>976926.38264037669</c:v>
                </c:pt>
                <c:pt idx="1822">
                  <c:v>981554.36942703091</c:v>
                </c:pt>
                <c:pt idx="1823">
                  <c:v>984405.63691430725</c:v>
                </c:pt>
                <c:pt idx="1824">
                  <c:v>987616.2959903013</c:v>
                </c:pt>
                <c:pt idx="1825">
                  <c:v>989401.36032062583</c:v>
                </c:pt>
                <c:pt idx="1826">
                  <c:v>990115.65901804715</c:v>
                </c:pt>
                <c:pt idx="1827">
                  <c:v>990115.65901804715</c:v>
                </c:pt>
                <c:pt idx="1828">
                  <c:v>991187.39953497425</c:v>
                </c:pt>
                <c:pt idx="1829">
                  <c:v>991902.08818763494</c:v>
                </c:pt>
                <c:pt idx="1830">
                  <c:v>991902.08818763494</c:v>
                </c:pt>
                <c:pt idx="1831">
                  <c:v>996909.27625866607</c:v>
                </c:pt>
                <c:pt idx="1832">
                  <c:v>999773.95818568766</c:v>
                </c:pt>
                <c:pt idx="1833">
                  <c:v>1003716.9708614238</c:v>
                </c:pt>
                <c:pt idx="1834">
                  <c:v>1006228.6174611654</c:v>
                </c:pt>
                <c:pt idx="1835">
                  <c:v>1007664.7019875236</c:v>
                </c:pt>
                <c:pt idx="1836">
                  <c:v>1009460.6850447599</c:v>
                </c:pt>
                <c:pt idx="1837">
                  <c:v>1012336.2857033499</c:v>
                </c:pt>
                <c:pt idx="1838">
                  <c:v>1015214.3820712809</c:v>
                </c:pt>
                <c:pt idx="1839">
                  <c:v>1017734.7636513878</c:v>
                </c:pt>
                <c:pt idx="1840">
                  <c:v>1021338.6233849451</c:v>
                </c:pt>
                <c:pt idx="1841">
                  <c:v>1131267.704423517</c:v>
                </c:pt>
                <c:pt idx="1842">
                  <c:v>1161550.2758079674</c:v>
                </c:pt>
                <c:pt idx="1843">
                  <c:v>1172830.9704340063</c:v>
                </c:pt>
                <c:pt idx="1844">
                  <c:v>1154423.9882647526</c:v>
                </c:pt>
                <c:pt idx="1845">
                  <c:v>1130523.2232343405</c:v>
                </c:pt>
                <c:pt idx="1846">
                  <c:v>1090184.9015208427</c:v>
                </c:pt>
                <c:pt idx="1847">
                  <c:v>1047401.5280674212</c:v>
                </c:pt>
                <c:pt idx="1848">
                  <c:v>1004793.156858068</c:v>
                </c:pt>
                <c:pt idx="1849">
                  <c:v>962727.75848978199</c:v>
                </c:pt>
                <c:pt idx="1850">
                  <c:v>953885.30220952816</c:v>
                </c:pt>
                <c:pt idx="1851">
                  <c:v>961665.37688695826</c:v>
                </c:pt>
                <c:pt idx="1852">
                  <c:v>977282.14765083976</c:v>
                </c:pt>
                <c:pt idx="1853">
                  <c:v>982266.95232675411</c:v>
                </c:pt>
                <c:pt idx="1854">
                  <c:v>985832.20654865727</c:v>
                </c:pt>
                <c:pt idx="1855">
                  <c:v>982979.69120671041</c:v>
                </c:pt>
                <c:pt idx="1856">
                  <c:v>983336.11913956702</c:v>
                </c:pt>
                <c:pt idx="1857">
                  <c:v>982979.69120671041</c:v>
                </c:pt>
                <c:pt idx="1858">
                  <c:v>981910.64137849025</c:v>
                </c:pt>
                <c:pt idx="1859">
                  <c:v>979773.59459968284</c:v>
                </c:pt>
                <c:pt idx="1860">
                  <c:v>977282.14765083976</c:v>
                </c:pt>
                <c:pt idx="1861">
                  <c:v>974437.11943691596</c:v>
                </c:pt>
                <c:pt idx="1862">
                  <c:v>971594.58693466149</c:v>
                </c:pt>
                <c:pt idx="1863">
                  <c:v>970174.25657482818</c:v>
                </c:pt>
                <c:pt idx="1864">
                  <c:v>968399.72102083266</c:v>
                </c:pt>
                <c:pt idx="1865">
                  <c:v>967690.17976941541</c:v>
                </c:pt>
                <c:pt idx="1866">
                  <c:v>965562.49190121889</c:v>
                </c:pt>
                <c:pt idx="1867">
                  <c:v>963436.20787025429</c:v>
                </c:pt>
                <c:pt idx="1868">
                  <c:v>960603.34624140523</c:v>
                </c:pt>
                <c:pt idx="1869">
                  <c:v>957419.36006350443</c:v>
                </c:pt>
                <c:pt idx="1870">
                  <c:v>953178.95858548582</c:v>
                </c:pt>
                <c:pt idx="1871">
                  <c:v>949649.58018739708</c:v>
                </c:pt>
                <c:pt idx="1872">
                  <c:v>946828.88514595106</c:v>
                </c:pt>
                <c:pt idx="1873">
                  <c:v>943658.58637378551</c:v>
                </c:pt>
                <c:pt idx="1874">
                  <c:v>940843.19471148774</c:v>
                </c:pt>
                <c:pt idx="1875">
                  <c:v>939084.84227722511</c:v>
                </c:pt>
                <c:pt idx="1876">
                  <c:v>938381.77427300252</c:v>
                </c:pt>
                <c:pt idx="1877">
                  <c:v>944715.00167041086</c:v>
                </c:pt>
                <c:pt idx="1878">
                  <c:v>983692.58606922813</c:v>
                </c:pt>
                <c:pt idx="1879">
                  <c:v>1006946.5817324817</c:v>
                </c:pt>
                <c:pt idx="1880">
                  <c:v>1025307.3730668984</c:v>
                </c:pt>
                <c:pt idx="1881">
                  <c:v>1040504.1828926187</c:v>
                </c:pt>
                <c:pt idx="1882">
                  <c:v>1072202.1120076533</c:v>
                </c:pt>
                <c:pt idx="1883">
                  <c:v>1086139.7987208329</c:v>
                </c:pt>
                <c:pt idx="1884">
                  <c:v>1089449.0773265716</c:v>
                </c:pt>
                <c:pt idx="1885">
                  <c:v>1089816.9699241407</c:v>
                </c:pt>
                <c:pt idx="1886">
                  <c:v>1092025.1444296446</c:v>
                </c:pt>
                <c:pt idx="1887">
                  <c:v>1096814.3384635914</c:v>
                </c:pt>
                <c:pt idx="1888">
                  <c:v>1095340.0383819826</c:v>
                </c:pt>
                <c:pt idx="1889">
                  <c:v>1104564.6502077579</c:v>
                </c:pt>
                <c:pt idx="1890">
                  <c:v>1114925.1500854734</c:v>
                </c:pt>
                <c:pt idx="1891">
                  <c:v>1124572.9890745133</c:v>
                </c:pt>
                <c:pt idx="1892">
                  <c:v>1131640.0035109837</c:v>
                </c:pt>
                <c:pt idx="1893">
                  <c:v>1139467.2922976315</c:v>
                </c:pt>
                <c:pt idx="1894">
                  <c:v>1146937.8411897924</c:v>
                </c:pt>
                <c:pt idx="1895">
                  <c:v>1155173.4608737752</c:v>
                </c:pt>
                <c:pt idx="1896">
                  <c:v>1163052.3406609427</c:v>
                </c:pt>
                <c:pt idx="1897">
                  <c:v>1164179.2987519875</c:v>
                </c:pt>
                <c:pt idx="1898">
                  <c:v>1167186.236132402</c:v>
                </c:pt>
                <c:pt idx="1899">
                  <c:v>1169819.3536011968</c:v>
                </c:pt>
                <c:pt idx="1900">
                  <c:v>1175468.1824264117</c:v>
                </c:pt>
                <c:pt idx="1901">
                  <c:v>1175468.1824264117</c:v>
                </c:pt>
                <c:pt idx="1902">
                  <c:v>1174714.4983080216</c:v>
                </c:pt>
                <c:pt idx="1903">
                  <c:v>1174337.7147440333</c:v>
                </c:pt>
                <c:pt idx="1904">
                  <c:v>1173584.2645983212</c:v>
                </c:pt>
                <c:pt idx="1905">
                  <c:v>1172830.9704340063</c:v>
                </c:pt>
                <c:pt idx="1906">
                  <c:v>1171701.3216565829</c:v>
                </c:pt>
                <c:pt idx="1907">
                  <c:v>1171324.8500530608</c:v>
                </c:pt>
                <c:pt idx="1908">
                  <c:v>1170572.0238341019</c:v>
                </c:pt>
                <c:pt idx="1909">
                  <c:v>1168690.6407109927</c:v>
                </c:pt>
                <c:pt idx="1910">
                  <c:v>1167562.2787838802</c:v>
                </c:pt>
                <c:pt idx="1911">
                  <c:v>1165682.4554770719</c:v>
                </c:pt>
                <c:pt idx="1912">
                  <c:v>1164179.2987519875</c:v>
                </c:pt>
                <c:pt idx="1913">
                  <c:v>1161925.7335271686</c:v>
                </c:pt>
                <c:pt idx="1914">
                  <c:v>1160048.8348829094</c:v>
                </c:pt>
                <c:pt idx="1915">
                  <c:v>1157797.8433587123</c:v>
                </c:pt>
                <c:pt idx="1916">
                  <c:v>1158172.9111238383</c:v>
                </c:pt>
                <c:pt idx="1917">
                  <c:v>1158172.9111238383</c:v>
                </c:pt>
                <c:pt idx="1918">
                  <c:v>1159673.5721395817</c:v>
                </c:pt>
                <c:pt idx="1919">
                  <c:v>1161925.7335271686</c:v>
                </c:pt>
                <c:pt idx="1920">
                  <c:v>1164555.0294406712</c:v>
                </c:pt>
                <c:pt idx="1921">
                  <c:v>1167938.3604298346</c:v>
                </c:pt>
                <c:pt idx="1922">
                  <c:v>1173207.5980177615</c:v>
                </c:pt>
                <c:pt idx="1923">
                  <c:v>1181125.7852334529</c:v>
                </c:pt>
                <c:pt idx="1924">
                  <c:v>1195118.7191228382</c:v>
                </c:pt>
                <c:pt idx="1925">
                  <c:v>1220974.6762970462</c:v>
                </c:pt>
                <c:pt idx="1926">
                  <c:v>1256243.2720279321</c:v>
                </c:pt>
                <c:pt idx="1927">
                  <c:v>1293397.1800294239</c:v>
                </c:pt>
                <c:pt idx="1928">
                  <c:v>1293397.1800294239</c:v>
                </c:pt>
                <c:pt idx="1929">
                  <c:v>1328947.7815595455</c:v>
                </c:pt>
                <c:pt idx="1930">
                  <c:v>1345464.6658268757</c:v>
                </c:pt>
                <c:pt idx="1931">
                  <c:v>1364425.3351923544</c:v>
                </c:pt>
                <c:pt idx="1932">
                  <c:v>1370368.9697233494</c:v>
                </c:pt>
                <c:pt idx="1933">
                  <c:v>1381487.2294559609</c:v>
                </c:pt>
                <c:pt idx="1934">
                  <c:v>1391041.4995381143</c:v>
                </c:pt>
                <c:pt idx="1935">
                  <c:v>1415025.443311315</c:v>
                </c:pt>
                <c:pt idx="1936">
                  <c:v>1414624.5605475269</c:v>
                </c:pt>
                <c:pt idx="1937">
                  <c:v>1404215.2961331885</c:v>
                </c:pt>
                <c:pt idx="1938">
                  <c:v>1441569.9245990254</c:v>
                </c:pt>
                <c:pt idx="1939">
                  <c:v>1441166.4681357797</c:v>
                </c:pt>
                <c:pt idx="1940">
                  <c:v>1429885.5193285272</c:v>
                </c:pt>
                <c:pt idx="1941">
                  <c:v>1429885.5193285272</c:v>
                </c:pt>
                <c:pt idx="1942">
                  <c:v>1405815.0056260638</c:v>
                </c:pt>
                <c:pt idx="1943">
                  <c:v>1400618.2310066652</c:v>
                </c:pt>
                <c:pt idx="1944">
                  <c:v>1403415.6753576826</c:v>
                </c:pt>
                <c:pt idx="1945">
                  <c:v>1402216.5366634727</c:v>
                </c:pt>
                <c:pt idx="1946">
                  <c:v>1408615.9985663835</c:v>
                </c:pt>
                <c:pt idx="1947">
                  <c:v>1411819.4730835967</c:v>
                </c:pt>
                <c:pt idx="1948">
                  <c:v>1414223.7167805433</c:v>
                </c:pt>
                <c:pt idx="1949">
                  <c:v>1414223.7167805433</c:v>
                </c:pt>
                <c:pt idx="1950">
                  <c:v>1414624.5605475269</c:v>
                </c:pt>
                <c:pt idx="1951">
                  <c:v>1419839.0781052876</c:v>
                </c:pt>
                <c:pt idx="1952">
                  <c:v>1427070.0590731576</c:v>
                </c:pt>
                <c:pt idx="1953">
                  <c:v>1436328.0322263017</c:v>
                </c:pt>
                <c:pt idx="1954">
                  <c:v>1449647.2429053392</c:v>
                </c:pt>
                <c:pt idx="1955">
                  <c:v>1465442.8778868169</c:v>
                </c:pt>
                <c:pt idx="1956">
                  <c:v>1475599.4812969584</c:v>
                </c:pt>
                <c:pt idx="1957">
                  <c:v>1482519.8929966427</c:v>
                </c:pt>
                <c:pt idx="1958">
                  <c:v>1490267.8072277922</c:v>
                </c:pt>
                <c:pt idx="1959">
                  <c:v>1503758.1689970102</c:v>
                </c:pt>
                <c:pt idx="1960">
                  <c:v>1518934.2252607457</c:v>
                </c:pt>
                <c:pt idx="1961">
                  <c:v>1531690.4006456025</c:v>
                </c:pt>
                <c:pt idx="1962">
                  <c:v>1544484.0506720357</c:v>
                </c:pt>
                <c:pt idx="1963">
                  <c:v>1558973.5340094194</c:v>
                </c:pt>
                <c:pt idx="1964">
                  <c:v>1573094.7737884708</c:v>
                </c:pt>
                <c:pt idx="1965">
                  <c:v>1585174.9830134213</c:v>
                </c:pt>
                <c:pt idx="1966">
                  <c:v>1597706.2621642835</c:v>
                </c:pt>
                <c:pt idx="1967">
                  <c:v>1613209.8413282074</c:v>
                </c:pt>
                <c:pt idx="1968">
                  <c:v>1628345.6448779907</c:v>
                </c:pt>
                <c:pt idx="1969">
                  <c:v>1666406.2580326572</c:v>
                </c:pt>
                <c:pt idx="1970">
                  <c:v>1676183.5337767843</c:v>
                </c:pt>
                <c:pt idx="1971">
                  <c:v>1684702.2807353642</c:v>
                </c:pt>
                <c:pt idx="1972">
                  <c:v>1692382.4894451536</c:v>
                </c:pt>
                <c:pt idx="1973">
                  <c:v>1703070.4060499556</c:v>
                </c:pt>
                <c:pt idx="1974">
                  <c:v>1719362.716859905</c:v>
                </c:pt>
                <c:pt idx="1975">
                  <c:v>1734418.6093087774</c:v>
                </c:pt>
                <c:pt idx="1976">
                  <c:v>1748657.9179565888</c:v>
                </c:pt>
                <c:pt idx="1977">
                  <c:v>1761639.5947139245</c:v>
                </c:pt>
                <c:pt idx="1978">
                  <c:v>1774656.3673892524</c:v>
                </c:pt>
                <c:pt idx="1979">
                  <c:v>1786401.4698076062</c:v>
                </c:pt>
                <c:pt idx="1980">
                  <c:v>1795556.2031781301</c:v>
                </c:pt>
                <c:pt idx="1981">
                  <c:v>1804728.1335492153</c:v>
                </c:pt>
                <c:pt idx="1982">
                  <c:v>1815669.5206672885</c:v>
                </c:pt>
                <c:pt idx="1983">
                  <c:v>1833226.4341611881</c:v>
                </c:pt>
                <c:pt idx="1984">
                  <c:v>1858794.7838346008</c:v>
                </c:pt>
                <c:pt idx="1985">
                  <c:v>1895166.9742329977</c:v>
                </c:pt>
                <c:pt idx="1986">
                  <c:v>1935838.1870994344</c:v>
                </c:pt>
                <c:pt idx="1987">
                  <c:v>1963282.0907840505</c:v>
                </c:pt>
                <c:pt idx="1988">
                  <c:v>2001765.5627697241</c:v>
                </c:pt>
                <c:pt idx="1989">
                  <c:v>2032755.1947627217</c:v>
                </c:pt>
                <c:pt idx="1990">
                  <c:v>2061627.0921227988</c:v>
                </c:pt>
                <c:pt idx="1991">
                  <c:v>2095275.4038188141</c:v>
                </c:pt>
                <c:pt idx="1992">
                  <c:v>2136579.8062388785</c:v>
                </c:pt>
                <c:pt idx="1993">
                  <c:v>2185706.8880065344</c:v>
                </c:pt>
                <c:pt idx="1994">
                  <c:v>2249502.0053617191</c:v>
                </c:pt>
                <c:pt idx="1995">
                  <c:v>2313046.9870241359</c:v>
                </c:pt>
                <c:pt idx="1996">
                  <c:v>2363701.3261311222</c:v>
                </c:pt>
                <c:pt idx="1997">
                  <c:v>2413320.0735179707</c:v>
                </c:pt>
                <c:pt idx="1998">
                  <c:v>2470735.2859014645</c:v>
                </c:pt>
                <c:pt idx="1999">
                  <c:v>2533164.0346418135</c:v>
                </c:pt>
                <c:pt idx="2000">
                  <c:v>2595709.0584631078</c:v>
                </c:pt>
                <c:pt idx="2001">
                  <c:v>2645677.0990288351</c:v>
                </c:pt>
                <c:pt idx="2002">
                  <c:v>2686844.3182401825</c:v>
                </c:pt>
                <c:pt idx="2003">
                  <c:v>2724677.5155200157</c:v>
                </c:pt>
                <c:pt idx="2004">
                  <c:v>2762724.2519590072</c:v>
                </c:pt>
                <c:pt idx="2005">
                  <c:v>2798910.9451859258</c:v>
                </c:pt>
                <c:pt idx="2006">
                  <c:v>2835288.7161879335</c:v>
                </c:pt>
                <c:pt idx="2007">
                  <c:v>2866621.7450681143</c:v>
                </c:pt>
                <c:pt idx="2008">
                  <c:v>2895467.0113616157</c:v>
                </c:pt>
                <c:pt idx="2009">
                  <c:v>2928124.9299144838</c:v>
                </c:pt>
                <c:pt idx="2010">
                  <c:v>2932878.0545620248</c:v>
                </c:pt>
                <c:pt idx="2011">
                  <c:v>2978987.7712063026</c:v>
                </c:pt>
                <c:pt idx="2012">
                  <c:v>2989096.9777561259</c:v>
                </c:pt>
                <c:pt idx="2013">
                  <c:v>2995488.9929434285</c:v>
                </c:pt>
                <c:pt idx="2014">
                  <c:v>2997620.9125271998</c:v>
                </c:pt>
                <c:pt idx="2015">
                  <c:v>2997087.8741389606</c:v>
                </c:pt>
                <c:pt idx="2016">
                  <c:v>2996021.9143459108</c:v>
                </c:pt>
                <c:pt idx="2017">
                  <c:v>2993357.6972875744</c:v>
                </c:pt>
                <c:pt idx="2018">
                  <c:v>2991759.634995833</c:v>
                </c:pt>
                <c:pt idx="2019">
                  <c:v>2993890.4627063312</c:v>
                </c:pt>
                <c:pt idx="2020">
                  <c:v>2993890.4627063312</c:v>
                </c:pt>
                <c:pt idx="2021">
                  <c:v>2989096.9777561259</c:v>
                </c:pt>
                <c:pt idx="2022">
                  <c:v>2982710.5779154226</c:v>
                </c:pt>
                <c:pt idx="2023">
                  <c:v>2975798.3148493804</c:v>
                </c:pt>
                <c:pt idx="2024">
                  <c:v>2969423.613648396</c:v>
                </c:pt>
                <c:pt idx="2025">
                  <c:v>2961993.5594196431</c:v>
                </c:pt>
                <c:pt idx="2026">
                  <c:v>2954571.1483049672</c:v>
                </c:pt>
                <c:pt idx="2027">
                  <c:v>2947685.7531140558</c:v>
                </c:pt>
                <c:pt idx="2028">
                  <c:v>2945568.4958247002</c:v>
                </c:pt>
                <c:pt idx="2029">
                  <c:v>2945568.4958247002</c:v>
                </c:pt>
                <c:pt idx="2030">
                  <c:v>2947156.3802985474</c:v>
                </c:pt>
                <c:pt idx="2031">
                  <c:v>2946627.0464775153</c:v>
                </c:pt>
                <c:pt idx="2032">
                  <c:v>2945039.2789905891</c:v>
                </c:pt>
                <c:pt idx="2033">
                  <c:v>2943451.8624609336</c:v>
                </c:pt>
                <c:pt idx="2034">
                  <c:v>2940278.0822815839</c:v>
                </c:pt>
                <c:pt idx="2035">
                  <c:v>2938163.0087387748</c:v>
                </c:pt>
                <c:pt idx="2036">
                  <c:v>2933934.7334334161</c:v>
                </c:pt>
                <c:pt idx="2037">
                  <c:v>2929708.9538385626</c:v>
                </c:pt>
                <c:pt idx="2038">
                  <c:v>2925485.6699530501</c:v>
                </c:pt>
                <c:pt idx="2039">
                  <c:v>2919682.7296353877</c:v>
                </c:pt>
                <c:pt idx="2040">
                  <c:v>2914411.4238698967</c:v>
                </c:pt>
                <c:pt idx="2041">
                  <c:v>2908617.4915055744</c:v>
                </c:pt>
                <c:pt idx="2042">
                  <c:v>2902302.2193904035</c:v>
                </c:pt>
                <c:pt idx="2043">
                  <c:v>2894416.0258292686</c:v>
                </c:pt>
                <c:pt idx="2044">
                  <c:v>2887588.4219165891</c:v>
                </c:pt>
                <c:pt idx="2045">
                  <c:v>2878669.9606431648</c:v>
                </c:pt>
                <c:pt idx="2046">
                  <c:v>2870286.4095394034</c:v>
                </c:pt>
                <c:pt idx="2047">
                  <c:v>2860343.9085988794</c:v>
                </c:pt>
                <c:pt idx="2048">
                  <c:v>2850937.6826696098</c:v>
                </c:pt>
                <c:pt idx="2049">
                  <c:v>2841544.0912707709</c:v>
                </c:pt>
                <c:pt idx="2050">
                  <c:v>2831642.3405869864</c:v>
                </c:pt>
                <c:pt idx="2051">
                  <c:v>2821754.667267669</c:v>
                </c:pt>
                <c:pt idx="2052">
                  <c:v>2812400.3832961898</c:v>
                </c:pt>
                <c:pt idx="2053">
                  <c:v>2801503.0206367373</c:v>
                </c:pt>
                <c:pt idx="2054">
                  <c:v>2789587.5456219073</c:v>
                </c:pt>
                <c:pt idx="2055">
                  <c:v>2741103.953353595</c:v>
                </c:pt>
                <c:pt idx="2056">
                  <c:v>2736993.6003303155</c:v>
                </c:pt>
                <c:pt idx="2057">
                  <c:v>2732372.4363336805</c:v>
                </c:pt>
                <c:pt idx="2058">
                  <c:v>2729806.4878431614</c:v>
                </c:pt>
                <c:pt idx="2059">
                  <c:v>2727754.4309676159</c:v>
                </c:pt>
                <c:pt idx="2060">
                  <c:v>2723652.1890026052</c:v>
                </c:pt>
                <c:pt idx="2061">
                  <c:v>2719552.4427457713</c:v>
                </c:pt>
                <c:pt idx="2062">
                  <c:v>2714431.2695157714</c:v>
                </c:pt>
                <c:pt idx="2063">
                  <c:v>2708802.4829397909</c:v>
                </c:pt>
                <c:pt idx="2064">
                  <c:v>2703689.4987593405</c:v>
                </c:pt>
                <c:pt idx="2065">
                  <c:v>2696537.8721419256</c:v>
                </c:pt>
                <c:pt idx="2066">
                  <c:v>2688373.9434927702</c:v>
                </c:pt>
                <c:pt idx="2067">
                  <c:v>2680729.3268304784</c:v>
                </c:pt>
                <c:pt idx="2068">
                  <c:v>2673093.4841441922</c:v>
                </c:pt>
                <c:pt idx="2069">
                  <c:v>2665974.6137168258</c:v>
                </c:pt>
                <c:pt idx="2070">
                  <c:v>2654803.2595368568</c:v>
                </c:pt>
                <c:pt idx="2071">
                  <c:v>2643144.2966824397</c:v>
                </c:pt>
                <c:pt idx="2072">
                  <c:v>2631000.4158411175</c:v>
                </c:pt>
                <c:pt idx="2073">
                  <c:v>2618878.9963861927</c:v>
                </c:pt>
                <c:pt idx="2074">
                  <c:v>2607283.7131249253</c:v>
                </c:pt>
                <c:pt idx="2075">
                  <c:v>2595206.2805532478</c:v>
                </c:pt>
                <c:pt idx="2076">
                  <c:v>2582649.5063467883</c:v>
                </c:pt>
                <c:pt idx="2077">
                  <c:v>2570617.9324397817</c:v>
                </c:pt>
                <c:pt idx="2078">
                  <c:v>2557609.0744265821</c:v>
                </c:pt>
                <c:pt idx="2079">
                  <c:v>2555610.0513832644</c:v>
                </c:pt>
                <c:pt idx="2080">
                  <c:v>2555610.0513832644</c:v>
                </c:pt>
                <c:pt idx="2081">
                  <c:v>2539141.9180040248</c:v>
                </c:pt>
                <c:pt idx="2082">
                  <c:v>2529181.8987065926</c:v>
                </c:pt>
                <c:pt idx="2083">
                  <c:v>2520231.2177850399</c:v>
                </c:pt>
                <c:pt idx="2084">
                  <c:v>2511789.3980629742</c:v>
                </c:pt>
                <c:pt idx="2085">
                  <c:v>2501872.2737755161</c:v>
                </c:pt>
                <c:pt idx="2086">
                  <c:v>2488014.5047197584</c:v>
                </c:pt>
                <c:pt idx="2087">
                  <c:v>2470735.2859014645</c:v>
                </c:pt>
                <c:pt idx="2088">
                  <c:v>2454487.2039277107</c:v>
                </c:pt>
                <c:pt idx="2089">
                  <c:v>2437791.1716641393</c:v>
                </c:pt>
                <c:pt idx="2090">
                  <c:v>2421629.3086588848</c:v>
                </c:pt>
                <c:pt idx="2091">
                  <c:v>2405022.1080647316</c:v>
                </c:pt>
                <c:pt idx="2092">
                  <c:v>2386028.1821270473</c:v>
                </c:pt>
                <c:pt idx="2093">
                  <c:v>2368063.1312984042</c:v>
                </c:pt>
                <c:pt idx="2094">
                  <c:v>2348218.2665588334</c:v>
                </c:pt>
                <c:pt idx="2095">
                  <c:v>2327957.3498212267</c:v>
                </c:pt>
                <c:pt idx="2096">
                  <c:v>2308245.1866439078</c:v>
                </c:pt>
                <c:pt idx="2097">
                  <c:v>2285250.82650478</c:v>
                </c:pt>
                <c:pt idx="2098">
                  <c:v>2262346.3119135704</c:v>
                </c:pt>
                <c:pt idx="2099">
                  <c:v>2137045.6554437988</c:v>
                </c:pt>
                <c:pt idx="2100">
                  <c:v>2113800.9646348655</c:v>
                </c:pt>
                <c:pt idx="2101">
                  <c:v>2092039.8454298265</c:v>
                </c:pt>
                <c:pt idx="2102">
                  <c:v>2069904.633348342</c:v>
                </c:pt>
                <c:pt idx="2103">
                  <c:v>2048317.6288916729</c:v>
                </c:pt>
                <c:pt idx="2104">
                  <c:v>2026360.2361257654</c:v>
                </c:pt>
                <c:pt idx="2105">
                  <c:v>2004038.0703948904</c:v>
                </c:pt>
                <c:pt idx="2106">
                  <c:v>1975023.5962239094</c:v>
                </c:pt>
                <c:pt idx="2107">
                  <c:v>1953817.8114208858</c:v>
                </c:pt>
                <c:pt idx="2108">
                  <c:v>1931353.029885795</c:v>
                </c:pt>
                <c:pt idx="2109">
                  <c:v>1908539.3855383154</c:v>
                </c:pt>
                <c:pt idx="2110">
                  <c:v>1886271.5310940985</c:v>
                </c:pt>
                <c:pt idx="2111">
                  <c:v>1863658.752378542</c:v>
                </c:pt>
                <c:pt idx="2112">
                  <c:v>1841147.4008660298</c:v>
                </c:pt>
                <c:pt idx="2113">
                  <c:v>1817422.404345125</c:v>
                </c:pt>
                <c:pt idx="2114">
                  <c:v>1792502.7146085631</c:v>
                </c:pt>
                <c:pt idx="2115">
                  <c:v>1767709.7211382352</c:v>
                </c:pt>
                <c:pt idx="2116">
                  <c:v>1743906.7632902879</c:v>
                </c:pt>
                <c:pt idx="2117">
                  <c:v>1719362.716859905</c:v>
                </c:pt>
                <c:pt idx="2118">
                  <c:v>1693663.7525865808</c:v>
                </c:pt>
                <c:pt idx="2119">
                  <c:v>1667680.3850056604</c:v>
                </c:pt>
                <c:pt idx="2120">
                  <c:v>1642686.9750546757</c:v>
                </c:pt>
                <c:pt idx="2121">
                  <c:v>1616568.9857373945</c:v>
                </c:pt>
                <c:pt idx="2122">
                  <c:v>1591853.9644032717</c:v>
                </c:pt>
                <c:pt idx="2123">
                  <c:v>1563122.1603706945</c:v>
                </c:pt>
                <c:pt idx="2124">
                  <c:v>1537050.9172196034</c:v>
                </c:pt>
                <c:pt idx="2125">
                  <c:v>1509904.1899887379</c:v>
                </c:pt>
                <c:pt idx="2126">
                  <c:v>1482927.3269977421</c:v>
                </c:pt>
                <c:pt idx="2127">
                  <c:v>1456120.3282466158</c:v>
                </c:pt>
                <c:pt idx="2128">
                  <c:v>1428678.659532452</c:v>
                </c:pt>
                <c:pt idx="2129">
                  <c:v>1407815.5198937748</c:v>
                </c:pt>
                <c:pt idx="2130">
                  <c:v>1387456.0160620604</c:v>
                </c:pt>
                <c:pt idx="2131">
                  <c:v>1366405.5718155578</c:v>
                </c:pt>
                <c:pt idx="2132">
                  <c:v>1345070.6072710454</c:v>
                </c:pt>
                <c:pt idx="2133">
                  <c:v>1324241.3062998094</c:v>
                </c:pt>
                <c:pt idx="2134">
                  <c:v>1302352.0024470054</c:v>
                </c:pt>
                <c:pt idx="2135">
                  <c:v>1286791.6567006614</c:v>
                </c:pt>
                <c:pt idx="2136">
                  <c:v>1275936.538358219</c:v>
                </c:pt>
                <c:pt idx="2137">
                  <c:v>1270520.4438557848</c:v>
                </c:pt>
                <c:pt idx="2138">
                  <c:v>1270907.0542757399</c:v>
                </c:pt>
                <c:pt idx="2139">
                  <c:v>1270907.0542757399</c:v>
                </c:pt>
                <c:pt idx="2140">
                  <c:v>1270907.0542757399</c:v>
                </c:pt>
                <c:pt idx="2141">
                  <c:v>1270133.8724279776</c:v>
                </c:pt>
                <c:pt idx="2142">
                  <c:v>1270520.4438557848</c:v>
                </c:pt>
                <c:pt idx="2143">
                  <c:v>1270133.8724279776</c:v>
                </c:pt>
                <c:pt idx="2144">
                  <c:v>1270133.8724279776</c:v>
                </c:pt>
                <c:pt idx="2145">
                  <c:v>1272840.6913229264</c:v>
                </c:pt>
                <c:pt idx="2146">
                  <c:v>1273227.5357167237</c:v>
                </c:pt>
                <c:pt idx="2147">
                  <c:v>1274001.3414947316</c:v>
                </c:pt>
                <c:pt idx="2148">
                  <c:v>1274388.302876614</c:v>
                </c:pt>
                <c:pt idx="2149">
                  <c:v>1274388.302876614</c:v>
                </c:pt>
                <c:pt idx="2150">
                  <c:v>1270133.8724279776</c:v>
                </c:pt>
                <c:pt idx="2151">
                  <c:v>1263954.0329773445</c:v>
                </c:pt>
                <c:pt idx="2152">
                  <c:v>1258169.4999348838</c:v>
                </c:pt>
                <c:pt idx="2153">
                  <c:v>1253163.3351405617</c:v>
                </c:pt>
                <c:pt idx="2154">
                  <c:v>1249701.3892955147</c:v>
                </c:pt>
                <c:pt idx="2155">
                  <c:v>1249701.3892955147</c:v>
                </c:pt>
                <c:pt idx="2156">
                  <c:v>1238567.7169635892</c:v>
                </c:pt>
                <c:pt idx="2157">
                  <c:v>1232821.7894304544</c:v>
                </c:pt>
                <c:pt idx="2158">
                  <c:v>1229378.4444208723</c:v>
                </c:pt>
                <c:pt idx="2159">
                  <c:v>1228231.3646702096</c:v>
                </c:pt>
                <c:pt idx="2160">
                  <c:v>1225938.258045353</c:v>
                </c:pt>
                <c:pt idx="2161">
                  <c:v>1224028.4082328435</c:v>
                </c:pt>
                <c:pt idx="2162">
                  <c:v>1221737.8753086086</c:v>
                </c:pt>
                <c:pt idx="2163">
                  <c:v>1219448.7462216057</c:v>
                </c:pt>
                <c:pt idx="2164">
                  <c:v>1219448.7462216057</c:v>
                </c:pt>
                <c:pt idx="2165">
                  <c:v>1219830.1702470053</c:v>
                </c:pt>
                <c:pt idx="2166">
                  <c:v>1220211.6332668811</c:v>
                </c:pt>
                <c:pt idx="2167">
                  <c:v>1219830.1702470053</c:v>
                </c:pt>
                <c:pt idx="2168">
                  <c:v>1220211.6332668811</c:v>
                </c:pt>
                <c:pt idx="2169">
                  <c:v>1220593.1352847256</c:v>
                </c:pt>
                <c:pt idx="2170">
                  <c:v>1220593.1352847256</c:v>
                </c:pt>
                <c:pt idx="2171">
                  <c:v>1220593.1352847256</c:v>
                </c:pt>
                <c:pt idx="2172">
                  <c:v>1221356.2563061714</c:v>
                </c:pt>
                <c:pt idx="2173">
                  <c:v>1221737.8753086086</c:v>
                </c:pt>
                <c:pt idx="2174">
                  <c:v>1222119.5333078504</c:v>
                </c:pt>
                <c:pt idx="2175">
                  <c:v>1223264.7412759252</c:v>
                </c:pt>
                <c:pt idx="2176">
                  <c:v>1225174.2011331953</c:v>
                </c:pt>
                <c:pt idx="2177">
                  <c:v>1226320.3449943103</c:v>
                </c:pt>
                <c:pt idx="2178">
                  <c:v>1227466.839812696</c:v>
                </c:pt>
                <c:pt idx="2179">
                  <c:v>1228231.3646702096</c:v>
                </c:pt>
                <c:pt idx="2180">
                  <c:v>1232821.7894304544</c:v>
                </c:pt>
                <c:pt idx="2181">
                  <c:v>1264725.9669704363</c:v>
                </c:pt>
                <c:pt idx="2182">
                  <c:v>1277485.3977689054</c:v>
                </c:pt>
                <c:pt idx="2183">
                  <c:v>1263954.0329773445</c:v>
                </c:pt>
                <c:pt idx="2184">
                  <c:v>1251239.6419385914</c:v>
                </c:pt>
                <c:pt idx="2185">
                  <c:v>1235502.1304055117</c:v>
                </c:pt>
                <c:pt idx="2186">
                  <c:v>1226702.4709389079</c:v>
                </c:pt>
                <c:pt idx="2187">
                  <c:v>1227084.6358791459</c:v>
                </c:pt>
                <c:pt idx="2188">
                  <c:v>1231673.6567998305</c:v>
                </c:pt>
                <c:pt idx="2189">
                  <c:v>1232439.0395579394</c:v>
                </c:pt>
                <c:pt idx="2190">
                  <c:v>1232821.7894304544</c:v>
                </c:pt>
                <c:pt idx="2191">
                  <c:v>1232439.0395579394</c:v>
                </c:pt>
                <c:pt idx="2192">
                  <c:v>1232439.0395579394</c:v>
                </c:pt>
                <c:pt idx="2193">
                  <c:v>1232821.7894304544</c:v>
                </c:pt>
                <c:pt idx="2194">
                  <c:v>1234736.1237206496</c:v>
                </c:pt>
                <c:pt idx="2195">
                  <c:v>1236651.4328971971</c:v>
                </c:pt>
                <c:pt idx="2196">
                  <c:v>1237417.8295372985</c:v>
                </c:pt>
                <c:pt idx="2197">
                  <c:v>1239717.9553459864</c:v>
                </c:pt>
                <c:pt idx="2198">
                  <c:v>1250085.8939613681</c:v>
                </c:pt>
                <c:pt idx="2199">
                  <c:v>1253933.0853894353</c:v>
                </c:pt>
                <c:pt idx="2200">
                  <c:v>1255088.0032288842</c:v>
                </c:pt>
                <c:pt idx="2201">
                  <c:v>1255858.143431833</c:v>
                </c:pt>
                <c:pt idx="2202">
                  <c:v>1258169.4999348838</c:v>
                </c:pt>
                <c:pt idx="2203">
                  <c:v>1254702.9916208703</c:v>
                </c:pt>
                <c:pt idx="2204">
                  <c:v>1247010.9484950081</c:v>
                </c:pt>
                <c:pt idx="2205">
                  <c:v>1247010.9484950081</c:v>
                </c:pt>
                <c:pt idx="2206">
                  <c:v>1236268.2930706069</c:v>
                </c:pt>
                <c:pt idx="2207">
                  <c:v>1232056.3286810648</c:v>
                </c:pt>
                <c:pt idx="2208">
                  <c:v>1228996.0455102846</c:v>
                </c:pt>
                <c:pt idx="2209">
                  <c:v>1227084.6358791459</c:v>
                </c:pt>
                <c:pt idx="2210">
                  <c:v>1224792.2311699949</c:v>
                </c:pt>
                <c:pt idx="2211">
                  <c:v>1222119.5333078504</c:v>
                </c:pt>
                <c:pt idx="2212">
                  <c:v>1219830.1702470053</c:v>
                </c:pt>
                <c:pt idx="2213">
                  <c:v>1217161.0209695064</c:v>
                </c:pt>
                <c:pt idx="2214">
                  <c:v>1215636.6507103667</c:v>
                </c:pt>
                <c:pt idx="2215">
                  <c:v>1214874.6995558031</c:v>
                </c:pt>
                <c:pt idx="2216">
                  <c:v>1212589.7819781676</c:v>
                </c:pt>
                <c:pt idx="2217">
                  <c:v>1212589.7819781676</c:v>
                </c:pt>
                <c:pt idx="2218">
                  <c:v>1212970.5040855333</c:v>
                </c:pt>
                <c:pt idx="2219">
                  <c:v>1213732.0652860217</c:v>
                </c:pt>
                <c:pt idx="2220">
                  <c:v>1213732.0652860217</c:v>
                </c:pt>
                <c:pt idx="2221">
                  <c:v>1214112.9043803085</c:v>
                </c:pt>
                <c:pt idx="2222">
                  <c:v>1214493.7824702356</c:v>
                </c:pt>
                <c:pt idx="2223">
                  <c:v>1214493.7824702356</c:v>
                </c:pt>
                <c:pt idx="2224">
                  <c:v>1216017.6847816911</c:v>
                </c:pt>
                <c:pt idx="2225">
                  <c:v>1216017.6847816911</c:v>
                </c:pt>
                <c:pt idx="2226">
                  <c:v>1215255.6556358468</c:v>
                </c:pt>
                <c:pt idx="2227">
                  <c:v>1214493.7824702356</c:v>
                </c:pt>
                <c:pt idx="2228">
                  <c:v>1214493.7824702356</c:v>
                </c:pt>
                <c:pt idx="2229">
                  <c:v>1214493.7824702356</c:v>
                </c:pt>
                <c:pt idx="2230">
                  <c:v>1212970.5040855333</c:v>
                </c:pt>
                <c:pt idx="2231">
                  <c:v>1212970.5040855333</c:v>
                </c:pt>
                <c:pt idx="2232">
                  <c:v>1214112.9043803085</c:v>
                </c:pt>
                <c:pt idx="2233">
                  <c:v>1214112.9043803085</c:v>
                </c:pt>
                <c:pt idx="2234">
                  <c:v>1212970.5040855333</c:v>
                </c:pt>
                <c:pt idx="2235">
                  <c:v>1212970.5040855333</c:v>
                </c:pt>
                <c:pt idx="2236">
                  <c:v>1212589.7819781676</c:v>
                </c:pt>
                <c:pt idx="2237">
                  <c:v>1212209.0988652781</c:v>
                </c:pt>
                <c:pt idx="2238">
                  <c:v>1213732.0652860217</c:v>
                </c:pt>
                <c:pt idx="2239">
                  <c:v>1213351.2651873752</c:v>
                </c:pt>
                <c:pt idx="2240">
                  <c:v>1212970.5040855333</c:v>
                </c:pt>
                <c:pt idx="2241">
                  <c:v>1212970.5040855333</c:v>
                </c:pt>
                <c:pt idx="2242">
                  <c:v>1214112.9043803085</c:v>
                </c:pt>
                <c:pt idx="2243">
                  <c:v>1213351.2651873752</c:v>
                </c:pt>
                <c:pt idx="2244">
                  <c:v>1214112.9043803085</c:v>
                </c:pt>
                <c:pt idx="2245">
                  <c:v>1213351.2651873752</c:v>
                </c:pt>
                <c:pt idx="2246">
                  <c:v>1213351.2651873752</c:v>
                </c:pt>
                <c:pt idx="2247">
                  <c:v>1212970.5040855333</c:v>
                </c:pt>
                <c:pt idx="2248">
                  <c:v>1212589.7819781676</c:v>
                </c:pt>
                <c:pt idx="2249">
                  <c:v>1213732.0652860217</c:v>
                </c:pt>
                <c:pt idx="2250">
                  <c:v>1213732.0652860217</c:v>
                </c:pt>
                <c:pt idx="2251">
                  <c:v>1214493.7824702356</c:v>
                </c:pt>
                <c:pt idx="2252">
                  <c:v>1226320.3449943103</c:v>
                </c:pt>
                <c:pt idx="2253">
                  <c:v>1256628.4396185074</c:v>
                </c:pt>
                <c:pt idx="2254">
                  <c:v>1272840.6913229264</c:v>
                </c:pt>
                <c:pt idx="2255">
                  <c:v>1269747.3399958108</c:v>
                </c:pt>
                <c:pt idx="2256">
                  <c:v>1264339.9804737419</c:v>
                </c:pt>
                <c:pt idx="2257">
                  <c:v>1257784.1763629112</c:v>
                </c:pt>
                <c:pt idx="2258">
                  <c:v>1249701.3892955147</c:v>
                </c:pt>
                <c:pt idx="2259">
                  <c:v>1240484.975912841</c:v>
                </c:pt>
                <c:pt idx="2260">
                  <c:v>1231291.0239165649</c:v>
                </c:pt>
                <c:pt idx="2261">
                  <c:v>1230143.3592324611</c:v>
                </c:pt>
                <c:pt idx="2262">
                  <c:v>1224410.3002047632</c:v>
                </c:pt>
                <c:pt idx="2263">
                  <c:v>1227084.6358791459</c:v>
                </c:pt>
                <c:pt idx="2264">
                  <c:v>1228996.0455102846</c:v>
                </c:pt>
                <c:pt idx="2265">
                  <c:v>1228996.0455102846</c:v>
                </c:pt>
                <c:pt idx="2266">
                  <c:v>1229378.4444208723</c:v>
                </c:pt>
                <c:pt idx="2267">
                  <c:v>1227849.0827430505</c:v>
                </c:pt>
                <c:pt idx="2268">
                  <c:v>1226320.3449943103</c:v>
                </c:pt>
                <c:pt idx="2269">
                  <c:v>1224028.4082328435</c:v>
                </c:pt>
                <c:pt idx="2270">
                  <c:v>1222501.2303027324</c:v>
                </c:pt>
                <c:pt idx="2271">
                  <c:v>1222119.5333078504</c:v>
                </c:pt>
                <c:pt idx="2272">
                  <c:v>1224028.4082328435</c:v>
                </c:pt>
                <c:pt idx="2273">
                  <c:v>1228996.0455102846</c:v>
                </c:pt>
                <c:pt idx="2274">
                  <c:v>1238184.3821587972</c:v>
                </c:pt>
                <c:pt idx="2275">
                  <c:v>1238184.3821587972</c:v>
                </c:pt>
                <c:pt idx="2276">
                  <c:v>1238567.7169635892</c:v>
                </c:pt>
                <c:pt idx="2277">
                  <c:v>1240101.4461310115</c:v>
                </c:pt>
                <c:pt idx="2278">
                  <c:v>1244322.4184727296</c:v>
                </c:pt>
                <c:pt idx="2279">
                  <c:v>1252778.5185084213</c:v>
                </c:pt>
                <c:pt idx="2280">
                  <c:v>1257398.8917842507</c:v>
                </c:pt>
                <c:pt idx="2281">
                  <c:v>1253933.0853894353</c:v>
                </c:pt>
                <c:pt idx="2282">
                  <c:v>1250470.4376251902</c:v>
                </c:pt>
                <c:pt idx="2283">
                  <c:v>1254702.9916208703</c:v>
                </c:pt>
                <c:pt idx="2284">
                  <c:v>1265111.9924616069</c:v>
                </c:pt>
                <c:pt idx="2285">
                  <c:v>1277098.1244230643</c:v>
                </c:pt>
                <c:pt idx="2286">
                  <c:v>1296898.7842602655</c:v>
                </c:pt>
                <c:pt idx="2287">
                  <c:v>1304301.4326540288</c:v>
                </c:pt>
                <c:pt idx="2288">
                  <c:v>1293008.3078693133</c:v>
                </c:pt>
                <c:pt idx="2289">
                  <c:v>1272453.8859224413</c:v>
                </c:pt>
                <c:pt idx="2290">
                  <c:v>1242019.4849907421</c:v>
                </c:pt>
                <c:pt idx="2291">
                  <c:v>1217542.2110233922</c:v>
                </c:pt>
                <c:pt idx="2292">
                  <c:v>1190196.1995998863</c:v>
                </c:pt>
                <c:pt idx="2293">
                  <c:v>1163427.9543615412</c:v>
                </c:pt>
                <c:pt idx="2294">
                  <c:v>1166058.3421471529</c:v>
                </c:pt>
                <c:pt idx="2295">
                  <c:v>1173960.9701733571</c:v>
                </c:pt>
                <c:pt idx="2296">
                  <c:v>1182635.9611423686</c:v>
                </c:pt>
                <c:pt idx="2297">
                  <c:v>1183769.0025253687</c:v>
                </c:pt>
                <c:pt idx="2298">
                  <c:v>1183013.6026081163</c:v>
                </c:pt>
                <c:pt idx="2299">
                  <c:v>1187926.4902533032</c:v>
                </c:pt>
                <c:pt idx="2300">
                  <c:v>1201945.395123912</c:v>
                </c:pt>
                <c:pt idx="2301">
                  <c:v>1220211.6332668811</c:v>
                </c:pt>
                <c:pt idx="2302">
                  <c:v>1231673.6567998305</c:v>
                </c:pt>
                <c:pt idx="2303">
                  <c:v>1243554.6179965604</c:v>
                </c:pt>
                <c:pt idx="2304">
                  <c:v>1257013.6462035589</c:v>
                </c:pt>
                <c:pt idx="2305">
                  <c:v>1275162.3426272999</c:v>
                </c:pt>
                <c:pt idx="2306">
                  <c:v>1290675.8938170969</c:v>
                </c:pt>
                <c:pt idx="2307">
                  <c:v>1305471.5587256942</c:v>
                </c:pt>
                <c:pt idx="2308">
                  <c:v>1322281.9322487339</c:v>
                </c:pt>
                <c:pt idx="2309">
                  <c:v>1335624.9005603604</c:v>
                </c:pt>
                <c:pt idx="2310">
                  <c:v>1341919.5426569786</c:v>
                </c:pt>
                <c:pt idx="2311">
                  <c:v>1353354.0259976871</c:v>
                </c:pt>
                <c:pt idx="2312">
                  <c:v>1363633.5135088302</c:v>
                </c:pt>
                <c:pt idx="2313">
                  <c:v>1371558.7495092768</c:v>
                </c:pt>
                <c:pt idx="2314">
                  <c:v>1376718.5174347833</c:v>
                </c:pt>
                <c:pt idx="2315">
                  <c:v>1381089.6223131567</c:v>
                </c:pt>
                <c:pt idx="2316">
                  <c:v>1387456.0160620604</c:v>
                </c:pt>
                <c:pt idx="2317">
                  <c:v>1387854.247133946</c:v>
                </c:pt>
                <c:pt idx="2318">
                  <c:v>1385863.4817344137</c:v>
                </c:pt>
                <c:pt idx="2319">
                  <c:v>1383873.6912189052</c:v>
                </c:pt>
                <c:pt idx="2320">
                  <c:v>1385863.4817344137</c:v>
                </c:pt>
                <c:pt idx="2321">
                  <c:v>1392636.0616297461</c:v>
                </c:pt>
                <c:pt idx="2322">
                  <c:v>1405415.0197596755</c:v>
                </c:pt>
                <c:pt idx="2323">
                  <c:v>1427070.0590731576</c:v>
                </c:pt>
                <c:pt idx="2324">
                  <c:v>1427070.0590731576</c:v>
                </c:pt>
                <c:pt idx="2325">
                  <c:v>1458955.4422162473</c:v>
                </c:pt>
                <c:pt idx="2326">
                  <c:v>1470315.0058782194</c:v>
                </c:pt>
                <c:pt idx="2327">
                  <c:v>1486188.2028344553</c:v>
                </c:pt>
                <c:pt idx="2328">
                  <c:v>1507034.9549863022</c:v>
                </c:pt>
                <c:pt idx="2329">
                  <c:v>1532514.6665517241</c:v>
                </c:pt>
                <c:pt idx="2330">
                  <c:v>1561462.241881527</c:v>
                </c:pt>
                <c:pt idx="2331">
                  <c:v>1588513.225853676</c:v>
                </c:pt>
                <c:pt idx="2332">
                  <c:v>1609853.1926318537</c:v>
                </c:pt>
                <c:pt idx="2333">
                  <c:v>1626240.4277932364</c:v>
                </c:pt>
                <c:pt idx="2334">
                  <c:v>1641842.1195435803</c:v>
                </c:pt>
                <c:pt idx="2335">
                  <c:v>1654531.3303230796</c:v>
                </c:pt>
                <c:pt idx="2336">
                  <c:v>1665132.4820204172</c:v>
                </c:pt>
                <c:pt idx="2337">
                  <c:v>1669804.7098680399</c:v>
                </c:pt>
                <c:pt idx="2338">
                  <c:v>1671079.7727305908</c:v>
                </c:pt>
                <c:pt idx="2339">
                  <c:v>1672780.4024866782</c:v>
                </c:pt>
                <c:pt idx="2340">
                  <c:v>1680866.9143274892</c:v>
                </c:pt>
                <c:pt idx="2341">
                  <c:v>1697509.6477696206</c:v>
                </c:pt>
                <c:pt idx="2342">
                  <c:v>1714640.730797546</c:v>
                </c:pt>
                <c:pt idx="2343">
                  <c:v>1730542.5316374749</c:v>
                </c:pt>
                <c:pt idx="2344">
                  <c:v>1743906.7632902879</c:v>
                </c:pt>
                <c:pt idx="2345">
                  <c:v>1756009.8924534395</c:v>
                </c:pt>
                <c:pt idx="2346">
                  <c:v>1763373.1366426218</c:v>
                </c:pt>
                <c:pt idx="2347">
                  <c:v>1773787.4906708021</c:v>
                </c:pt>
                <c:pt idx="2348">
                  <c:v>1785530.4873338901</c:v>
                </c:pt>
                <c:pt idx="2349">
                  <c:v>1796428.9794431534</c:v>
                </c:pt>
                <c:pt idx="2350">
                  <c:v>1809101.7637366895</c:v>
                </c:pt>
                <c:pt idx="2351">
                  <c:v>1826196.1816356052</c:v>
                </c:pt>
                <c:pt idx="2352">
                  <c:v>1845112.6221660525</c:v>
                </c:pt>
                <c:pt idx="2353">
                  <c:v>1873844.1156537738</c:v>
                </c:pt>
                <c:pt idx="2354">
                  <c:v>1911218.0793087464</c:v>
                </c:pt>
                <c:pt idx="2355">
                  <c:v>1934492.2304840293</c:v>
                </c:pt>
                <c:pt idx="2356">
                  <c:v>1955168.7984517775</c:v>
                </c:pt>
                <c:pt idx="2357">
                  <c:v>1971859.8284840118</c:v>
                </c:pt>
                <c:pt idx="2358">
                  <c:v>1975927.8808243107</c:v>
                </c:pt>
                <c:pt idx="2359">
                  <c:v>1976380.0816144794</c:v>
                </c:pt>
                <c:pt idx="2360">
                  <c:v>1984979.3058156502</c:v>
                </c:pt>
                <c:pt idx="2361">
                  <c:v>1991324.5842314791</c:v>
                </c:pt>
                <c:pt idx="2362">
                  <c:v>1996769.4775946438</c:v>
                </c:pt>
                <c:pt idx="2363">
                  <c:v>2004492.688907776</c:v>
                </c:pt>
                <c:pt idx="2364">
                  <c:v>2009496.0662338417</c:v>
                </c:pt>
                <c:pt idx="2365">
                  <c:v>2009951.1526909191</c:v>
                </c:pt>
                <c:pt idx="2366">
                  <c:v>2009951.1526909191</c:v>
                </c:pt>
                <c:pt idx="2367">
                  <c:v>2009496.0662338417</c:v>
                </c:pt>
                <c:pt idx="2368">
                  <c:v>2008586.0103077721</c:v>
                </c:pt>
                <c:pt idx="2369">
                  <c:v>2007221.2188807316</c:v>
                </c:pt>
                <c:pt idx="2370">
                  <c:v>2004947.3464139737</c:v>
                </c:pt>
                <c:pt idx="2371">
                  <c:v>2002219.9863055721</c:v>
                </c:pt>
                <c:pt idx="2372">
                  <c:v>1998585.6899037026</c:v>
                </c:pt>
                <c:pt idx="2373">
                  <c:v>1994953.8892135024</c:v>
                </c:pt>
                <c:pt idx="2374">
                  <c:v>1990871.0965886712</c:v>
                </c:pt>
                <c:pt idx="2375">
                  <c:v>1988604.2433057446</c:v>
                </c:pt>
                <c:pt idx="2376">
                  <c:v>1986791.4625979029</c:v>
                </c:pt>
                <c:pt idx="2377">
                  <c:v>1984526.3641083147</c:v>
                </c:pt>
                <c:pt idx="2378">
                  <c:v>1982262.2405074071</c:v>
                </c:pt>
                <c:pt idx="2379">
                  <c:v>1979546.5790375602</c:v>
                </c:pt>
                <c:pt idx="2380">
                  <c:v>1976832.321403781</c:v>
                </c:pt>
                <c:pt idx="2381">
                  <c:v>1974119.4676060695</c:v>
                </c:pt>
                <c:pt idx="2382">
                  <c:v>1971408.01764559</c:v>
                </c:pt>
                <c:pt idx="2383">
                  <c:v>1968697.9715211783</c:v>
                </c:pt>
                <c:pt idx="2384">
                  <c:v>1964184.3476193026</c:v>
                </c:pt>
                <c:pt idx="2385">
                  <c:v>1960576.2561701704</c:v>
                </c:pt>
                <c:pt idx="2386">
                  <c:v>1956069.6514509618</c:v>
                </c:pt>
                <c:pt idx="2387">
                  <c:v>1950666.8731884565</c:v>
                </c:pt>
                <c:pt idx="2388">
                  <c:v>1945269.7102748789</c:v>
                </c:pt>
                <c:pt idx="2389">
                  <c:v>1938980.1173796877</c:v>
                </c:pt>
                <c:pt idx="2390">
                  <c:v>1933146.6248247307</c:v>
                </c:pt>
                <c:pt idx="2391">
                  <c:v>1926871.7722187284</c:v>
                </c:pt>
                <c:pt idx="2392">
                  <c:v>1920157.197364606</c:v>
                </c:pt>
                <c:pt idx="2393">
                  <c:v>1913004.655065015</c:v>
                </c:pt>
                <c:pt idx="2394">
                  <c:v>1905862.0956039522</c:v>
                </c:pt>
                <c:pt idx="2395">
                  <c:v>1898729.5189790893</c:v>
                </c:pt>
                <c:pt idx="2396">
                  <c:v>1892051.7948409542</c:v>
                </c:pt>
                <c:pt idx="2397">
                  <c:v>1884494.3142496049</c:v>
                </c:pt>
                <c:pt idx="2398">
                  <c:v>1876948.1033459306</c:v>
                </c:pt>
                <c:pt idx="2399">
                  <c:v>1869413.1621322595</c:v>
                </c:pt>
                <c:pt idx="2400">
                  <c:v>1861447.2726546228</c:v>
                </c:pt>
                <c:pt idx="2401">
                  <c:v>1854377.0887725987</c:v>
                </c:pt>
                <c:pt idx="2402">
                  <c:v>1846435.0645185914</c:v>
                </c:pt>
                <c:pt idx="2403">
                  <c:v>1838505.6747938506</c:v>
                </c:pt>
                <c:pt idx="2404">
                  <c:v>1830149.4703243952</c:v>
                </c:pt>
                <c:pt idx="2405">
                  <c:v>1822246.0515785497</c:v>
                </c:pt>
                <c:pt idx="2406">
                  <c:v>1813041.3650197443</c:v>
                </c:pt>
                <c:pt idx="2407">
                  <c:v>1801232.0370727684</c:v>
                </c:pt>
                <c:pt idx="2408">
                  <c:v>1788579.608410364</c:v>
                </c:pt>
                <c:pt idx="2409">
                  <c:v>1775959.9749336485</c:v>
                </c:pt>
                <c:pt idx="2410">
                  <c:v>1760773.0577257462</c:v>
                </c:pt>
                <c:pt idx="2411">
                  <c:v>1745202.0647982135</c:v>
                </c:pt>
                <c:pt idx="2412">
                  <c:v>1730112.0513177011</c:v>
                </c:pt>
                <c:pt idx="2413">
                  <c:v>1714211.6933118086</c:v>
                </c:pt>
                <c:pt idx="2414">
                  <c:v>1698364.7200942505</c:v>
                </c:pt>
                <c:pt idx="2415">
                  <c:v>1682571.1316661909</c:v>
                </c:pt>
                <c:pt idx="2416">
                  <c:v>1666830.9280276299</c:v>
                </c:pt>
                <c:pt idx="2417">
                  <c:v>1650720.8820164669</c:v>
                </c:pt>
                <c:pt idx="2418">
                  <c:v>1635088.8907897752</c:v>
                </c:pt>
                <c:pt idx="2419">
                  <c:v>1619089.9818530306</c:v>
                </c:pt>
                <c:pt idx="2420">
                  <c:v>1602728.6006824579</c:v>
                </c:pt>
                <c:pt idx="2421">
                  <c:v>1587261.0923240427</c:v>
                </c:pt>
                <c:pt idx="2422">
                  <c:v>1570599.5146790519</c:v>
                </c:pt>
                <c:pt idx="2423">
                  <c:v>1554828.8071935531</c:v>
                </c:pt>
                <c:pt idx="2424">
                  <c:v>1538288.8953958172</c:v>
                </c:pt>
                <c:pt idx="2425">
                  <c:v>1522633.770465618</c:v>
                </c:pt>
                <c:pt idx="2426">
                  <c:v>1507034.9549863022</c:v>
                </c:pt>
                <c:pt idx="2427">
                  <c:v>1490267.8072277922</c:v>
                </c:pt>
                <c:pt idx="2428">
                  <c:v>1473972.7869408671</c:v>
                </c:pt>
                <c:pt idx="2429">
                  <c:v>1457335.1431172341</c:v>
                </c:pt>
                <c:pt idx="2430">
                  <c:v>1440763.0506681744</c:v>
                </c:pt>
                <c:pt idx="2431">
                  <c:v>1424256.509593688</c:v>
                </c:pt>
                <c:pt idx="2432">
                  <c:v>1407415.3390491847</c:v>
                </c:pt>
                <c:pt idx="2433">
                  <c:v>1390244.4524632301</c:v>
                </c:pt>
                <c:pt idx="2434">
                  <c:v>1367197.9394333903</c:v>
                </c:pt>
                <c:pt idx="2435">
                  <c:v>1342313.2892500143</c:v>
                </c:pt>
                <c:pt idx="2436">
                  <c:v>1316800.8713016752</c:v>
                </c:pt>
                <c:pt idx="2437">
                  <c:v>1291841.9253651518</c:v>
                </c:pt>
                <c:pt idx="2438">
                  <c:v>1264725.9669704363</c:v>
                </c:pt>
                <c:pt idx="2439">
                  <c:v>1238567.7169635892</c:v>
                </c:pt>
                <c:pt idx="2440">
                  <c:v>1210686.7563724518</c:v>
                </c:pt>
                <c:pt idx="2441">
                  <c:v>1183013.6026081163</c:v>
                </c:pt>
                <c:pt idx="2442">
                  <c:v>1154423.9882647526</c:v>
                </c:pt>
                <c:pt idx="2443">
                  <c:v>1124944.5862439461</c:v>
                </c:pt>
                <c:pt idx="2444">
                  <c:v>1095340.0383819826</c:v>
                </c:pt>
                <c:pt idx="2445">
                  <c:v>1065619.7035929654</c:v>
                </c:pt>
                <c:pt idx="2446">
                  <c:v>1036155.2180454601</c:v>
                </c:pt>
                <c:pt idx="2447">
                  <c:v>1006587.5801001675</c:v>
                </c:pt>
                <c:pt idx="2448">
                  <c:v>976926.38264037669</c:v>
                </c:pt>
                <c:pt idx="2449">
                  <c:v>945771.76792779937</c:v>
                </c:pt>
                <c:pt idx="2450">
                  <c:v>914570.27127500623</c:v>
                </c:pt>
                <c:pt idx="2451">
                  <c:v>883332.30446674861</c:v>
                </c:pt>
                <c:pt idx="2452">
                  <c:v>851726.63064091466</c:v>
                </c:pt>
                <c:pt idx="2453">
                  <c:v>820451.01442141458</c:v>
                </c:pt>
                <c:pt idx="2454">
                  <c:v>789170.90433067642</c:v>
                </c:pt>
                <c:pt idx="2455">
                  <c:v>757566.33319077082</c:v>
                </c:pt>
                <c:pt idx="2456">
                  <c:v>726640.83845098503</c:v>
                </c:pt>
                <c:pt idx="2457">
                  <c:v>695736.43086361699</c:v>
                </c:pt>
                <c:pt idx="2458">
                  <c:v>675115.02835666761</c:v>
                </c:pt>
                <c:pt idx="2459">
                  <c:v>658796.70243011788</c:v>
                </c:pt>
                <c:pt idx="2460">
                  <c:v>642896.80722751655</c:v>
                </c:pt>
                <c:pt idx="2461">
                  <c:v>627409.49342376553</c:v>
                </c:pt>
                <c:pt idx="2462">
                  <c:v>620486.46105220541</c:v>
                </c:pt>
                <c:pt idx="2463">
                  <c:v>620172.22621012479</c:v>
                </c:pt>
                <c:pt idx="2464">
                  <c:v>619229.75565539673</c:v>
                </c:pt>
                <c:pt idx="2465">
                  <c:v>618287.63606376015</c:v>
                </c:pt>
                <c:pt idx="2466">
                  <c:v>617659.75131071173</c:v>
                </c:pt>
                <c:pt idx="2467">
                  <c:v>616404.44975346327</c:v>
                </c:pt>
                <c:pt idx="2468">
                  <c:v>615149.77212180384</c:v>
                </c:pt>
                <c:pt idx="2469">
                  <c:v>613895.71841922589</c:v>
                </c:pt>
                <c:pt idx="2470">
                  <c:v>613268.92554061487</c:v>
                </c:pt>
                <c:pt idx="2471">
                  <c:v>612015.80772991292</c:v>
                </c:pt>
                <c:pt idx="2472">
                  <c:v>611389.48279549368</c:v>
                </c:pt>
                <c:pt idx="2473">
                  <c:v>610763.31384596415</c:v>
                </c:pt>
                <c:pt idx="2474">
                  <c:v>609824.35288373381</c:v>
                </c:pt>
                <c:pt idx="2475">
                  <c:v>609511.4438876044</c:v>
                </c:pt>
                <c:pt idx="2476">
                  <c:v>608572.95087305829</c:v>
                </c:pt>
                <c:pt idx="2477">
                  <c:v>607947.48383923434</c:v>
                </c:pt>
                <c:pt idx="2478">
                  <c:v>607322.17278913595</c:v>
                </c:pt>
                <c:pt idx="2479">
                  <c:v>606697.01771927066</c:v>
                </c:pt>
                <c:pt idx="2480">
                  <c:v>605447.17552489601</c:v>
                </c:pt>
                <c:pt idx="2481">
                  <c:v>604822.48840271495</c:v>
                </c:pt>
                <c:pt idx="2482">
                  <c:v>603885.75018267147</c:v>
                </c:pt>
                <c:pt idx="2483">
                  <c:v>602637.31182669289</c:v>
                </c:pt>
                <c:pt idx="2484">
                  <c:v>602325.29972679913</c:v>
                </c:pt>
                <c:pt idx="2485">
                  <c:v>602013.32662021741</c:v>
                </c:pt>
                <c:pt idx="2486">
                  <c:v>602325.29972679913</c:v>
                </c:pt>
                <c:pt idx="2487">
                  <c:v>602013.32662021741</c:v>
                </c:pt>
                <c:pt idx="2488">
                  <c:v>602637.31182669289</c:v>
                </c:pt>
                <c:pt idx="2489">
                  <c:v>608885.74288226664</c:v>
                </c:pt>
                <c:pt idx="2490">
                  <c:v>612642.28864572942</c:v>
                </c:pt>
                <c:pt idx="2491">
                  <c:v>624575.06258157082</c:v>
                </c:pt>
                <c:pt idx="2492">
                  <c:v>622687.19681538641</c:v>
                </c:pt>
                <c:pt idx="2493">
                  <c:v>614209.17335315607</c:v>
                </c:pt>
                <c:pt idx="2494">
                  <c:v>611702.62576430105</c:v>
                </c:pt>
                <c:pt idx="2495">
                  <c:v>612329.02868883684</c:v>
                </c:pt>
                <c:pt idx="2496">
                  <c:v>612642.28864572942</c:v>
                </c:pt>
                <c:pt idx="2497">
                  <c:v>613268.92554061487</c:v>
                </c:pt>
                <c:pt idx="2498">
                  <c:v>613268.92554061487</c:v>
                </c:pt>
                <c:pt idx="2499">
                  <c:v>612329.02868883684</c:v>
                </c:pt>
                <c:pt idx="2500">
                  <c:v>610763.31384596415</c:v>
                </c:pt>
                <c:pt idx="2501">
                  <c:v>609824.35288373381</c:v>
                </c:pt>
                <c:pt idx="2502">
                  <c:v>608572.95087305829</c:v>
                </c:pt>
                <c:pt idx="2503">
                  <c:v>607009.57575696521</c:v>
                </c:pt>
                <c:pt idx="2504">
                  <c:v>605447.17552489601</c:v>
                </c:pt>
                <c:pt idx="2505">
                  <c:v>607947.48383923434</c:v>
                </c:pt>
                <c:pt idx="2506">
                  <c:v>612955.58759593405</c:v>
                </c:pt>
                <c:pt idx="2507">
                  <c:v>615463.38303713128</c:v>
                </c:pt>
                <c:pt idx="2508">
                  <c:v>618915.67679587752</c:v>
                </c:pt>
                <c:pt idx="2509">
                  <c:v>621743.79037343897</c:v>
                </c:pt>
                <c:pt idx="2510">
                  <c:v>625519.52190347947</c:v>
                </c:pt>
                <c:pt idx="2511">
                  <c:v>624889.84335912392</c:v>
                </c:pt>
                <c:pt idx="2512">
                  <c:v>624889.84335912392</c:v>
                </c:pt>
                <c:pt idx="2513">
                  <c:v>625204.66313464567</c:v>
                </c:pt>
                <c:pt idx="2514">
                  <c:v>625204.66313464567</c:v>
                </c:pt>
                <c:pt idx="2515">
                  <c:v>621743.79037343897</c:v>
                </c:pt>
                <c:pt idx="2516">
                  <c:v>616718.21665018797</c:v>
                </c:pt>
                <c:pt idx="2517">
                  <c:v>612015.80772991292</c:v>
                </c:pt>
                <c:pt idx="2518">
                  <c:v>606384.49867721647</c:v>
                </c:pt>
                <c:pt idx="2519">
                  <c:v>604822.48840271495</c:v>
                </c:pt>
                <c:pt idx="2520">
                  <c:v>603573.58210138045</c:v>
                </c:pt>
                <c:pt idx="2521">
                  <c:v>602637.31182669289</c:v>
                </c:pt>
                <c:pt idx="2522">
                  <c:v>601389.49739863165</c:v>
                </c:pt>
                <c:pt idx="2523">
                  <c:v>598895.74032276869</c:v>
                </c:pt>
                <c:pt idx="2524">
                  <c:v>596093.24676683173</c:v>
                </c:pt>
                <c:pt idx="2525">
                  <c:v>597027.06032549031</c:v>
                </c:pt>
                <c:pt idx="2526">
                  <c:v>599207.32347411104</c:v>
                </c:pt>
                <c:pt idx="2527">
                  <c:v>601389.49739863165</c:v>
                </c:pt>
                <c:pt idx="2528">
                  <c:v>604197.957260767</c:v>
                </c:pt>
                <c:pt idx="2529">
                  <c:v>608572.95087305829</c:v>
                </c:pt>
                <c:pt idx="2530">
                  <c:v>610450.28786291368</c:v>
                </c:pt>
                <c:pt idx="2531">
                  <c:v>612955.58759593405</c:v>
                </c:pt>
                <c:pt idx="2532">
                  <c:v>614836.20020211674</c:v>
                </c:pt>
                <c:pt idx="2533">
                  <c:v>613582.3024821002</c:v>
                </c:pt>
                <c:pt idx="2534">
                  <c:v>612329.02868883684</c:v>
                </c:pt>
                <c:pt idx="2535">
                  <c:v>610137.30087550357</c:v>
                </c:pt>
                <c:pt idx="2536">
                  <c:v>607947.48383923434</c:v>
                </c:pt>
                <c:pt idx="2537">
                  <c:v>606384.49867721647</c:v>
                </c:pt>
                <c:pt idx="2538">
                  <c:v>604822.48840271495</c:v>
                </c:pt>
                <c:pt idx="2539">
                  <c:v>604822.48840271495</c:v>
                </c:pt>
                <c:pt idx="2540">
                  <c:v>605759.57758002914</c:v>
                </c:pt>
                <c:pt idx="2541">
                  <c:v>608885.74288226664</c:v>
                </c:pt>
                <c:pt idx="2542">
                  <c:v>615777.03294693492</c:v>
                </c:pt>
                <c:pt idx="2543">
                  <c:v>621115.04772095941</c:v>
                </c:pt>
                <c:pt idx="2544">
                  <c:v>622687.19681538641</c:v>
                </c:pt>
                <c:pt idx="2545">
                  <c:v>623945.61801222153</c:v>
                </c:pt>
                <c:pt idx="2546">
                  <c:v>621743.79037343897</c:v>
                </c:pt>
                <c:pt idx="2547">
                  <c:v>617345.86742823012</c:v>
                </c:pt>
                <c:pt idx="2548">
                  <c:v>612642.28864572942</c:v>
                </c:pt>
                <c:pt idx="2549">
                  <c:v>606697.01771927066</c:v>
                </c:pt>
                <c:pt idx="2550">
                  <c:v>602325.29972679913</c:v>
                </c:pt>
                <c:pt idx="2551">
                  <c:v>599207.32347411104</c:v>
                </c:pt>
                <c:pt idx="2552">
                  <c:v>595470.89937026612</c:v>
                </c:pt>
                <c:pt idx="2553">
                  <c:v>592050.77686929144</c:v>
                </c:pt>
                <c:pt idx="2554">
                  <c:v>592050.77686929144</c:v>
                </c:pt>
                <c:pt idx="2555">
                  <c:v>592672.26636293344</c:v>
                </c:pt>
                <c:pt idx="2556">
                  <c:v>593293.91184146516</c:v>
                </c:pt>
                <c:pt idx="2557">
                  <c:v>593915.71330255829</c:v>
                </c:pt>
                <c:pt idx="2558">
                  <c:v>595159.78416544385</c:v>
                </c:pt>
                <c:pt idx="2559">
                  <c:v>595782.05357072875</c:v>
                </c:pt>
                <c:pt idx="2560">
                  <c:v>597338.40950299054</c:v>
                </c:pt>
                <c:pt idx="2561">
                  <c:v>598272.69100700505</c:v>
                </c:pt>
                <c:pt idx="2562">
                  <c:v>601389.49739863165</c:v>
                </c:pt>
                <c:pt idx="2563">
                  <c:v>604510.20333333872</c:v>
                </c:pt>
                <c:pt idx="2564">
                  <c:v>605447.17552489601</c:v>
                </c:pt>
                <c:pt idx="2565">
                  <c:v>607947.48383923434</c:v>
                </c:pt>
                <c:pt idx="2566">
                  <c:v>610137.30087550357</c:v>
                </c:pt>
                <c:pt idx="2567">
                  <c:v>613268.92554061487</c:v>
                </c:pt>
                <c:pt idx="2568">
                  <c:v>616090.72185354307</c:v>
                </c:pt>
                <c:pt idx="2569">
                  <c:v>618601.6369308345</c:v>
                </c:pt>
                <c:pt idx="2570">
                  <c:v>620486.46105220541</c:v>
                </c:pt>
                <c:pt idx="2571">
                  <c:v>625834.41966795363</c:v>
                </c:pt>
                <c:pt idx="2572">
                  <c:v>628039.79589254595</c:v>
                </c:pt>
                <c:pt idx="2573">
                  <c:v>628985.54206592962</c:v>
                </c:pt>
                <c:pt idx="2574">
                  <c:v>632140.5640093144</c:v>
                </c:pt>
                <c:pt idx="2575">
                  <c:v>634667.38923918456</c:v>
                </c:pt>
                <c:pt idx="2576">
                  <c:v>630878.0872868374</c:v>
                </c:pt>
                <c:pt idx="2577">
                  <c:v>625204.66313464567</c:v>
                </c:pt>
                <c:pt idx="2578">
                  <c:v>620486.46105220541</c:v>
                </c:pt>
                <c:pt idx="2579">
                  <c:v>615149.77212180384</c:v>
                </c:pt>
                <c:pt idx="2580">
                  <c:v>609511.4438876044</c:v>
                </c:pt>
                <c:pt idx="2581">
                  <c:v>603573.58210138045</c:v>
                </c:pt>
                <c:pt idx="2582">
                  <c:v>598272.69100700505</c:v>
                </c:pt>
                <c:pt idx="2583">
                  <c:v>598272.69100700505</c:v>
                </c:pt>
                <c:pt idx="2584">
                  <c:v>599207.32347411104</c:v>
                </c:pt>
                <c:pt idx="2585">
                  <c:v>600454.04602889903</c:v>
                </c:pt>
                <c:pt idx="2586">
                  <c:v>602013.32662021741</c:v>
                </c:pt>
                <c:pt idx="2587">
                  <c:v>603573.58210138045</c:v>
                </c:pt>
                <c:pt idx="2588">
                  <c:v>607009.57575696521</c:v>
                </c:pt>
                <c:pt idx="2589">
                  <c:v>610450.28786291368</c:v>
                </c:pt>
                <c:pt idx="2590">
                  <c:v>614836.20020211674</c:v>
                </c:pt>
                <c:pt idx="2591">
                  <c:v>615463.38303713128</c:v>
                </c:pt>
                <c:pt idx="2592">
                  <c:v>612642.28864572942</c:v>
                </c:pt>
                <c:pt idx="2593">
                  <c:v>609511.4438876044</c:v>
                </c:pt>
                <c:pt idx="2594">
                  <c:v>607009.57575696521</c:v>
                </c:pt>
                <c:pt idx="2595">
                  <c:v>605134.81246656738</c:v>
                </c:pt>
                <c:pt idx="2596">
                  <c:v>601701.39251160435</c:v>
                </c:pt>
                <c:pt idx="2597">
                  <c:v>598272.69100700505</c:v>
                </c:pt>
                <c:pt idx="2598">
                  <c:v>597961.22484374791</c:v>
                </c:pt>
                <c:pt idx="2599">
                  <c:v>599830.60676022433</c:v>
                </c:pt>
                <c:pt idx="2600">
                  <c:v>601077.64128013514</c:v>
                </c:pt>
                <c:pt idx="2601">
                  <c:v>602637.31182669289</c:v>
                </c:pt>
                <c:pt idx="2602">
                  <c:v>603261.45301456563</c:v>
                </c:pt>
                <c:pt idx="2603">
                  <c:v>603573.58210138045</c:v>
                </c:pt>
                <c:pt idx="2604">
                  <c:v>604510.20333333872</c:v>
                </c:pt>
                <c:pt idx="2605">
                  <c:v>604822.48840271495</c:v>
                </c:pt>
                <c:pt idx="2606">
                  <c:v>606072.01863080263</c:v>
                </c:pt>
                <c:pt idx="2607">
                  <c:v>607009.57575696521</c:v>
                </c:pt>
                <c:pt idx="2608">
                  <c:v>609198.5738882795</c:v>
                </c:pt>
                <c:pt idx="2609">
                  <c:v>612329.02868883684</c:v>
                </c:pt>
                <c:pt idx="2610">
                  <c:v>614836.20020211674</c:v>
                </c:pt>
                <c:pt idx="2611">
                  <c:v>616718.21665018797</c:v>
                </c:pt>
                <c:pt idx="2612">
                  <c:v>618287.63606376015</c:v>
                </c:pt>
                <c:pt idx="2613">
                  <c:v>619229.75565539673</c:v>
                </c:pt>
                <c:pt idx="2614">
                  <c:v>621115.04772095941</c:v>
                </c:pt>
                <c:pt idx="2615">
                  <c:v>623001.74362258986</c:v>
                </c:pt>
                <c:pt idx="2616">
                  <c:v>625204.66313464567</c:v>
                </c:pt>
                <c:pt idx="2617">
                  <c:v>626779.3469352182</c:v>
                </c:pt>
                <c:pt idx="2618">
                  <c:v>628355.00562214293</c:v>
                </c:pt>
                <c:pt idx="2619">
                  <c:v>625519.52190347947</c:v>
                </c:pt>
                <c:pt idx="2620">
                  <c:v>621429.39954996109</c:v>
                </c:pt>
                <c:pt idx="2621">
                  <c:v>617659.75131071173</c:v>
                </c:pt>
                <c:pt idx="2622">
                  <c:v>614522.66728156246</c:v>
                </c:pt>
                <c:pt idx="2623">
                  <c:v>611076.37882232666</c:v>
                </c:pt>
                <c:pt idx="2624">
                  <c:v>608260.19785832614</c:v>
                </c:pt>
                <c:pt idx="2625">
                  <c:v>605447.17552489601</c:v>
                </c:pt>
                <c:pt idx="2626">
                  <c:v>606384.49867721647</c:v>
                </c:pt>
                <c:pt idx="2627">
                  <c:v>607322.17278913595</c:v>
                </c:pt>
                <c:pt idx="2628">
                  <c:v>609511.4438876044</c:v>
                </c:pt>
                <c:pt idx="2629">
                  <c:v>613895.71841922589</c:v>
                </c:pt>
                <c:pt idx="2630">
                  <c:v>620486.46105220541</c:v>
                </c:pt>
                <c:pt idx="2631">
                  <c:v>625204.66313464567</c:v>
                </c:pt>
                <c:pt idx="2632">
                  <c:v>633719.53731286339</c:v>
                </c:pt>
                <c:pt idx="2633">
                  <c:v>657839.95953854173</c:v>
                </c:pt>
                <c:pt idx="2634">
                  <c:v>694119.63196238503</c:v>
                </c:pt>
                <c:pt idx="2635">
                  <c:v>734503.95325780846</c:v>
                </c:pt>
                <c:pt idx="2636">
                  <c:v>770498.25829453766</c:v>
                </c:pt>
                <c:pt idx="2637">
                  <c:v>800903.40837836266</c:v>
                </c:pt>
                <c:pt idx="2638">
                  <c:v>829256.31741993129</c:v>
                </c:pt>
                <c:pt idx="2639">
                  <c:v>853777.80940849334</c:v>
                </c:pt>
                <c:pt idx="2640">
                  <c:v>875744.39943535253</c:v>
                </c:pt>
                <c:pt idx="2641">
                  <c:v>896829.97576077469</c:v>
                </c:pt>
                <c:pt idx="2642">
                  <c:v>925403.15138990991</c:v>
                </c:pt>
                <c:pt idx="2643">
                  <c:v>948944.17245639488</c:v>
                </c:pt>
                <c:pt idx="2644">
                  <c:v>974081.66639273986</c:v>
                </c:pt>
                <c:pt idx="2645">
                  <c:v>1005869.6938166395</c:v>
                </c:pt>
                <c:pt idx="2646">
                  <c:v>1032897.1794794779</c:v>
                </c:pt>
                <c:pt idx="2647">
                  <c:v>1053584.7695195116</c:v>
                </c:pt>
                <c:pt idx="2648">
                  <c:v>1072568.1718206033</c:v>
                </c:pt>
                <c:pt idx="2649">
                  <c:v>1093866.362227127</c:v>
                </c:pt>
                <c:pt idx="2650">
                  <c:v>1133129.5898149256</c:v>
                </c:pt>
                <c:pt idx="2651">
                  <c:v>1173207.5980177615</c:v>
                </c:pt>
                <c:pt idx="2652">
                  <c:v>1197392.8739549592</c:v>
                </c:pt>
                <c:pt idx="2653">
                  <c:v>1208024.1583334282</c:v>
                </c:pt>
                <c:pt idx="2654">
                  <c:v>1217923.4400729183</c:v>
                </c:pt>
                <c:pt idx="2655">
                  <c:v>1232821.7894304544</c:v>
                </c:pt>
                <c:pt idx="2656">
                  <c:v>1250470.4376251902</c:v>
                </c:pt>
                <c:pt idx="2657">
                  <c:v>1266270.3029054683</c:v>
                </c:pt>
                <c:pt idx="2658">
                  <c:v>1278647.4517767783</c:v>
                </c:pt>
                <c:pt idx="2659">
                  <c:v>1297288.0463744514</c:v>
                </c:pt>
                <c:pt idx="2660">
                  <c:v>1326986.0677805264</c:v>
                </c:pt>
                <c:pt idx="2661">
                  <c:v>1355328.8032591809</c:v>
                </c:pt>
                <c:pt idx="2662">
                  <c:v>1375924.2780355271</c:v>
                </c:pt>
                <c:pt idx="2663">
                  <c:v>1390642.9565034341</c:v>
                </c:pt>
                <c:pt idx="2664">
                  <c:v>1405815.0056260638</c:v>
                </c:pt>
                <c:pt idx="2665">
                  <c:v>1426668.0064459797</c:v>
                </c:pt>
                <c:pt idx="2666">
                  <c:v>1449647.2429053392</c:v>
                </c:pt>
                <c:pt idx="2667">
                  <c:v>1466660.3834449779</c:v>
                </c:pt>
                <c:pt idx="2668">
                  <c:v>1482519.8929966427</c:v>
                </c:pt>
                <c:pt idx="2669">
                  <c:v>1500483.8787170593</c:v>
                </c:pt>
                <c:pt idx="2670">
                  <c:v>1528394.8968339246</c:v>
                </c:pt>
                <c:pt idx="2671">
                  <c:v>1563537.2374823783</c:v>
                </c:pt>
                <c:pt idx="2672">
                  <c:v>1596033.3971807268</c:v>
                </c:pt>
                <c:pt idx="2673">
                  <c:v>1621612.3818047345</c:v>
                </c:pt>
                <c:pt idx="2674">
                  <c:v>1642264.5278018899</c:v>
                </c:pt>
                <c:pt idx="2675">
                  <c:v>1667255.637019407</c:v>
                </c:pt>
                <c:pt idx="2676">
                  <c:v>1690247.8307846468</c:v>
                </c:pt>
                <c:pt idx="2677">
                  <c:v>1712067.0908049215</c:v>
                </c:pt>
                <c:pt idx="2678">
                  <c:v>1729251.2076662388</c:v>
                </c:pt>
                <c:pt idx="2679">
                  <c:v>1748225.7998269051</c:v>
                </c:pt>
                <c:pt idx="2680">
                  <c:v>1775959.9749336485</c:v>
                </c:pt>
                <c:pt idx="2681">
                  <c:v>1806477.1176793147</c:v>
                </c:pt>
                <c:pt idx="2682">
                  <c:v>1831028.4078726545</c:v>
                </c:pt>
                <c:pt idx="2683">
                  <c:v>1856585.4488604236</c:v>
                </c:pt>
                <c:pt idx="2684">
                  <c:v>1887604.853179073</c:v>
                </c:pt>
                <c:pt idx="2685">
                  <c:v>1916579.6783613041</c:v>
                </c:pt>
                <c:pt idx="2686">
                  <c:v>1944370.7290571183</c:v>
                </c:pt>
                <c:pt idx="2687">
                  <c:v>1977736.9179669768</c:v>
                </c:pt>
                <c:pt idx="2688">
                  <c:v>2012227.1699085832</c:v>
                </c:pt>
                <c:pt idx="2689">
                  <c:v>2046026.2084670831</c:v>
                </c:pt>
                <c:pt idx="2690">
                  <c:v>2067144.0491033718</c:v>
                </c:pt>
                <c:pt idx="2691">
                  <c:v>2088344.4041444454</c:v>
                </c:pt>
                <c:pt idx="2692">
                  <c:v>2124946.2496372871</c:v>
                </c:pt>
                <c:pt idx="2693">
                  <c:v>2154309.4898434356</c:v>
                </c:pt>
                <c:pt idx="2694">
                  <c:v>2165067.9694488645</c:v>
                </c:pt>
                <c:pt idx="2695">
                  <c:v>2172095.4828988761</c:v>
                </c:pt>
                <c:pt idx="2696">
                  <c:v>2179601.1681191158</c:v>
                </c:pt>
                <c:pt idx="2697">
                  <c:v>2195583.8953575585</c:v>
                </c:pt>
                <c:pt idx="2698">
                  <c:v>2220588.0506848916</c:v>
                </c:pt>
                <c:pt idx="2699">
                  <c:v>2265204.462808324</c:v>
                </c:pt>
                <c:pt idx="2700">
                  <c:v>2320256.9992444478</c:v>
                </c:pt>
                <c:pt idx="2701">
                  <c:v>2335185.4949328117</c:v>
                </c:pt>
                <c:pt idx="2702">
                  <c:v>2440243.6433569528</c:v>
                </c:pt>
                <c:pt idx="2703">
                  <c:v>2564110.2083167061</c:v>
                </c:pt>
                <c:pt idx="2704">
                  <c:v>2603758.8083941955</c:v>
                </c:pt>
                <c:pt idx="2705">
                  <c:v>2602752.0437154453</c:v>
                </c:pt>
                <c:pt idx="2706">
                  <c:v>2602248.7198689487</c:v>
                </c:pt>
                <c:pt idx="2707">
                  <c:v>2605269.2478767131</c:v>
                </c:pt>
                <c:pt idx="2708">
                  <c:v>2603758.8083941955</c:v>
                </c:pt>
                <c:pt idx="2709">
                  <c:v>2615852.1511149593</c:v>
                </c:pt>
                <c:pt idx="2710">
                  <c:v>2642637.8531998489</c:v>
                </c:pt>
                <c:pt idx="2711">
                  <c:v>2677164.8417040706</c:v>
                </c:pt>
                <c:pt idx="2712">
                  <c:v>2701645.3969606664</c:v>
                </c:pt>
                <c:pt idx="2713">
                  <c:v>2712895.6779593136</c:v>
                </c:pt>
                <c:pt idx="2714">
                  <c:v>2722627.0184654277</c:v>
                </c:pt>
                <c:pt idx="2715">
                  <c:v>2747274.1623432375</c:v>
                </c:pt>
                <c:pt idx="2716">
                  <c:v>2781827.6973639149</c:v>
                </c:pt>
                <c:pt idx="2717">
                  <c:v>2807727.97925747</c:v>
                </c:pt>
                <c:pt idx="2718">
                  <c:v>2829038.9564516954</c:v>
                </c:pt>
                <c:pt idx="2719">
                  <c:v>2848849.12603884</c:v>
                </c:pt>
                <c:pt idx="2720">
                  <c:v>2867145.1515762601</c:v>
                </c:pt>
                <c:pt idx="2721">
                  <c:v>2879194.2640487105</c:v>
                </c:pt>
                <c:pt idx="2722">
                  <c:v>2886538.6062453035</c:v>
                </c:pt>
                <c:pt idx="2723">
                  <c:v>2905985.4457038455</c:v>
                </c:pt>
                <c:pt idx="2724">
                  <c:v>2929708.9538385626</c:v>
                </c:pt>
                <c:pt idx="2725">
                  <c:v>2938163.0087387748</c:v>
                </c:pt>
                <c:pt idx="2726">
                  <c:v>2942922.8016093839</c:v>
                </c:pt>
                <c:pt idx="2727">
                  <c:v>2946097.7516544517</c:v>
                </c:pt>
                <c:pt idx="2728">
                  <c:v>2949274.1055320948</c:v>
                </c:pt>
                <c:pt idx="2729">
                  <c:v>2954571.1483049672</c:v>
                </c:pt>
                <c:pt idx="2730">
                  <c:v>2955631.0248025693</c:v>
                </c:pt>
                <c:pt idx="2731">
                  <c:v>2950333.2021227106</c:v>
                </c:pt>
                <c:pt idx="2732">
                  <c:v>2941864.7968932055</c:v>
                </c:pt>
                <c:pt idx="2733">
                  <c:v>2928652.8988939244</c:v>
                </c:pt>
                <c:pt idx="2734">
                  <c:v>2913884.5077704173</c:v>
                </c:pt>
                <c:pt idx="2735">
                  <c:v>2900198.3765407931</c:v>
                </c:pt>
                <c:pt idx="2736">
                  <c:v>2890213.6435115244</c:v>
                </c:pt>
                <c:pt idx="2737">
                  <c:v>2880242.9878432304</c:v>
                </c:pt>
                <c:pt idx="2738">
                  <c:v>2870286.4095394034</c:v>
                </c:pt>
                <c:pt idx="2739">
                  <c:v>2861912.8412764985</c:v>
                </c:pt>
                <c:pt idx="2740">
                  <c:v>2850937.6826696098</c:v>
                </c:pt>
                <c:pt idx="2741">
                  <c:v>2840501.1388007551</c:v>
                </c:pt>
                <c:pt idx="2742">
                  <c:v>2828518.3966113254</c:v>
                </c:pt>
                <c:pt idx="2743">
                  <c:v>2816556.2830213457</c:v>
                </c:pt>
                <c:pt idx="2744">
                  <c:v>2805133.5640787147</c:v>
                </c:pt>
                <c:pt idx="2745">
                  <c:v>2794247.6660897955</c:v>
                </c:pt>
                <c:pt idx="2746">
                  <c:v>2782861.8368552998</c:v>
                </c:pt>
                <c:pt idx="2747">
                  <c:v>2769430.1900255959</c:v>
                </c:pt>
                <c:pt idx="2748">
                  <c:v>2754479.8366725445</c:v>
                </c:pt>
                <c:pt idx="2749">
                  <c:v>2738020.9546140395</c:v>
                </c:pt>
                <c:pt idx="2750">
                  <c:v>2722627.0184654277</c:v>
                </c:pt>
                <c:pt idx="2751">
                  <c:v>2707268.1782348081</c:v>
                </c:pt>
                <c:pt idx="2752">
                  <c:v>2703689.4987593405</c:v>
                </c:pt>
                <c:pt idx="2753">
                  <c:v>2701134.4689992256</c:v>
                </c:pt>
                <c:pt idx="2754">
                  <c:v>2698069.720135536</c:v>
                </c:pt>
                <c:pt idx="2755">
                  <c:v>2693985.5720638297</c:v>
                </c:pt>
                <c:pt idx="2756">
                  <c:v>2690413.9897634741</c:v>
                </c:pt>
                <c:pt idx="2757">
                  <c:v>2685824.7630519327</c:v>
                </c:pt>
                <c:pt idx="2758">
                  <c:v>2680729.3268304784</c:v>
                </c:pt>
                <c:pt idx="2759">
                  <c:v>2675128.8509590086</c:v>
                </c:pt>
                <c:pt idx="2760">
                  <c:v>2670550.1530237962</c:v>
                </c:pt>
                <c:pt idx="2761">
                  <c:v>2665974.6137168258</c:v>
                </c:pt>
                <c:pt idx="2762">
                  <c:v>2660386.5774010774</c:v>
                </c:pt>
                <c:pt idx="2763">
                  <c:v>2654803.2595368568</c:v>
                </c:pt>
                <c:pt idx="2764">
                  <c:v>2648210.8762615826</c:v>
                </c:pt>
                <c:pt idx="2765">
                  <c:v>2643144.2966824397</c:v>
                </c:pt>
                <c:pt idx="2766">
                  <c:v>2637575.5631213542</c:v>
                </c:pt>
                <c:pt idx="2767">
                  <c:v>2631000.4158411175</c:v>
                </c:pt>
                <c:pt idx="2768">
                  <c:v>2624936.8984403554</c:v>
                </c:pt>
                <c:pt idx="2769">
                  <c:v>2617869.8919794988</c:v>
                </c:pt>
                <c:pt idx="2770">
                  <c:v>2610810.5286303908</c:v>
                </c:pt>
                <c:pt idx="2771">
                  <c:v>2603758.8083941955</c:v>
                </c:pt>
                <c:pt idx="2772">
                  <c:v>2596211.8753651157</c:v>
                </c:pt>
                <c:pt idx="2773">
                  <c:v>2588171.484345803</c:v>
                </c:pt>
                <c:pt idx="2774">
                  <c:v>2580642.6842103247</c:v>
                </c:pt>
                <c:pt idx="2775">
                  <c:v>2573122.658052016</c:v>
                </c:pt>
                <c:pt idx="2776">
                  <c:v>2565110.9676936176</c:v>
                </c:pt>
                <c:pt idx="2777">
                  <c:v>2557109.260171419</c:v>
                </c:pt>
                <c:pt idx="2778">
                  <c:v>2549117.535490077</c:v>
                </c:pt>
                <c:pt idx="2779">
                  <c:v>2541634.3600454275</c:v>
                </c:pt>
                <c:pt idx="2780">
                  <c:v>2533164.0346418135</c:v>
                </c:pt>
                <c:pt idx="2781">
                  <c:v>2525202.2584772203</c:v>
                </c:pt>
                <c:pt idx="2782">
                  <c:v>2517250.4651511554</c:v>
                </c:pt>
                <c:pt idx="2783">
                  <c:v>2509804.7253512777</c:v>
                </c:pt>
                <c:pt idx="2784">
                  <c:v>2500386.0504750628</c:v>
                </c:pt>
                <c:pt idx="2785">
                  <c:v>2489992.3142336775</c:v>
                </c:pt>
                <c:pt idx="2786">
                  <c:v>2479122.0830241218</c:v>
                </c:pt>
                <c:pt idx="2787">
                  <c:v>2468763.5596841574</c:v>
                </c:pt>
                <c:pt idx="2788">
                  <c:v>2457438.2420175243</c:v>
                </c:pt>
                <c:pt idx="2789">
                  <c:v>2446624.6322228108</c:v>
                </c:pt>
                <c:pt idx="2790">
                  <c:v>2436320.1565947384</c:v>
                </c:pt>
                <c:pt idx="2791">
                  <c:v>2424564.6705734544</c:v>
                </c:pt>
                <c:pt idx="2792">
                  <c:v>2412343.2573548052</c:v>
                </c:pt>
                <c:pt idx="2793">
                  <c:v>2400146.2163007818</c:v>
                </c:pt>
                <c:pt idx="2794">
                  <c:v>2387487.1475994587</c:v>
                </c:pt>
                <c:pt idx="2795">
                  <c:v>2374369.0928921569</c:v>
                </c:pt>
                <c:pt idx="2796">
                  <c:v>2362248.0929933954</c:v>
                </c:pt>
                <c:pt idx="2797">
                  <c:v>2349184.7879183479</c:v>
                </c:pt>
                <c:pt idx="2798">
                  <c:v>2336149.910534732</c:v>
                </c:pt>
                <c:pt idx="2799">
                  <c:v>2323143.4608472046</c:v>
                </c:pt>
                <c:pt idx="2800">
                  <c:v>2310645.5993908457</c:v>
                </c:pt>
                <c:pt idx="2801">
                  <c:v>2297215.844548773</c:v>
                </c:pt>
                <c:pt idx="2802">
                  <c:v>2282860.7475559693</c:v>
                </c:pt>
                <c:pt idx="2803">
                  <c:v>2269017.5144164823</c:v>
                </c:pt>
                <c:pt idx="2804">
                  <c:v>2254731.439393945</c:v>
                </c:pt>
                <c:pt idx="2805">
                  <c:v>2239531.642870279</c:v>
                </c:pt>
                <c:pt idx="2806">
                  <c:v>2224844.9190589599</c:v>
                </c:pt>
                <c:pt idx="2807">
                  <c:v>2208779.9893831834</c:v>
                </c:pt>
                <c:pt idx="2808">
                  <c:v>2191348.7864518538</c:v>
                </c:pt>
                <c:pt idx="2809">
                  <c:v>2173502.0384646486</c:v>
                </c:pt>
                <c:pt idx="2810">
                  <c:v>2157114.0609716531</c:v>
                </c:pt>
                <c:pt idx="2811">
                  <c:v>2139841.5695806034</c:v>
                </c:pt>
                <c:pt idx="2812">
                  <c:v>2123087.1423182543</c:v>
                </c:pt>
                <c:pt idx="2813">
                  <c:v>2105919.9776733294</c:v>
                </c:pt>
                <c:pt idx="2814">
                  <c:v>2089268.0304904934</c:v>
                </c:pt>
                <c:pt idx="2815">
                  <c:v>2073127.089261543</c:v>
                </c:pt>
                <c:pt idx="2816">
                  <c:v>2055656.7254906986</c:v>
                </c:pt>
                <c:pt idx="2817">
                  <c:v>2038242.6711719017</c:v>
                </c:pt>
                <c:pt idx="2818">
                  <c:v>2021340.9876439255</c:v>
                </c:pt>
                <c:pt idx="2819">
                  <c:v>2004492.688907776</c:v>
                </c:pt>
                <c:pt idx="2820">
                  <c:v>1987244.5992799476</c:v>
                </c:pt>
                <c:pt idx="2821">
                  <c:v>1969601.1642483063</c:v>
                </c:pt>
                <c:pt idx="2822">
                  <c:v>1951566.9462783262</c:v>
                </c:pt>
                <c:pt idx="2823">
                  <c:v>1933595.1210488565</c:v>
                </c:pt>
                <c:pt idx="2824">
                  <c:v>1915685.6885633897</c:v>
                </c:pt>
                <c:pt idx="2825">
                  <c:v>1897838.6488207616</c:v>
                </c:pt>
                <c:pt idx="2826">
                  <c:v>1880054.0018174797</c:v>
                </c:pt>
                <c:pt idx="2827">
                  <c:v>1863216.3784443401</c:v>
                </c:pt>
                <c:pt idx="2828">
                  <c:v>1844671.8860417604</c:v>
                </c:pt>
                <c:pt idx="2829">
                  <c:v>1827074.4172646664</c:v>
                </c:pt>
                <c:pt idx="2830">
                  <c:v>1808226.7257350031</c:v>
                </c:pt>
                <c:pt idx="2831">
                  <c:v>1789886.9595164433</c:v>
                </c:pt>
                <c:pt idx="2832">
                  <c:v>1771615.9812966362</c:v>
                </c:pt>
                <c:pt idx="2833">
                  <c:v>1755144.3693472538</c:v>
                </c:pt>
                <c:pt idx="2834">
                  <c:v>1737435.5201330036</c:v>
                </c:pt>
                <c:pt idx="2835">
                  <c:v>1719362.716859905</c:v>
                </c:pt>
                <c:pt idx="2836">
                  <c:v>1701358.701584395</c:v>
                </c:pt>
                <c:pt idx="2837">
                  <c:v>1682997.2834896762</c:v>
                </c:pt>
                <c:pt idx="2838">
                  <c:v>1663010.3019066155</c:v>
                </c:pt>
                <c:pt idx="2839">
                  <c:v>1643531.9865494967</c:v>
                </c:pt>
                <c:pt idx="2840">
                  <c:v>1623294.7616814636</c:v>
                </c:pt>
                <c:pt idx="2841">
                  <c:v>1603985.062710708</c:v>
                </c:pt>
                <c:pt idx="2842">
                  <c:v>1584757.8781389166</c:v>
                </c:pt>
                <c:pt idx="2843">
                  <c:v>1563122.1603706945</c:v>
                </c:pt>
                <c:pt idx="2844">
                  <c:v>1543244.3176978268</c:v>
                </c:pt>
                <c:pt idx="2845">
                  <c:v>1523867.6541205496</c:v>
                </c:pt>
                <c:pt idx="2846">
                  <c:v>1504167.6307620946</c:v>
                </c:pt>
                <c:pt idx="2847">
                  <c:v>1484149.8629702255</c:v>
                </c:pt>
                <c:pt idx="2848">
                  <c:v>1463820.0830772985</c:v>
                </c:pt>
                <c:pt idx="2849">
                  <c:v>1443991.4822822902</c:v>
                </c:pt>
                <c:pt idx="2850">
                  <c:v>1424256.509593688</c:v>
                </c:pt>
                <c:pt idx="2851">
                  <c:v>1404615.1650126558</c:v>
                </c:pt>
                <c:pt idx="2852">
                  <c:v>1383873.6912189052</c:v>
                </c:pt>
                <c:pt idx="2853">
                  <c:v>1364029.4048539363</c:v>
                </c:pt>
                <c:pt idx="2854">
                  <c:v>1347041.2900066003</c:v>
                </c:pt>
                <c:pt idx="2855">
                  <c:v>1331303.1249458436</c:v>
                </c:pt>
                <c:pt idx="2856">
                  <c:v>1315627.3526244331</c:v>
                </c:pt>
                <c:pt idx="2857">
                  <c:v>1303521.5435840655</c:v>
                </c:pt>
                <c:pt idx="2858">
                  <c:v>1292230.6805360131</c:v>
                </c:pt>
                <c:pt idx="2859">
                  <c:v>1280584.9883682095</c:v>
                </c:pt>
                <c:pt idx="2860">
                  <c:v>1268974.3921172339</c:v>
                </c:pt>
                <c:pt idx="2861">
                  <c:v>1260096.7027281877</c:v>
                </c:pt>
                <c:pt idx="2862">
                  <c:v>1255088.0032288842</c:v>
                </c:pt>
                <c:pt idx="2863">
                  <c:v>1250470.4376251902</c:v>
                </c:pt>
                <c:pt idx="2864">
                  <c:v>1246242.6020833664</c:v>
                </c:pt>
                <c:pt idx="2865">
                  <c:v>1242786.9735041168</c:v>
                </c:pt>
                <c:pt idx="2866">
                  <c:v>1239334.5035554375</c:v>
                </c:pt>
                <c:pt idx="2867">
                  <c:v>1235119.1075658426</c:v>
                </c:pt>
                <c:pt idx="2868">
                  <c:v>1230143.3592324611</c:v>
                </c:pt>
                <c:pt idx="2869">
                  <c:v>1229378.4444208723</c:v>
                </c:pt>
                <c:pt idx="2870">
                  <c:v>1230908.4300266113</c:v>
                </c:pt>
                <c:pt idx="2871">
                  <c:v>1232439.0395579394</c:v>
                </c:pt>
                <c:pt idx="2872">
                  <c:v>1234736.1237206496</c:v>
                </c:pt>
                <c:pt idx="2873">
                  <c:v>1235885.1922419854</c:v>
                </c:pt>
                <c:pt idx="2874">
                  <c:v>1236651.4328971971</c:v>
                </c:pt>
                <c:pt idx="2875">
                  <c:v>1238567.7169635892</c:v>
                </c:pt>
                <c:pt idx="2876">
                  <c:v>1246242.6020833664</c:v>
                </c:pt>
                <c:pt idx="2877">
                  <c:v>1246626.755790785</c:v>
                </c:pt>
                <c:pt idx="2878">
                  <c:v>1244706.3772042748</c:v>
                </c:pt>
                <c:pt idx="2879">
                  <c:v>1242019.4849907421</c:v>
                </c:pt>
                <c:pt idx="2880">
                  <c:v>1238951.090760529</c:v>
                </c:pt>
                <c:pt idx="2881">
                  <c:v>1235502.1304055117</c:v>
                </c:pt>
                <c:pt idx="2882">
                  <c:v>1232056.3286810648</c:v>
                </c:pt>
                <c:pt idx="2883">
                  <c:v>1228231.3646702096</c:v>
                </c:pt>
                <c:pt idx="2884">
                  <c:v>1224028.4082328435</c:v>
                </c:pt>
                <c:pt idx="2885">
                  <c:v>1219830.1702470053</c:v>
                </c:pt>
                <c:pt idx="2886">
                  <c:v>1219448.7462216057</c:v>
                </c:pt>
                <c:pt idx="2887">
                  <c:v>1220593.1352847256</c:v>
                </c:pt>
                <c:pt idx="2888">
                  <c:v>1220974.6762970462</c:v>
                </c:pt>
                <c:pt idx="2889">
                  <c:v>1221356.2563061714</c:v>
                </c:pt>
                <c:pt idx="2890">
                  <c:v>1222119.5333078504</c:v>
                </c:pt>
                <c:pt idx="2891">
                  <c:v>1223264.7412759252</c:v>
                </c:pt>
                <c:pt idx="2892">
                  <c:v>1224410.3002047632</c:v>
                </c:pt>
                <c:pt idx="2893">
                  <c:v>1231291.0239165649</c:v>
                </c:pt>
                <c:pt idx="2894">
                  <c:v>1233587.4061600771</c:v>
                </c:pt>
                <c:pt idx="2895">
                  <c:v>1235885.1922419854</c:v>
                </c:pt>
                <c:pt idx="2896">
                  <c:v>1239717.9553459864</c:v>
                </c:pt>
                <c:pt idx="2897">
                  <c:v>1251239.6419385914</c:v>
                </c:pt>
                <c:pt idx="2898">
                  <c:v>1249701.3892955147</c:v>
                </c:pt>
                <c:pt idx="2899">
                  <c:v>1350590.9756454639</c:v>
                </c:pt>
                <c:pt idx="2900">
                  <c:v>1365613.3601791225</c:v>
                </c:pt>
                <c:pt idx="2901">
                  <c:v>1358095.1292300597</c:v>
                </c:pt>
                <c:pt idx="2902">
                  <c:v>1347041.2900066003</c:v>
                </c:pt>
                <c:pt idx="2903">
                  <c:v>1333659.8721670453</c:v>
                </c:pt>
                <c:pt idx="2904">
                  <c:v>1319931.9702351931</c:v>
                </c:pt>
                <c:pt idx="2905">
                  <c:v>1297677.3474842776</c:v>
                </c:pt>
                <c:pt idx="2906">
                  <c:v>1274001.3414947316</c:v>
                </c:pt>
                <c:pt idx="2907">
                  <c:v>1248548.1092648115</c:v>
                </c:pt>
                <c:pt idx="2908">
                  <c:v>1234353.178871097</c:v>
                </c:pt>
                <c:pt idx="2909">
                  <c:v>1219067.3611895181</c:v>
                </c:pt>
                <c:pt idx="2910">
                  <c:v>1212589.7819781676</c:v>
                </c:pt>
                <c:pt idx="2911">
                  <c:v>1215636.6507103667</c:v>
                </c:pt>
                <c:pt idx="2912">
                  <c:v>1219067.3611895181</c:v>
                </c:pt>
                <c:pt idx="2913">
                  <c:v>1221737.8753086086</c:v>
                </c:pt>
                <c:pt idx="2914">
                  <c:v>1224028.4082328435</c:v>
                </c:pt>
                <c:pt idx="2915">
                  <c:v>1230525.8751311339</c:v>
                </c:pt>
                <c:pt idx="2916">
                  <c:v>1245474.4116519578</c:v>
                </c:pt>
                <c:pt idx="2917">
                  <c:v>1267042.7048462443</c:v>
                </c:pt>
                <c:pt idx="2918">
                  <c:v>1259711.1841780134</c:v>
                </c:pt>
                <c:pt idx="2919">
                  <c:v>1323065.5648815446</c:v>
                </c:pt>
                <c:pt idx="2920">
                  <c:v>1471940.2963959146</c:v>
                </c:pt>
                <c:pt idx="2921">
                  <c:v>1467878.2399650663</c:v>
                </c:pt>
                <c:pt idx="2922">
                  <c:v>1427874.281310942</c:v>
                </c:pt>
                <c:pt idx="2923">
                  <c:v>1387456.0160620604</c:v>
                </c:pt>
                <c:pt idx="2924">
                  <c:v>1336804.3855403084</c:v>
                </c:pt>
                <c:pt idx="2925">
                  <c:v>1317583.4120635409</c:v>
                </c:pt>
                <c:pt idx="2926">
                  <c:v>1319931.9702351931</c:v>
                </c:pt>
                <c:pt idx="2927">
                  <c:v>1243554.6179965604</c:v>
                </c:pt>
                <c:pt idx="2928">
                  <c:v>1512365.0550993625</c:v>
                </c:pt>
                <c:pt idx="2929">
                  <c:v>1870299.0408730693</c:v>
                </c:pt>
                <c:pt idx="2930">
                  <c:v>1939429.1205448098</c:v>
                </c:pt>
                <c:pt idx="2931">
                  <c:v>1876504.5595471747</c:v>
                </c:pt>
                <c:pt idx="2932">
                  <c:v>1648182.3379418347</c:v>
                </c:pt>
                <c:pt idx="2933">
                  <c:v>1378704.7983566299</c:v>
                </c:pt>
                <c:pt idx="2934">
                  <c:v>1243170.7762531005</c:v>
                </c:pt>
                <c:pt idx="2935">
                  <c:v>1248548.1092648115</c:v>
                </c:pt>
                <c:pt idx="2936">
                  <c:v>1262410.632930696</c:v>
                </c:pt>
                <c:pt idx="2937">
                  <c:v>1269747.3399958108</c:v>
                </c:pt>
                <c:pt idx="2938">
                  <c:v>1265111.9924616069</c:v>
                </c:pt>
                <c:pt idx="2939">
                  <c:v>1240868.5446879826</c:v>
                </c:pt>
                <c:pt idx="2940">
                  <c:v>1221737.8753086086</c:v>
                </c:pt>
                <c:pt idx="2941">
                  <c:v>1206503.5316371359</c:v>
                </c:pt>
                <c:pt idx="2942">
                  <c:v>1200427.2641381249</c:v>
                </c:pt>
                <c:pt idx="2943">
                  <c:v>1193982.1681473404</c:v>
                </c:pt>
                <c:pt idx="2944">
                  <c:v>1180748.3387447428</c:v>
                </c:pt>
                <c:pt idx="2945">
                  <c:v>1170195.669218665</c:v>
                </c:pt>
                <c:pt idx="2946">
                  <c:v>1167938.3604298346</c:v>
                </c:pt>
                <c:pt idx="2947">
                  <c:v>1165682.4554770719</c:v>
                </c:pt>
                <c:pt idx="2948">
                  <c:v>1160048.8348829094</c:v>
                </c:pt>
                <c:pt idx="2949">
                  <c:v>1164930.7991249952</c:v>
                </c:pt>
                <c:pt idx="2950">
                  <c:v>1168690.6407109927</c:v>
                </c:pt>
                <c:pt idx="2951">
                  <c:v>1168690.6407109927</c:v>
                </c:pt>
                <c:pt idx="2952">
                  <c:v>1170195.669218665</c:v>
                </c:pt>
                <c:pt idx="2953">
                  <c:v>1175091.3208688144</c:v>
                </c:pt>
                <c:pt idx="2954">
                  <c:v>1184524.5584263466</c:v>
                </c:pt>
                <c:pt idx="2955">
                  <c:v>1192845.9681302775</c:v>
                </c:pt>
                <c:pt idx="2956">
                  <c:v>1200427.2641381249</c:v>
                </c:pt>
                <c:pt idx="2957">
                  <c:v>1208404.412495438</c:v>
                </c:pt>
                <c:pt idx="2958">
                  <c:v>1216017.6847816911</c:v>
                </c:pt>
                <c:pt idx="2959">
                  <c:v>1229378.4444208723</c:v>
                </c:pt>
                <c:pt idx="2960">
                  <c:v>1238184.3821587972</c:v>
                </c:pt>
                <c:pt idx="2961">
                  <c:v>1244706.3772042748</c:v>
                </c:pt>
                <c:pt idx="2962">
                  <c:v>1273227.5357167237</c:v>
                </c:pt>
                <c:pt idx="2963">
                  <c:v>1273227.5357167237</c:v>
                </c:pt>
                <c:pt idx="2964">
                  <c:v>1275936.538358219</c:v>
                </c:pt>
                <c:pt idx="2965">
                  <c:v>1268587.9766743165</c:v>
                </c:pt>
                <c:pt idx="2966">
                  <c:v>1258940.2640669141</c:v>
                </c:pt>
                <c:pt idx="2967">
                  <c:v>1247010.9484950081</c:v>
                </c:pt>
                <c:pt idx="2968">
                  <c:v>1234353.178871097</c:v>
                </c:pt>
                <c:pt idx="2969">
                  <c:v>1230908.4300266113</c:v>
                </c:pt>
                <c:pt idx="2970">
                  <c:v>1227466.839812696</c:v>
                </c:pt>
                <c:pt idx="2971">
                  <c:v>1223646.5552565642</c:v>
                </c:pt>
                <c:pt idx="2972">
                  <c:v>1220593.1352847256</c:v>
                </c:pt>
                <c:pt idx="2973">
                  <c:v>1220974.6762970462</c:v>
                </c:pt>
                <c:pt idx="2974">
                  <c:v>1222882.9662897624</c:v>
                </c:pt>
                <c:pt idx="2975">
                  <c:v>1219448.7462216057</c:v>
                </c:pt>
                <c:pt idx="2976">
                  <c:v>1217161.0209695064</c:v>
                </c:pt>
                <c:pt idx="2977">
                  <c:v>1214493.7824702356</c:v>
                </c:pt>
                <c:pt idx="2978">
                  <c:v>1211447.8496264201</c:v>
                </c:pt>
                <c:pt idx="2979">
                  <c:v>1204603.6256686784</c:v>
                </c:pt>
                <c:pt idx="2980">
                  <c:v>1197392.8739549592</c:v>
                </c:pt>
                <c:pt idx="2981">
                  <c:v>1199668.4326184914</c:v>
                </c:pt>
                <c:pt idx="2982">
                  <c:v>1204223.761461908</c:v>
                </c:pt>
                <c:pt idx="2983">
                  <c:v>1208024.1583334282</c:v>
                </c:pt>
                <c:pt idx="2984">
                  <c:v>1212209.0988652781</c:v>
                </c:pt>
                <c:pt idx="2985">
                  <c:v>1216398.75784982</c:v>
                </c:pt>
                <c:pt idx="2986">
                  <c:v>1230143.3592324611</c:v>
                </c:pt>
                <c:pt idx="2987">
                  <c:v>1376718.5174347833</c:v>
                </c:pt>
                <c:pt idx="2988">
                  <c:v>1418635.1429671049</c:v>
                </c:pt>
                <c:pt idx="2989">
                  <c:v>1324633.29809485</c:v>
                </c:pt>
                <c:pt idx="2990">
                  <c:v>1209925.8190975524</c:v>
                </c:pt>
                <c:pt idx="2991">
                  <c:v>1208404.412495438</c:v>
                </c:pt>
                <c:pt idx="2992">
                  <c:v>1203084.4028131105</c:v>
                </c:pt>
                <c:pt idx="2993">
                  <c:v>1193603.3958138432</c:v>
                </c:pt>
                <c:pt idx="2994">
                  <c:v>1198151.2375269085</c:v>
                </c:pt>
                <c:pt idx="2995">
                  <c:v>1202704.6945877373</c:v>
                </c:pt>
                <c:pt idx="2996">
                  <c:v>1206123.4724556562</c:v>
                </c:pt>
                <c:pt idx="2997">
                  <c:v>1206883.6298189126</c:v>
                </c:pt>
                <c:pt idx="2998">
                  <c:v>1205363.4710714687</c:v>
                </c:pt>
                <c:pt idx="2999">
                  <c:v>1199668.4326184914</c:v>
                </c:pt>
                <c:pt idx="3000">
                  <c:v>1196255.6210590992</c:v>
                </c:pt>
                <c:pt idx="3001">
                  <c:v>1195876.6147517599</c:v>
                </c:pt>
                <c:pt idx="3002">
                  <c:v>1193603.3958138432</c:v>
                </c:pt>
                <c:pt idx="3003">
                  <c:v>1196255.6210590992</c:v>
                </c:pt>
                <c:pt idx="3004">
                  <c:v>1197392.8739549592</c:v>
                </c:pt>
                <c:pt idx="3005">
                  <c:v>1197772.0362425316</c:v>
                </c:pt>
                <c:pt idx="3006">
                  <c:v>1195118.7191228382</c:v>
                </c:pt>
                <c:pt idx="3007">
                  <c:v>1192088.6964304373</c:v>
                </c:pt>
                <c:pt idx="3008">
                  <c:v>1193224.6624736581</c:v>
                </c:pt>
                <c:pt idx="3009">
                  <c:v>1192845.9681302775</c:v>
                </c:pt>
                <c:pt idx="3010">
                  <c:v>1193224.6624736581</c:v>
                </c:pt>
                <c:pt idx="3011">
                  <c:v>1196255.6210590992</c:v>
                </c:pt>
                <c:pt idx="3012">
                  <c:v>1210306.268237764</c:v>
                </c:pt>
                <c:pt idx="3013">
                  <c:v>1235119.1075658426</c:v>
                </c:pt>
                <c:pt idx="3014">
                  <c:v>1251239.6419385914</c:v>
                </c:pt>
                <c:pt idx="3015">
                  <c:v>1246242.6020833664</c:v>
                </c:pt>
                <c:pt idx="3016">
                  <c:v>1234353.178871097</c:v>
                </c:pt>
                <c:pt idx="3017">
                  <c:v>1218304.7081145924</c:v>
                </c:pt>
                <c:pt idx="3018">
                  <c:v>1202704.6945877373</c:v>
                </c:pt>
                <c:pt idx="3019">
                  <c:v>1188682.9040525481</c:v>
                </c:pt>
                <c:pt idx="3020">
                  <c:v>1173584.2645983212</c:v>
                </c:pt>
                <c:pt idx="3021">
                  <c:v>1169066.8393461965</c:v>
                </c:pt>
                <c:pt idx="3022">
                  <c:v>1216398.75784982</c:v>
                </c:pt>
                <c:pt idx="3023">
                  <c:v>1224028.4082328435</c:v>
                </c:pt>
                <c:pt idx="3024">
                  <c:v>1213732.0652860217</c:v>
                </c:pt>
                <c:pt idx="3025">
                  <c:v>1221737.8753086086</c:v>
                </c:pt>
                <c:pt idx="3026">
                  <c:v>1237417.8295372985</c:v>
                </c:pt>
                <c:pt idx="3027">
                  <c:v>1247395.1801960357</c:v>
                </c:pt>
                <c:pt idx="3028">
                  <c:v>1253933.0853894353</c:v>
                </c:pt>
                <c:pt idx="3029">
                  <c:v>1272840.6913229264</c:v>
                </c:pt>
                <c:pt idx="3030">
                  <c:v>1309765.0236345362</c:v>
                </c:pt>
                <c:pt idx="3031">
                  <c:v>1355328.8032591809</c:v>
                </c:pt>
                <c:pt idx="3032">
                  <c:v>1404615.1650126558</c:v>
                </c:pt>
                <c:pt idx="3033">
                  <c:v>1465037.1206912678</c:v>
                </c:pt>
                <c:pt idx="3034">
                  <c:v>1523867.6541205496</c:v>
                </c:pt>
                <c:pt idx="3035">
                  <c:v>1572262.8647694364</c:v>
                </c:pt>
                <c:pt idx="3036">
                  <c:v>1611111.6434272844</c:v>
                </c:pt>
                <c:pt idx="3037">
                  <c:v>1646913.5923450813</c:v>
                </c:pt>
                <c:pt idx="3038">
                  <c:v>1674056.284254184</c:v>
                </c:pt>
                <c:pt idx="3039">
                  <c:v>1703926.4922554139</c:v>
                </c:pt>
                <c:pt idx="3040">
                  <c:v>1734849.4795837905</c:v>
                </c:pt>
                <c:pt idx="3041">
                  <c:v>1772918.7699360773</c:v>
                </c:pt>
                <c:pt idx="3042">
                  <c:v>1810852.3076842539</c:v>
                </c:pt>
                <c:pt idx="3043">
                  <c:v>1841147.4008660298</c:v>
                </c:pt>
                <c:pt idx="3044">
                  <c:v>1872957.6129850466</c:v>
                </c:pt>
                <c:pt idx="3045">
                  <c:v>1915685.6885633897</c:v>
                </c:pt>
                <c:pt idx="3046">
                  <c:v>1935838.1870994344</c:v>
                </c:pt>
                <c:pt idx="3047">
                  <c:v>1953367.5604022574</c:v>
                </c:pt>
                <c:pt idx="3048">
                  <c:v>1977736.9179669768</c:v>
                </c:pt>
                <c:pt idx="3049">
                  <c:v>2003583.4908788092</c:v>
                </c:pt>
                <c:pt idx="3050">
                  <c:v>2022253.2273188699</c:v>
                </c:pt>
                <c:pt idx="3051">
                  <c:v>2046484.4145614188</c:v>
                </c:pt>
                <c:pt idx="3052">
                  <c:v>2064384.8686956335</c:v>
                </c:pt>
                <c:pt idx="3053">
                  <c:v>2089729.9021598883</c:v>
                </c:pt>
                <c:pt idx="3054">
                  <c:v>2115192.8969018627</c:v>
                </c:pt>
                <c:pt idx="3055">
                  <c:v>2140773.8529215567</c:v>
                </c:pt>
                <c:pt idx="3056">
                  <c:v>2167877.9219510034</c:v>
                </c:pt>
                <c:pt idx="3057">
                  <c:v>2201235.6206600089</c:v>
                </c:pt>
                <c:pt idx="3058">
                  <c:v>2227684.5861040056</c:v>
                </c:pt>
                <c:pt idx="3059">
                  <c:v>2248551.7061164137</c:v>
                </c:pt>
                <c:pt idx="3060">
                  <c:v>2279993.9396674745</c:v>
                </c:pt>
                <c:pt idx="3061">
                  <c:v>2316410.567520652</c:v>
                </c:pt>
                <c:pt idx="3062">
                  <c:v>2361763.759937603</c:v>
                </c:pt>
                <c:pt idx="3063">
                  <c:v>2403071.2834117003</c:v>
                </c:pt>
                <c:pt idx="3064">
                  <c:v>2452029.0778949857</c:v>
                </c:pt>
                <c:pt idx="3065">
                  <c:v>2508812.6229681075</c:v>
                </c:pt>
                <c:pt idx="3066">
                  <c:v>2566612.3992239591</c:v>
                </c:pt>
                <c:pt idx="3067">
                  <c:v>2615347.8133864701</c:v>
                </c:pt>
                <c:pt idx="3068">
                  <c:v>2633528.5387316253</c:v>
                </c:pt>
                <c:pt idx="3069">
                  <c:v>2644157.3006333783</c:v>
                </c:pt>
                <c:pt idx="3070">
                  <c:v>2646183.776485268</c:v>
                </c:pt>
                <c:pt idx="3071">
                  <c:v>2636563.573051244</c:v>
                </c:pt>
                <c:pt idx="3072">
                  <c:v>2616860.9435553662</c:v>
                </c:pt>
                <c:pt idx="3073">
                  <c:v>2613835.0341760088</c:v>
                </c:pt>
                <c:pt idx="3074">
                  <c:v>2612826.7096797936</c:v>
                </c:pt>
                <c:pt idx="3075">
                  <c:v>2618374.4246850256</c:v>
                </c:pt>
                <c:pt idx="3076">
                  <c:v>2620392.9454600438</c:v>
                </c:pt>
                <c:pt idx="3077">
                  <c:v>2614843.5146536212</c:v>
                </c:pt>
                <c:pt idx="3078">
                  <c:v>2608291.179719381</c:v>
                </c:pt>
                <c:pt idx="3079">
                  <c:v>2604262.2492276132</c:v>
                </c:pt>
                <c:pt idx="3080">
                  <c:v>2603758.8083941955</c:v>
                </c:pt>
                <c:pt idx="3081">
                  <c:v>2616356.5278379247</c:v>
                </c:pt>
                <c:pt idx="3082">
                  <c:v>2642131.4487117343</c:v>
                </c:pt>
                <c:pt idx="3083">
                  <c:v>2679201.4563747216</c:v>
                </c:pt>
                <c:pt idx="3084">
                  <c:v>2719552.4427457713</c:v>
                </c:pt>
                <c:pt idx="3085">
                  <c:v>2757055.1440748386</c:v>
                </c:pt>
                <c:pt idx="3086">
                  <c:v>2792176.1114813853</c:v>
                </c:pt>
                <c:pt idx="3087">
                  <c:v>2823314.942951547</c:v>
                </c:pt>
                <c:pt idx="3088">
                  <c:v>2850415.4850193299</c:v>
                </c:pt>
                <c:pt idx="3089">
                  <c:v>2875524.95911601</c:v>
                </c:pt>
                <c:pt idx="3090">
                  <c:v>2897043.7821291853</c:v>
                </c:pt>
                <c:pt idx="3091">
                  <c:v>2918100.9284534957</c:v>
                </c:pt>
                <c:pt idx="3092">
                  <c:v>2937634.3378413003</c:v>
                </c:pt>
                <c:pt idx="3093">
                  <c:v>2952451.8632492982</c:v>
                </c:pt>
                <c:pt idx="3094">
                  <c:v>2961993.5594196431</c:v>
                </c:pt>
                <c:pt idx="3095">
                  <c:v>2971016.7625115719</c:v>
                </c:pt>
                <c:pt idx="3096">
                  <c:v>2981114.8553539533</c:v>
                </c:pt>
                <c:pt idx="3097">
                  <c:v>2991759.634995833</c:v>
                </c:pt>
                <c:pt idx="3098">
                  <c:v>2996021.9143459108</c:v>
                </c:pt>
                <c:pt idx="3099">
                  <c:v>2997620.9125271998</c:v>
                </c:pt>
                <c:pt idx="3100">
                  <c:v>2998687.1062929276</c:v>
                </c:pt>
                <c:pt idx="3101">
                  <c:v>2999753.4560400527</c:v>
                </c:pt>
                <c:pt idx="3102">
                  <c:v>2999753.4560400527</c:v>
                </c:pt>
                <c:pt idx="3103">
                  <c:v>3001353.2731251325</c:v>
                </c:pt>
                <c:pt idx="3104">
                  <c:v>3002420.0128263328</c:v>
                </c:pt>
                <c:pt idx="3105">
                  <c:v>3001886.6234784946</c:v>
                </c:pt>
                <c:pt idx="3106">
                  <c:v>3000819.9617674109</c:v>
                </c:pt>
                <c:pt idx="3107">
                  <c:v>3002420.0128263328</c:v>
                </c:pt>
                <c:pt idx="3108">
                  <c:v>3001886.6234784946</c:v>
                </c:pt>
                <c:pt idx="3109">
                  <c:v>2999220.2616680879</c:v>
                </c:pt>
                <c:pt idx="3110">
                  <c:v>2996021.9143459108</c:v>
                </c:pt>
                <c:pt idx="3111">
                  <c:v>2991227.0255573094</c:v>
                </c:pt>
                <c:pt idx="3112">
                  <c:v>2986967.5538828596</c:v>
                </c:pt>
                <c:pt idx="3113">
                  <c:v>2976861.3109865692</c:v>
                </c:pt>
                <c:pt idx="3114">
                  <c:v>2958281.3984737732</c:v>
                </c:pt>
                <c:pt idx="3115">
                  <c:v>2925485.6699530501</c:v>
                </c:pt>
                <c:pt idx="3116">
                  <c:v>2890213.6435115244</c:v>
                </c:pt>
                <c:pt idx="3117">
                  <c:v>2854594.1580925137</c:v>
                </c:pt>
                <c:pt idx="3118">
                  <c:v>2819674.8456242494</c:v>
                </c:pt>
                <c:pt idx="3119">
                  <c:v>2783378.9650956169</c:v>
                </c:pt>
                <c:pt idx="3120">
                  <c:v>2747274.1623432375</c:v>
                </c:pt>
                <c:pt idx="3121">
                  <c:v>2709825.5477228668</c:v>
                </c:pt>
                <c:pt idx="3122">
                  <c:v>2684295.7227316219</c:v>
                </c:pt>
                <c:pt idx="3123">
                  <c:v>2659371.0777396336</c:v>
                </c:pt>
                <c:pt idx="3124">
                  <c:v>2633528.5387316253</c:v>
                </c:pt>
                <c:pt idx="3125">
                  <c:v>2608291.179719381</c:v>
                </c:pt>
                <c:pt idx="3126">
                  <c:v>2587669.29136822</c:v>
                </c:pt>
                <c:pt idx="3127">
                  <c:v>2569616.315162275</c:v>
                </c:pt>
                <c:pt idx="3128">
                  <c:v>2552113.262382336</c:v>
                </c:pt>
                <c:pt idx="3129">
                  <c:v>2534657.9790452961</c:v>
                </c:pt>
                <c:pt idx="3130">
                  <c:v>2515760.6152712833</c:v>
                </c:pt>
                <c:pt idx="3131">
                  <c:v>2497414.6567517892</c:v>
                </c:pt>
                <c:pt idx="3132">
                  <c:v>2490486.8640995119</c:v>
                </c:pt>
                <c:pt idx="3133">
                  <c:v>2484554.8394031357</c:v>
                </c:pt>
                <c:pt idx="3134">
                  <c:v>2480109.5059514046</c:v>
                </c:pt>
                <c:pt idx="3135">
                  <c:v>2476654.2081232183</c:v>
                </c:pt>
                <c:pt idx="3136">
                  <c:v>2473694.0450943075</c:v>
                </c:pt>
                <c:pt idx="3137">
                  <c:v>2470735.2859014645</c:v>
                </c:pt>
                <c:pt idx="3138">
                  <c:v>2466299.7793091927</c:v>
                </c:pt>
                <c:pt idx="3139">
                  <c:v>2461867.4313463271</c:v>
                </c:pt>
                <c:pt idx="3140">
                  <c:v>2457438.2420175243</c:v>
                </c:pt>
                <c:pt idx="3141">
                  <c:v>2452029.0778949857</c:v>
                </c:pt>
                <c:pt idx="3142">
                  <c:v>2447606.9077476859</c:v>
                </c:pt>
                <c:pt idx="3143">
                  <c:v>2442697.0899337903</c:v>
                </c:pt>
                <c:pt idx="3144">
                  <c:v>2438281.5880107228</c:v>
                </c:pt>
                <c:pt idx="3145">
                  <c:v>2433379.1793347336</c:v>
                </c:pt>
                <c:pt idx="3146">
                  <c:v>2427501.4363240916</c:v>
                </c:pt>
                <c:pt idx="3147">
                  <c:v>2422118.4381574858</c:v>
                </c:pt>
                <c:pt idx="3148">
                  <c:v>2415762.7963426057</c:v>
                </c:pt>
                <c:pt idx="3149">
                  <c:v>2409413.7447606772</c:v>
                </c:pt>
                <c:pt idx="3150">
                  <c:v>2403558.9310817886</c:v>
                </c:pt>
                <c:pt idx="3151">
                  <c:v>2397222.5530270953</c:v>
                </c:pt>
                <c:pt idx="3152">
                  <c:v>2389919.5366259664</c:v>
                </c:pt>
                <c:pt idx="3153">
                  <c:v>2383111.30406335</c:v>
                </c:pt>
                <c:pt idx="3154">
                  <c:v>2376310.714611318</c:v>
                </c:pt>
                <c:pt idx="3155">
                  <c:v>2369032.8502852935</c:v>
                </c:pt>
                <c:pt idx="3156">
                  <c:v>2361279.4658797793</c:v>
                </c:pt>
                <c:pt idx="3157">
                  <c:v>2354019.7344426997</c:v>
                </c:pt>
                <c:pt idx="3158">
                  <c:v>2346768.7769862823</c:v>
                </c:pt>
                <c:pt idx="3159">
                  <c:v>2339526.5935081989</c:v>
                </c:pt>
                <c:pt idx="3160">
                  <c:v>2332293.1840107776</c:v>
                </c:pt>
                <c:pt idx="3161">
                  <c:v>2325068.5484905262</c:v>
                </c:pt>
                <c:pt idx="3162">
                  <c:v>2316891.2350025494</c:v>
                </c:pt>
                <c:pt idx="3163">
                  <c:v>2309205.2347573917</c:v>
                </c:pt>
                <c:pt idx="3164">
                  <c:v>2301049.7977223713</c:v>
                </c:pt>
                <c:pt idx="3165">
                  <c:v>2293384.3870821875</c:v>
                </c:pt>
                <c:pt idx="3166">
                  <c:v>2284772.7327235043</c:v>
                </c:pt>
                <c:pt idx="3167">
                  <c:v>2277128.5356162116</c:v>
                </c:pt>
                <c:pt idx="3168">
                  <c:v>2269971.1672705598</c:v>
                </c:pt>
                <c:pt idx="3169">
                  <c:v>2262346.3119135704</c:v>
                </c:pt>
                <c:pt idx="3170">
                  <c:v>2253780.2822468802</c:v>
                </c:pt>
                <c:pt idx="3171">
                  <c:v>2242853.1862574164</c:v>
                </c:pt>
                <c:pt idx="3172">
                  <c:v>2231946.7188662384</c:v>
                </c:pt>
                <c:pt idx="3173">
                  <c:v>2220588.0506848916</c:v>
                </c:pt>
                <c:pt idx="3174">
                  <c:v>2208779.9893831834</c:v>
                </c:pt>
                <c:pt idx="3175">
                  <c:v>2197938.0984813906</c:v>
                </c:pt>
                <c:pt idx="3176">
                  <c:v>2186176.8317350652</c:v>
                </c:pt>
                <c:pt idx="3177">
                  <c:v>2169283.4246414714</c:v>
                </c:pt>
                <c:pt idx="3178">
                  <c:v>2150105.2653463557</c:v>
                </c:pt>
                <c:pt idx="3179">
                  <c:v>2131923.4589394182</c:v>
                </c:pt>
                <c:pt idx="3180">
                  <c:v>2112409.3833239749</c:v>
                </c:pt>
                <c:pt idx="3181">
                  <c:v>2093888.5019661393</c:v>
                </c:pt>
                <c:pt idx="3182">
                  <c:v>2075430.0133476499</c:v>
                </c:pt>
                <c:pt idx="3183">
                  <c:v>2056115.7504899893</c:v>
                </c:pt>
                <c:pt idx="3184">
                  <c:v>2037785.166996764</c:v>
                </c:pt>
                <c:pt idx="3185">
                  <c:v>2019061.0708808526</c:v>
                </c:pt>
                <c:pt idx="3186">
                  <c:v>1999948.2585897204</c:v>
                </c:pt>
                <c:pt idx="3187">
                  <c:v>1980451.643547276</c:v>
                </c:pt>
                <c:pt idx="3188">
                  <c:v>1961928.997997893</c:v>
                </c:pt>
                <c:pt idx="3189">
                  <c:v>1943471.9038242474</c:v>
                </c:pt>
                <c:pt idx="3190">
                  <c:v>1924632.6057147235</c:v>
                </c:pt>
                <c:pt idx="3191">
                  <c:v>1905416.0170978867</c:v>
                </c:pt>
                <c:pt idx="3192">
                  <c:v>1886271.5310940985</c:v>
                </c:pt>
                <c:pt idx="3193">
                  <c:v>1867199.1477033589</c:v>
                </c:pt>
                <c:pt idx="3194">
                  <c:v>1847757.8578295652</c:v>
                </c:pt>
                <c:pt idx="3195">
                  <c:v>1828831.356469309</c:v>
                </c:pt>
                <c:pt idx="3196">
                  <c:v>1809101.7637366895</c:v>
                </c:pt>
                <c:pt idx="3197">
                  <c:v>1789886.9595164433</c:v>
                </c:pt>
                <c:pt idx="3198">
                  <c:v>1771181.7964108195</c:v>
                </c:pt>
                <c:pt idx="3199">
                  <c:v>1751251.4456349891</c:v>
                </c:pt>
                <c:pt idx="3200">
                  <c:v>1731403.6092627794</c:v>
                </c:pt>
                <c:pt idx="3201">
                  <c:v>1710352.1107218694</c:v>
                </c:pt>
                <c:pt idx="3202">
                  <c:v>1675332.5169824529</c:v>
                </c:pt>
                <c:pt idx="3203">
                  <c:v>1654107.7911946923</c:v>
                </c:pt>
                <c:pt idx="3204">
                  <c:v>1633402.1434222814</c:v>
                </c:pt>
                <c:pt idx="3205">
                  <c:v>1612370.44518115</c:v>
                </c:pt>
                <c:pt idx="3206">
                  <c:v>1593107.38478438</c:v>
                </c:pt>
                <c:pt idx="3207">
                  <c:v>1572678.7997805513</c:v>
                </c:pt>
                <c:pt idx="3208">
                  <c:v>1551929.8186537344</c:v>
                </c:pt>
                <c:pt idx="3209">
                  <c:v>1530866.290719714</c:v>
                </c:pt>
                <c:pt idx="3210">
                  <c:v>1509494.1822870169</c:v>
                </c:pt>
                <c:pt idx="3211">
                  <c:v>1488227.5175873656</c:v>
                </c:pt>
                <c:pt idx="3212">
                  <c:v>1466254.5092625078</c:v>
                </c:pt>
                <c:pt idx="3213">
                  <c:v>1444798.9801387303</c:v>
                </c:pt>
                <c:pt idx="3214">
                  <c:v>1422649.6249320917</c:v>
                </c:pt>
                <c:pt idx="3215">
                  <c:v>1400618.2310066652</c:v>
                </c:pt>
                <c:pt idx="3216">
                  <c:v>1378704.7983566299</c:v>
                </c:pt>
                <c:pt idx="3217">
                  <c:v>1356514.1375595704</c:v>
                </c:pt>
                <c:pt idx="3218">
                  <c:v>1336411.1848874018</c:v>
                </c:pt>
                <c:pt idx="3219">
                  <c:v>1318366.1088044755</c:v>
                </c:pt>
                <c:pt idx="3220">
                  <c:v>1300403.54712517</c:v>
                </c:pt>
                <c:pt idx="3221">
                  <c:v>1285239.0537259635</c:v>
                </c:pt>
                <c:pt idx="3222">
                  <c:v>1275162.3426272999</c:v>
                </c:pt>
                <c:pt idx="3223">
                  <c:v>1265498.0569472536</c:v>
                </c:pt>
                <c:pt idx="3224">
                  <c:v>1255088.0032288842</c:v>
                </c:pt>
                <c:pt idx="3225">
                  <c:v>1245090.3749302961</c:v>
                </c:pt>
                <c:pt idx="3226">
                  <c:v>1238184.3821587972</c:v>
                </c:pt>
                <c:pt idx="3227">
                  <c:v>1237417.8295372985</c:v>
                </c:pt>
                <c:pt idx="3228">
                  <c:v>1237417.8295372985</c:v>
                </c:pt>
                <c:pt idx="3229">
                  <c:v>1237034.6117194276</c:v>
                </c:pt>
                <c:pt idx="3230">
                  <c:v>1237417.8295372985</c:v>
                </c:pt>
                <c:pt idx="3231">
                  <c:v>1237417.8295372985</c:v>
                </c:pt>
                <c:pt idx="3232">
                  <c:v>1237417.8295372985</c:v>
                </c:pt>
                <c:pt idx="3233">
                  <c:v>1237801.0863508098</c:v>
                </c:pt>
                <c:pt idx="3234">
                  <c:v>1240868.5446879826</c:v>
                </c:pt>
                <c:pt idx="3235">
                  <c:v>1245474.4116519578</c:v>
                </c:pt>
                <c:pt idx="3236">
                  <c:v>1247010.9484950081</c:v>
                </c:pt>
                <c:pt idx="3237">
                  <c:v>1248163.7605791911</c:v>
                </c:pt>
                <c:pt idx="3238">
                  <c:v>1248932.4969460722</c:v>
                </c:pt>
                <c:pt idx="3239">
                  <c:v>1247395.1801960357</c:v>
                </c:pt>
                <c:pt idx="3240">
                  <c:v>1242786.9735041168</c:v>
                </c:pt>
                <c:pt idx="3241">
                  <c:v>1238567.7169635892</c:v>
                </c:pt>
                <c:pt idx="3242">
                  <c:v>1233587.4061600771</c:v>
                </c:pt>
                <c:pt idx="3243">
                  <c:v>1228231.3646702096</c:v>
                </c:pt>
                <c:pt idx="3244">
                  <c:v>1223646.5552565642</c:v>
                </c:pt>
                <c:pt idx="3245">
                  <c:v>1224410.3002047632</c:v>
                </c:pt>
                <c:pt idx="3246">
                  <c:v>1247779.4508903753</c:v>
                </c:pt>
                <c:pt idx="3247">
                  <c:v>1253548.1907671783</c:v>
                </c:pt>
                <c:pt idx="3248">
                  <c:v>1252393.7408719212</c:v>
                </c:pt>
                <c:pt idx="3249">
                  <c:v>1250855.0202834886</c:v>
                </c:pt>
                <c:pt idx="3250">
                  <c:v>1249316.9236241374</c:v>
                </c:pt>
                <c:pt idx="3251">
                  <c:v>1246242.6020833664</c:v>
                </c:pt>
                <c:pt idx="3252">
                  <c:v>1242403.2097496092</c:v>
                </c:pt>
                <c:pt idx="3253">
                  <c:v>1239717.9553459864</c:v>
                </c:pt>
                <c:pt idx="3254">
                  <c:v>1237801.0863508098</c:v>
                </c:pt>
                <c:pt idx="3255">
                  <c:v>1235502.1304055117</c:v>
                </c:pt>
                <c:pt idx="3256">
                  <c:v>1232056.3286810648</c:v>
                </c:pt>
                <c:pt idx="3257">
                  <c:v>1228231.3646702096</c:v>
                </c:pt>
                <c:pt idx="3258">
                  <c:v>1224028.4082328435</c:v>
                </c:pt>
                <c:pt idx="3259">
                  <c:v>1220211.6332668811</c:v>
                </c:pt>
                <c:pt idx="3260">
                  <c:v>1216017.6847816911</c:v>
                </c:pt>
                <c:pt idx="3261">
                  <c:v>1211067.2835004516</c:v>
                </c:pt>
                <c:pt idx="3262">
                  <c:v>1210686.7563724518</c:v>
                </c:pt>
                <c:pt idx="3263">
                  <c:v>1212970.5040855333</c:v>
                </c:pt>
                <c:pt idx="3264">
                  <c:v>1214874.6995558031</c:v>
                </c:pt>
                <c:pt idx="3265">
                  <c:v>1216779.8699124251</c:v>
                </c:pt>
                <c:pt idx="3266">
                  <c:v>1218304.7081145924</c:v>
                </c:pt>
                <c:pt idx="3267">
                  <c:v>1219448.7462216057</c:v>
                </c:pt>
                <c:pt idx="3268">
                  <c:v>1219067.3611895181</c:v>
                </c:pt>
                <c:pt idx="3269">
                  <c:v>1217923.4400729183</c:v>
                </c:pt>
                <c:pt idx="3270">
                  <c:v>1217542.2110233922</c:v>
                </c:pt>
                <c:pt idx="3271">
                  <c:v>1218686.0151553992</c:v>
                </c:pt>
                <c:pt idx="3272">
                  <c:v>1220211.6332668811</c:v>
                </c:pt>
                <c:pt idx="3273">
                  <c:v>1220593.1352847256</c:v>
                </c:pt>
                <c:pt idx="3274">
                  <c:v>1222882.9662897624</c:v>
                </c:pt>
                <c:pt idx="3275">
                  <c:v>1228996.0455102846</c:v>
                </c:pt>
                <c:pt idx="3276">
                  <c:v>1249316.9236241374</c:v>
                </c:pt>
                <c:pt idx="3277">
                  <c:v>1265884.1604297049</c:v>
                </c:pt>
                <c:pt idx="3278">
                  <c:v>1267428.9643100929</c:v>
                </c:pt>
                <c:pt idx="3279">
                  <c:v>1263182.2549633216</c:v>
                </c:pt>
                <c:pt idx="3280">
                  <c:v>1254702.9916208703</c:v>
                </c:pt>
                <c:pt idx="3281">
                  <c:v>1247779.4508903753</c:v>
                </c:pt>
                <c:pt idx="3282">
                  <c:v>1240868.5446879826</c:v>
                </c:pt>
                <c:pt idx="3283">
                  <c:v>1237417.8295372985</c:v>
                </c:pt>
                <c:pt idx="3284">
                  <c:v>1233970.2730195131</c:v>
                </c:pt>
                <c:pt idx="3285">
                  <c:v>1232439.0395579394</c:v>
                </c:pt>
                <c:pt idx="3286">
                  <c:v>1230525.8751311339</c:v>
                </c:pt>
                <c:pt idx="3287">
                  <c:v>1228231.3646702096</c:v>
                </c:pt>
                <c:pt idx="3288">
                  <c:v>1228231.3646702096</c:v>
                </c:pt>
                <c:pt idx="3289">
                  <c:v>1227849.0827430505</c:v>
                </c:pt>
                <c:pt idx="3290">
                  <c:v>1225174.2011331953</c:v>
                </c:pt>
                <c:pt idx="3291">
                  <c:v>1224028.4082328435</c:v>
                </c:pt>
                <c:pt idx="3292">
                  <c:v>1223646.5552565642</c:v>
                </c:pt>
                <c:pt idx="3293">
                  <c:v>1222882.9662897624</c:v>
                </c:pt>
                <c:pt idx="3294">
                  <c:v>1222119.5333078504</c:v>
                </c:pt>
                <c:pt idx="3295">
                  <c:v>1220974.6762970462</c:v>
                </c:pt>
                <c:pt idx="3296">
                  <c:v>1220974.6762970462</c:v>
                </c:pt>
                <c:pt idx="3297">
                  <c:v>1228613.6855918448</c:v>
                </c:pt>
                <c:pt idx="3298">
                  <c:v>1231291.0239165649</c:v>
                </c:pt>
                <c:pt idx="3299">
                  <c:v>1232821.7894304544</c:v>
                </c:pt>
                <c:pt idx="3300">
                  <c:v>1233970.2730195131</c:v>
                </c:pt>
                <c:pt idx="3301">
                  <c:v>1233970.2730195131</c:v>
                </c:pt>
                <c:pt idx="3302">
                  <c:v>1234353.178871097</c:v>
                </c:pt>
                <c:pt idx="3303">
                  <c:v>1233204.5782974456</c:v>
                </c:pt>
                <c:pt idx="3304">
                  <c:v>1232821.7894304544</c:v>
                </c:pt>
                <c:pt idx="3305">
                  <c:v>1231291.0239165649</c:v>
                </c:pt>
                <c:pt idx="3306">
                  <c:v>1229760.8823282644</c:v>
                </c:pt>
                <c:pt idx="3307">
                  <c:v>1228613.6855918448</c:v>
                </c:pt>
                <c:pt idx="3308">
                  <c:v>1226702.4709389079</c:v>
                </c:pt>
                <c:pt idx="3309">
                  <c:v>1224410.3002047632</c:v>
                </c:pt>
                <c:pt idx="3310">
                  <c:v>1222882.9662897624</c:v>
                </c:pt>
                <c:pt idx="3311">
                  <c:v>1220593.1352847256</c:v>
                </c:pt>
                <c:pt idx="3312">
                  <c:v>1218686.0151553992</c:v>
                </c:pt>
                <c:pt idx="3313">
                  <c:v>1217161.0209695064</c:v>
                </c:pt>
                <c:pt idx="3314">
                  <c:v>1214874.6995558031</c:v>
                </c:pt>
                <c:pt idx="3315">
                  <c:v>1215255.6556358468</c:v>
                </c:pt>
                <c:pt idx="3316">
                  <c:v>1217542.2110233922</c:v>
                </c:pt>
                <c:pt idx="3317">
                  <c:v>1220211.6332668811</c:v>
                </c:pt>
                <c:pt idx="3318">
                  <c:v>1222501.2303027324</c:v>
                </c:pt>
                <c:pt idx="3319">
                  <c:v>1225556.2100908719</c:v>
                </c:pt>
                <c:pt idx="3320">
                  <c:v>1228231.3646702096</c:v>
                </c:pt>
                <c:pt idx="3321">
                  <c:v>1230908.4300266113</c:v>
                </c:pt>
                <c:pt idx="3322">
                  <c:v>1233587.4061600771</c:v>
                </c:pt>
                <c:pt idx="3323">
                  <c:v>1235885.1922419854</c:v>
                </c:pt>
                <c:pt idx="3324">
                  <c:v>1238567.7169635892</c:v>
                </c:pt>
                <c:pt idx="3325">
                  <c:v>1240484.975912841</c:v>
                </c:pt>
                <c:pt idx="3326">
                  <c:v>1241635.7992275152</c:v>
                </c:pt>
                <c:pt idx="3327">
                  <c:v>1242786.9735041168</c:v>
                </c:pt>
                <c:pt idx="3328">
                  <c:v>1245090.3749302961</c:v>
                </c:pt>
                <c:pt idx="3329">
                  <c:v>1247010.9484950081</c:v>
                </c:pt>
                <c:pt idx="3330">
                  <c:v>1243938.4987368248</c:v>
                </c:pt>
                <c:pt idx="3331">
                  <c:v>1237034.6117194276</c:v>
                </c:pt>
                <c:pt idx="3332">
                  <c:v>1234353.178871097</c:v>
                </c:pt>
                <c:pt idx="3333">
                  <c:v>1238567.7169635892</c:v>
                </c:pt>
                <c:pt idx="3334">
                  <c:v>1254702.9916208703</c:v>
                </c:pt>
                <c:pt idx="3335">
                  <c:v>1269360.8465592843</c:v>
                </c:pt>
                <c:pt idx="3336">
                  <c:v>1267815.2627695818</c:v>
                </c:pt>
                <c:pt idx="3337">
                  <c:v>1257013.6462035589</c:v>
                </c:pt>
                <c:pt idx="3338">
                  <c:v>1243938.4987368248</c:v>
                </c:pt>
                <c:pt idx="3339">
                  <c:v>1235502.1304055117</c:v>
                </c:pt>
                <c:pt idx="3340">
                  <c:v>1234736.1237206496</c:v>
                </c:pt>
                <c:pt idx="3341">
                  <c:v>1237801.0863508098</c:v>
                </c:pt>
                <c:pt idx="3342">
                  <c:v>1242019.4849907421</c:v>
                </c:pt>
                <c:pt idx="3343">
                  <c:v>1243938.4987368248</c:v>
                </c:pt>
                <c:pt idx="3344">
                  <c:v>1242019.4849907421</c:v>
                </c:pt>
                <c:pt idx="3345">
                  <c:v>1238184.3821587972</c:v>
                </c:pt>
                <c:pt idx="3346">
                  <c:v>1234736.1237206496</c:v>
                </c:pt>
                <c:pt idx="3347">
                  <c:v>1230525.8751311339</c:v>
                </c:pt>
                <c:pt idx="3348">
                  <c:v>1226320.3449943103</c:v>
                </c:pt>
                <c:pt idx="3349">
                  <c:v>1220593.1352847256</c:v>
                </c:pt>
                <c:pt idx="3350">
                  <c:v>1216017.6847816911</c:v>
                </c:pt>
                <c:pt idx="3351">
                  <c:v>1209925.8190975524</c:v>
                </c:pt>
                <c:pt idx="3352">
                  <c:v>1208784.7056507599</c:v>
                </c:pt>
                <c:pt idx="3353">
                  <c:v>1211447.8496264201</c:v>
                </c:pt>
                <c:pt idx="3354">
                  <c:v>1212970.5040855333</c:v>
                </c:pt>
                <c:pt idx="3355">
                  <c:v>1214874.6995558031</c:v>
                </c:pt>
                <c:pt idx="3356">
                  <c:v>1216398.75784982</c:v>
                </c:pt>
                <c:pt idx="3357">
                  <c:v>1218304.7081145924</c:v>
                </c:pt>
                <c:pt idx="3358">
                  <c:v>1220974.6762970462</c:v>
                </c:pt>
                <c:pt idx="3359">
                  <c:v>1224792.2311699949</c:v>
                </c:pt>
                <c:pt idx="3360">
                  <c:v>1229378.4444208723</c:v>
                </c:pt>
                <c:pt idx="3361">
                  <c:v>1234353.178871097</c:v>
                </c:pt>
                <c:pt idx="3362">
                  <c:v>1239334.5035554375</c:v>
                </c:pt>
                <c:pt idx="3363">
                  <c:v>1245474.4116519578</c:v>
                </c:pt>
                <c:pt idx="3364">
                  <c:v>1247010.9484950081</c:v>
                </c:pt>
                <c:pt idx="3365">
                  <c:v>1249316.9236241374</c:v>
                </c:pt>
                <c:pt idx="3366">
                  <c:v>1255858.143431833</c:v>
                </c:pt>
                <c:pt idx="3367">
                  <c:v>1256243.2720279321</c:v>
                </c:pt>
                <c:pt idx="3368">
                  <c:v>1254318.0190084968</c:v>
                </c:pt>
                <c:pt idx="3369">
                  <c:v>1256628.4396185074</c:v>
                </c:pt>
                <c:pt idx="3370">
                  <c:v>1260096.7027281877</c:v>
                </c:pt>
                <c:pt idx="3371">
                  <c:v>1262410.632930696</c:v>
                </c:pt>
                <c:pt idx="3372">
                  <c:v>1261639.1668806318</c:v>
                </c:pt>
                <c:pt idx="3373">
                  <c:v>1255473.0538325384</c:v>
                </c:pt>
                <c:pt idx="3374">
                  <c:v>1245474.4116519578</c:v>
                </c:pt>
                <c:pt idx="3375">
                  <c:v>1235119.1075658426</c:v>
                </c:pt>
                <c:pt idx="3376">
                  <c:v>1228613.6855918448</c:v>
                </c:pt>
                <c:pt idx="3377">
                  <c:v>1227849.0827430505</c:v>
                </c:pt>
                <c:pt idx="3378">
                  <c:v>1229760.8823282644</c:v>
                </c:pt>
                <c:pt idx="3379">
                  <c:v>1226320.3449943103</c:v>
                </c:pt>
                <c:pt idx="3380">
                  <c:v>1215636.6507103667</c:v>
                </c:pt>
                <c:pt idx="3381">
                  <c:v>1207643.9431658946</c:v>
                </c:pt>
                <c:pt idx="3382">
                  <c:v>1203843.9362519421</c:v>
                </c:pt>
                <c:pt idx="3383">
                  <c:v>1202325.0253568403</c:v>
                </c:pt>
                <c:pt idx="3384">
                  <c:v>1206503.5316371359</c:v>
                </c:pt>
                <c:pt idx="3385">
                  <c:v>1211447.8496264201</c:v>
                </c:pt>
                <c:pt idx="3386">
                  <c:v>1214874.6995558031</c:v>
                </c:pt>
                <c:pt idx="3387">
                  <c:v>1220974.6762970462</c:v>
                </c:pt>
                <c:pt idx="3388">
                  <c:v>1225938.258045353</c:v>
                </c:pt>
                <c:pt idx="3389">
                  <c:v>1231291.0239165649</c:v>
                </c:pt>
                <c:pt idx="3390">
                  <c:v>1243938.4987368248</c:v>
                </c:pt>
                <c:pt idx="3391">
                  <c:v>1256628.4396185074</c:v>
                </c:pt>
                <c:pt idx="3392">
                  <c:v>1263954.0329773445</c:v>
                </c:pt>
                <c:pt idx="3393">
                  <c:v>1258940.2640669141</c:v>
                </c:pt>
                <c:pt idx="3394">
                  <c:v>1250085.8939613681</c:v>
                </c:pt>
                <c:pt idx="3395">
                  <c:v>1238184.3821587972</c:v>
                </c:pt>
                <c:pt idx="3396">
                  <c:v>1228613.6855918448</c:v>
                </c:pt>
                <c:pt idx="3397">
                  <c:v>1224410.3002047632</c:v>
                </c:pt>
                <c:pt idx="3398">
                  <c:v>1217542.2110233922</c:v>
                </c:pt>
                <c:pt idx="3399">
                  <c:v>1211828.454749193</c:v>
                </c:pt>
                <c:pt idx="3400">
                  <c:v>1212970.5040855333</c:v>
                </c:pt>
                <c:pt idx="3401">
                  <c:v>1213732.0652860217</c:v>
                </c:pt>
                <c:pt idx="3402">
                  <c:v>1211828.454749193</c:v>
                </c:pt>
                <c:pt idx="3403">
                  <c:v>1208784.7056507599</c:v>
                </c:pt>
                <c:pt idx="3404">
                  <c:v>1205363.4710714687</c:v>
                </c:pt>
                <c:pt idx="3405">
                  <c:v>1206503.5316371359</c:v>
                </c:pt>
                <c:pt idx="3406">
                  <c:v>1205363.4710714687</c:v>
                </c:pt>
                <c:pt idx="3407">
                  <c:v>1206503.5316371359</c:v>
                </c:pt>
                <c:pt idx="3408">
                  <c:v>1210686.7563724518</c:v>
                </c:pt>
                <c:pt idx="3409">
                  <c:v>1216017.6847816911</c:v>
                </c:pt>
                <c:pt idx="3410">
                  <c:v>1227849.0827430505</c:v>
                </c:pt>
                <c:pt idx="3411">
                  <c:v>1250085.8939613681</c:v>
                </c:pt>
                <c:pt idx="3412">
                  <c:v>1277098.1244230643</c:v>
                </c:pt>
                <c:pt idx="3413">
                  <c:v>1303521.5435840655</c:v>
                </c:pt>
                <c:pt idx="3414">
                  <c:v>1325417.3986753449</c:v>
                </c:pt>
                <c:pt idx="3415">
                  <c:v>1351380.2236260381</c:v>
                </c:pt>
                <c:pt idx="3416">
                  <c:v>1367594.1817346029</c:v>
                </c:pt>
                <c:pt idx="3417">
                  <c:v>1380692.0541636646</c:v>
                </c:pt>
                <c:pt idx="3418">
                  <c:v>1389049.1743176244</c:v>
                </c:pt>
                <c:pt idx="3419">
                  <c:v>1394231.2476492953</c:v>
                </c:pt>
                <c:pt idx="3420">
                  <c:v>1402616.2105670664</c:v>
                </c:pt>
                <c:pt idx="3421">
                  <c:v>1417832.7145182993</c:v>
                </c:pt>
                <c:pt idx="3422">
                  <c:v>1430287.8839184996</c:v>
                </c:pt>
                <c:pt idx="3423">
                  <c:v>1439956.3327187207</c:v>
                </c:pt>
                <c:pt idx="3424">
                  <c:v>1449647.2429053392</c:v>
                </c:pt>
                <c:pt idx="3425">
                  <c:v>1460171.0759929847</c:v>
                </c:pt>
                <c:pt idx="3426">
                  <c:v>1467878.2399650663</c:v>
                </c:pt>
                <c:pt idx="3427">
                  <c:v>1471127.5731446221</c:v>
                </c:pt>
                <c:pt idx="3428">
                  <c:v>1480076.1078996584</c:v>
                </c:pt>
                <c:pt idx="3429">
                  <c:v>1495577.1227553487</c:v>
                </c:pt>
                <c:pt idx="3430">
                  <c:v>1510314.2366826069</c:v>
                </c:pt>
                <c:pt idx="3431">
                  <c:v>1523456.3205728773</c:v>
                </c:pt>
                <c:pt idx="3432">
                  <c:v>1534988.4001654573</c:v>
                </c:pt>
                <c:pt idx="3433">
                  <c:v>1546551.0522027034</c:v>
                </c:pt>
                <c:pt idx="3434">
                  <c:v>1557729.7065115999</c:v>
                </c:pt>
                <c:pt idx="3435">
                  <c:v>1569768.0736065377</c:v>
                </c:pt>
                <c:pt idx="3436">
                  <c:v>1581422.4429731257</c:v>
                </c:pt>
                <c:pt idx="3437">
                  <c:v>1592689.5389950369</c:v>
                </c:pt>
                <c:pt idx="3438">
                  <c:v>1606079.9459984992</c:v>
                </c:pt>
                <c:pt idx="3439">
                  <c:v>1620351.0063479189</c:v>
                </c:pt>
                <c:pt idx="3440">
                  <c:v>1635932.4984485283</c:v>
                </c:pt>
                <c:pt idx="3441">
                  <c:v>1651567.3753386363</c:v>
                </c:pt>
                <c:pt idx="3442">
                  <c:v>1665557.035029633</c:v>
                </c:pt>
                <c:pt idx="3443">
                  <c:v>1682145.018838346</c:v>
                </c:pt>
                <c:pt idx="3444">
                  <c:v>1700075.3326853737</c:v>
                </c:pt>
                <c:pt idx="3445">
                  <c:v>1716786.5031654947</c:v>
                </c:pt>
                <c:pt idx="3446">
                  <c:v>1733126.2324587442</c:v>
                </c:pt>
                <c:pt idx="3447">
                  <c:v>1747793.7206951901</c:v>
                </c:pt>
                <c:pt idx="3448">
                  <c:v>1754279.002220137</c:v>
                </c:pt>
                <c:pt idx="3449">
                  <c:v>1756875.571544515</c:v>
                </c:pt>
                <c:pt idx="3450">
                  <c:v>1756875.571544515</c:v>
                </c:pt>
                <c:pt idx="3451">
                  <c:v>1754711.6662864573</c:v>
                </c:pt>
                <c:pt idx="3452">
                  <c:v>1752116.2668254692</c:v>
                </c:pt>
                <c:pt idx="3453">
                  <c:v>1748657.9179565888</c:v>
                </c:pt>
                <c:pt idx="3454">
                  <c:v>1745633.9099584147</c:v>
                </c:pt>
                <c:pt idx="3455">
                  <c:v>1747361.6805579513</c:v>
                </c:pt>
                <c:pt idx="3456">
                  <c:v>1753846.3771494571</c:v>
                </c:pt>
                <c:pt idx="3457">
                  <c:v>1759040.4516889248</c:v>
                </c:pt>
                <c:pt idx="3458">
                  <c:v>1763373.1366426218</c:v>
                </c:pt>
                <c:pt idx="3459">
                  <c:v>1768143.5940635856</c:v>
                </c:pt>
                <c:pt idx="3460">
                  <c:v>1771615.9812966362</c:v>
                </c:pt>
                <c:pt idx="3461">
                  <c:v>1775959.9749336485</c:v>
                </c:pt>
                <c:pt idx="3462">
                  <c:v>1778568.2428977452</c:v>
                </c:pt>
                <c:pt idx="3463">
                  <c:v>1780307.8681137413</c:v>
                </c:pt>
                <c:pt idx="3464">
                  <c:v>1781612.9964811262</c:v>
                </c:pt>
                <c:pt idx="3465">
                  <c:v>1782483.2770344801</c:v>
                </c:pt>
                <c:pt idx="3466">
                  <c:v>1782048.117259983</c:v>
                </c:pt>
                <c:pt idx="3467">
                  <c:v>1781612.9964811262</c:v>
                </c:pt>
                <c:pt idx="3468">
                  <c:v>1780307.8681137413</c:v>
                </c:pt>
                <c:pt idx="3469">
                  <c:v>1779437.9775132984</c:v>
                </c:pt>
                <c:pt idx="3470">
                  <c:v>1778133.4340805188</c:v>
                </c:pt>
                <c:pt idx="3471">
                  <c:v>1776394.5887726732</c:v>
                </c:pt>
                <c:pt idx="3472">
                  <c:v>1774221.9095327891</c:v>
                </c:pt>
                <c:pt idx="3473">
                  <c:v>1772484.4680610113</c:v>
                </c:pt>
                <c:pt idx="3474">
                  <c:v>1769879.4757167343</c:v>
                </c:pt>
                <c:pt idx="3475">
                  <c:v>1767709.7211382352</c:v>
                </c:pt>
                <c:pt idx="3476">
                  <c:v>1764673.7025375478</c:v>
                </c:pt>
                <c:pt idx="3477">
                  <c:v>1762506.2876869924</c:v>
                </c:pt>
                <c:pt idx="3478">
                  <c:v>1759906.6767166369</c:v>
                </c:pt>
                <c:pt idx="3479">
                  <c:v>1757308.4695823491</c:v>
                </c:pt>
                <c:pt idx="3480">
                  <c:v>1753413.7910755817</c:v>
                </c:pt>
                <c:pt idx="3481">
                  <c:v>1749954.5063171536</c:v>
                </c:pt>
                <c:pt idx="3482">
                  <c:v>1746497.7172669023</c:v>
                </c:pt>
                <c:pt idx="3483">
                  <c:v>1742611.8127407972</c:v>
                </c:pt>
                <c:pt idx="3484">
                  <c:v>1739591.6262990795</c:v>
                </c:pt>
                <c:pt idx="3485">
                  <c:v>1736573.3506332617</c:v>
                </c:pt>
                <c:pt idx="3486">
                  <c:v>1733556.9857468363</c:v>
                </c:pt>
                <c:pt idx="3487">
                  <c:v>1729251.2076662388</c:v>
                </c:pt>
                <c:pt idx="3488">
                  <c:v>1725379.3415054679</c:v>
                </c:pt>
                <c:pt idx="3489">
                  <c:v>1721080.9725627769</c:v>
                </c:pt>
                <c:pt idx="3490">
                  <c:v>1717215.7746250741</c:v>
                </c:pt>
                <c:pt idx="3491">
                  <c:v>1712924.8148214538</c:v>
                </c:pt>
                <c:pt idx="3492">
                  <c:v>1708209.2630129773</c:v>
                </c:pt>
                <c:pt idx="3493">
                  <c:v>1703926.4922554139</c:v>
                </c:pt>
                <c:pt idx="3494">
                  <c:v>1699219.9483979493</c:v>
                </c:pt>
                <c:pt idx="3495">
                  <c:v>1694945.3666887712</c:v>
                </c:pt>
                <c:pt idx="3496">
                  <c:v>1690674.6845273301</c:v>
                </c:pt>
                <c:pt idx="3497">
                  <c:v>1686407.9019078054</c:v>
                </c:pt>
                <c:pt idx="3498">
                  <c:v>1682145.018838346</c:v>
                </c:pt>
                <c:pt idx="3499">
                  <c:v>1677886.0353154596</c:v>
                </c:pt>
                <c:pt idx="3500">
                  <c:v>1673205.6574139278</c:v>
                </c:pt>
                <c:pt idx="3501">
                  <c:v>1668529.997963924</c:v>
                </c:pt>
                <c:pt idx="3502">
                  <c:v>1663859.0569642838</c:v>
                </c:pt>
                <c:pt idx="3503">
                  <c:v>1659192.8344184998</c:v>
                </c:pt>
                <c:pt idx="3504">
                  <c:v>1654531.3303230796</c:v>
                </c:pt>
                <c:pt idx="3505">
                  <c:v>1650297.6938500069</c:v>
                </c:pt>
                <c:pt idx="3506">
                  <c:v>1646067.956922343</c:v>
                </c:pt>
                <c:pt idx="3507">
                  <c:v>1638042.2000121325</c:v>
                </c:pt>
                <c:pt idx="3508">
                  <c:v>1626240.4277932364</c:v>
                </c:pt>
                <c:pt idx="3509">
                  <c:v>1614889.1015700065</c:v>
                </c:pt>
                <c:pt idx="3510">
                  <c:v>1601891.154309269</c:v>
                </c:pt>
                <c:pt idx="3511">
                  <c:v>1590183.2831639331</c:v>
                </c:pt>
                <c:pt idx="3512">
                  <c:v>1578922.5044089835</c:v>
                </c:pt>
                <c:pt idx="3513">
                  <c:v>1567274.6862785425</c:v>
                </c:pt>
                <c:pt idx="3514">
                  <c:v>1555657.4405927677</c:v>
                </c:pt>
                <c:pt idx="3515">
                  <c:v>1543657.5230269227</c:v>
                </c:pt>
                <c:pt idx="3516">
                  <c:v>1532102.5141014252</c:v>
                </c:pt>
                <c:pt idx="3517">
                  <c:v>1520578.0776194297</c:v>
                </c:pt>
                <c:pt idx="3518">
                  <c:v>1508674.2838704959</c:v>
                </c:pt>
                <c:pt idx="3519">
                  <c:v>1496803.2853084151</c:v>
                </c:pt>
                <c:pt idx="3520">
                  <c:v>1485372.7499046363</c:v>
                </c:pt>
                <c:pt idx="3521">
                  <c:v>1472346.7165138572</c:v>
                </c:pt>
                <c:pt idx="3522">
                  <c:v>1460576.3652431779</c:v>
                </c:pt>
                <c:pt idx="3523">
                  <c:v>1448030.5313901044</c:v>
                </c:pt>
                <c:pt idx="3524">
                  <c:v>1435522.1721774433</c:v>
                </c:pt>
                <c:pt idx="3525">
                  <c:v>1423854.7299348284</c:v>
                </c:pt>
                <c:pt idx="3526">
                  <c:v>1411819.4730835967</c:v>
                </c:pt>
                <c:pt idx="3527">
                  <c:v>1400218.752080109</c:v>
                </c:pt>
                <c:pt idx="3528">
                  <c:v>1388650.8262599818</c:v>
                </c:pt>
                <c:pt idx="3529">
                  <c:v>1375924.2780355271</c:v>
                </c:pt>
                <c:pt idx="3530">
                  <c:v>1364029.4048539363</c:v>
                </c:pt>
                <c:pt idx="3531">
                  <c:v>1351380.2236260381</c:v>
                </c:pt>
                <c:pt idx="3532">
                  <c:v>1338770.9737545811</c:v>
                </c:pt>
                <c:pt idx="3533">
                  <c:v>1328162.9790610168</c:v>
                </c:pt>
                <c:pt idx="3534">
                  <c:v>1316409.6594136208</c:v>
                </c:pt>
                <c:pt idx="3535">
                  <c:v>1305081.4777065534</c:v>
                </c:pt>
                <c:pt idx="3536">
                  <c:v>1293008.3078693133</c:v>
                </c:pt>
                <c:pt idx="3537">
                  <c:v>1280972.6126736496</c:v>
                </c:pt>
                <c:pt idx="3538">
                  <c:v>1268587.9766743165</c:v>
                </c:pt>
                <c:pt idx="3539">
                  <c:v>1255858.143431833</c:v>
                </c:pt>
                <c:pt idx="3540">
                  <c:v>1242786.9735041168</c:v>
                </c:pt>
                <c:pt idx="3541">
                  <c:v>1229760.8823282644</c:v>
                </c:pt>
                <c:pt idx="3542">
                  <c:v>1216779.8699124251</c:v>
                </c:pt>
                <c:pt idx="3543">
                  <c:v>1203464.150034124</c:v>
                </c:pt>
                <c:pt idx="3544">
                  <c:v>1190196.1995998863</c:v>
                </c:pt>
                <c:pt idx="3545">
                  <c:v>1177353.0751408543</c:v>
                </c:pt>
                <c:pt idx="3546">
                  <c:v>1164179.2987519875</c:v>
                </c:pt>
                <c:pt idx="3547">
                  <c:v>1150678.9649545681</c:v>
                </c:pt>
                <c:pt idx="3548">
                  <c:v>1137602.092291927</c:v>
                </c:pt>
                <c:pt idx="3549">
                  <c:v>1123458.4315388929</c:v>
                </c:pt>
                <c:pt idx="3550">
                  <c:v>1109741.0785895772</c:v>
                </c:pt>
                <c:pt idx="3551">
                  <c:v>1096445.7049500197</c:v>
                </c:pt>
                <c:pt idx="3552">
                  <c:v>1082833.6787503213</c:v>
                </c:pt>
                <c:pt idx="3553">
                  <c:v>1069640.7851891126</c:v>
                </c:pt>
                <c:pt idx="3554">
                  <c:v>1056498.4297484625</c:v>
                </c:pt>
                <c:pt idx="3555">
                  <c:v>1043043.6722538434</c:v>
                </c:pt>
                <c:pt idx="3556">
                  <c:v>1030726.9085652661</c:v>
                </c:pt>
                <c:pt idx="3557">
                  <c:v>1019536.2060761545</c:v>
                </c:pt>
                <c:pt idx="3558">
                  <c:v>1011617.1515651513</c:v>
                </c:pt>
                <c:pt idx="3559">
                  <c:v>1003716.9708614238</c:v>
                </c:pt>
                <c:pt idx="3560">
                  <c:v>995120.1174070593</c:v>
                </c:pt>
                <c:pt idx="3561">
                  <c:v>987259.40011325292</c:v>
                </c:pt>
                <c:pt idx="3562">
                  <c:v>979061.55763659626</c:v>
                </c:pt>
                <c:pt idx="3563">
                  <c:v>969819.27147367969</c:v>
                </c:pt>
                <c:pt idx="3564">
                  <c:v>962373.59229358844</c:v>
                </c:pt>
                <c:pt idx="3565">
                  <c:v>954945.11011405848</c:v>
                </c:pt>
                <c:pt idx="3566">
                  <c:v>947181.33554095402</c:v>
                </c:pt>
                <c:pt idx="3567">
                  <c:v>944010.68581151776</c:v>
                </c:pt>
                <c:pt idx="3568">
                  <c:v>938030.29876202345</c:v>
                </c:pt>
                <c:pt idx="3569">
                  <c:v>930307.70339770243</c:v>
                </c:pt>
                <c:pt idx="3570">
                  <c:v>921904.57940800115</c:v>
                </c:pt>
                <c:pt idx="3571">
                  <c:v>914570.27127500623</c:v>
                </c:pt>
                <c:pt idx="3572">
                  <c:v>910038.60328346491</c:v>
                </c:pt>
                <c:pt idx="3573">
                  <c:v>906557.18930764124</c:v>
                </c:pt>
                <c:pt idx="3574">
                  <c:v>902732.13790846057</c:v>
                </c:pt>
                <c:pt idx="3575">
                  <c:v>898564.73593972623</c:v>
                </c:pt>
                <c:pt idx="3576">
                  <c:v>897523.76284683123</c:v>
                </c:pt>
                <c:pt idx="3577">
                  <c:v>897523.76284683123</c:v>
                </c:pt>
                <c:pt idx="3578">
                  <c:v>898217.70591544919</c:v>
                </c:pt>
                <c:pt idx="3579">
                  <c:v>898564.73593972623</c:v>
                </c:pt>
                <c:pt idx="3580">
                  <c:v>898217.70591544919</c:v>
                </c:pt>
                <c:pt idx="3581">
                  <c:v>897523.76284683123</c:v>
                </c:pt>
                <c:pt idx="3582">
                  <c:v>898217.70591544919</c:v>
                </c:pt>
                <c:pt idx="3583">
                  <c:v>898564.73593972623</c:v>
                </c:pt>
                <c:pt idx="3584">
                  <c:v>899258.912979858</c:v>
                </c:pt>
                <c:pt idx="3585">
                  <c:v>902732.13790846057</c:v>
                </c:pt>
                <c:pt idx="3586">
                  <c:v>915616.97670142166</c:v>
                </c:pt>
                <c:pt idx="3587">
                  <c:v>919108.52949949913</c:v>
                </c:pt>
                <c:pt idx="3588">
                  <c:v>919108.52949949913</c:v>
                </c:pt>
                <c:pt idx="3589">
                  <c:v>915616.97670142166</c:v>
                </c:pt>
                <c:pt idx="3590">
                  <c:v>912129.32345108129</c:v>
                </c:pt>
                <c:pt idx="3591">
                  <c:v>908297.4088517949</c:v>
                </c:pt>
                <c:pt idx="3592">
                  <c:v>904122.5197550375</c:v>
                </c:pt>
                <c:pt idx="3593">
                  <c:v>899953.24600371532</c:v>
                </c:pt>
                <c:pt idx="3594">
                  <c:v>896136.34465727955</c:v>
                </c:pt>
                <c:pt idx="3595">
                  <c:v>894056.38723867014</c:v>
                </c:pt>
                <c:pt idx="3596">
                  <c:v>890246.77804438397</c:v>
                </c:pt>
                <c:pt idx="3597">
                  <c:v>888516.69731899165</c:v>
                </c:pt>
                <c:pt idx="3598">
                  <c:v>888862.63547232375</c:v>
                </c:pt>
                <c:pt idx="3599">
                  <c:v>889208.61262246035</c:v>
                </c:pt>
                <c:pt idx="3600">
                  <c:v>889554.62876823731</c:v>
                </c:pt>
                <c:pt idx="3601">
                  <c:v>889900.68390849046</c:v>
                </c:pt>
                <c:pt idx="3602">
                  <c:v>889900.68390849046</c:v>
                </c:pt>
                <c:pt idx="3603">
                  <c:v>890246.77804438397</c:v>
                </c:pt>
                <c:pt idx="3604">
                  <c:v>890246.77804438397</c:v>
                </c:pt>
                <c:pt idx="3605">
                  <c:v>890592.91117358953</c:v>
                </c:pt>
                <c:pt idx="3606">
                  <c:v>890939.08330076374</c:v>
                </c:pt>
                <c:pt idx="3607">
                  <c:v>891631.54454086907</c:v>
                </c:pt>
                <c:pt idx="3608">
                  <c:v>894749.55039448105</c:v>
                </c:pt>
                <c:pt idx="3609">
                  <c:v>897176.84980598278</c:v>
                </c:pt>
                <c:pt idx="3610">
                  <c:v>898564.73593972623</c:v>
                </c:pt>
                <c:pt idx="3611">
                  <c:v>900995.03800156526</c:v>
                </c:pt>
                <c:pt idx="3612">
                  <c:v>902384.63993766345</c:v>
                </c:pt>
                <c:pt idx="3613">
                  <c:v>903427.25084046833</c:v>
                </c:pt>
                <c:pt idx="3614">
                  <c:v>904122.5197550375</c:v>
                </c:pt>
                <c:pt idx="3615">
                  <c:v>905165.71558895521</c:v>
                </c:pt>
                <c:pt idx="3616">
                  <c:v>905513.5255260393</c:v>
                </c:pt>
                <c:pt idx="3617">
                  <c:v>907253.16013791598</c:v>
                </c:pt>
                <c:pt idx="3618">
                  <c:v>908297.4088517949</c:v>
                </c:pt>
                <c:pt idx="3619">
                  <c:v>908645.56974847801</c:v>
                </c:pt>
                <c:pt idx="3620">
                  <c:v>908297.4088517949</c:v>
                </c:pt>
                <c:pt idx="3621">
                  <c:v>908645.56974847801</c:v>
                </c:pt>
                <c:pt idx="3622">
                  <c:v>909342.00852410868</c:v>
                </c:pt>
                <c:pt idx="3623">
                  <c:v>909690.28640654869</c:v>
                </c:pt>
                <c:pt idx="3624">
                  <c:v>910038.60328346491</c:v>
                </c:pt>
                <c:pt idx="3625">
                  <c:v>910386.95915602148</c:v>
                </c:pt>
                <c:pt idx="3626">
                  <c:v>910386.95915602148</c:v>
                </c:pt>
                <c:pt idx="3627">
                  <c:v>910735.3540242184</c:v>
                </c:pt>
                <c:pt idx="3628">
                  <c:v>910386.95915602148</c:v>
                </c:pt>
                <c:pt idx="3629">
                  <c:v>910386.95915602148</c:v>
                </c:pt>
                <c:pt idx="3630">
                  <c:v>910038.60328346491</c:v>
                </c:pt>
                <c:pt idx="3631">
                  <c:v>911432.26074636914</c:v>
                </c:pt>
                <c:pt idx="3632">
                  <c:v>913175.20997487009</c:v>
                </c:pt>
                <c:pt idx="3633">
                  <c:v>915268.03589775227</c:v>
                </c:pt>
                <c:pt idx="3634">
                  <c:v>919457.89925404824</c:v>
                </c:pt>
                <c:pt idx="3635">
                  <c:v>921205.3329590708</c:v>
                </c:pt>
                <c:pt idx="3636">
                  <c:v>922953.74155160971</c:v>
                </c:pt>
                <c:pt idx="3637">
                  <c:v>923653.37795694359</c:v>
                </c:pt>
                <c:pt idx="3638">
                  <c:v>924353.17034251057</c:v>
                </c:pt>
                <c:pt idx="3639">
                  <c:v>925053.11871180311</c:v>
                </c:pt>
                <c:pt idx="3640">
                  <c:v>922953.74155160971</c:v>
                </c:pt>
                <c:pt idx="3641">
                  <c:v>919807.3080019094</c:v>
                </c:pt>
                <c:pt idx="3642">
                  <c:v>916664.03308860026</c:v>
                </c:pt>
                <c:pt idx="3643">
                  <c:v>913523.91680469736</c:v>
                </c:pt>
                <c:pt idx="3644">
                  <c:v>910735.3540242184</c:v>
                </c:pt>
                <c:pt idx="3645">
                  <c:v>908993.76963963732</c:v>
                </c:pt>
                <c:pt idx="3646">
                  <c:v>906905.15522495843</c:v>
                </c:pt>
                <c:pt idx="3647">
                  <c:v>906209.26238480024</c:v>
                </c:pt>
                <c:pt idx="3648">
                  <c:v>903079.6748760622</c:v>
                </c:pt>
                <c:pt idx="3649">
                  <c:v>900647.73500780575</c:v>
                </c:pt>
                <c:pt idx="3650">
                  <c:v>898911.80496313609</c:v>
                </c:pt>
                <c:pt idx="3651">
                  <c:v>897176.84980598278</c:v>
                </c:pt>
                <c:pt idx="3652">
                  <c:v>894402.94931759126</c:v>
                </c:pt>
                <c:pt idx="3653">
                  <c:v>891631.54454086907</c:v>
                </c:pt>
                <c:pt idx="3654">
                  <c:v>890592.91117358953</c:v>
                </c:pt>
                <c:pt idx="3655">
                  <c:v>892324.16176237166</c:v>
                </c:pt>
                <c:pt idx="3656">
                  <c:v>894056.38723867014</c:v>
                </c:pt>
                <c:pt idx="3657">
                  <c:v>895096.19046701118</c:v>
                </c:pt>
                <c:pt idx="3658">
                  <c:v>896483.1407123711</c:v>
                </c:pt>
                <c:pt idx="3659">
                  <c:v>897870.71488332003</c:v>
                </c:pt>
                <c:pt idx="3660">
                  <c:v>898217.70591544919</c:v>
                </c:pt>
                <c:pt idx="3661">
                  <c:v>895789.58759899251</c:v>
                </c:pt>
                <c:pt idx="3662">
                  <c:v>901342.37999212928</c:v>
                </c:pt>
                <c:pt idx="3663">
                  <c:v>899606.05999454856</c:v>
                </c:pt>
                <c:pt idx="3664">
                  <c:v>894749.55039448105</c:v>
                </c:pt>
                <c:pt idx="3665">
                  <c:v>890246.77804438397</c:v>
                </c:pt>
                <c:pt idx="3666">
                  <c:v>887824.93799808435</c:v>
                </c:pt>
                <c:pt idx="3667">
                  <c:v>888516.69731899165</c:v>
                </c:pt>
                <c:pt idx="3668">
                  <c:v>893363.38006076403</c:v>
                </c:pt>
                <c:pt idx="3669">
                  <c:v>897176.84980598278</c:v>
                </c:pt>
                <c:pt idx="3670">
                  <c:v>901342.37999212928</c:v>
                </c:pt>
                <c:pt idx="3671">
                  <c:v>904817.94464983977</c:v>
                </c:pt>
                <c:pt idx="3672">
                  <c:v>907949.28695191629</c:v>
                </c:pt>
                <c:pt idx="3673">
                  <c:v>910735.3540242184</c:v>
                </c:pt>
                <c:pt idx="3674">
                  <c:v>913175.20997487009</c:v>
                </c:pt>
                <c:pt idx="3675">
                  <c:v>915616.97670142166</c:v>
                </c:pt>
                <c:pt idx="3676">
                  <c:v>918409.90697499365</c:v>
                </c:pt>
                <c:pt idx="3677">
                  <c:v>920506.2424892094</c:v>
                </c:pt>
                <c:pt idx="3678">
                  <c:v>923303.5402558744</c:v>
                </c:pt>
                <c:pt idx="3679">
                  <c:v>926103.33373071626</c:v>
                </c:pt>
                <c:pt idx="3680">
                  <c:v>928555.20028271712</c:v>
                </c:pt>
                <c:pt idx="3681">
                  <c:v>930658.3210080862</c:v>
                </c:pt>
                <c:pt idx="3682">
                  <c:v>930658.3210080862</c:v>
                </c:pt>
                <c:pt idx="3683">
                  <c:v>928555.20028271712</c:v>
                </c:pt>
                <c:pt idx="3684">
                  <c:v>925753.22306132875</c:v>
                </c:pt>
                <c:pt idx="3685">
                  <c:v>925753.22306132875</c:v>
                </c:pt>
                <c:pt idx="3686">
                  <c:v>922603.98184065707</c:v>
                </c:pt>
                <c:pt idx="3687">
                  <c:v>920156.75574890338</c:v>
                </c:pt>
                <c:pt idx="3688">
                  <c:v>918060.65420620143</c:v>
                </c:pt>
                <c:pt idx="3689">
                  <c:v>917013.12987483107</c:v>
                </c:pt>
                <c:pt idx="3690">
                  <c:v>914221.44745592959</c:v>
                </c:pt>
                <c:pt idx="3691">
                  <c:v>913872.6626324933</c:v>
                </c:pt>
                <c:pt idx="3692">
                  <c:v>912129.32345108129</c:v>
                </c:pt>
                <c:pt idx="3693">
                  <c:v>909342.00852410868</c:v>
                </c:pt>
                <c:pt idx="3694">
                  <c:v>906209.26238480024</c:v>
                </c:pt>
                <c:pt idx="3695">
                  <c:v>904470.21270520054</c:v>
                </c:pt>
                <c:pt idx="3696">
                  <c:v>902384.63993766345</c:v>
                </c:pt>
                <c:pt idx="3697">
                  <c:v>899953.24600371532</c:v>
                </c:pt>
                <c:pt idx="3698">
                  <c:v>898217.70591544919</c:v>
                </c:pt>
                <c:pt idx="3699">
                  <c:v>895442.86953634582</c:v>
                </c:pt>
                <c:pt idx="3700">
                  <c:v>893709.86415306106</c:v>
                </c:pt>
                <c:pt idx="3701">
                  <c:v>891631.54454086907</c:v>
                </c:pt>
                <c:pt idx="3702">
                  <c:v>892670.52886541933</c:v>
                </c:pt>
                <c:pt idx="3703">
                  <c:v>895789.58759899251</c:v>
                </c:pt>
                <c:pt idx="3704">
                  <c:v>899258.912979858</c:v>
                </c:pt>
                <c:pt idx="3705">
                  <c:v>902384.63993766345</c:v>
                </c:pt>
                <c:pt idx="3706">
                  <c:v>905861.3744575996</c:v>
                </c:pt>
                <c:pt idx="3707">
                  <c:v>909690.28640654869</c:v>
                </c:pt>
                <c:pt idx="3708">
                  <c:v>913523.91680469736</c:v>
                </c:pt>
                <c:pt idx="3709">
                  <c:v>917711.44043304957</c:v>
                </c:pt>
                <c:pt idx="3710">
                  <c:v>922603.98184065707</c:v>
                </c:pt>
                <c:pt idx="3711">
                  <c:v>926803.67205408402</c:v>
                </c:pt>
                <c:pt idx="3712">
                  <c:v>931710.40781075135</c:v>
                </c:pt>
                <c:pt idx="3713">
                  <c:v>937327.46472815052</c:v>
                </c:pt>
                <c:pt idx="3714">
                  <c:v>940843.19471148774</c:v>
                </c:pt>
                <c:pt idx="3715">
                  <c:v>944362.82424372621</c:v>
                </c:pt>
                <c:pt idx="3716">
                  <c:v>948944.17245639488</c:v>
                </c:pt>
                <c:pt idx="3717">
                  <c:v>947533.82493276149</c:v>
                </c:pt>
                <c:pt idx="3718">
                  <c:v>942602.52203559503</c:v>
                </c:pt>
                <c:pt idx="3719">
                  <c:v>939788.06626517326</c:v>
                </c:pt>
                <c:pt idx="3720">
                  <c:v>937678.86224784888</c:v>
                </c:pt>
                <c:pt idx="3721">
                  <c:v>934517.68841361627</c:v>
                </c:pt>
                <c:pt idx="3722">
                  <c:v>931008.97761294618</c:v>
                </c:pt>
                <c:pt idx="3723">
                  <c:v>927854.4720064383</c:v>
                </c:pt>
                <c:pt idx="3724">
                  <c:v>924703.12502933666</c:v>
                </c:pt>
                <c:pt idx="3725">
                  <c:v>921554.93668396957</c:v>
                </c:pt>
                <c:pt idx="3726">
                  <c:v>918409.90697499365</c:v>
                </c:pt>
                <c:pt idx="3727">
                  <c:v>915965.95650073141</c:v>
                </c:pt>
                <c:pt idx="3728">
                  <c:v>914570.27127500623</c:v>
                </c:pt>
                <c:pt idx="3729">
                  <c:v>915965.95650073141</c:v>
                </c:pt>
                <c:pt idx="3730">
                  <c:v>918759.19873942621</c:v>
                </c:pt>
                <c:pt idx="3731">
                  <c:v>929606.58516734838</c:v>
                </c:pt>
                <c:pt idx="3732">
                  <c:v>939788.06626517326</c:v>
                </c:pt>
                <c:pt idx="3733">
                  <c:v>945419.47351419367</c:v>
                </c:pt>
                <c:pt idx="3734">
                  <c:v>948238.92070329748</c:v>
                </c:pt>
                <c:pt idx="3735">
                  <c:v>949649.58018739708</c:v>
                </c:pt>
                <c:pt idx="3736">
                  <c:v>952119.73561439663</c:v>
                </c:pt>
                <c:pt idx="3737">
                  <c:v>957065.77879842371</c:v>
                </c:pt>
                <c:pt idx="3738">
                  <c:v>962373.59229358844</c:v>
                </c:pt>
                <c:pt idx="3739">
                  <c:v>967335.46763542108</c:v>
                </c:pt>
                <c:pt idx="3740">
                  <c:v>973726.2523395475</c:v>
                </c:pt>
                <c:pt idx="3741">
                  <c:v>981910.64137849025</c:v>
                </c:pt>
                <c:pt idx="3742">
                  <c:v>993689.49224357493</c:v>
                </c:pt>
                <c:pt idx="3743">
                  <c:v>1012695.9112647455</c:v>
                </c:pt>
                <c:pt idx="3744">
                  <c:v>1036517.4173074774</c:v>
                </c:pt>
                <c:pt idx="3745">
                  <c:v>1054677.09963792</c:v>
                </c:pt>
                <c:pt idx="3746">
                  <c:v>1070372.3978740163</c:v>
                </c:pt>
                <c:pt idx="3747">
                  <c:v>1086139.7987208329</c:v>
                </c:pt>
                <c:pt idx="3748">
                  <c:v>1099395.8649341948</c:v>
                </c:pt>
                <c:pt idx="3749">
                  <c:v>1110851.3076289091</c:v>
                </c:pt>
                <c:pt idx="3750">
                  <c:v>1120859.162134584</c:v>
                </c:pt>
                <c:pt idx="3751">
                  <c:v>1125316.2224055268</c:v>
                </c:pt>
                <c:pt idx="3752">
                  <c:v>1126431.3648734242</c:v>
                </c:pt>
                <c:pt idx="3753">
                  <c:v>1131267.704423517</c:v>
                </c:pt>
                <c:pt idx="3754">
                  <c:v>1136483.4402338602</c:v>
                </c:pt>
                <c:pt idx="3755">
                  <c:v>1142827.1090250928</c:v>
                </c:pt>
                <c:pt idx="3756">
                  <c:v>1146937.8411897924</c:v>
                </c:pt>
                <c:pt idx="3757">
                  <c:v>1149556.2183740549</c:v>
                </c:pt>
                <c:pt idx="3758">
                  <c:v>1149930.4282374214</c:v>
                </c:pt>
                <c:pt idx="3759">
                  <c:v>1151053.2918060198</c:v>
                </c:pt>
                <c:pt idx="3760">
                  <c:v>1156672.8740348481</c:v>
                </c:pt>
                <c:pt idx="3761">
                  <c:v>1167938.3604298346</c:v>
                </c:pt>
                <c:pt idx="3762">
                  <c:v>1187170.2324342914</c:v>
                </c:pt>
                <c:pt idx="3763">
                  <c:v>1212589.7819781676</c:v>
                </c:pt>
                <c:pt idx="3764">
                  <c:v>1230908.4300266113</c:v>
                </c:pt>
                <c:pt idx="3765">
                  <c:v>1239717.9553459864</c:v>
                </c:pt>
                <c:pt idx="3766">
                  <c:v>1250085.8939613681</c:v>
                </c:pt>
                <c:pt idx="3767">
                  <c:v>1268587.9766743165</c:v>
                </c:pt>
                <c:pt idx="3768">
                  <c:v>1289121.7310260981</c:v>
                </c:pt>
                <c:pt idx="3769">
                  <c:v>1300403.54712517</c:v>
                </c:pt>
                <c:pt idx="3770">
                  <c:v>1305861.6787404753</c:v>
                </c:pt>
                <c:pt idx="3771">
                  <c:v>1310155.5725990329</c:v>
                </c:pt>
                <c:pt idx="3772">
                  <c:v>1314063.2069937419</c:v>
                </c:pt>
                <c:pt idx="3773">
                  <c:v>1314845.201818971</c:v>
                </c:pt>
                <c:pt idx="3774">
                  <c:v>1317192.1221842058</c:v>
                </c:pt>
                <c:pt idx="3775">
                  <c:v>1325809.5074584708</c:v>
                </c:pt>
                <c:pt idx="3776">
                  <c:v>1344676.5877096914</c:v>
                </c:pt>
                <c:pt idx="3777">
                  <c:v>1377115.6956278719</c:v>
                </c:pt>
                <c:pt idx="3778">
                  <c:v>1415827.3258199915</c:v>
                </c:pt>
                <c:pt idx="3779">
                  <c:v>1448030.5313901044</c:v>
                </c:pt>
                <c:pt idx="3780">
                  <c:v>1473972.7869408671</c:v>
                </c:pt>
                <c:pt idx="3781">
                  <c:v>1500893.0285193492</c:v>
                </c:pt>
                <c:pt idx="3782">
                  <c:v>1530042.3367752228</c:v>
                </c:pt>
                <c:pt idx="3783">
                  <c:v>1561462.241881527</c:v>
                </c:pt>
                <c:pt idx="3784">
                  <c:v>1589348.1765198521</c:v>
                </c:pt>
                <c:pt idx="3785">
                  <c:v>1626661.3932186738</c:v>
                </c:pt>
                <c:pt idx="3786">
                  <c:v>1669804.7098680399</c:v>
                </c:pt>
                <c:pt idx="3787">
                  <c:v>1707780.8104571886</c:v>
                </c:pt>
                <c:pt idx="3788">
                  <c:v>1742611.8127407972</c:v>
                </c:pt>
                <c:pt idx="3789">
                  <c:v>1777263.9334353153</c:v>
                </c:pt>
                <c:pt idx="3790">
                  <c:v>1814355.2673631348</c:v>
                </c:pt>
                <c:pt idx="3791">
                  <c:v>1850404.4973291457</c:v>
                </c:pt>
                <c:pt idx="3792">
                  <c:v>1879166.4072778076</c:v>
                </c:pt>
                <c:pt idx="3793">
                  <c:v>1912111.2891950179</c:v>
                </c:pt>
                <c:pt idx="3794">
                  <c:v>1963733.1997032743</c:v>
                </c:pt>
                <c:pt idx="3795">
                  <c:v>2019972.9206005577</c:v>
                </c:pt>
                <c:pt idx="3796">
                  <c:v>2072206.1925940216</c:v>
                </c:pt>
                <c:pt idx="3797">
                  <c:v>2123551.8606554251</c:v>
                </c:pt>
                <c:pt idx="3798">
                  <c:v>2167877.9219510034</c:v>
                </c:pt>
                <c:pt idx="3799">
                  <c:v>2205478.0997091439</c:v>
                </c:pt>
                <c:pt idx="3800">
                  <c:v>2237634.4759762287</c:v>
                </c:pt>
                <c:pt idx="3801">
                  <c:v>2254255.8413231745</c:v>
                </c:pt>
                <c:pt idx="3802">
                  <c:v>2258061.7177626118</c:v>
                </c:pt>
                <c:pt idx="3803">
                  <c:v>2259965.5918753706</c:v>
                </c:pt>
                <c:pt idx="3804">
                  <c:v>2262346.3119135704</c:v>
                </c:pt>
                <c:pt idx="3805">
                  <c:v>2263775.2118799835</c:v>
                </c:pt>
                <c:pt idx="3806">
                  <c:v>2263298.8728955388</c:v>
                </c:pt>
                <c:pt idx="3807">
                  <c:v>2264728.0068369582</c:v>
                </c:pt>
                <c:pt idx="3808">
                  <c:v>2269017.5144164823</c:v>
                </c:pt>
                <c:pt idx="3809">
                  <c:v>2273310.1806254126</c:v>
                </c:pt>
                <c:pt idx="3810">
                  <c:v>2280471.6434935108</c:v>
                </c:pt>
                <c:pt idx="3811">
                  <c:v>2288598.5748423263</c:v>
                </c:pt>
                <c:pt idx="3812">
                  <c:v>2297215.844548773</c:v>
                </c:pt>
                <c:pt idx="3813">
                  <c:v>2304886.246608803</c:v>
                </c:pt>
                <c:pt idx="3814">
                  <c:v>2312566.6315061972</c:v>
                </c:pt>
                <c:pt idx="3815">
                  <c:v>2318333.4714185912</c:v>
                </c:pt>
                <c:pt idx="3816">
                  <c:v>2323624.6742657386</c:v>
                </c:pt>
                <c:pt idx="3817">
                  <c:v>2328438.9531938359</c:v>
                </c:pt>
                <c:pt idx="3818">
                  <c:v>2333739.163990831</c:v>
                </c:pt>
                <c:pt idx="3819">
                  <c:v>2336632.176830899</c:v>
                </c:pt>
                <c:pt idx="3820">
                  <c:v>2339044.093239354</c:v>
                </c:pt>
                <c:pt idx="3821">
                  <c:v>2340009.1327726841</c:v>
                </c:pt>
                <c:pt idx="3822">
                  <c:v>2339044.093239354</c:v>
                </c:pt>
                <c:pt idx="3823">
                  <c:v>2339526.5935081989</c:v>
                </c:pt>
                <c:pt idx="3824">
                  <c:v>2341939.6797800437</c:v>
                </c:pt>
                <c:pt idx="3825">
                  <c:v>2344353.7409382407</c:v>
                </c:pt>
                <c:pt idx="3826">
                  <c:v>2345802.6455808431</c:v>
                </c:pt>
                <c:pt idx="3827">
                  <c:v>2346285.6917863246</c:v>
                </c:pt>
                <c:pt idx="3828">
                  <c:v>2345802.6455808431</c:v>
                </c:pt>
                <c:pt idx="3829">
                  <c:v>2344353.7409382407</c:v>
                </c:pt>
                <c:pt idx="3830">
                  <c:v>2343387.9994903691</c:v>
                </c:pt>
                <c:pt idx="3831">
                  <c:v>2341939.6797800437</c:v>
                </c:pt>
                <c:pt idx="3832">
                  <c:v>2340009.1327726841</c:v>
                </c:pt>
                <c:pt idx="3833">
                  <c:v>2338561.6319661494</c:v>
                </c:pt>
                <c:pt idx="3834">
                  <c:v>2335667.6832353696</c:v>
                </c:pt>
                <c:pt idx="3835">
                  <c:v>2331329.3923332822</c:v>
                </c:pt>
                <c:pt idx="3836">
                  <c:v>2330365.7566371839</c:v>
                </c:pt>
                <c:pt idx="3837">
                  <c:v>2332775.1383406576</c:v>
                </c:pt>
                <c:pt idx="3838">
                  <c:v>2333739.163990831</c:v>
                </c:pt>
                <c:pt idx="3839">
                  <c:v>2335185.4949328117</c:v>
                </c:pt>
                <c:pt idx="3840">
                  <c:v>2335185.4949328117</c:v>
                </c:pt>
                <c:pt idx="3841">
                  <c:v>2335185.4949328117</c:v>
                </c:pt>
                <c:pt idx="3842">
                  <c:v>2335185.4949328117</c:v>
                </c:pt>
                <c:pt idx="3843">
                  <c:v>2334221.2353099603</c:v>
                </c:pt>
                <c:pt idx="3844">
                  <c:v>2332775.1383406576</c:v>
                </c:pt>
                <c:pt idx="3845">
                  <c:v>2331329.3923332822</c:v>
                </c:pt>
                <c:pt idx="3846">
                  <c:v>2330365.7566371839</c:v>
                </c:pt>
                <c:pt idx="3847">
                  <c:v>2328920.5955609214</c:v>
                </c:pt>
                <c:pt idx="3848">
                  <c:v>2326994.2600617651</c:v>
                </c:pt>
                <c:pt idx="3849">
                  <c:v>2325068.5484905262</c:v>
                </c:pt>
                <c:pt idx="3850">
                  <c:v>2322662.2864243109</c:v>
                </c:pt>
                <c:pt idx="3851">
                  <c:v>2320737.9786903039</c:v>
                </c:pt>
                <c:pt idx="3852">
                  <c:v>2318333.4714185912</c:v>
                </c:pt>
                <c:pt idx="3853">
                  <c:v>2315449.3495437782</c:v>
                </c:pt>
                <c:pt idx="3854">
                  <c:v>2312566.6315061972</c:v>
                </c:pt>
                <c:pt idx="3855">
                  <c:v>2310165.4388499446</c:v>
                </c:pt>
                <c:pt idx="3856">
                  <c:v>2306805.4069404025</c:v>
                </c:pt>
                <c:pt idx="3857">
                  <c:v>2303447.2858114168</c:v>
                </c:pt>
                <c:pt idx="3858">
                  <c:v>2300091.0754571669</c:v>
                </c:pt>
                <c:pt idx="3859">
                  <c:v>2296736.7758811451</c:v>
                </c:pt>
                <c:pt idx="3860">
                  <c:v>2293384.3870821875</c:v>
                </c:pt>
                <c:pt idx="3861">
                  <c:v>2290033.909061458</c:v>
                </c:pt>
                <c:pt idx="3862">
                  <c:v>2286685.3418177925</c:v>
                </c:pt>
                <c:pt idx="3863">
                  <c:v>2282860.7475559693</c:v>
                </c:pt>
                <c:pt idx="3864">
                  <c:v>2279516.2748359144</c:v>
                </c:pt>
                <c:pt idx="3865">
                  <c:v>2275219.0461556893</c:v>
                </c:pt>
                <c:pt idx="3866">
                  <c:v>2271401.9390230533</c:v>
                </c:pt>
                <c:pt idx="3867">
                  <c:v>2268064.0175414737</c:v>
                </c:pt>
                <c:pt idx="3868">
                  <c:v>2263775.2118799835</c:v>
                </c:pt>
                <c:pt idx="3869">
                  <c:v>2259965.5918753706</c:v>
                </c:pt>
                <c:pt idx="3870">
                  <c:v>2256158.4675789345</c:v>
                </c:pt>
                <c:pt idx="3871">
                  <c:v>2252353.8389918394</c:v>
                </c:pt>
                <c:pt idx="3872">
                  <c:v>2248076.6149866395</c:v>
                </c:pt>
                <c:pt idx="3873">
                  <c:v>2243802.5496108457</c:v>
                </c:pt>
                <c:pt idx="3874">
                  <c:v>2240006.0320820194</c:v>
                </c:pt>
                <c:pt idx="3875">
                  <c:v>2235263.8947591186</c:v>
                </c:pt>
                <c:pt idx="3876">
                  <c:v>2232420.4841500614</c:v>
                </c:pt>
                <c:pt idx="3877">
                  <c:v>2228631.4537504222</c:v>
                </c:pt>
                <c:pt idx="3878">
                  <c:v>2224371.7777007259</c:v>
                </c:pt>
                <c:pt idx="3879">
                  <c:v>2220115.2602874208</c:v>
                </c:pt>
                <c:pt idx="3880">
                  <c:v>2215389.5010601263</c:v>
                </c:pt>
                <c:pt idx="3881">
                  <c:v>2211611.7013536859</c:v>
                </c:pt>
                <c:pt idx="3882">
                  <c:v>2207364.6598344203</c:v>
                </c:pt>
                <c:pt idx="3883">
                  <c:v>2203592.1635117847</c:v>
                </c:pt>
                <c:pt idx="3884">
                  <c:v>2199351.0882987175</c:v>
                </c:pt>
                <c:pt idx="3885">
                  <c:v>2195583.8953575585</c:v>
                </c:pt>
                <c:pt idx="3886">
                  <c:v>2191819.1981269047</c:v>
                </c:pt>
                <c:pt idx="3887">
                  <c:v>2188527.1353111602</c:v>
                </c:pt>
                <c:pt idx="3888">
                  <c:v>2184297.2907924559</c:v>
                </c:pt>
                <c:pt idx="3889">
                  <c:v>2179601.1681191158</c:v>
                </c:pt>
                <c:pt idx="3890">
                  <c:v>2175377.991826972</c:v>
                </c:pt>
                <c:pt idx="3891">
                  <c:v>2171157.9741642345</c:v>
                </c:pt>
                <c:pt idx="3892">
                  <c:v>2166941.1151343957</c:v>
                </c:pt>
                <c:pt idx="3893">
                  <c:v>2162727.4147386197</c:v>
                </c:pt>
                <c:pt idx="3894">
                  <c:v>2159452.2759539541</c:v>
                </c:pt>
                <c:pt idx="3895">
                  <c:v>2154776.8208768684</c:v>
                </c:pt>
                <c:pt idx="3896">
                  <c:v>2147770.9499082994</c:v>
                </c:pt>
                <c:pt idx="3897">
                  <c:v>2138443.4370335657</c:v>
                </c:pt>
                <c:pt idx="3898">
                  <c:v>2129596.7476197984</c:v>
                </c:pt>
                <c:pt idx="3899">
                  <c:v>2120764.1355670057</c:v>
                </c:pt>
                <c:pt idx="3900">
                  <c:v>2111481.8574278615</c:v>
                </c:pt>
                <c:pt idx="3901">
                  <c:v>2101289.3673800863</c:v>
                </c:pt>
                <c:pt idx="3902">
                  <c:v>2091115.7511372585</c:v>
                </c:pt>
                <c:pt idx="3903">
                  <c:v>2081422.1784460824</c:v>
                </c:pt>
                <c:pt idx="3904">
                  <c:v>2070825.1400606241</c:v>
                </c:pt>
                <c:pt idx="3905">
                  <c:v>2059789.3543192185</c:v>
                </c:pt>
                <c:pt idx="3906">
                  <c:v>2048776.0299630463</c:v>
                </c:pt>
                <c:pt idx="3907">
                  <c:v>2037327.7018149383</c:v>
                </c:pt>
                <c:pt idx="3908">
                  <c:v>2025903.7458302919</c:v>
                </c:pt>
                <c:pt idx="3909">
                  <c:v>2014504.1620149277</c:v>
                </c:pt>
                <c:pt idx="3910">
                  <c:v>2003128.9503606968</c:v>
                </c:pt>
                <c:pt idx="3911">
                  <c:v>1990871.0965886712</c:v>
                </c:pt>
                <c:pt idx="3912">
                  <c:v>1979546.5790375602</c:v>
                </c:pt>
                <c:pt idx="3913">
                  <c:v>1967794.9347789399</c:v>
                </c:pt>
                <c:pt idx="3914">
                  <c:v>1956069.6514509618</c:v>
                </c:pt>
                <c:pt idx="3915">
                  <c:v>1945269.7102748789</c:v>
                </c:pt>
                <c:pt idx="3916">
                  <c:v>1933595.1210488565</c:v>
                </c:pt>
                <c:pt idx="3917">
                  <c:v>1921946.8927604612</c:v>
                </c:pt>
                <c:pt idx="3918">
                  <c:v>1910771.5328584891</c:v>
                </c:pt>
                <c:pt idx="3919">
                  <c:v>1899175.0125528779</c:v>
                </c:pt>
                <c:pt idx="3920">
                  <c:v>1887160.3734907694</c:v>
                </c:pt>
                <c:pt idx="3921">
                  <c:v>1873400.8448221721</c:v>
                </c:pt>
                <c:pt idx="3922">
                  <c:v>1859678.7907928228</c:v>
                </c:pt>
                <c:pt idx="3923">
                  <c:v>1846435.0645185914</c:v>
                </c:pt>
                <c:pt idx="3924">
                  <c:v>1833226.4341611881</c:v>
                </c:pt>
                <c:pt idx="3925">
                  <c:v>1819614.3863373436</c:v>
                </c:pt>
                <c:pt idx="3926">
                  <c:v>1806039.8131527472</c:v>
                </c:pt>
                <c:pt idx="3927">
                  <c:v>1792938.8102761004</c:v>
                </c:pt>
                <c:pt idx="3928">
                  <c:v>1779872.9033162817</c:v>
                </c:pt>
                <c:pt idx="3929">
                  <c:v>1766842.0922744554</c:v>
                </c:pt>
                <c:pt idx="3930">
                  <c:v>1752981.2439973466</c:v>
                </c:pt>
                <c:pt idx="3931">
                  <c:v>1740022.9645159561</c:v>
                </c:pt>
                <c:pt idx="3932">
                  <c:v>1725379.3415054679</c:v>
                </c:pt>
                <c:pt idx="3933">
                  <c:v>1709066.2851079833</c:v>
                </c:pt>
                <c:pt idx="3934">
                  <c:v>1691528.508993797</c:v>
                </c:pt>
                <c:pt idx="3935">
                  <c:v>1674907.0670770016</c:v>
                </c:pt>
                <c:pt idx="3936">
                  <c:v>1659616.841491079</c:v>
                </c:pt>
                <c:pt idx="3937">
                  <c:v>1642686.9750546757</c:v>
                </c:pt>
                <c:pt idx="3938">
                  <c:v>1625398.6139257904</c:v>
                </c:pt>
                <c:pt idx="3939">
                  <c:v>1607756.5545460675</c:v>
                </c:pt>
                <c:pt idx="3940">
                  <c:v>1589765.7103429083</c:v>
                </c:pt>
                <c:pt idx="3941">
                  <c:v>1569768.0736065377</c:v>
                </c:pt>
                <c:pt idx="3942">
                  <c:v>1541178.8759857882</c:v>
                </c:pt>
                <c:pt idx="3943">
                  <c:v>1509494.1822870169</c:v>
                </c:pt>
                <c:pt idx="3944">
                  <c:v>1418233.9092448819</c:v>
                </c:pt>
                <c:pt idx="3945">
                  <c:v>1385863.4817344137</c:v>
                </c:pt>
                <c:pt idx="3946">
                  <c:v>1356909.3269843142</c:v>
                </c:pt>
                <c:pt idx="3947">
                  <c:v>1332088.5513687972</c:v>
                </c:pt>
                <c:pt idx="3948">
                  <c:v>1306251.8377485685</c:v>
                </c:pt>
                <c:pt idx="3949">
                  <c:v>1280972.6126736496</c:v>
                </c:pt>
                <c:pt idx="3950">
                  <c:v>1259325.7046258077</c:v>
                </c:pt>
                <c:pt idx="3951">
                  <c:v>1248163.7605791911</c:v>
                </c:pt>
                <c:pt idx="3952">
                  <c:v>1242786.9735041168</c:v>
                </c:pt>
                <c:pt idx="3953">
                  <c:v>1239334.5035554375</c:v>
                </c:pt>
                <c:pt idx="3954">
                  <c:v>1237034.6117194276</c:v>
                </c:pt>
                <c:pt idx="3955">
                  <c:v>1236268.2930706069</c:v>
                </c:pt>
                <c:pt idx="3956">
                  <c:v>1235502.1304055117</c:v>
                </c:pt>
                <c:pt idx="3957">
                  <c:v>1234736.1237206496</c:v>
                </c:pt>
                <c:pt idx="3958">
                  <c:v>1233970.2730195131</c:v>
                </c:pt>
                <c:pt idx="3959">
                  <c:v>1233204.5782974456</c:v>
                </c:pt>
                <c:pt idx="3960">
                  <c:v>1232056.3286810648</c:v>
                </c:pt>
                <c:pt idx="3961">
                  <c:v>1232056.3286810648</c:v>
                </c:pt>
                <c:pt idx="3962">
                  <c:v>1245090.3749302961</c:v>
                </c:pt>
                <c:pt idx="3963">
                  <c:v>1282135.7195614837</c:v>
                </c:pt>
                <c:pt idx="3964">
                  <c:v>1287179.9049316905</c:v>
                </c:pt>
                <c:pt idx="3965">
                  <c:v>1282135.7195614837</c:v>
                </c:pt>
                <c:pt idx="3966">
                  <c:v>1274388.302876614</c:v>
                </c:pt>
                <c:pt idx="3967">
                  <c:v>1265884.1604297049</c:v>
                </c:pt>
                <c:pt idx="3968">
                  <c:v>1258169.4999348838</c:v>
                </c:pt>
                <c:pt idx="3969">
                  <c:v>1250470.4376251902</c:v>
                </c:pt>
                <c:pt idx="3970">
                  <c:v>1245090.3749302961</c:v>
                </c:pt>
                <c:pt idx="3971">
                  <c:v>1237417.8295372985</c:v>
                </c:pt>
                <c:pt idx="3972">
                  <c:v>1228231.3646702096</c:v>
                </c:pt>
                <c:pt idx="3973">
                  <c:v>1220211.6332668811</c:v>
                </c:pt>
                <c:pt idx="3974">
                  <c:v>1218686.0151553992</c:v>
                </c:pt>
                <c:pt idx="3975">
                  <c:v>1219830.1702470053</c:v>
                </c:pt>
                <c:pt idx="3976">
                  <c:v>1220974.6762970462</c:v>
                </c:pt>
                <c:pt idx="3977">
                  <c:v>1221356.2563061714</c:v>
                </c:pt>
                <c:pt idx="3978">
                  <c:v>1221356.2563061714</c:v>
                </c:pt>
                <c:pt idx="3979">
                  <c:v>1220974.6762970462</c:v>
                </c:pt>
                <c:pt idx="3980">
                  <c:v>1220974.6762970462</c:v>
                </c:pt>
                <c:pt idx="3981">
                  <c:v>1219830.1702470053</c:v>
                </c:pt>
                <c:pt idx="3982">
                  <c:v>1218686.0151553992</c:v>
                </c:pt>
                <c:pt idx="3983">
                  <c:v>1217542.2110233922</c:v>
                </c:pt>
                <c:pt idx="3984">
                  <c:v>1216017.6847816911</c:v>
                </c:pt>
                <c:pt idx="3985">
                  <c:v>1214874.6995558031</c:v>
                </c:pt>
                <c:pt idx="3986">
                  <c:v>1213351.2651873752</c:v>
                </c:pt>
                <c:pt idx="3987">
                  <c:v>1212589.7819781676</c:v>
                </c:pt>
                <c:pt idx="3988">
                  <c:v>1211447.8496264201</c:v>
                </c:pt>
                <c:pt idx="3989">
                  <c:v>1210306.268237764</c:v>
                </c:pt>
                <c:pt idx="3990">
                  <c:v>1208404.412495438</c:v>
                </c:pt>
                <c:pt idx="3991">
                  <c:v>1206883.6298189126</c:v>
                </c:pt>
                <c:pt idx="3992">
                  <c:v>1206123.4724556562</c:v>
                </c:pt>
                <c:pt idx="3993">
                  <c:v>1206883.6298189126</c:v>
                </c:pt>
                <c:pt idx="3994">
                  <c:v>1207643.9431658946</c:v>
                </c:pt>
                <c:pt idx="3995">
                  <c:v>1207643.9431658946</c:v>
                </c:pt>
                <c:pt idx="3996">
                  <c:v>1208404.412495438</c:v>
                </c:pt>
                <c:pt idx="3997">
                  <c:v>1208404.412495438</c:v>
                </c:pt>
                <c:pt idx="3998">
                  <c:v>1208404.412495438</c:v>
                </c:pt>
                <c:pt idx="3999">
                  <c:v>1209165.0378040504</c:v>
                </c:pt>
                <c:pt idx="4000">
                  <c:v>1209165.0378040504</c:v>
                </c:pt>
                <c:pt idx="4001">
                  <c:v>1209165.0378040504</c:v>
                </c:pt>
                <c:pt idx="4002">
                  <c:v>1209925.8190975524</c:v>
                </c:pt>
                <c:pt idx="4003">
                  <c:v>1210306.268237764</c:v>
                </c:pt>
                <c:pt idx="4004">
                  <c:v>1211067.2835004516</c:v>
                </c:pt>
                <c:pt idx="4005">
                  <c:v>1212589.7819781676</c:v>
                </c:pt>
                <c:pt idx="4006">
                  <c:v>1214874.6995558031</c:v>
                </c:pt>
                <c:pt idx="4007">
                  <c:v>1215255.6556358468</c:v>
                </c:pt>
                <c:pt idx="4008">
                  <c:v>1216017.6847816911</c:v>
                </c:pt>
                <c:pt idx="4009">
                  <c:v>1217161.0209695064</c:v>
                </c:pt>
                <c:pt idx="4010">
                  <c:v>1218304.7081145924</c:v>
                </c:pt>
                <c:pt idx="4011">
                  <c:v>1218686.0151553992</c:v>
                </c:pt>
                <c:pt idx="4012">
                  <c:v>1220974.6762970462</c:v>
                </c:pt>
                <c:pt idx="4013">
                  <c:v>1224028.4082328435</c:v>
                </c:pt>
                <c:pt idx="4014">
                  <c:v>1225556.2100908719</c:v>
                </c:pt>
                <c:pt idx="4015">
                  <c:v>1227849.0827430505</c:v>
                </c:pt>
                <c:pt idx="4016">
                  <c:v>1232439.0395579394</c:v>
                </c:pt>
                <c:pt idx="4017">
                  <c:v>1233204.5782974456</c:v>
                </c:pt>
                <c:pt idx="4018">
                  <c:v>1234736.1237206496</c:v>
                </c:pt>
                <c:pt idx="4019">
                  <c:v>1236651.4328971971</c:v>
                </c:pt>
                <c:pt idx="4020">
                  <c:v>1238567.7169635892</c:v>
                </c:pt>
                <c:pt idx="4021">
                  <c:v>1240101.4461310115</c:v>
                </c:pt>
                <c:pt idx="4022">
                  <c:v>1241635.7992275152</c:v>
                </c:pt>
                <c:pt idx="4023">
                  <c:v>1242786.9735041168</c:v>
                </c:pt>
                <c:pt idx="4024">
                  <c:v>1245090.3749302961</c:v>
                </c:pt>
                <c:pt idx="4025">
                  <c:v>1243938.4987368248</c:v>
                </c:pt>
                <c:pt idx="4026">
                  <c:v>1242019.4849907421</c:v>
                </c:pt>
                <c:pt idx="4027">
                  <c:v>1240868.5446879826</c:v>
                </c:pt>
                <c:pt idx="4028">
                  <c:v>1238951.090760529</c:v>
                </c:pt>
                <c:pt idx="4029">
                  <c:v>1237801.0863508098</c:v>
                </c:pt>
                <c:pt idx="4030">
                  <c:v>1236651.4328971971</c:v>
                </c:pt>
                <c:pt idx="4031">
                  <c:v>1235119.1075658426</c:v>
                </c:pt>
                <c:pt idx="4032">
                  <c:v>1233204.5782974456</c:v>
                </c:pt>
                <c:pt idx="4033">
                  <c:v>1231673.6567998305</c:v>
                </c:pt>
                <c:pt idx="4034">
                  <c:v>1230143.3592324611</c:v>
                </c:pt>
                <c:pt idx="4035">
                  <c:v>1228613.6855918448</c:v>
                </c:pt>
                <c:pt idx="4036">
                  <c:v>1227084.6358791459</c:v>
                </c:pt>
                <c:pt idx="4037">
                  <c:v>1225556.2100908719</c:v>
                </c:pt>
                <c:pt idx="4038">
                  <c:v>1224410.3002047632</c:v>
                </c:pt>
                <c:pt idx="4039">
                  <c:v>1222882.9662897624</c:v>
                </c:pt>
                <c:pt idx="4040">
                  <c:v>1221737.8753086086</c:v>
                </c:pt>
                <c:pt idx="4041">
                  <c:v>1219830.1702470053</c:v>
                </c:pt>
                <c:pt idx="4042">
                  <c:v>1218304.7081145924</c:v>
                </c:pt>
                <c:pt idx="4043">
                  <c:v>1217542.2110233922</c:v>
                </c:pt>
                <c:pt idx="4044">
                  <c:v>1219067.3611895181</c:v>
                </c:pt>
                <c:pt idx="4045">
                  <c:v>1226702.4709389079</c:v>
                </c:pt>
                <c:pt idx="4046">
                  <c:v>1238184.3821587972</c:v>
                </c:pt>
                <c:pt idx="4047">
                  <c:v>1245090.3749302961</c:v>
                </c:pt>
                <c:pt idx="4048">
                  <c:v>1249316.9236241374</c:v>
                </c:pt>
                <c:pt idx="4049">
                  <c:v>1247010.9484950081</c:v>
                </c:pt>
                <c:pt idx="4050">
                  <c:v>1243170.7762531005</c:v>
                </c:pt>
                <c:pt idx="4051">
                  <c:v>1238184.3821587972</c:v>
                </c:pt>
                <c:pt idx="4052">
                  <c:v>1235885.1922419854</c:v>
                </c:pt>
                <c:pt idx="4053">
                  <c:v>1235885.1922419854</c:v>
                </c:pt>
                <c:pt idx="4054">
                  <c:v>1236268.2930706069</c:v>
                </c:pt>
                <c:pt idx="4055">
                  <c:v>1236268.2930706069</c:v>
                </c:pt>
                <c:pt idx="4056">
                  <c:v>1236651.4328971971</c:v>
                </c:pt>
                <c:pt idx="4057">
                  <c:v>1237417.8295372985</c:v>
                </c:pt>
                <c:pt idx="4058">
                  <c:v>1238184.3821587972</c:v>
                </c:pt>
                <c:pt idx="4059">
                  <c:v>1239334.5035554375</c:v>
                </c:pt>
                <c:pt idx="4060">
                  <c:v>1239334.5035554375</c:v>
                </c:pt>
                <c:pt idx="4061">
                  <c:v>1240868.5446879826</c:v>
                </c:pt>
                <c:pt idx="4062">
                  <c:v>1240484.975912841</c:v>
                </c:pt>
                <c:pt idx="4063">
                  <c:v>1239717.9553459864</c:v>
                </c:pt>
                <c:pt idx="4064">
                  <c:v>1240484.975912841</c:v>
                </c:pt>
                <c:pt idx="4065">
                  <c:v>1239334.5035554375</c:v>
                </c:pt>
                <c:pt idx="4066">
                  <c:v>1239717.9553459864</c:v>
                </c:pt>
                <c:pt idx="4067">
                  <c:v>1239717.9553459864</c:v>
                </c:pt>
                <c:pt idx="4068">
                  <c:v>1241635.7992275152</c:v>
                </c:pt>
                <c:pt idx="4069">
                  <c:v>1242019.4849907421</c:v>
                </c:pt>
                <c:pt idx="4070">
                  <c:v>1242403.2097496092</c:v>
                </c:pt>
                <c:pt idx="4071">
                  <c:v>1241635.7992275152</c:v>
                </c:pt>
                <c:pt idx="4072">
                  <c:v>1241252.1524599288</c:v>
                </c:pt>
                <c:pt idx="4073">
                  <c:v>1240484.975912841</c:v>
                </c:pt>
                <c:pt idx="4074">
                  <c:v>1239717.9553459864</c:v>
                </c:pt>
                <c:pt idx="4075">
                  <c:v>1245474.4116519578</c:v>
                </c:pt>
                <c:pt idx="4076">
                  <c:v>1262024.8804078437</c:v>
                </c:pt>
                <c:pt idx="4077">
                  <c:v>1284462.9862124566</c:v>
                </c:pt>
                <c:pt idx="4078">
                  <c:v>1298845.4847852699</c:v>
                </c:pt>
                <c:pt idx="4079">
                  <c:v>1300013.9730481897</c:v>
                </c:pt>
                <c:pt idx="4080">
                  <c:v>1291064.5320045296</c:v>
                </c:pt>
                <c:pt idx="4081">
                  <c:v>1275936.538358219</c:v>
                </c:pt>
                <c:pt idx="4082">
                  <c:v>1266656.4843780361</c:v>
                </c:pt>
                <c:pt idx="4083">
                  <c:v>1281360.27597473</c:v>
                </c:pt>
                <c:pt idx="4084">
                  <c:v>1291453.2091864385</c:v>
                </c:pt>
                <c:pt idx="4085">
                  <c:v>1284075.0109485816</c:v>
                </c:pt>
                <c:pt idx="4086">
                  <c:v>1267428.9643100929</c:v>
                </c:pt>
                <c:pt idx="4087">
                  <c:v>1255088.0032288842</c:v>
                </c:pt>
                <c:pt idx="4088">
                  <c:v>1250855.0202834886</c:v>
                </c:pt>
                <c:pt idx="4089">
                  <c:v>1245474.4116519578</c:v>
                </c:pt>
                <c:pt idx="4090">
                  <c:v>1240101.4461310115</c:v>
                </c:pt>
                <c:pt idx="4091">
                  <c:v>1232821.7894304544</c:v>
                </c:pt>
                <c:pt idx="4092">
                  <c:v>1228996.0455102846</c:v>
                </c:pt>
                <c:pt idx="4093">
                  <c:v>1228996.0455102846</c:v>
                </c:pt>
                <c:pt idx="4094">
                  <c:v>1229760.8823282644</c:v>
                </c:pt>
                <c:pt idx="4095">
                  <c:v>1230908.4300266113</c:v>
                </c:pt>
                <c:pt idx="4096">
                  <c:v>1233204.5782974456</c:v>
                </c:pt>
                <c:pt idx="4097">
                  <c:v>1242019.4849907421</c:v>
                </c:pt>
                <c:pt idx="4098">
                  <c:v>1254702.9916208703</c:v>
                </c:pt>
                <c:pt idx="4099">
                  <c:v>1263954.0329773445</c:v>
                </c:pt>
                <c:pt idx="4100">
                  <c:v>1269360.8465592843</c:v>
                </c:pt>
                <c:pt idx="4101">
                  <c:v>1275936.538358219</c:v>
                </c:pt>
                <c:pt idx="4102">
                  <c:v>1283299.1774065886</c:v>
                </c:pt>
                <c:pt idx="4103">
                  <c:v>1285239.0537259635</c:v>
                </c:pt>
                <c:pt idx="4104">
                  <c:v>1279809.8567465786</c:v>
                </c:pt>
                <c:pt idx="4105">
                  <c:v>1272840.6913229264</c:v>
                </c:pt>
                <c:pt idx="4106">
                  <c:v>1267042.7048462443</c:v>
                </c:pt>
                <c:pt idx="4107">
                  <c:v>1263568.1244719308</c:v>
                </c:pt>
                <c:pt idx="4108">
                  <c:v>1262410.632930696</c:v>
                </c:pt>
                <c:pt idx="4109">
                  <c:v>1264725.9669704363</c:v>
                </c:pt>
                <c:pt idx="4110">
                  <c:v>1272453.8859224413</c:v>
                </c:pt>
                <c:pt idx="4111">
                  <c:v>1276323.6947183032</c:v>
                </c:pt>
                <c:pt idx="4112">
                  <c:v>1278647.4517767783</c:v>
                </c:pt>
                <c:pt idx="4113">
                  <c:v>1283299.1774065886</c:v>
                </c:pt>
                <c:pt idx="4114">
                  <c:v>1292619.474704843</c:v>
                </c:pt>
                <c:pt idx="4115">
                  <c:v>1299624.4379645213</c:v>
                </c:pt>
                <c:pt idx="4116">
                  <c:v>1298845.4847852699</c:v>
                </c:pt>
                <c:pt idx="4117">
                  <c:v>1297288.0463744514</c:v>
                </c:pt>
                <c:pt idx="4118">
                  <c:v>1298066.6875897441</c:v>
                </c:pt>
                <c:pt idx="4119">
                  <c:v>1303131.6575442906</c:v>
                </c:pt>
                <c:pt idx="4120">
                  <c:v>1308593.6107125599</c:v>
                </c:pt>
                <c:pt idx="4121">
                  <c:v>1308203.2177294604</c:v>
                </c:pt>
                <c:pt idx="4122">
                  <c:v>1305471.5587256942</c:v>
                </c:pt>
                <c:pt idx="4123">
                  <c:v>1301962.2333918232</c:v>
                </c:pt>
                <c:pt idx="4124">
                  <c:v>1301572.5033311173</c:v>
                </c:pt>
                <c:pt idx="4125">
                  <c:v>1307812.8637443297</c:v>
                </c:pt>
                <c:pt idx="4126">
                  <c:v>1320715.1349249762</c:v>
                </c:pt>
                <c:pt idx="4127">
                  <c:v>1328162.9790610168</c:v>
                </c:pt>
                <c:pt idx="4128">
                  <c:v>1332088.5513687972</c:v>
                </c:pt>
                <c:pt idx="4129">
                  <c:v>1339164.4083813298</c:v>
                </c:pt>
                <c:pt idx="4130">
                  <c:v>1352959.1875337064</c:v>
                </c:pt>
                <c:pt idx="4131">
                  <c:v>1377115.6956278719</c:v>
                </c:pt>
                <c:pt idx="4132">
                  <c:v>1416629.3643135577</c:v>
                </c:pt>
                <c:pt idx="4133">
                  <c:v>1467472.2487956751</c:v>
                </c:pt>
                <c:pt idx="4134">
                  <c:v>1522633.770465618</c:v>
                </c:pt>
                <c:pt idx="4135">
                  <c:v>1578922.5044089835</c:v>
                </c:pt>
                <c:pt idx="4136">
                  <c:v>1623294.7616814636</c:v>
                </c:pt>
                <c:pt idx="4137">
                  <c:v>1653684.2910631094</c:v>
                </c:pt>
                <c:pt idx="4138">
                  <c:v>1680015.0396337267</c:v>
                </c:pt>
                <c:pt idx="4139">
                  <c:v>1700503.0833242927</c:v>
                </c:pt>
                <c:pt idx="4140">
                  <c:v>1716357.2707027197</c:v>
                </c:pt>
                <c:pt idx="4141">
                  <c:v>1728820.844333386</c:v>
                </c:pt>
                <c:pt idx="4142">
                  <c:v>1741317.2131485771</c:v>
                </c:pt>
                <c:pt idx="4143">
                  <c:v>1781177.9146979097</c:v>
                </c:pt>
                <c:pt idx="4144">
                  <c:v>1862774.0435034502</c:v>
                </c:pt>
                <c:pt idx="4145">
                  <c:v>1940776.3640128542</c:v>
                </c:pt>
                <c:pt idx="4146">
                  <c:v>1995861.6054127924</c:v>
                </c:pt>
                <c:pt idx="4147">
                  <c:v>2111481.8574278615</c:v>
                </c:pt>
                <c:pt idx="4148">
                  <c:v>2180540.0806909893</c:v>
                </c:pt>
                <c:pt idx="4149">
                  <c:v>2237160.2817438543</c:v>
                </c:pt>
                <c:pt idx="4150">
                  <c:v>2286685.3418177925</c:v>
                </c:pt>
                <c:pt idx="4151">
                  <c:v>2331811.2686742097</c:v>
                </c:pt>
                <c:pt idx="4152">
                  <c:v>2375339.825762203</c:v>
                </c:pt>
                <c:pt idx="4153">
                  <c:v>2417228.8979811128</c:v>
                </c:pt>
                <c:pt idx="4154">
                  <c:v>2457438.2420175243</c:v>
                </c:pt>
                <c:pt idx="4155">
                  <c:v>2489992.3142336775</c:v>
                </c:pt>
                <c:pt idx="4156">
                  <c:v>2523213.3742549922</c:v>
                </c:pt>
                <c:pt idx="4157">
                  <c:v>2558608.819921501</c:v>
                </c:pt>
                <c:pt idx="4158">
                  <c:v>2595709.0584631078</c:v>
                </c:pt>
                <c:pt idx="4159">
                  <c:v>2635551.7389625311</c:v>
                </c:pt>
                <c:pt idx="4160">
                  <c:v>2677673.936879728</c:v>
                </c:pt>
                <c:pt idx="4161">
                  <c:v>2718015.6813235953</c:v>
                </c:pt>
                <c:pt idx="4162">
                  <c:v>2753964.8921787739</c:v>
                </c:pt>
                <c:pt idx="4163">
                  <c:v>2785447.8680121247</c:v>
                </c:pt>
                <c:pt idx="4164">
                  <c:v>2813958.5532259662</c:v>
                </c:pt>
                <c:pt idx="4165">
                  <c:v>2841544.0912707709</c:v>
                </c:pt>
                <c:pt idx="4166">
                  <c:v>2867145.1515762601</c:v>
                </c:pt>
                <c:pt idx="4167">
                  <c:v>2891264.0051182825</c:v>
                </c:pt>
                <c:pt idx="4168">
                  <c:v>2914938.3789673448</c:v>
                </c:pt>
                <c:pt idx="4169">
                  <c:v>2935520.0442078058</c:v>
                </c:pt>
                <c:pt idx="4170">
                  <c:v>2948744.6157319937</c:v>
                </c:pt>
                <c:pt idx="4171">
                  <c:v>2955101.0670571122</c:v>
                </c:pt>
                <c:pt idx="4172">
                  <c:v>2958811.5901930723</c:v>
                </c:pt>
                <c:pt idx="4173">
                  <c:v>2963054.5277928468</c:v>
                </c:pt>
                <c:pt idx="4174">
                  <c:v>2964646.2728187907</c:v>
                </c:pt>
                <c:pt idx="4175">
                  <c:v>2965707.6311449055</c:v>
                </c:pt>
                <c:pt idx="4176">
                  <c:v>2969423.613648396</c:v>
                </c:pt>
                <c:pt idx="4177">
                  <c:v>2972610.2623308543</c:v>
                </c:pt>
                <c:pt idx="4178">
                  <c:v>2969423.613648396</c:v>
                </c:pt>
                <c:pt idx="4179">
                  <c:v>2963585.0704729091</c:v>
                </c:pt>
                <c:pt idx="4180">
                  <c:v>2956161.021545995</c:v>
                </c:pt>
                <c:pt idx="4181">
                  <c:v>2952981.626020046</c:v>
                </c:pt>
                <c:pt idx="4182">
                  <c:v>2951922.1394753549</c:v>
                </c:pt>
                <c:pt idx="4183">
                  <c:v>2949803.6343301646</c:v>
                </c:pt>
                <c:pt idx="4184">
                  <c:v>2943451.8624609336</c:v>
                </c:pt>
                <c:pt idx="4185">
                  <c:v>2934991.5682873689</c:v>
                </c:pt>
                <c:pt idx="4186">
                  <c:v>2927596.9999306835</c:v>
                </c:pt>
                <c:pt idx="4187">
                  <c:v>2919155.4235795047</c:v>
                </c:pt>
                <c:pt idx="4188">
                  <c:v>2910197.1869333647</c:v>
                </c:pt>
                <c:pt idx="4189">
                  <c:v>2901776.2001836672</c:v>
                </c:pt>
                <c:pt idx="4190">
                  <c:v>2891789.2444157042</c:v>
                </c:pt>
                <c:pt idx="4191">
                  <c:v>2881291.8676238041</c:v>
                </c:pt>
                <c:pt idx="4192">
                  <c:v>2871333.8074914645</c:v>
                </c:pt>
                <c:pt idx="4193">
                  <c:v>2860343.9085988794</c:v>
                </c:pt>
                <c:pt idx="4194">
                  <c:v>2848327.0843711216</c:v>
                </c:pt>
                <c:pt idx="4195">
                  <c:v>2835809.7829681356</c:v>
                </c:pt>
                <c:pt idx="4196">
                  <c:v>2822794.8120632209</c:v>
                </c:pt>
                <c:pt idx="4197">
                  <c:v>2808246.9792803749</c:v>
                </c:pt>
                <c:pt idx="4198">
                  <c:v>2795283.6773637682</c:v>
                </c:pt>
                <c:pt idx="4199">
                  <c:v>2781310.6861093547</c:v>
                </c:pt>
                <c:pt idx="4200">
                  <c:v>2766850.2031685784</c:v>
                </c:pt>
                <c:pt idx="4201">
                  <c:v>2752420.2926678117</c:v>
                </c:pt>
                <c:pt idx="4202">
                  <c:v>2736479.981681332</c:v>
                </c:pt>
                <c:pt idx="4203">
                  <c:v>2720577.1453364287</c:v>
                </c:pt>
                <c:pt idx="4204">
                  <c:v>2704711.7836331017</c:v>
                </c:pt>
                <c:pt idx="4205">
                  <c:v>2690924.0988211241</c:v>
                </c:pt>
                <c:pt idx="4206">
                  <c:v>2676146.7683408409</c:v>
                </c:pt>
                <c:pt idx="4207">
                  <c:v>2660386.5774010774</c:v>
                </c:pt>
                <c:pt idx="4208">
                  <c:v>2644663.8611028902</c:v>
                </c:pt>
                <c:pt idx="4209">
                  <c:v>2627967.9552221205</c:v>
                </c:pt>
                <c:pt idx="4210">
                  <c:v>2611818.5411638115</c:v>
                </c:pt>
                <c:pt idx="4211">
                  <c:v>2597217.6261618733</c:v>
                </c:pt>
                <c:pt idx="4212">
                  <c:v>2582649.5063467883</c:v>
                </c:pt>
                <c:pt idx="4213">
                  <c:v>2574124.8212661594</c:v>
                </c:pt>
                <c:pt idx="4214">
                  <c:v>2567613.5485561099</c:v>
                </c:pt>
                <c:pt idx="4215">
                  <c:v>2561608.9922958054</c:v>
                </c:pt>
                <c:pt idx="4216">
                  <c:v>2555610.0513832644</c:v>
                </c:pt>
                <c:pt idx="4217">
                  <c:v>2552113.262382336</c:v>
                </c:pt>
                <c:pt idx="4218">
                  <c:v>2549616.7258173227</c:v>
                </c:pt>
                <c:pt idx="4219">
                  <c:v>2546622.1687896177</c:v>
                </c:pt>
                <c:pt idx="4220">
                  <c:v>2544127.7769755106</c:v>
                </c:pt>
                <c:pt idx="4221">
                  <c:v>2541135.7936484274</c:v>
                </c:pt>
                <c:pt idx="4222">
                  <c:v>2537148.666291032</c:v>
                </c:pt>
                <c:pt idx="4223">
                  <c:v>2534159.9585826043</c:v>
                </c:pt>
                <c:pt idx="4224">
                  <c:v>2530177.1987159736</c:v>
                </c:pt>
                <c:pt idx="4225">
                  <c:v>2526196.9345621765</c:v>
                </c:pt>
                <c:pt idx="4226">
                  <c:v>2522219.1661165562</c:v>
                </c:pt>
                <c:pt idx="4227">
                  <c:v>2518243.8933791127</c:v>
                </c:pt>
                <c:pt idx="4228">
                  <c:v>2513774.6947049163</c:v>
                </c:pt>
                <c:pt idx="4229">
                  <c:v>2509308.6546612903</c:v>
                </c:pt>
                <c:pt idx="4230">
                  <c:v>2505341.4929832797</c:v>
                </c:pt>
                <c:pt idx="4231">
                  <c:v>2499395.429919241</c:v>
                </c:pt>
                <c:pt idx="4232">
                  <c:v>2492960.1983632892</c:v>
                </c:pt>
                <c:pt idx="4233">
                  <c:v>2487025.8339389693</c:v>
                </c:pt>
                <c:pt idx="4234">
                  <c:v>2480603.2759079244</c:v>
                </c:pt>
                <c:pt idx="4235">
                  <c:v>2474680.6101221591</c:v>
                </c:pt>
                <c:pt idx="4236">
                  <c:v>2467777.9305470176</c:v>
                </c:pt>
                <c:pt idx="4237">
                  <c:v>2460882.8940836247</c:v>
                </c:pt>
                <c:pt idx="4238">
                  <c:v>2452029.0778949857</c:v>
                </c:pt>
                <c:pt idx="4239">
                  <c:v>2442206.3226264436</c:v>
                </c:pt>
                <c:pt idx="4240">
                  <c:v>2430439.6059107967</c:v>
                </c:pt>
                <c:pt idx="4241">
                  <c:v>2418206.4940535929</c:v>
                </c:pt>
                <c:pt idx="4242">
                  <c:v>2404046.6177475173</c:v>
                </c:pt>
                <c:pt idx="4243">
                  <c:v>2389432.9808291513</c:v>
                </c:pt>
                <c:pt idx="4244">
                  <c:v>2372428.095099749</c:v>
                </c:pt>
                <c:pt idx="4245">
                  <c:v>2353052.4331727065</c:v>
                </c:pt>
                <c:pt idx="4246">
                  <c:v>2331811.2686742097</c:v>
                </c:pt>
                <c:pt idx="4247">
                  <c:v>2309205.2347573917</c:v>
                </c:pt>
                <c:pt idx="4248">
                  <c:v>2284294.677937869</c:v>
                </c:pt>
                <c:pt idx="4249">
                  <c:v>2258061.7177626118</c:v>
                </c:pt>
                <c:pt idx="4250">
                  <c:v>2232420.4841500614</c:v>
                </c:pt>
                <c:pt idx="4251">
                  <c:v>2205949.6812487487</c:v>
                </c:pt>
                <c:pt idx="4252">
                  <c:v>2179131.7703260574</c:v>
                </c:pt>
                <c:pt idx="4253">
                  <c:v>2150105.2653463557</c:v>
                </c:pt>
                <c:pt idx="4254">
                  <c:v>2121693.2212817483</c:v>
                </c:pt>
                <c:pt idx="4255">
                  <c:v>2092501.9510707352</c:v>
                </c:pt>
                <c:pt idx="4256">
                  <c:v>2063005.8049317449</c:v>
                </c:pt>
                <c:pt idx="4257">
                  <c:v>2031384.2030568048</c:v>
                </c:pt>
                <c:pt idx="4258">
                  <c:v>1998585.6899037026</c:v>
                </c:pt>
                <c:pt idx="4259">
                  <c:v>1966892.0540157706</c:v>
                </c:pt>
                <c:pt idx="4260">
                  <c:v>1939878.1627055723</c:v>
                </c:pt>
                <c:pt idx="4261">
                  <c:v>1914344.9963338207</c:v>
                </c:pt>
                <c:pt idx="4262">
                  <c:v>1892496.7034824658</c:v>
                </c:pt>
                <c:pt idx="4263">
                  <c:v>1870299.0408730693</c:v>
                </c:pt>
                <c:pt idx="4264">
                  <c:v>1848639.9150139187</c:v>
                </c:pt>
                <c:pt idx="4265">
                  <c:v>1825318.1019879412</c:v>
                </c:pt>
                <c:pt idx="4266">
                  <c:v>1802979.7733470332</c:v>
                </c:pt>
                <c:pt idx="4267">
                  <c:v>1780742.8719080053</c:v>
                </c:pt>
                <c:pt idx="4268">
                  <c:v>1758607.3976685293</c:v>
                </c:pt>
                <c:pt idx="4269">
                  <c:v>1736142.3243780155</c:v>
                </c:pt>
                <c:pt idx="4270">
                  <c:v>1712924.8148214538</c:v>
                </c:pt>
                <c:pt idx="4271">
                  <c:v>1692809.5381648745</c:v>
                </c:pt>
                <c:pt idx="4272">
                  <c:v>1674056.284254184</c:v>
                </c:pt>
                <c:pt idx="4273">
                  <c:v>1659192.8344184998</c:v>
                </c:pt>
                <c:pt idx="4274">
                  <c:v>1646913.5923450813</c:v>
                </c:pt>
                <c:pt idx="4275">
                  <c:v>1639730.6631831452</c:v>
                </c:pt>
                <c:pt idx="4276">
                  <c:v>1634667.1454573516</c:v>
                </c:pt>
                <c:pt idx="4277">
                  <c:v>1630030.520465225</c:v>
                </c:pt>
                <c:pt idx="4278">
                  <c:v>1624977.76548611</c:v>
                </c:pt>
                <c:pt idx="4279">
                  <c:v>1621191.8843234889</c:v>
                </c:pt>
                <c:pt idx="4280">
                  <c:v>1619510.2843572386</c:v>
                </c:pt>
                <c:pt idx="4281">
                  <c:v>1618249.4938315358</c:v>
                </c:pt>
                <c:pt idx="4282">
                  <c:v>1616989.0542677604</c:v>
                </c:pt>
                <c:pt idx="4283">
                  <c:v>1614469.2280166782</c:v>
                </c:pt>
                <c:pt idx="4284">
                  <c:v>1612790.1237562764</c:v>
                </c:pt>
                <c:pt idx="4285">
                  <c:v>1611531.205016654</c:v>
                </c:pt>
                <c:pt idx="4286">
                  <c:v>1609853.1926318537</c:v>
                </c:pt>
                <c:pt idx="4287">
                  <c:v>1608175.8041726425</c:v>
                </c:pt>
                <c:pt idx="4288">
                  <c:v>1606499.0396413486</c:v>
                </c:pt>
                <c:pt idx="4289">
                  <c:v>1604822.8990403004</c:v>
                </c:pt>
                <c:pt idx="4290">
                  <c:v>1603147.3823625129</c:v>
                </c:pt>
                <c:pt idx="4291">
                  <c:v>1601891.154309269</c:v>
                </c:pt>
                <c:pt idx="4292">
                  <c:v>1600216.7295047548</c:v>
                </c:pt>
                <c:pt idx="4293">
                  <c:v>1597706.2621642835</c:v>
                </c:pt>
                <c:pt idx="4294">
                  <c:v>1595615.2784230653</c:v>
                </c:pt>
                <c:pt idx="4295">
                  <c:v>1593943.1933488231</c:v>
                </c:pt>
                <c:pt idx="4296">
                  <c:v>1593107.38478438</c:v>
                </c:pt>
                <c:pt idx="4297">
                  <c:v>1591018.5457929038</c:v>
                </c:pt>
                <c:pt idx="4298">
                  <c:v>1588930.6816889439</c:v>
                </c:pt>
                <c:pt idx="4299">
                  <c:v>1587678.4311712254</c:v>
                </c:pt>
                <c:pt idx="4300">
                  <c:v>1586009.3097516801</c:v>
                </c:pt>
                <c:pt idx="4301">
                  <c:v>1580588.9741366263</c:v>
                </c:pt>
                <c:pt idx="4302">
                  <c:v>1568521.2044627406</c:v>
                </c:pt>
                <c:pt idx="4303">
                  <c:v>1556486.2299757078</c:v>
                </c:pt>
                <c:pt idx="4304">
                  <c:v>1544484.0506720357</c:v>
                </c:pt>
                <c:pt idx="4305">
                  <c:v>1532514.6665517241</c:v>
                </c:pt>
                <c:pt idx="4306">
                  <c:v>1520167.0560357161</c:v>
                </c:pt>
                <c:pt idx="4307">
                  <c:v>1507444.7287141811</c:v>
                </c:pt>
                <c:pt idx="4308">
                  <c:v>1507854.5414365362</c:v>
                </c:pt>
                <c:pt idx="4309">
                  <c:v>1509494.1822870169</c:v>
                </c:pt>
                <c:pt idx="4310">
                  <c:v>1502530.0176779274</c:v>
                </c:pt>
                <c:pt idx="4311">
                  <c:v>1494759.8760330584</c:v>
                </c:pt>
                <c:pt idx="4312">
                  <c:v>1479668.9468668774</c:v>
                </c:pt>
                <c:pt idx="4313">
                  <c:v>1461387.0607281569</c:v>
                </c:pt>
                <c:pt idx="4314">
                  <c:v>1442376.9545101095</c:v>
                </c:pt>
                <c:pt idx="4315">
                  <c:v>1423452.9892716091</c:v>
                </c:pt>
                <c:pt idx="4316">
                  <c:v>1404215.2961331885</c:v>
                </c:pt>
                <c:pt idx="4317">
                  <c:v>1383078.0479835812</c:v>
                </c:pt>
                <c:pt idx="4318">
                  <c:v>1361258.9843559545</c:v>
                </c:pt>
                <c:pt idx="4319">
                  <c:v>1340738.5368528776</c:v>
                </c:pt>
                <c:pt idx="4320">
                  <c:v>1319931.9702351931</c:v>
                </c:pt>
                <c:pt idx="4321">
                  <c:v>1298845.4847852699</c:v>
                </c:pt>
                <c:pt idx="4322">
                  <c:v>1277098.1244230643</c:v>
                </c:pt>
                <c:pt idx="4323">
                  <c:v>1258169.4999348838</c:v>
                </c:pt>
                <c:pt idx="4324">
                  <c:v>1246242.6020833664</c:v>
                </c:pt>
                <c:pt idx="4325">
                  <c:v>1239334.5035554375</c:v>
                </c:pt>
                <c:pt idx="4326">
                  <c:v>1237417.8295372985</c:v>
                </c:pt>
                <c:pt idx="4327">
                  <c:v>1237417.8295372985</c:v>
                </c:pt>
                <c:pt idx="4328">
                  <c:v>1237801.0863508098</c:v>
                </c:pt>
                <c:pt idx="4329">
                  <c:v>1235885.1922419854</c:v>
                </c:pt>
                <c:pt idx="4330">
                  <c:v>1232439.0395579394</c:v>
                </c:pt>
                <c:pt idx="4331">
                  <c:v>1229378.4444208723</c:v>
                </c:pt>
                <c:pt idx="4332">
                  <c:v>1229378.4444208723</c:v>
                </c:pt>
                <c:pt idx="4333">
                  <c:v>1229378.4444208723</c:v>
                </c:pt>
                <c:pt idx="4334">
                  <c:v>1229378.4444208723</c:v>
                </c:pt>
                <c:pt idx="4335">
                  <c:v>1229378.4444208723</c:v>
                </c:pt>
                <c:pt idx="4336">
                  <c:v>1228996.0455102846</c:v>
                </c:pt>
                <c:pt idx="4337">
                  <c:v>1228613.6855918448</c:v>
                </c:pt>
                <c:pt idx="4338">
                  <c:v>1229378.4444208723</c:v>
                </c:pt>
                <c:pt idx="4339">
                  <c:v>1229760.8823282644</c:v>
                </c:pt>
                <c:pt idx="4340">
                  <c:v>1229760.8823282644</c:v>
                </c:pt>
                <c:pt idx="4341">
                  <c:v>1229760.8823282644</c:v>
                </c:pt>
                <c:pt idx="4342">
                  <c:v>1229378.4444208723</c:v>
                </c:pt>
                <c:pt idx="4343">
                  <c:v>1229378.4444208723</c:v>
                </c:pt>
                <c:pt idx="4344">
                  <c:v>1229760.8823282644</c:v>
                </c:pt>
                <c:pt idx="4345">
                  <c:v>1229378.4444208723</c:v>
                </c:pt>
                <c:pt idx="4346">
                  <c:v>1231673.6567998305</c:v>
                </c:pt>
                <c:pt idx="4347">
                  <c:v>1232056.3286810648</c:v>
                </c:pt>
                <c:pt idx="4348">
                  <c:v>1233204.5782974456</c:v>
                </c:pt>
                <c:pt idx="4349">
                  <c:v>1233970.2730195131</c:v>
                </c:pt>
                <c:pt idx="4350">
                  <c:v>1234736.1237206496</c:v>
                </c:pt>
                <c:pt idx="4351">
                  <c:v>1234736.1237206496</c:v>
                </c:pt>
                <c:pt idx="4352">
                  <c:v>1235885.1922419854</c:v>
                </c:pt>
                <c:pt idx="4353">
                  <c:v>1237034.6117194276</c:v>
                </c:pt>
                <c:pt idx="4354">
                  <c:v>1237034.6117194276</c:v>
                </c:pt>
                <c:pt idx="4355">
                  <c:v>1237417.8295372985</c:v>
                </c:pt>
                <c:pt idx="4356">
                  <c:v>1237801.0863508098</c:v>
                </c:pt>
                <c:pt idx="4357">
                  <c:v>1237801.0863508098</c:v>
                </c:pt>
                <c:pt idx="4358">
                  <c:v>1238184.3821587972</c:v>
                </c:pt>
                <c:pt idx="4359">
                  <c:v>1238184.3821587972</c:v>
                </c:pt>
                <c:pt idx="4360">
                  <c:v>1238184.3821587972</c:v>
                </c:pt>
                <c:pt idx="4361">
                  <c:v>1238184.3821587972</c:v>
                </c:pt>
                <c:pt idx="4362">
                  <c:v>1238184.3821587972</c:v>
                </c:pt>
                <c:pt idx="4363">
                  <c:v>1240868.5446879826</c:v>
                </c:pt>
                <c:pt idx="4364">
                  <c:v>1240868.5446879826</c:v>
                </c:pt>
                <c:pt idx="4365">
                  <c:v>1241635.7992275152</c:v>
                </c:pt>
                <c:pt idx="4366">
                  <c:v>1242403.2097496092</c:v>
                </c:pt>
                <c:pt idx="4367">
                  <c:v>1245090.3749302961</c:v>
                </c:pt>
                <c:pt idx="4368">
                  <c:v>1250470.4376251902</c:v>
                </c:pt>
                <c:pt idx="4369">
                  <c:v>1252393.7408719212</c:v>
                </c:pt>
                <c:pt idx="4370">
                  <c:v>1253163.3351405617</c:v>
                </c:pt>
                <c:pt idx="4371">
                  <c:v>1255088.0032288842</c:v>
                </c:pt>
                <c:pt idx="4372">
                  <c:v>1256628.4396185074</c:v>
                </c:pt>
                <c:pt idx="4373">
                  <c:v>1258169.4999348838</c:v>
                </c:pt>
                <c:pt idx="4374">
                  <c:v>1259325.7046258077</c:v>
                </c:pt>
                <c:pt idx="4375">
                  <c:v>1260482.2602728382</c:v>
                </c:pt>
                <c:pt idx="4376">
                  <c:v>1262024.8804078437</c:v>
                </c:pt>
                <c:pt idx="4377">
                  <c:v>1264339.9804737419</c:v>
                </c:pt>
                <c:pt idx="4378">
                  <c:v>1265884.1604297049</c:v>
                </c:pt>
                <c:pt idx="4379">
                  <c:v>1262796.4244491886</c:v>
                </c:pt>
                <c:pt idx="4380">
                  <c:v>1256628.4396185074</c:v>
                </c:pt>
                <c:pt idx="4381">
                  <c:v>1250855.0202834886</c:v>
                </c:pt>
                <c:pt idx="4382">
                  <c:v>1244322.4184727296</c:v>
                </c:pt>
                <c:pt idx="4383">
                  <c:v>1238184.3821587972</c:v>
                </c:pt>
                <c:pt idx="4384">
                  <c:v>1232439.0395579394</c:v>
                </c:pt>
                <c:pt idx="4385">
                  <c:v>1226702.4709389079</c:v>
                </c:pt>
                <c:pt idx="4386">
                  <c:v>1221356.2563061714</c:v>
                </c:pt>
                <c:pt idx="4387">
                  <c:v>1215255.6556358468</c:v>
                </c:pt>
                <c:pt idx="4388">
                  <c:v>1209545.4089529812</c:v>
                </c:pt>
                <c:pt idx="4389">
                  <c:v>1204223.761461908</c:v>
                </c:pt>
                <c:pt idx="4390">
                  <c:v>1198530.4778069258</c:v>
                </c:pt>
                <c:pt idx="4391">
                  <c:v>1194360.9794776421</c:v>
                </c:pt>
                <c:pt idx="4392">
                  <c:v>1193224.6624736581</c:v>
                </c:pt>
                <c:pt idx="4393">
                  <c:v>1194739.8298047483</c:v>
                </c:pt>
                <c:pt idx="4394">
                  <c:v>1195876.6147517599</c:v>
                </c:pt>
                <c:pt idx="4395">
                  <c:v>1197772.0362425316</c:v>
                </c:pt>
                <c:pt idx="4396">
                  <c:v>1200806.7383919843</c:v>
                </c:pt>
                <c:pt idx="4397">
                  <c:v>1204223.761461908</c:v>
                </c:pt>
                <c:pt idx="4398">
                  <c:v>1207643.9431658946</c:v>
                </c:pt>
                <c:pt idx="4399">
                  <c:v>1214874.6995558031</c:v>
                </c:pt>
                <c:pt idx="4400">
                  <c:v>1222501.2303027324</c:v>
                </c:pt>
                <c:pt idx="4401">
                  <c:v>1224410.3002047632</c:v>
                </c:pt>
                <c:pt idx="4402">
                  <c:v>1224028.4082328435</c:v>
                </c:pt>
                <c:pt idx="4403">
                  <c:v>1222501.2303027324</c:v>
                </c:pt>
                <c:pt idx="4404">
                  <c:v>1221737.8753086086</c:v>
                </c:pt>
                <c:pt idx="4405">
                  <c:v>1224410.3002047632</c:v>
                </c:pt>
                <c:pt idx="4406">
                  <c:v>1222501.2303027324</c:v>
                </c:pt>
                <c:pt idx="4407">
                  <c:v>1222882.9662897624</c:v>
                </c:pt>
                <c:pt idx="4408">
                  <c:v>1221356.2563061714</c:v>
                </c:pt>
                <c:pt idx="4409">
                  <c:v>1220211.6332668811</c:v>
                </c:pt>
                <c:pt idx="4410">
                  <c:v>1218686.0151553992</c:v>
                </c:pt>
                <c:pt idx="4411">
                  <c:v>1216779.8699124251</c:v>
                </c:pt>
                <c:pt idx="4412">
                  <c:v>1216398.75784982</c:v>
                </c:pt>
                <c:pt idx="4413">
                  <c:v>1216017.6847816911</c:v>
                </c:pt>
                <c:pt idx="4414">
                  <c:v>1214874.6995558031</c:v>
                </c:pt>
                <c:pt idx="4415">
                  <c:v>1213351.2651873752</c:v>
                </c:pt>
                <c:pt idx="4416">
                  <c:v>1211447.8496264201</c:v>
                </c:pt>
                <c:pt idx="4417">
                  <c:v>1209165.0378040504</c:v>
                </c:pt>
                <c:pt idx="4418">
                  <c:v>1206503.5316371359</c:v>
                </c:pt>
                <c:pt idx="4419">
                  <c:v>1204223.761461908</c:v>
                </c:pt>
                <c:pt idx="4420">
                  <c:v>1204983.5288722534</c:v>
                </c:pt>
                <c:pt idx="4421">
                  <c:v>1208404.412495438</c:v>
                </c:pt>
                <c:pt idx="4422">
                  <c:v>1211447.8496264201</c:v>
                </c:pt>
                <c:pt idx="4423">
                  <c:v>1215255.6556358468</c:v>
                </c:pt>
                <c:pt idx="4424">
                  <c:v>1219448.7462216057</c:v>
                </c:pt>
                <c:pt idx="4425">
                  <c:v>1222501.2303027324</c:v>
                </c:pt>
                <c:pt idx="4426">
                  <c:v>1225556.2100908719</c:v>
                </c:pt>
                <c:pt idx="4427">
                  <c:v>1228996.0455102846</c:v>
                </c:pt>
                <c:pt idx="4428">
                  <c:v>1231291.0239165649</c:v>
                </c:pt>
                <c:pt idx="4429">
                  <c:v>1234353.178871097</c:v>
                </c:pt>
                <c:pt idx="4430">
                  <c:v>1237034.6117194276</c:v>
                </c:pt>
                <c:pt idx="4431">
                  <c:v>1240101.4461310115</c:v>
                </c:pt>
                <c:pt idx="4432">
                  <c:v>1243170.7762531005</c:v>
                </c:pt>
                <c:pt idx="4433">
                  <c:v>1246242.6020833664</c:v>
                </c:pt>
                <c:pt idx="4434">
                  <c:v>1250855.0202834886</c:v>
                </c:pt>
                <c:pt idx="4435">
                  <c:v>1255473.0538325384</c:v>
                </c:pt>
                <c:pt idx="4436">
                  <c:v>1260867.8568142932</c:v>
                </c:pt>
                <c:pt idx="4437">
                  <c:v>1265111.9924616069</c:v>
                </c:pt>
                <c:pt idx="4438">
                  <c:v>1265884.1604297049</c:v>
                </c:pt>
                <c:pt idx="4439">
                  <c:v>1266656.4843780361</c:v>
                </c:pt>
                <c:pt idx="4440">
                  <c:v>1265884.1604297049</c:v>
                </c:pt>
                <c:pt idx="4441">
                  <c:v>1266656.4843780361</c:v>
                </c:pt>
                <c:pt idx="4442">
                  <c:v>1270133.8724279776</c:v>
                </c:pt>
                <c:pt idx="4443">
                  <c:v>1271293.7036948279</c:v>
                </c:pt>
                <c:pt idx="4444">
                  <c:v>1270520.4438557848</c:v>
                </c:pt>
                <c:pt idx="4445">
                  <c:v>1264725.9669704363</c:v>
                </c:pt>
                <c:pt idx="4446">
                  <c:v>1257784.1763629112</c:v>
                </c:pt>
                <c:pt idx="4447">
                  <c:v>1250470.4376251902</c:v>
                </c:pt>
                <c:pt idx="4448">
                  <c:v>1245090.3749302961</c:v>
                </c:pt>
                <c:pt idx="4449">
                  <c:v>1242786.9735041168</c:v>
                </c:pt>
                <c:pt idx="4450">
                  <c:v>1239334.5035554375</c:v>
                </c:pt>
                <c:pt idx="4451">
                  <c:v>1237801.0863508098</c:v>
                </c:pt>
                <c:pt idx="4452">
                  <c:v>1238951.090760529</c:v>
                </c:pt>
                <c:pt idx="4453">
                  <c:v>1240484.975912841</c:v>
                </c:pt>
                <c:pt idx="4454">
                  <c:v>1241635.7992275152</c:v>
                </c:pt>
                <c:pt idx="4455">
                  <c:v>1242403.2097496092</c:v>
                </c:pt>
                <c:pt idx="4456">
                  <c:v>1244322.4184727296</c:v>
                </c:pt>
                <c:pt idx="4457">
                  <c:v>1244706.3772042748</c:v>
                </c:pt>
                <c:pt idx="4458">
                  <c:v>1248163.7605791911</c:v>
                </c:pt>
                <c:pt idx="4459">
                  <c:v>1248163.7605791911</c:v>
                </c:pt>
                <c:pt idx="4460">
                  <c:v>1250855.0202834886</c:v>
                </c:pt>
                <c:pt idx="4461">
                  <c:v>1247010.9484950081</c:v>
                </c:pt>
                <c:pt idx="4462">
                  <c:v>1236651.4328971971</c:v>
                </c:pt>
                <c:pt idx="4463">
                  <c:v>1228613.6855918448</c:v>
                </c:pt>
                <c:pt idx="4464">
                  <c:v>1225174.2011331953</c:v>
                </c:pt>
                <c:pt idx="4465">
                  <c:v>1225938.258045353</c:v>
                </c:pt>
                <c:pt idx="4466">
                  <c:v>1228231.3646702096</c:v>
                </c:pt>
                <c:pt idx="4467">
                  <c:v>1233204.5782974456</c:v>
                </c:pt>
                <c:pt idx="4468">
                  <c:v>1239717.9553459864</c:v>
                </c:pt>
                <c:pt idx="4469">
                  <c:v>1247010.9484950081</c:v>
                </c:pt>
                <c:pt idx="4470">
                  <c:v>1255858.143431833</c:v>
                </c:pt>
                <c:pt idx="4471">
                  <c:v>1264725.9669704363</c:v>
                </c:pt>
                <c:pt idx="4472">
                  <c:v>1263954.0329773445</c:v>
                </c:pt>
                <c:pt idx="4473">
                  <c:v>1255473.0538325384</c:v>
                </c:pt>
                <c:pt idx="4474">
                  <c:v>1250855.0202834886</c:v>
                </c:pt>
                <c:pt idx="4475">
                  <c:v>1257784.1763629112</c:v>
                </c:pt>
                <c:pt idx="4476">
                  <c:v>1281360.27597473</c:v>
                </c:pt>
                <c:pt idx="4477">
                  <c:v>1287568.1921595242</c:v>
                </c:pt>
                <c:pt idx="4478">
                  <c:v>1286403.4474641085</c:v>
                </c:pt>
                <c:pt idx="4479">
                  <c:v>1287568.1921595242</c:v>
                </c:pt>
                <c:pt idx="4480">
                  <c:v>1285239.0537259635</c:v>
                </c:pt>
                <c:pt idx="4481">
                  <c:v>1283299.1774065886</c:v>
                </c:pt>
                <c:pt idx="4482">
                  <c:v>1279809.8567465786</c:v>
                </c:pt>
                <c:pt idx="4483">
                  <c:v>1275549.4209961034</c:v>
                </c:pt>
                <c:pt idx="4484">
                  <c:v>1274388.302876614</c:v>
                </c:pt>
                <c:pt idx="4485">
                  <c:v>1278647.4517767783</c:v>
                </c:pt>
                <c:pt idx="4486">
                  <c:v>1286791.6567006614</c:v>
                </c:pt>
                <c:pt idx="4487">
                  <c:v>1296120.3770199791</c:v>
                </c:pt>
                <c:pt idx="4488">
                  <c:v>1303911.468621809</c:v>
                </c:pt>
                <c:pt idx="4489">
                  <c:v>1310546.1605603341</c:v>
                </c:pt>
                <c:pt idx="4490">
                  <c:v>1316800.8713016752</c:v>
                </c:pt>
                <c:pt idx="4491">
                  <c:v>1323457.4396919925</c:v>
                </c:pt>
                <c:pt idx="4492">
                  <c:v>1330910.4702249169</c:v>
                </c:pt>
                <c:pt idx="4493">
                  <c:v>1343494.7630017996</c:v>
                </c:pt>
                <c:pt idx="4494">
                  <c:v>1360467.7866015118</c:v>
                </c:pt>
                <c:pt idx="4495">
                  <c:v>1382680.2848582156</c:v>
                </c:pt>
                <c:pt idx="4496">
                  <c:v>1417030.4420543835</c:v>
                </c:pt>
                <c:pt idx="4497">
                  <c:v>1463414.481865475</c:v>
                </c:pt>
                <c:pt idx="4498">
                  <c:v>1497212.0841499418</c:v>
                </c:pt>
                <c:pt idx="4499">
                  <c:v>1523867.6541205496</c:v>
                </c:pt>
                <c:pt idx="4500">
                  <c:v>1546551.0522027034</c:v>
                </c:pt>
                <c:pt idx="4501">
                  <c:v>1576840.2946472634</c:v>
                </c:pt>
                <c:pt idx="4502">
                  <c:v>1615309.0141166467</c:v>
                </c:pt>
                <c:pt idx="4503">
                  <c:v>1656649.6108891442</c:v>
                </c:pt>
                <c:pt idx="4504">
                  <c:v>1712067.0908049215</c:v>
                </c:pt>
                <c:pt idx="4505">
                  <c:v>1756009.8924534395</c:v>
                </c:pt>
                <c:pt idx="4506">
                  <c:v>1788143.9026980661</c:v>
                </c:pt>
                <c:pt idx="4507">
                  <c:v>1814793.3128033765</c:v>
                </c:pt>
                <c:pt idx="4508">
                  <c:v>1840266.6695264634</c:v>
                </c:pt>
                <c:pt idx="4509">
                  <c:v>1869413.1621322595</c:v>
                </c:pt>
                <c:pt idx="4510">
                  <c:v>1901403.0653482769</c:v>
                </c:pt>
                <c:pt idx="4511">
                  <c:v>1952017.0413143933</c:v>
                </c:pt>
                <c:pt idx="4512">
                  <c:v>2001765.5627697241</c:v>
                </c:pt>
                <c:pt idx="4513">
                  <c:v>2040988.5151323397</c:v>
                </c:pt>
                <c:pt idx="4514">
                  <c:v>2077273.0545385275</c:v>
                </c:pt>
                <c:pt idx="4515">
                  <c:v>2115656.9523166399</c:v>
                </c:pt>
                <c:pt idx="4516">
                  <c:v>2152907.7307193074</c:v>
                </c:pt>
                <c:pt idx="4517">
                  <c:v>2186646.8144580722</c:v>
                </c:pt>
                <c:pt idx="4518">
                  <c:v>2213028.0837765895</c:v>
                </c:pt>
                <c:pt idx="4519">
                  <c:v>2235263.8947591186</c:v>
                </c:pt>
                <c:pt idx="4520">
                  <c:v>2260917.7629032638</c:v>
                </c:pt>
                <c:pt idx="4521">
                  <c:v>2289555.4253261071</c:v>
                </c:pt>
                <c:pt idx="4522">
                  <c:v>2325549.9178916216</c:v>
                </c:pt>
                <c:pt idx="4523">
                  <c:v>2368547.9712940287</c:v>
                </c:pt>
                <c:pt idx="4524">
                  <c:v>2413320.0735179707</c:v>
                </c:pt>
                <c:pt idx="4525">
                  <c:v>2448589.3392574508</c:v>
                </c:pt>
                <c:pt idx="4526">
                  <c:v>2482084.819751326</c:v>
                </c:pt>
                <c:pt idx="4527">
                  <c:v>2524704.9789282028</c:v>
                </c:pt>
                <c:pt idx="4528">
                  <c:v>2555610.0513832644</c:v>
                </c:pt>
                <c:pt idx="4529">
                  <c:v>2576630.9117199853</c:v>
                </c:pt>
                <c:pt idx="4530">
                  <c:v>2591687.9270609934</c:v>
                </c:pt>
                <c:pt idx="4531">
                  <c:v>2604765.7290520146</c:v>
                </c:pt>
                <c:pt idx="4532">
                  <c:v>2617869.8919794988</c:v>
                </c:pt>
                <c:pt idx="4533">
                  <c:v>2632517.1725882683</c:v>
                </c:pt>
                <c:pt idx="4534">
                  <c:v>2641625.08321926</c:v>
                </c:pt>
                <c:pt idx="4535">
                  <c:v>2645677.0990288351</c:v>
                </c:pt>
                <c:pt idx="4536">
                  <c:v>2649224.6601241641</c:v>
                </c:pt>
                <c:pt idx="4537">
                  <c:v>2655818.0572814308</c:v>
                </c:pt>
                <c:pt idx="4538">
                  <c:v>2664958.2561571151</c:v>
                </c:pt>
                <c:pt idx="4539">
                  <c:v>2681748.1021094136</c:v>
                </c:pt>
                <c:pt idx="4540">
                  <c:v>2702156.3639177475</c:v>
                </c:pt>
                <c:pt idx="4541">
                  <c:v>2743160.0657547824</c:v>
                </c:pt>
                <c:pt idx="4542">
                  <c:v>2780276.7805883195</c:v>
                </c:pt>
                <c:pt idx="4543">
                  <c:v>2795283.6773637682</c:v>
                </c:pt>
                <c:pt idx="4544">
                  <c:v>2815517.0741165057</c:v>
                </c:pt>
                <c:pt idx="4545">
                  <c:v>2825916.1823394243</c:v>
                </c:pt>
                <c:pt idx="4546">
                  <c:v>2825395.8564717323</c:v>
                </c:pt>
                <c:pt idx="4547">
                  <c:v>2836852.0335189532</c:v>
                </c:pt>
                <c:pt idx="4548">
                  <c:v>2853549.2558521219</c:v>
                </c:pt>
                <c:pt idx="4549">
                  <c:v>2867145.1515762601</c:v>
                </c:pt>
                <c:pt idx="4550">
                  <c:v>2873429.0713386144</c:v>
                </c:pt>
                <c:pt idx="4551">
                  <c:v>2869239.1675710678</c:v>
                </c:pt>
                <c:pt idx="4552">
                  <c:v>2868192.0815829653</c:v>
                </c:pt>
                <c:pt idx="4553">
                  <c:v>2869762.7690585796</c:v>
                </c:pt>
                <c:pt idx="4554">
                  <c:v>2866098.3775544446</c:v>
                </c:pt>
                <c:pt idx="4555">
                  <c:v>2857207.0961189456</c:v>
                </c:pt>
                <c:pt idx="4556">
                  <c:v>2845195.6532651093</c:v>
                </c:pt>
                <c:pt idx="4557">
                  <c:v>2828518.3966113254</c:v>
                </c:pt>
                <c:pt idx="4558">
                  <c:v>2809285.0963119417</c:v>
                </c:pt>
                <c:pt idx="4559">
                  <c:v>2789069.9494362343</c:v>
                </c:pt>
                <c:pt idx="4560">
                  <c:v>2768914.1146617476</c:v>
                </c:pt>
                <c:pt idx="4561">
                  <c:v>2749846.7400623485</c:v>
                </c:pt>
                <c:pt idx="4562">
                  <c:v>2731859.168644296</c:v>
                </c:pt>
                <c:pt idx="4563">
                  <c:v>2712383.8920972776</c:v>
                </c:pt>
                <c:pt idx="4564">
                  <c:v>2692964.9249999784</c:v>
                </c:pt>
                <c:pt idx="4565">
                  <c:v>2675637.7901521046</c:v>
                </c:pt>
                <c:pt idx="4566">
                  <c:v>2659371.0777396336</c:v>
                </c:pt>
                <c:pt idx="4567">
                  <c:v>2641625.08321926</c:v>
                </c:pt>
                <c:pt idx="4568">
                  <c:v>2619888.2567754481</c:v>
                </c:pt>
                <c:pt idx="4569">
                  <c:v>2589678.297250066</c:v>
                </c:pt>
                <c:pt idx="4570">
                  <c:v>2554111.1935523804</c:v>
                </c:pt>
                <c:pt idx="4571">
                  <c:v>2521722.1205390524</c:v>
                </c:pt>
                <c:pt idx="4572">
                  <c:v>2497909.7915510647</c:v>
                </c:pt>
                <c:pt idx="4573">
                  <c:v>2477641.24109759</c:v>
                </c:pt>
                <c:pt idx="4574">
                  <c:v>2463344.5297088474</c:v>
                </c:pt>
                <c:pt idx="4575">
                  <c:v>2452029.0778949857</c:v>
                </c:pt>
                <c:pt idx="4576">
                  <c:v>2443187.8962367773</c:v>
                </c:pt>
                <c:pt idx="4577">
                  <c:v>2437300.7943131961</c:v>
                </c:pt>
                <c:pt idx="4578">
                  <c:v>2432889.1529422253</c:v>
                </c:pt>
                <c:pt idx="4579">
                  <c:v>2432889.1529422253</c:v>
                </c:pt>
                <c:pt idx="4580">
                  <c:v>2433869.2447228823</c:v>
                </c:pt>
                <c:pt idx="4581">
                  <c:v>2434849.4924849365</c:v>
                </c:pt>
                <c:pt idx="4582">
                  <c:v>2434849.4924849365</c:v>
                </c:pt>
                <c:pt idx="4583">
                  <c:v>2434359.3491078354</c:v>
                </c:pt>
                <c:pt idx="4584">
                  <c:v>2433869.2447228823</c:v>
                </c:pt>
                <c:pt idx="4585">
                  <c:v>2433379.1793347336</c:v>
                </c:pt>
                <c:pt idx="4586">
                  <c:v>2431909.2171429656</c:v>
                </c:pt>
                <c:pt idx="4587">
                  <c:v>2430929.4373274315</c:v>
                </c:pt>
                <c:pt idx="4588">
                  <c:v>2428970.3456370626</c:v>
                </c:pt>
                <c:pt idx="4589">
                  <c:v>2426522.3584242631</c:v>
                </c:pt>
                <c:pt idx="4590">
                  <c:v>2424075.3460978158</c:v>
                </c:pt>
                <c:pt idx="4591">
                  <c:v>2421140.2181582525</c:v>
                </c:pt>
                <c:pt idx="4592">
                  <c:v>2418206.4940535929</c:v>
                </c:pt>
                <c:pt idx="4593">
                  <c:v>2415274.173785001</c:v>
                </c:pt>
                <c:pt idx="4594">
                  <c:v>2411366.5971742012</c:v>
                </c:pt>
                <c:pt idx="4595">
                  <c:v>2406973.5566410236</c:v>
                </c:pt>
                <c:pt idx="4596">
                  <c:v>2402583.6747384164</c:v>
                </c:pt>
                <c:pt idx="4597">
                  <c:v>2397222.5530270953</c:v>
                </c:pt>
                <c:pt idx="4598">
                  <c:v>2391866.1497661378</c:v>
                </c:pt>
                <c:pt idx="4599">
                  <c:v>2386514.4649567083</c:v>
                </c:pt>
                <c:pt idx="4600">
                  <c:v>2380681.6447200254</c:v>
                </c:pt>
                <c:pt idx="4601">
                  <c:v>2374369.0928921569</c:v>
                </c:pt>
                <c:pt idx="4602">
                  <c:v>2369032.8502852935</c:v>
                </c:pt>
                <c:pt idx="4603">
                  <c:v>2362732.465043664</c:v>
                </c:pt>
                <c:pt idx="4604">
                  <c:v>2356922.5741398986</c:v>
                </c:pt>
                <c:pt idx="4605">
                  <c:v>2350634.8624220118</c:v>
                </c:pt>
                <c:pt idx="4606">
                  <c:v>2343387.9994903691</c:v>
                </c:pt>
                <c:pt idx="4607">
                  <c:v>2341939.6797800437</c:v>
                </c:pt>
                <c:pt idx="4608">
                  <c:v>2336149.910534732</c:v>
                </c:pt>
                <c:pt idx="4609">
                  <c:v>2329402.2769259755</c:v>
                </c:pt>
                <c:pt idx="4610">
                  <c:v>2322662.2864243109</c:v>
                </c:pt>
                <c:pt idx="4611">
                  <c:v>2316410.567520652</c:v>
                </c:pt>
                <c:pt idx="4612">
                  <c:v>2310165.4388499446</c:v>
                </c:pt>
                <c:pt idx="4613">
                  <c:v>2303447.2858114168</c:v>
                </c:pt>
                <c:pt idx="4614">
                  <c:v>2296736.7758811451</c:v>
                </c:pt>
                <c:pt idx="4615">
                  <c:v>2290033.909061458</c:v>
                </c:pt>
                <c:pt idx="4616">
                  <c:v>2282860.7475559693</c:v>
                </c:pt>
                <c:pt idx="4617">
                  <c:v>2275696.3600276504</c:v>
                </c:pt>
                <c:pt idx="4618">
                  <c:v>2267587.3275962658</c:v>
                </c:pt>
                <c:pt idx="4619">
                  <c:v>2257110.0146812387</c:v>
                </c:pt>
                <c:pt idx="4620">
                  <c:v>2246651.5755676664</c:v>
                </c:pt>
                <c:pt idx="4621">
                  <c:v>2236686.1265059561</c:v>
                </c:pt>
                <c:pt idx="4622">
                  <c:v>2226737.8744389862</c:v>
                </c:pt>
                <c:pt idx="4623">
                  <c:v>2216334.3409413937</c:v>
                </c:pt>
                <c:pt idx="4624">
                  <c:v>2206892.9613102227</c:v>
                </c:pt>
                <c:pt idx="4625">
                  <c:v>2196996.3002449367</c:v>
                </c:pt>
                <c:pt idx="4626">
                  <c:v>2186176.8317350652</c:v>
                </c:pt>
                <c:pt idx="4627">
                  <c:v>2174439.9371545296</c:v>
                </c:pt>
                <c:pt idx="4628">
                  <c:v>2165067.9694488645</c:v>
                </c:pt>
                <c:pt idx="4629">
                  <c:v>2155244.1909059417</c:v>
                </c:pt>
                <c:pt idx="4630">
                  <c:v>2145437.6093600877</c:v>
                </c:pt>
                <c:pt idx="4631">
                  <c:v>2135648.2248159591</c:v>
                </c:pt>
                <c:pt idx="4632">
                  <c:v>2124016.6179882362</c:v>
                </c:pt>
                <c:pt idx="4633">
                  <c:v>2109627.273583319</c:v>
                </c:pt>
                <c:pt idx="4634">
                  <c:v>2093888.5019661393</c:v>
                </c:pt>
                <c:pt idx="4635">
                  <c:v>2078194.8091043159</c:v>
                </c:pt>
                <c:pt idx="4636">
                  <c:v>2063005.8049317449</c:v>
                </c:pt>
                <c:pt idx="4637">
                  <c:v>2046942.6596513949</c:v>
                </c:pt>
                <c:pt idx="4638">
                  <c:v>2029556.7600557115</c:v>
                </c:pt>
                <c:pt idx="4639">
                  <c:v>2011771.888473304</c:v>
                </c:pt>
                <c:pt idx="4640">
                  <c:v>1993592.6073789597</c:v>
                </c:pt>
                <c:pt idx="4641">
                  <c:v>1975927.8808243107</c:v>
                </c:pt>
                <c:pt idx="4642">
                  <c:v>1957421.2234129664</c:v>
                </c:pt>
                <c:pt idx="4643">
                  <c:v>1938980.1173796877</c:v>
                </c:pt>
                <c:pt idx="4644">
                  <c:v>1921051.967071835</c:v>
                </c:pt>
                <c:pt idx="4645">
                  <c:v>1902294.5594356861</c:v>
                </c:pt>
                <c:pt idx="4646">
                  <c:v>1884050.1075261272</c:v>
                </c:pt>
                <c:pt idx="4647">
                  <c:v>1865428.6380775739</c:v>
                </c:pt>
                <c:pt idx="4648">
                  <c:v>1846875.9566277731</c:v>
                </c:pt>
                <c:pt idx="4649">
                  <c:v>1827952.8088762891</c:v>
                </c:pt>
                <c:pt idx="4650">
                  <c:v>1808664.2252386082</c:v>
                </c:pt>
                <c:pt idx="4651">
                  <c:v>1790322.8212101385</c:v>
                </c:pt>
                <c:pt idx="4652">
                  <c:v>1771181.7964108195</c:v>
                </c:pt>
                <c:pt idx="4653">
                  <c:v>1752116.2668254692</c:v>
                </c:pt>
                <c:pt idx="4654">
                  <c:v>1733556.9857468363</c:v>
                </c:pt>
                <c:pt idx="4655">
                  <c:v>1713782.6948193833</c:v>
                </c:pt>
                <c:pt idx="4656">
                  <c:v>1695372.64938117</c:v>
                </c:pt>
                <c:pt idx="4657">
                  <c:v>1676609.1006668285</c:v>
                </c:pt>
                <c:pt idx="4658">
                  <c:v>1657073.3839878812</c:v>
                </c:pt>
                <c:pt idx="4659">
                  <c:v>1638042.2000121325</c:v>
                </c:pt>
                <c:pt idx="4660">
                  <c:v>1618249.4938315358</c:v>
                </c:pt>
                <c:pt idx="4661">
                  <c:v>1598542.9286304861</c:v>
                </c:pt>
                <c:pt idx="4662">
                  <c:v>1580588.9741366263</c:v>
                </c:pt>
                <c:pt idx="4663">
                  <c:v>1565197.9358808603</c:v>
                </c:pt>
                <c:pt idx="4664">
                  <c:v>1538288.8953958172</c:v>
                </c:pt>
                <c:pt idx="4665">
                  <c:v>1521811.3763409201</c:v>
                </c:pt>
                <c:pt idx="4666">
                  <c:v>1503758.1689970102</c:v>
                </c:pt>
                <c:pt idx="4667">
                  <c:v>1485372.7499046363</c:v>
                </c:pt>
                <c:pt idx="4668">
                  <c:v>1466254.5092625078</c:v>
                </c:pt>
                <c:pt idx="4669">
                  <c:v>1447222.4096034188</c:v>
                </c:pt>
                <c:pt idx="4670">
                  <c:v>1428678.659532452</c:v>
                </c:pt>
                <c:pt idx="4671">
                  <c:v>1412620.7316678483</c:v>
                </c:pt>
                <c:pt idx="4672">
                  <c:v>1397024.3245118763</c:v>
                </c:pt>
                <c:pt idx="4673">
                  <c:v>1381884.8755932413</c:v>
                </c:pt>
                <c:pt idx="4674">
                  <c:v>1366009.4465001021</c:v>
                </c:pt>
                <c:pt idx="4675">
                  <c:v>1350590.9756454639</c:v>
                </c:pt>
                <c:pt idx="4676">
                  <c:v>1336018.0232254788</c:v>
                </c:pt>
                <c:pt idx="4677">
                  <c:v>1323065.5648815446</c:v>
                </c:pt>
                <c:pt idx="4678">
                  <c:v>1311718.1584110949</c:v>
                </c:pt>
                <c:pt idx="4679">
                  <c:v>1301182.8122683801</c:v>
                </c:pt>
                <c:pt idx="4680">
                  <c:v>1293008.3078693133</c:v>
                </c:pt>
                <c:pt idx="4681">
                  <c:v>1284462.9862124566</c:v>
                </c:pt>
                <c:pt idx="4682">
                  <c:v>1278260.0614451803</c:v>
                </c:pt>
                <c:pt idx="4683">
                  <c:v>1360863.3659803309</c:v>
                </c:pt>
                <c:pt idx="4684">
                  <c:v>1409416.6332238819</c:v>
                </c:pt>
                <c:pt idx="4685">
                  <c:v>1386659.6709063742</c:v>
                </c:pt>
                <c:pt idx="4686">
                  <c:v>1357304.5554058626</c:v>
                </c:pt>
                <c:pt idx="4687">
                  <c:v>1330125.2777711488</c:v>
                </c:pt>
                <c:pt idx="4688">
                  <c:v>1304691.435683053</c:v>
                </c:pt>
                <c:pt idx="4689">
                  <c:v>1279034.8811051808</c:v>
                </c:pt>
                <c:pt idx="4690">
                  <c:v>1253548.1907671783</c:v>
                </c:pt>
                <c:pt idx="4691">
                  <c:v>1236268.2930706069</c:v>
                </c:pt>
                <c:pt idx="4692">
                  <c:v>1230525.8751311339</c:v>
                </c:pt>
                <c:pt idx="4693">
                  <c:v>1228613.6855918448</c:v>
                </c:pt>
                <c:pt idx="4694">
                  <c:v>1226702.4709389079</c:v>
                </c:pt>
                <c:pt idx="4695">
                  <c:v>1225174.2011331953</c:v>
                </c:pt>
                <c:pt idx="4696">
                  <c:v>1224792.2311699949</c:v>
                </c:pt>
                <c:pt idx="4697">
                  <c:v>1232056.3286810648</c:v>
                </c:pt>
                <c:pt idx="4698">
                  <c:v>1240101.4461310115</c:v>
                </c:pt>
                <c:pt idx="4699">
                  <c:v>1244322.4184727296</c:v>
                </c:pt>
                <c:pt idx="4700">
                  <c:v>1248548.1092648115</c:v>
                </c:pt>
                <c:pt idx="4701">
                  <c:v>1251239.6419385914</c:v>
                </c:pt>
                <c:pt idx="4702">
                  <c:v>1249316.9236241374</c:v>
                </c:pt>
                <c:pt idx="4703">
                  <c:v>1245474.4116519578</c:v>
                </c:pt>
                <c:pt idx="4704">
                  <c:v>1241252.1524599288</c:v>
                </c:pt>
                <c:pt idx="4705">
                  <c:v>1240868.5446879826</c:v>
                </c:pt>
                <c:pt idx="4706">
                  <c:v>1240101.4461310115</c:v>
                </c:pt>
                <c:pt idx="4707">
                  <c:v>1237417.8295372985</c:v>
                </c:pt>
                <c:pt idx="4708">
                  <c:v>1232821.7894304544</c:v>
                </c:pt>
                <c:pt idx="4709">
                  <c:v>1229760.8823282644</c:v>
                </c:pt>
                <c:pt idx="4710">
                  <c:v>1229760.8823282644</c:v>
                </c:pt>
                <c:pt idx="4711">
                  <c:v>1226702.4709389079</c:v>
                </c:pt>
                <c:pt idx="4712">
                  <c:v>1224028.4082328435</c:v>
                </c:pt>
                <c:pt idx="4713">
                  <c:v>1222119.5333078504</c:v>
                </c:pt>
                <c:pt idx="4714">
                  <c:v>1221737.8753086086</c:v>
                </c:pt>
                <c:pt idx="4715">
                  <c:v>1220974.6762970462</c:v>
                </c:pt>
                <c:pt idx="4716">
                  <c:v>1220974.6762970462</c:v>
                </c:pt>
                <c:pt idx="4717">
                  <c:v>1222882.9662897624</c:v>
                </c:pt>
                <c:pt idx="4718">
                  <c:v>1222501.2303027324</c:v>
                </c:pt>
                <c:pt idx="4719">
                  <c:v>1221356.2563061714</c:v>
                </c:pt>
                <c:pt idx="4720">
                  <c:v>1220211.6332668811</c:v>
                </c:pt>
                <c:pt idx="4721">
                  <c:v>1219830.1702470053</c:v>
                </c:pt>
                <c:pt idx="4722">
                  <c:v>1220593.1352847256</c:v>
                </c:pt>
                <c:pt idx="4723">
                  <c:v>1225174.2011331953</c:v>
                </c:pt>
                <c:pt idx="4724">
                  <c:v>1228996.0455102846</c:v>
                </c:pt>
                <c:pt idx="4725">
                  <c:v>1235119.1075658426</c:v>
                </c:pt>
                <c:pt idx="4726">
                  <c:v>1245858.4873692598</c:v>
                </c:pt>
                <c:pt idx="4727">
                  <c:v>1245474.4116519578</c:v>
                </c:pt>
                <c:pt idx="4728">
                  <c:v>1240868.5446879826</c:v>
                </c:pt>
                <c:pt idx="4729">
                  <c:v>1245474.4116519578</c:v>
                </c:pt>
                <c:pt idx="4730">
                  <c:v>1262410.632930696</c:v>
                </c:pt>
                <c:pt idx="4731">
                  <c:v>1277485.3977689054</c:v>
                </c:pt>
                <c:pt idx="4732">
                  <c:v>1284075.0109485816</c:v>
                </c:pt>
                <c:pt idx="4733">
                  <c:v>1279034.8811051808</c:v>
                </c:pt>
                <c:pt idx="4734">
                  <c:v>1284075.0109485816</c:v>
                </c:pt>
                <c:pt idx="4735">
                  <c:v>1253163.3351405617</c:v>
                </c:pt>
                <c:pt idx="4736">
                  <c:v>1198151.2375269085</c:v>
                </c:pt>
                <c:pt idx="4737">
                  <c:v>1152176.5063330531</c:v>
                </c:pt>
                <c:pt idx="4738">
                  <c:v>1144321.3747837581</c:v>
                </c:pt>
                <c:pt idx="4739">
                  <c:v>1154798.7050714437</c:v>
                </c:pt>
                <c:pt idx="4740">
                  <c:v>1159298.3483918943</c:v>
                </c:pt>
                <c:pt idx="4741">
                  <c:v>1164555.0294406712</c:v>
                </c:pt>
                <c:pt idx="4742">
                  <c:v>1164555.0294406712</c:v>
                </c:pt>
                <c:pt idx="4743">
                  <c:v>1160799.4773553219</c:v>
                </c:pt>
                <c:pt idx="4744">
                  <c:v>1153674.6716406196</c:v>
                </c:pt>
                <c:pt idx="4745">
                  <c:v>1146190.0843819603</c:v>
                </c:pt>
                <c:pt idx="4746">
                  <c:v>1137602.092291927</c:v>
                </c:pt>
                <c:pt idx="4747">
                  <c:v>1134619.8000456207</c:v>
                </c:pt>
                <c:pt idx="4748">
                  <c:v>1139467.2922976315</c:v>
                </c:pt>
                <c:pt idx="4749">
                  <c:v>1140586.8802487385</c:v>
                </c:pt>
                <c:pt idx="4750">
                  <c:v>1142080.2101166919</c:v>
                </c:pt>
                <c:pt idx="4751">
                  <c:v>1140960.1542237215</c:v>
                </c:pt>
                <c:pt idx="4752">
                  <c:v>1142453.6400730722</c:v>
                </c:pt>
                <c:pt idx="4753">
                  <c:v>1142827.1090250928</c:v>
                </c:pt>
                <c:pt idx="4754">
                  <c:v>1141333.4671908524</c:v>
                </c:pt>
                <c:pt idx="4755">
                  <c:v>1142453.6400730722</c:v>
                </c:pt>
                <c:pt idx="4756">
                  <c:v>1144321.3747837581</c:v>
                </c:pt>
                <c:pt idx="4757">
                  <c:v>1147311.7780883331</c:v>
                </c:pt>
                <c:pt idx="4758">
                  <c:v>1149930.4282374214</c:v>
                </c:pt>
                <c:pt idx="4759">
                  <c:v>1152925.5109955557</c:v>
                </c:pt>
                <c:pt idx="4760">
                  <c:v>1154423.9882647526</c:v>
                </c:pt>
                <c:pt idx="4761">
                  <c:v>1155923.0894641951</c:v>
                </c:pt>
                <c:pt idx="4762">
                  <c:v>1157797.8433587123</c:v>
                </c:pt>
                <c:pt idx="4763">
                  <c:v>1160424.1366218776</c:v>
                </c:pt>
                <c:pt idx="4764">
                  <c:v>1163803.6070589442</c:v>
                </c:pt>
                <c:pt idx="4765">
                  <c:v>1169819.3536011968</c:v>
                </c:pt>
                <c:pt idx="4766">
                  <c:v>1173960.9701733571</c:v>
                </c:pt>
                <c:pt idx="4767">
                  <c:v>1179616.2332501262</c:v>
                </c:pt>
                <c:pt idx="4768">
                  <c:v>1192845.9681302775</c:v>
                </c:pt>
                <c:pt idx="4769">
                  <c:v>1204983.5288722534</c:v>
                </c:pt>
                <c:pt idx="4770">
                  <c:v>1213732.0652860217</c:v>
                </c:pt>
                <c:pt idx="4771">
                  <c:v>1217542.2110233922</c:v>
                </c:pt>
                <c:pt idx="4772">
                  <c:v>1218304.7081145924</c:v>
                </c:pt>
                <c:pt idx="4773">
                  <c:v>1219067.3611895181</c:v>
                </c:pt>
                <c:pt idx="4774">
                  <c:v>1219067.3611895181</c:v>
                </c:pt>
                <c:pt idx="4775">
                  <c:v>1219067.3611895181</c:v>
                </c:pt>
                <c:pt idx="4776">
                  <c:v>1218686.0151553992</c:v>
                </c:pt>
                <c:pt idx="4777">
                  <c:v>1218304.7081145924</c:v>
                </c:pt>
                <c:pt idx="4778">
                  <c:v>1217923.4400729183</c:v>
                </c:pt>
                <c:pt idx="4779">
                  <c:v>1217542.2110233922</c:v>
                </c:pt>
                <c:pt idx="4780">
                  <c:v>1217161.0209695064</c:v>
                </c:pt>
                <c:pt idx="4781">
                  <c:v>1218304.7081145924</c:v>
                </c:pt>
                <c:pt idx="4782">
                  <c:v>1216779.8699124251</c:v>
                </c:pt>
                <c:pt idx="4783">
                  <c:v>1214874.6995558031</c:v>
                </c:pt>
                <c:pt idx="4784">
                  <c:v>1211067.2835004516</c:v>
                </c:pt>
                <c:pt idx="4785">
                  <c:v>1208404.412495438</c:v>
                </c:pt>
                <c:pt idx="4786">
                  <c:v>1206123.4724556562</c:v>
                </c:pt>
                <c:pt idx="4787">
                  <c:v>1203843.9362519421</c:v>
                </c:pt>
                <c:pt idx="4788">
                  <c:v>1201945.395123912</c:v>
                </c:pt>
                <c:pt idx="4789">
                  <c:v>1201945.395123912</c:v>
                </c:pt>
                <c:pt idx="4790">
                  <c:v>1203843.9362519421</c:v>
                </c:pt>
                <c:pt idx="4791">
                  <c:v>1204603.6256686784</c:v>
                </c:pt>
                <c:pt idx="4792">
                  <c:v>1204983.5288722534</c:v>
                </c:pt>
                <c:pt idx="4793">
                  <c:v>1205363.4710714687</c:v>
                </c:pt>
                <c:pt idx="4794">
                  <c:v>1205363.4710714687</c:v>
                </c:pt>
                <c:pt idx="4795">
                  <c:v>1206123.4724556562</c:v>
                </c:pt>
                <c:pt idx="4796">
                  <c:v>1207263.7669951655</c:v>
                </c:pt>
                <c:pt idx="4797">
                  <c:v>1210306.268237764</c:v>
                </c:pt>
                <c:pt idx="4798">
                  <c:v>1212970.5040855333</c:v>
                </c:pt>
                <c:pt idx="4799">
                  <c:v>1216017.6847816911</c:v>
                </c:pt>
                <c:pt idx="4800">
                  <c:v>1219448.7462216057</c:v>
                </c:pt>
                <c:pt idx="4801">
                  <c:v>1221737.8753086086</c:v>
                </c:pt>
                <c:pt idx="4802">
                  <c:v>1223264.7412759252</c:v>
                </c:pt>
                <c:pt idx="4803">
                  <c:v>1225174.2011331953</c:v>
                </c:pt>
                <c:pt idx="4804">
                  <c:v>1225938.258045353</c:v>
                </c:pt>
                <c:pt idx="4805">
                  <c:v>1226320.3449943103</c:v>
                </c:pt>
                <c:pt idx="4806">
                  <c:v>1227084.6358791459</c:v>
                </c:pt>
                <c:pt idx="4807">
                  <c:v>1228613.6855918448</c:v>
                </c:pt>
                <c:pt idx="4808">
                  <c:v>1227849.0827430505</c:v>
                </c:pt>
                <c:pt idx="4809">
                  <c:v>1227466.839812696</c:v>
                </c:pt>
                <c:pt idx="4810">
                  <c:v>1227084.6358791459</c:v>
                </c:pt>
                <c:pt idx="4811">
                  <c:v>1225938.258045353</c:v>
                </c:pt>
                <c:pt idx="4812">
                  <c:v>1229378.4444208723</c:v>
                </c:pt>
                <c:pt idx="4813">
                  <c:v>1230525.8751311339</c:v>
                </c:pt>
                <c:pt idx="4814">
                  <c:v>1225174.2011331953</c:v>
                </c:pt>
                <c:pt idx="4815">
                  <c:v>1219448.7462216057</c:v>
                </c:pt>
                <c:pt idx="4816">
                  <c:v>1216398.75784982</c:v>
                </c:pt>
                <c:pt idx="4817">
                  <c:v>1214493.7824702356</c:v>
                </c:pt>
                <c:pt idx="4818">
                  <c:v>1214112.9043803085</c:v>
                </c:pt>
                <c:pt idx="4819">
                  <c:v>1214493.7824702356</c:v>
                </c:pt>
                <c:pt idx="4820">
                  <c:v>1217542.2110233922</c:v>
                </c:pt>
                <c:pt idx="4821">
                  <c:v>1221356.2563061714</c:v>
                </c:pt>
                <c:pt idx="4822">
                  <c:v>1225174.2011331953</c:v>
                </c:pt>
                <c:pt idx="4823">
                  <c:v>1232056.3286810648</c:v>
                </c:pt>
                <c:pt idx="4824">
                  <c:v>1235119.1075658426</c:v>
                </c:pt>
                <c:pt idx="4825">
                  <c:v>1238951.090760529</c:v>
                </c:pt>
                <c:pt idx="4826">
                  <c:v>1253933.0853894353</c:v>
                </c:pt>
                <c:pt idx="4827">
                  <c:v>1248932.4969460722</c:v>
                </c:pt>
                <c:pt idx="4828">
                  <c:v>1241252.1524599288</c:v>
                </c:pt>
                <c:pt idx="4829">
                  <c:v>1237417.8295372985</c:v>
                </c:pt>
                <c:pt idx="4830">
                  <c:v>1229378.4444208723</c:v>
                </c:pt>
                <c:pt idx="4831">
                  <c:v>1222501.2303027324</c:v>
                </c:pt>
                <c:pt idx="4832">
                  <c:v>1209925.8190975524</c:v>
                </c:pt>
                <c:pt idx="4833">
                  <c:v>1203464.150034124</c:v>
                </c:pt>
                <c:pt idx="4834">
                  <c:v>1197392.8739549592</c:v>
                </c:pt>
                <c:pt idx="4835">
                  <c:v>1193603.3958138432</c:v>
                </c:pt>
                <c:pt idx="4836">
                  <c:v>1194360.9794776421</c:v>
                </c:pt>
                <c:pt idx="4837">
                  <c:v>1193224.6624736581</c:v>
                </c:pt>
                <c:pt idx="4838">
                  <c:v>1193982.1681473404</c:v>
                </c:pt>
                <c:pt idx="4839">
                  <c:v>1197392.8739549592</c:v>
                </c:pt>
                <c:pt idx="4840">
                  <c:v>1204983.5288722534</c:v>
                </c:pt>
                <c:pt idx="4841">
                  <c:v>1204983.5288722534</c:v>
                </c:pt>
                <c:pt idx="4842">
                  <c:v>1204223.761461908</c:v>
                </c:pt>
                <c:pt idx="4843">
                  <c:v>1226320.3449943103</c:v>
                </c:pt>
                <c:pt idx="4844">
                  <c:v>1254318.0190084968</c:v>
                </c:pt>
                <c:pt idx="4845">
                  <c:v>1268201.600224711</c:v>
                </c:pt>
                <c:pt idx="4846">
                  <c:v>1289898.7344291527</c:v>
                </c:pt>
                <c:pt idx="4847">
                  <c:v>1314454.1849091183</c:v>
                </c:pt>
                <c:pt idx="4848">
                  <c:v>1329732.7400383074</c:v>
                </c:pt>
                <c:pt idx="4849">
                  <c:v>1330910.4702249169</c:v>
                </c:pt>
                <c:pt idx="4850">
                  <c:v>1324633.29809485</c:v>
                </c:pt>
                <c:pt idx="4851">
                  <c:v>1317583.4120635409</c:v>
                </c:pt>
                <c:pt idx="4852">
                  <c:v>1318757.5156695675</c:v>
                </c:pt>
                <c:pt idx="4853">
                  <c:v>1326593.8420116436</c:v>
                </c:pt>
                <c:pt idx="4854">
                  <c:v>1324633.29809485</c:v>
                </c:pt>
                <c:pt idx="4855">
                  <c:v>1311327.4534640368</c:v>
                </c:pt>
                <c:pt idx="4856">
                  <c:v>1303131.6575442906</c:v>
                </c:pt>
                <c:pt idx="4857">
                  <c:v>1308984.0426912997</c:v>
                </c:pt>
                <c:pt idx="4858">
                  <c:v>1341132.1664578281</c:v>
                </c:pt>
                <c:pt idx="4859">
                  <c:v>1409416.6332238819</c:v>
                </c:pt>
                <c:pt idx="4860">
                  <c:v>1439149.7707529925</c:v>
                </c:pt>
                <c:pt idx="4861">
                  <c:v>1472346.7165138572</c:v>
                </c:pt>
                <c:pt idx="4862">
                  <c:v>1509904.1899887379</c:v>
                </c:pt>
                <c:pt idx="4863">
                  <c:v>1512365.0550993625</c:v>
                </c:pt>
                <c:pt idx="4864">
                  <c:v>1496803.2853084151</c:v>
                </c:pt>
                <c:pt idx="4865">
                  <c:v>1484149.8629702255</c:v>
                </c:pt>
                <c:pt idx="4866">
                  <c:v>1470315.0058782194</c:v>
                </c:pt>
                <c:pt idx="4867">
                  <c:v>1458955.4422162473</c:v>
                </c:pt>
                <c:pt idx="4868">
                  <c:v>1457335.1431172341</c:v>
                </c:pt>
                <c:pt idx="4869">
                  <c:v>1477226.7995798029</c:v>
                </c:pt>
                <c:pt idx="4870">
                  <c:v>1495168.4798975475</c:v>
                </c:pt>
                <c:pt idx="4871">
                  <c:v>1503348.7462275662</c:v>
                </c:pt>
                <c:pt idx="4872">
                  <c:v>1511954.8134249635</c:v>
                </c:pt>
                <c:pt idx="4873">
                  <c:v>1526336.4743057173</c:v>
                </c:pt>
                <c:pt idx="4874">
                  <c:v>1543244.3176978268</c:v>
                </c:pt>
                <c:pt idx="4875">
                  <c:v>1549446.4921567123</c:v>
                </c:pt>
                <c:pt idx="4876">
                  <c:v>1557315.1753365528</c:v>
                </c:pt>
                <c:pt idx="4877">
                  <c:v>1580588.9741366263</c:v>
                </c:pt>
                <c:pt idx="4878">
                  <c:v>1611950.8056016639</c:v>
                </c:pt>
                <c:pt idx="4879">
                  <c:v>1635510.6751213316</c:v>
                </c:pt>
                <c:pt idx="4880">
                  <c:v>1637198.2024016324</c:v>
                </c:pt>
                <c:pt idx="4881">
                  <c:v>1640997.4200115539</c:v>
                </c:pt>
                <c:pt idx="4882">
                  <c:v>1654107.7911946923</c:v>
                </c:pt>
                <c:pt idx="4883">
                  <c:v>1676609.1006668285</c:v>
                </c:pt>
                <c:pt idx="4884">
                  <c:v>1708637.7545644064</c:v>
                </c:pt>
                <c:pt idx="4885">
                  <c:v>1742611.8127407972</c:v>
                </c:pt>
                <c:pt idx="4886">
                  <c:v>1764240.141576156</c:v>
                </c:pt>
                <c:pt idx="4887">
                  <c:v>1763373.1366426218</c:v>
                </c:pt>
                <c:pt idx="4888">
                  <c:v>1759906.6767166369</c:v>
                </c:pt>
                <c:pt idx="4889">
                  <c:v>1754711.6662864573</c:v>
                </c:pt>
                <c:pt idx="4890">
                  <c:v>1745633.9099584147</c:v>
                </c:pt>
                <c:pt idx="4891">
                  <c:v>1739591.6262990795</c:v>
                </c:pt>
                <c:pt idx="4892">
                  <c:v>1747793.7206951901</c:v>
                </c:pt>
                <c:pt idx="4893">
                  <c:v>1763806.6196104046</c:v>
                </c:pt>
                <c:pt idx="4894">
                  <c:v>1778133.4340805188</c:v>
                </c:pt>
                <c:pt idx="4895">
                  <c:v>1792066.6579378303</c:v>
                </c:pt>
                <c:pt idx="4896">
                  <c:v>1806477.1176793147</c:v>
                </c:pt>
                <c:pt idx="4897">
                  <c:v>1802105.8272197843</c:v>
                </c:pt>
                <c:pt idx="4898">
                  <c:v>1789451.1368207168</c:v>
                </c:pt>
                <c:pt idx="4899">
                  <c:v>1774221.9095327891</c:v>
                </c:pt>
                <c:pt idx="4900">
                  <c:v>1756009.8924534395</c:v>
                </c:pt>
                <c:pt idx="4901">
                  <c:v>1731834.2065694742</c:v>
                </c:pt>
                <c:pt idx="4902">
                  <c:v>1716357.2707027197</c:v>
                </c:pt>
                <c:pt idx="4903">
                  <c:v>1722370.0737918261</c:v>
                </c:pt>
                <c:pt idx="4904">
                  <c:v>1733556.9857468363</c:v>
                </c:pt>
                <c:pt idx="4905">
                  <c:v>1756442.7125011571</c:v>
                </c:pt>
                <c:pt idx="4906">
                  <c:v>1812165.6250988599</c:v>
                </c:pt>
                <c:pt idx="4907">
                  <c:v>1843790.5307742767</c:v>
                </c:pt>
                <c:pt idx="4908">
                  <c:v>1879610.1850480773</c:v>
                </c:pt>
                <c:pt idx="4909">
                  <c:v>1970052.8191041667</c:v>
                </c:pt>
                <c:pt idx="4910">
                  <c:v>2021797.0879841596</c:v>
                </c:pt>
                <c:pt idx="4911">
                  <c:v>2068984.2826197855</c:v>
                </c:pt>
                <c:pt idx="4912">
                  <c:v>2124016.6179882362</c:v>
                </c:pt>
                <c:pt idx="4913">
                  <c:v>2186176.8317350652</c:v>
                </c:pt>
                <c:pt idx="4914">
                  <c:v>2248076.6149866395</c:v>
                </c:pt>
                <c:pt idx="4915">
                  <c:v>2311125.7989273872</c:v>
                </c:pt>
                <c:pt idx="4916">
                  <c:v>2370972.7562055923</c:v>
                </c:pt>
                <c:pt idx="4917">
                  <c:v>2428970.3456370626</c:v>
                </c:pt>
                <c:pt idx="4918">
                  <c:v>2492960.1983632892</c:v>
                </c:pt>
                <c:pt idx="4919">
                  <c:v>2547121.1641386617</c:v>
                </c:pt>
                <c:pt idx="4920">
                  <c:v>2596714.7312662564</c:v>
                </c:pt>
                <c:pt idx="4921">
                  <c:v>2652774.1319965571</c:v>
                </c:pt>
                <c:pt idx="4922">
                  <c:v>2706756.8213224877</c:v>
                </c:pt>
                <c:pt idx="4923">
                  <c:v>2749332.1465270128</c:v>
                </c:pt>
                <c:pt idx="4924">
                  <c:v>2781310.6861093547</c:v>
                </c:pt>
                <c:pt idx="4925">
                  <c:v>2805133.5640787147</c:v>
                </c:pt>
                <c:pt idx="4926">
                  <c:v>2831121.5857695788</c:v>
                </c:pt>
                <c:pt idx="4927">
                  <c:v>2855639.2163166311</c:v>
                </c:pt>
                <c:pt idx="4928">
                  <c:v>2892839.8399928119</c:v>
                </c:pt>
                <c:pt idx="4929">
                  <c:v>2900724.2787606083</c:v>
                </c:pt>
                <c:pt idx="4930">
                  <c:v>2907038.1470397115</c:v>
                </c:pt>
                <c:pt idx="4931">
                  <c:v>2913884.5077704173</c:v>
                </c:pt>
                <c:pt idx="4932">
                  <c:v>2920737.4587329105</c:v>
                </c:pt>
                <c:pt idx="4933">
                  <c:v>2927069.1089425236</c:v>
                </c:pt>
                <c:pt idx="4934">
                  <c:v>2937105.705938302</c:v>
                </c:pt>
                <c:pt idx="4935">
                  <c:v>2951392.454697052</c:v>
                </c:pt>
                <c:pt idx="4936">
                  <c:v>2964115.6521486118</c:v>
                </c:pt>
                <c:pt idx="4937">
                  <c:v>2967830.8157459833</c:v>
                </c:pt>
                <c:pt idx="4938">
                  <c:v>2967830.8157459833</c:v>
                </c:pt>
                <c:pt idx="4939">
                  <c:v>2965176.9324834459</c:v>
                </c:pt>
                <c:pt idx="4940">
                  <c:v>2965176.9324834459</c:v>
                </c:pt>
                <c:pt idx="4941">
                  <c:v>2966769.1454559099</c:v>
                </c:pt>
                <c:pt idx="4942">
                  <c:v>2966769.1454559099</c:v>
                </c:pt>
                <c:pt idx="4943">
                  <c:v>2966769.1454559099</c:v>
                </c:pt>
                <c:pt idx="4944">
                  <c:v>2967299.9611031264</c:v>
                </c:pt>
                <c:pt idx="4945">
                  <c:v>2967830.8157459833</c:v>
                </c:pt>
                <c:pt idx="4946">
                  <c:v>2967299.9611031264</c:v>
                </c:pt>
                <c:pt idx="4947">
                  <c:v>2969423.613648396</c:v>
                </c:pt>
                <c:pt idx="4948">
                  <c:v>2973672.7905226871</c:v>
                </c:pt>
                <c:pt idx="4949">
                  <c:v>2976329.7934213188</c:v>
                </c:pt>
                <c:pt idx="4950">
                  <c:v>2976861.3109865692</c:v>
                </c:pt>
                <c:pt idx="4951">
                  <c:v>2976861.3109865692</c:v>
                </c:pt>
                <c:pt idx="4952">
                  <c:v>2975798.3148493804</c:v>
                </c:pt>
                <c:pt idx="4953">
                  <c:v>2975798.3148493804</c:v>
                </c:pt>
                <c:pt idx="4954">
                  <c:v>2974204.1131120641</c:v>
                </c:pt>
                <c:pt idx="4955">
                  <c:v>2971016.7625115719</c:v>
                </c:pt>
                <c:pt idx="4956">
                  <c:v>2968361.7093844805</c:v>
                </c:pt>
                <c:pt idx="4957">
                  <c:v>2966769.1454559099</c:v>
                </c:pt>
                <c:pt idx="4958">
                  <c:v>2965707.6311449055</c:v>
                </c:pt>
                <c:pt idx="4959">
                  <c:v>2965176.9324834459</c:v>
                </c:pt>
                <c:pt idx="4960">
                  <c:v>2963585.0704729091</c:v>
                </c:pt>
                <c:pt idx="4961">
                  <c:v>2963585.0704729091</c:v>
                </c:pt>
                <c:pt idx="4962">
                  <c:v>2960402.3993283045</c:v>
                </c:pt>
                <c:pt idx="4963">
                  <c:v>2955631.0248025693</c:v>
                </c:pt>
                <c:pt idx="4964">
                  <c:v>2950862.8089132253</c:v>
                </c:pt>
                <c:pt idx="4965">
                  <c:v>2945568.4958247002</c:v>
                </c:pt>
                <c:pt idx="4966">
                  <c:v>2941864.7968932055</c:v>
                </c:pt>
                <c:pt idx="4967">
                  <c:v>2939220.4675206449</c:v>
                </c:pt>
                <c:pt idx="4968">
                  <c:v>2935520.0442078058</c:v>
                </c:pt>
                <c:pt idx="4969">
                  <c:v>2932349.7736197896</c:v>
                </c:pt>
                <c:pt idx="4970">
                  <c:v>2928652.8988939244</c:v>
                </c:pt>
                <c:pt idx="4971">
                  <c:v>2923902.581918519</c:v>
                </c:pt>
                <c:pt idx="4972">
                  <c:v>2919682.7296353877</c:v>
                </c:pt>
                <c:pt idx="4973">
                  <c:v>2914411.4238698967</c:v>
                </c:pt>
                <c:pt idx="4974">
                  <c:v>2909144.0176521428</c:v>
                </c:pt>
                <c:pt idx="4975">
                  <c:v>2903354.3747884687</c:v>
                </c:pt>
                <c:pt idx="4976">
                  <c:v>2897569.4503763225</c:v>
                </c:pt>
                <c:pt idx="4977">
                  <c:v>2889163.4378861636</c:v>
                </c:pt>
                <c:pt idx="4978">
                  <c:v>2878669.9606431648</c:v>
                </c:pt>
                <c:pt idx="4979">
                  <c:v>2865575.0490352511</c:v>
                </c:pt>
                <c:pt idx="4980">
                  <c:v>2852504.5095919631</c:v>
                </c:pt>
                <c:pt idx="4981">
                  <c:v>2838937.0025636163</c:v>
                </c:pt>
                <c:pt idx="4982">
                  <c:v>2825395.8564717323</c:v>
                </c:pt>
                <c:pt idx="4983">
                  <c:v>2811881.0713093262</c:v>
                </c:pt>
                <c:pt idx="4984">
                  <c:v>2798392.6470822189</c:v>
                </c:pt>
                <c:pt idx="4985">
                  <c:v>2784413.3385631721</c:v>
                </c:pt>
                <c:pt idx="4986">
                  <c:v>2769946.3043815922</c:v>
                </c:pt>
                <c:pt idx="4987">
                  <c:v>2756024.9041265342</c:v>
                </c:pt>
                <c:pt idx="4988">
                  <c:v>2741103.953353595</c:v>
                </c:pt>
                <c:pt idx="4989">
                  <c:v>2726215.7977651805</c:v>
                </c:pt>
                <c:pt idx="4990">
                  <c:v>2710848.7684873398</c:v>
                </c:pt>
                <c:pt idx="4991">
                  <c:v>2693475.229034666</c:v>
                </c:pt>
                <c:pt idx="4992">
                  <c:v>2675128.8509590086</c:v>
                </c:pt>
                <c:pt idx="4993">
                  <c:v>2657340.5463609379</c:v>
                </c:pt>
                <c:pt idx="4994">
                  <c:v>2639093.8406914938</c:v>
                </c:pt>
                <c:pt idx="4995">
                  <c:v>2620897.6731426083</c:v>
                </c:pt>
                <c:pt idx="4996">
                  <c:v>2602248.7198689487</c:v>
                </c:pt>
                <c:pt idx="4997">
                  <c:v>2582649.5063467883</c:v>
                </c:pt>
                <c:pt idx="4998">
                  <c:v>2560608.7788555305</c:v>
                </c:pt>
                <c:pt idx="4999">
                  <c:v>2539141.9180040248</c:v>
                </c:pt>
                <c:pt idx="5000">
                  <c:v>2517250.4651511554</c:v>
                </c:pt>
                <c:pt idx="5001">
                  <c:v>2495434.5075134188</c:v>
                </c:pt>
                <c:pt idx="5002">
                  <c:v>2474680.6101221591</c:v>
                </c:pt>
                <c:pt idx="5003">
                  <c:v>2453503.8365272339</c:v>
                </c:pt>
                <c:pt idx="5004">
                  <c:v>2432889.1529422253</c:v>
                </c:pt>
                <c:pt idx="5005">
                  <c:v>2411366.5971742012</c:v>
                </c:pt>
                <c:pt idx="5006">
                  <c:v>2389919.5366259664</c:v>
                </c:pt>
                <c:pt idx="5007">
                  <c:v>2366608.8452842087</c:v>
                </c:pt>
                <c:pt idx="5008">
                  <c:v>2342422.4140215665</c:v>
                </c:pt>
                <c:pt idx="5009">
                  <c:v>2317852.6869521011</c:v>
                </c:pt>
                <c:pt idx="5010">
                  <c:v>2293863.182781497</c:v>
                </c:pt>
                <c:pt idx="5011">
                  <c:v>2269494.3213451188</c:v>
                </c:pt>
                <c:pt idx="5012">
                  <c:v>2244277.2897821851</c:v>
                </c:pt>
                <c:pt idx="5013">
                  <c:v>2219642.5088844262</c:v>
                </c:pt>
                <c:pt idx="5014">
                  <c:v>2195113.1717208773</c:v>
                </c:pt>
                <c:pt idx="5015">
                  <c:v>2169752.0035295747</c:v>
                </c:pt>
                <c:pt idx="5016">
                  <c:v>2144038.0729769822</c:v>
                </c:pt>
                <c:pt idx="5017">
                  <c:v>2118442.1037032735</c:v>
                </c:pt>
                <c:pt idx="5018">
                  <c:v>2093888.5019661393</c:v>
                </c:pt>
                <c:pt idx="5019">
                  <c:v>2068524.1657472216</c:v>
                </c:pt>
                <c:pt idx="5020">
                  <c:v>2042819.857680006</c:v>
                </c:pt>
                <c:pt idx="5021">
                  <c:v>2016326.4576147776</c:v>
                </c:pt>
                <c:pt idx="5022">
                  <c:v>1987697.774959961</c:v>
                </c:pt>
                <c:pt idx="5023">
                  <c:v>1958773.1463368982</c:v>
                </c:pt>
                <c:pt idx="5024">
                  <c:v>1930456.4663872588</c:v>
                </c:pt>
                <c:pt idx="5025">
                  <c:v>1900066.1166850477</c:v>
                </c:pt>
                <c:pt idx="5026">
                  <c:v>1880497.8575813584</c:v>
                </c:pt>
                <c:pt idx="5027">
                  <c:v>1855701.9878388382</c:v>
                </c:pt>
                <c:pt idx="5028">
                  <c:v>1828831.356469309</c:v>
                </c:pt>
                <c:pt idx="5029">
                  <c:v>1802542.7807867527</c:v>
                </c:pt>
                <c:pt idx="5030">
                  <c:v>1775090.8642425202</c:v>
                </c:pt>
                <c:pt idx="5031">
                  <c:v>1749954.5063171536</c:v>
                </c:pt>
                <c:pt idx="5032">
                  <c:v>1730542.5316374749</c:v>
                </c:pt>
                <c:pt idx="5033">
                  <c:v>1706924.0223325323</c:v>
                </c:pt>
                <c:pt idx="5034">
                  <c:v>1679163.3209190331</c:v>
                </c:pt>
                <c:pt idx="5035">
                  <c:v>1650720.8820164669</c:v>
                </c:pt>
                <c:pt idx="5036">
                  <c:v>1620771.4258390479</c:v>
                </c:pt>
                <c:pt idx="5037">
                  <c:v>1590600.8949805982</c:v>
                </c:pt>
                <c:pt idx="5038">
                  <c:v>1558973.5340094194</c:v>
                </c:pt>
                <c:pt idx="5039">
                  <c:v>1527159.7263310105</c:v>
                </c:pt>
                <c:pt idx="5040">
                  <c:v>1494759.8760330584</c:v>
                </c:pt>
                <c:pt idx="5041">
                  <c:v>1462197.9121956974</c:v>
                </c:pt>
                <c:pt idx="5042">
                  <c:v>1429080.9071366675</c:v>
                </c:pt>
                <c:pt idx="5043">
                  <c:v>1395428.0466190539</c:v>
                </c:pt>
                <c:pt idx="5044">
                  <c:v>1361258.9843559545</c:v>
                </c:pt>
                <c:pt idx="5045">
                  <c:v>1326986.0677805264</c:v>
                </c:pt>
                <c:pt idx="5046">
                  <c:v>1296898.7842602655</c:v>
                </c:pt>
                <c:pt idx="5047">
                  <c:v>1270520.4438557848</c:v>
                </c:pt>
                <c:pt idx="5048">
                  <c:v>1250855.0202834886</c:v>
                </c:pt>
                <c:pt idx="5049">
                  <c:v>1238951.090760529</c:v>
                </c:pt>
                <c:pt idx="5050">
                  <c:v>1230908.4300266113</c:v>
                </c:pt>
                <c:pt idx="5051">
                  <c:v>1221737.8753086086</c:v>
                </c:pt>
                <c:pt idx="5052">
                  <c:v>1216017.6847816911</c:v>
                </c:pt>
                <c:pt idx="5053">
                  <c:v>1213732.0652860217</c:v>
                </c:pt>
                <c:pt idx="5054">
                  <c:v>1211828.454749193</c:v>
                </c:pt>
                <c:pt idx="5055">
                  <c:v>1211447.8496264201</c:v>
                </c:pt>
                <c:pt idx="5056">
                  <c:v>1209545.4089529812</c:v>
                </c:pt>
                <c:pt idx="5057">
                  <c:v>1208024.1583334282</c:v>
                </c:pt>
                <c:pt idx="5058">
                  <c:v>1206883.6298189126</c:v>
                </c:pt>
                <c:pt idx="5059">
                  <c:v>1206883.6298189126</c:v>
                </c:pt>
                <c:pt idx="5060">
                  <c:v>1208404.412495438</c:v>
                </c:pt>
                <c:pt idx="5061">
                  <c:v>1210686.7563724518</c:v>
                </c:pt>
                <c:pt idx="5062">
                  <c:v>1212589.7819781676</c:v>
                </c:pt>
                <c:pt idx="5063">
                  <c:v>1214874.6995558031</c:v>
                </c:pt>
                <c:pt idx="5064">
                  <c:v>1217542.2110233922</c:v>
                </c:pt>
                <c:pt idx="5065">
                  <c:v>1220593.1352847256</c:v>
                </c:pt>
                <c:pt idx="5066">
                  <c:v>1222501.2303027324</c:v>
                </c:pt>
                <c:pt idx="5067">
                  <c:v>1224792.2311699949</c:v>
                </c:pt>
                <c:pt idx="5068">
                  <c:v>1224792.2311699949</c:v>
                </c:pt>
                <c:pt idx="5069">
                  <c:v>1222119.5333078504</c:v>
                </c:pt>
                <c:pt idx="5070">
                  <c:v>1221737.8753086086</c:v>
                </c:pt>
                <c:pt idx="5071">
                  <c:v>1220593.1352847256</c:v>
                </c:pt>
                <c:pt idx="5072">
                  <c:v>1220211.6332668811</c:v>
                </c:pt>
                <c:pt idx="5073">
                  <c:v>1219067.3611895181</c:v>
                </c:pt>
                <c:pt idx="5074">
                  <c:v>1217542.2110233922</c:v>
                </c:pt>
                <c:pt idx="5075">
                  <c:v>1216017.6847816911</c:v>
                </c:pt>
                <c:pt idx="5076">
                  <c:v>1214493.7824702356</c:v>
                </c:pt>
                <c:pt idx="5077">
                  <c:v>1213351.2651873752</c:v>
                </c:pt>
                <c:pt idx="5078">
                  <c:v>1211828.454749193</c:v>
                </c:pt>
                <c:pt idx="5079">
                  <c:v>1210686.7563724518</c:v>
                </c:pt>
                <c:pt idx="5080">
                  <c:v>1211447.8496264201</c:v>
                </c:pt>
                <c:pt idx="5081">
                  <c:v>1214112.9043803085</c:v>
                </c:pt>
                <c:pt idx="5082">
                  <c:v>1216398.75784982</c:v>
                </c:pt>
                <c:pt idx="5083">
                  <c:v>1216779.8699124251</c:v>
                </c:pt>
                <c:pt idx="5084">
                  <c:v>1218686.0151553992</c:v>
                </c:pt>
                <c:pt idx="5085">
                  <c:v>1219067.3611895181</c:v>
                </c:pt>
                <c:pt idx="5086">
                  <c:v>1220593.1352847256</c:v>
                </c:pt>
                <c:pt idx="5087">
                  <c:v>1221356.2563061714</c:v>
                </c:pt>
                <c:pt idx="5088">
                  <c:v>1222501.2303027324</c:v>
                </c:pt>
                <c:pt idx="5089">
                  <c:v>1224028.4082328435</c:v>
                </c:pt>
                <c:pt idx="5090">
                  <c:v>1225938.258045353</c:v>
                </c:pt>
                <c:pt idx="5091">
                  <c:v>1226702.4709389079</c:v>
                </c:pt>
                <c:pt idx="5092">
                  <c:v>1228231.3646702096</c:v>
                </c:pt>
                <c:pt idx="5093">
                  <c:v>1229760.8823282644</c:v>
                </c:pt>
                <c:pt idx="5094">
                  <c:v>1231291.0239165649</c:v>
                </c:pt>
                <c:pt idx="5095">
                  <c:v>1232056.3286810648</c:v>
                </c:pt>
                <c:pt idx="5096">
                  <c:v>1232821.7894304544</c:v>
                </c:pt>
                <c:pt idx="5097">
                  <c:v>1234736.1237206496</c:v>
                </c:pt>
                <c:pt idx="5098">
                  <c:v>1235885.1922419854</c:v>
                </c:pt>
                <c:pt idx="5099">
                  <c:v>1237034.6117194276</c:v>
                </c:pt>
                <c:pt idx="5100">
                  <c:v>1237801.0863508098</c:v>
                </c:pt>
                <c:pt idx="5101">
                  <c:v>1238184.3821587972</c:v>
                </c:pt>
                <c:pt idx="5102">
                  <c:v>1235502.1304055117</c:v>
                </c:pt>
                <c:pt idx="5103">
                  <c:v>1232821.7894304544</c:v>
                </c:pt>
                <c:pt idx="5104">
                  <c:v>1228996.0455102846</c:v>
                </c:pt>
                <c:pt idx="5105">
                  <c:v>1225556.2100908719</c:v>
                </c:pt>
                <c:pt idx="5106">
                  <c:v>1222501.2303027324</c:v>
                </c:pt>
                <c:pt idx="5107">
                  <c:v>1219448.7462216057</c:v>
                </c:pt>
                <c:pt idx="5108">
                  <c:v>1216017.6847816911</c:v>
                </c:pt>
                <c:pt idx="5109">
                  <c:v>1213732.0652860217</c:v>
                </c:pt>
                <c:pt idx="5110">
                  <c:v>1212589.7819781676</c:v>
                </c:pt>
                <c:pt idx="5111">
                  <c:v>1215255.6556358468</c:v>
                </c:pt>
                <c:pt idx="5112">
                  <c:v>1218304.7081145924</c:v>
                </c:pt>
                <c:pt idx="5113">
                  <c:v>1220593.1352847256</c:v>
                </c:pt>
                <c:pt idx="5114">
                  <c:v>1222119.5333078504</c:v>
                </c:pt>
                <c:pt idx="5115">
                  <c:v>1224028.4082328435</c:v>
                </c:pt>
                <c:pt idx="5116">
                  <c:v>1225938.258045353</c:v>
                </c:pt>
                <c:pt idx="5117">
                  <c:v>1227849.0827430505</c:v>
                </c:pt>
                <c:pt idx="5118">
                  <c:v>1229378.4444208723</c:v>
                </c:pt>
                <c:pt idx="5119">
                  <c:v>1230908.4300266113</c:v>
                </c:pt>
                <c:pt idx="5120">
                  <c:v>1232056.3286810648</c:v>
                </c:pt>
                <c:pt idx="5121">
                  <c:v>1233587.4061600771</c:v>
                </c:pt>
                <c:pt idx="5122">
                  <c:v>1234353.178871097</c:v>
                </c:pt>
                <c:pt idx="5123">
                  <c:v>1235885.1922419854</c:v>
                </c:pt>
                <c:pt idx="5124">
                  <c:v>1235885.1922419854</c:v>
                </c:pt>
                <c:pt idx="5125">
                  <c:v>1233204.5782974456</c:v>
                </c:pt>
                <c:pt idx="5126">
                  <c:v>1230143.3592324611</c:v>
                </c:pt>
                <c:pt idx="5127">
                  <c:v>1227466.839812696</c:v>
                </c:pt>
                <c:pt idx="5128">
                  <c:v>1224792.2311699949</c:v>
                </c:pt>
                <c:pt idx="5129">
                  <c:v>1221356.2563061714</c:v>
                </c:pt>
                <c:pt idx="5130">
                  <c:v>1217923.4400729183</c:v>
                </c:pt>
                <c:pt idx="5131">
                  <c:v>1214874.6995558031</c:v>
                </c:pt>
                <c:pt idx="5132">
                  <c:v>1212209.0988652781</c:v>
                </c:pt>
                <c:pt idx="5133">
                  <c:v>1220974.6762970462</c:v>
                </c:pt>
                <c:pt idx="5134">
                  <c:v>1272840.6913229264</c:v>
                </c:pt>
                <c:pt idx="5135">
                  <c:v>1281747.9782702867</c:v>
                </c:pt>
                <c:pt idx="5136">
                  <c:v>1287568.1921595242</c:v>
                </c:pt>
                <c:pt idx="5137">
                  <c:v>1291841.9253651518</c:v>
                </c:pt>
                <c:pt idx="5138">
                  <c:v>1292619.474704843</c:v>
                </c:pt>
                <c:pt idx="5139">
                  <c:v>1291841.9253651518</c:v>
                </c:pt>
                <c:pt idx="5140">
                  <c:v>1289510.2132309694</c:v>
                </c:pt>
                <c:pt idx="5141">
                  <c:v>1282523.4998459928</c:v>
                </c:pt>
                <c:pt idx="5142">
                  <c:v>1275162.3426272999</c:v>
                </c:pt>
                <c:pt idx="5143">
                  <c:v>1267042.7048462443</c:v>
                </c:pt>
                <c:pt idx="5144">
                  <c:v>1258554.8625024967</c:v>
                </c:pt>
                <c:pt idx="5145">
                  <c:v>1250470.4376251902</c:v>
                </c:pt>
                <c:pt idx="5146">
                  <c:v>1240868.5446879826</c:v>
                </c:pt>
                <c:pt idx="5147">
                  <c:v>1234736.1237206496</c:v>
                </c:pt>
                <c:pt idx="5148">
                  <c:v>1235119.1075658426</c:v>
                </c:pt>
                <c:pt idx="5149">
                  <c:v>1234736.1237206496</c:v>
                </c:pt>
                <c:pt idx="5150">
                  <c:v>1234736.1237206496</c:v>
                </c:pt>
                <c:pt idx="5151">
                  <c:v>1234736.1237206496</c:v>
                </c:pt>
                <c:pt idx="5152">
                  <c:v>1234736.1237206496</c:v>
                </c:pt>
                <c:pt idx="5153">
                  <c:v>1234353.178871097</c:v>
                </c:pt>
                <c:pt idx="5154">
                  <c:v>1235502.1304055117</c:v>
                </c:pt>
                <c:pt idx="5155">
                  <c:v>1236651.4328971971</c:v>
                </c:pt>
                <c:pt idx="5156">
                  <c:v>1237801.0863508098</c:v>
                </c:pt>
                <c:pt idx="5157">
                  <c:v>1239334.5035554375</c:v>
                </c:pt>
                <c:pt idx="5158">
                  <c:v>1240101.4461310115</c:v>
                </c:pt>
                <c:pt idx="5159">
                  <c:v>1241252.1524599288</c:v>
                </c:pt>
                <c:pt idx="5160">
                  <c:v>1240868.5446879826</c:v>
                </c:pt>
                <c:pt idx="5161">
                  <c:v>1240868.5446879826</c:v>
                </c:pt>
                <c:pt idx="5162">
                  <c:v>1241252.1524599288</c:v>
                </c:pt>
                <c:pt idx="5163">
                  <c:v>1240484.975912841</c:v>
                </c:pt>
                <c:pt idx="5164">
                  <c:v>1240484.975912841</c:v>
                </c:pt>
                <c:pt idx="5165">
                  <c:v>1240484.975912841</c:v>
                </c:pt>
                <c:pt idx="5166">
                  <c:v>1241635.7992275152</c:v>
                </c:pt>
                <c:pt idx="5167">
                  <c:v>1243170.7762531005</c:v>
                </c:pt>
                <c:pt idx="5168">
                  <c:v>1245858.4873692598</c:v>
                </c:pt>
                <c:pt idx="5169">
                  <c:v>1248932.4969460722</c:v>
                </c:pt>
                <c:pt idx="5170">
                  <c:v>1250085.8939613681</c:v>
                </c:pt>
                <c:pt idx="5171">
                  <c:v>1252009.0022333898</c:v>
                </c:pt>
                <c:pt idx="5172">
                  <c:v>1252393.7408719212</c:v>
                </c:pt>
                <c:pt idx="5173">
                  <c:v>1253163.3351405617</c:v>
                </c:pt>
                <c:pt idx="5174">
                  <c:v>1250855.0202834886</c:v>
                </c:pt>
                <c:pt idx="5175">
                  <c:v>1245858.4873692598</c:v>
                </c:pt>
                <c:pt idx="5176">
                  <c:v>1240868.5446879826</c:v>
                </c:pt>
                <c:pt idx="5177">
                  <c:v>1237034.6117194276</c:v>
                </c:pt>
                <c:pt idx="5178">
                  <c:v>1233587.4061600771</c:v>
                </c:pt>
                <c:pt idx="5179">
                  <c:v>1230908.4300266113</c:v>
                </c:pt>
                <c:pt idx="5180">
                  <c:v>1225938.258045353</c:v>
                </c:pt>
                <c:pt idx="5181">
                  <c:v>1222119.5333078504</c:v>
                </c:pt>
                <c:pt idx="5182">
                  <c:v>1220974.6762970462</c:v>
                </c:pt>
                <c:pt idx="5183">
                  <c:v>1221356.2563061714</c:v>
                </c:pt>
                <c:pt idx="5184">
                  <c:v>1222119.5333078504</c:v>
                </c:pt>
                <c:pt idx="5185">
                  <c:v>1222119.5333078504</c:v>
                </c:pt>
                <c:pt idx="5186">
                  <c:v>1224410.3002047632</c:v>
                </c:pt>
                <c:pt idx="5187">
                  <c:v>1234353.178871097</c:v>
                </c:pt>
                <c:pt idx="5188">
                  <c:v>1245474.4116519578</c:v>
                </c:pt>
                <c:pt idx="5189">
                  <c:v>1287179.9049316905</c:v>
                </c:pt>
                <c:pt idx="5190">
                  <c:v>1301182.8122683801</c:v>
                </c:pt>
                <c:pt idx="5191">
                  <c:v>1301182.8122683801</c:v>
                </c:pt>
                <c:pt idx="5192">
                  <c:v>1295731.2318915501</c:v>
                </c:pt>
                <c:pt idx="5193">
                  <c:v>1290675.8938170969</c:v>
                </c:pt>
                <c:pt idx="5194">
                  <c:v>1294175.0413342379</c:v>
                </c:pt>
                <c:pt idx="5195">
                  <c:v>1300403.54712517</c:v>
                </c:pt>
                <c:pt idx="5196">
                  <c:v>1303521.5435840655</c:v>
                </c:pt>
                <c:pt idx="5197">
                  <c:v>1298456.066690851</c:v>
                </c:pt>
                <c:pt idx="5198">
                  <c:v>1291064.5320045296</c:v>
                </c:pt>
                <c:pt idx="5199">
                  <c:v>1281360.27597473</c:v>
                </c:pt>
                <c:pt idx="5200">
                  <c:v>1269747.3399958108</c:v>
                </c:pt>
                <c:pt idx="5201">
                  <c:v>1263182.2549633216</c:v>
                </c:pt>
                <c:pt idx="5202">
                  <c:v>1252778.5185084213</c:v>
                </c:pt>
                <c:pt idx="5203">
                  <c:v>1247395.1801960357</c:v>
                </c:pt>
                <c:pt idx="5204">
                  <c:v>1255858.143431833</c:v>
                </c:pt>
                <c:pt idx="5205">
                  <c:v>1255473.0538325384</c:v>
                </c:pt>
                <c:pt idx="5206">
                  <c:v>1251239.6419385914</c:v>
                </c:pt>
                <c:pt idx="5207">
                  <c:v>1246242.6020833664</c:v>
                </c:pt>
                <c:pt idx="5208">
                  <c:v>1244322.4184727296</c:v>
                </c:pt>
                <c:pt idx="5209">
                  <c:v>1237034.6117194276</c:v>
                </c:pt>
                <c:pt idx="5210">
                  <c:v>1227849.0827430505</c:v>
                </c:pt>
                <c:pt idx="5211">
                  <c:v>1217161.0209695064</c:v>
                </c:pt>
                <c:pt idx="5212">
                  <c:v>1207263.7669951655</c:v>
                </c:pt>
                <c:pt idx="5213">
                  <c:v>1203464.150034124</c:v>
                </c:pt>
                <c:pt idx="5214">
                  <c:v>1211447.8496264201</c:v>
                </c:pt>
                <c:pt idx="5215">
                  <c:v>1221737.8753086086</c:v>
                </c:pt>
                <c:pt idx="5216">
                  <c:v>1229378.4444208723</c:v>
                </c:pt>
                <c:pt idx="5217">
                  <c:v>1235119.1075658426</c:v>
                </c:pt>
                <c:pt idx="5218">
                  <c:v>1237417.8295372985</c:v>
                </c:pt>
                <c:pt idx="5219">
                  <c:v>1239717.9553459864</c:v>
                </c:pt>
                <c:pt idx="5220">
                  <c:v>1242019.4849907421</c:v>
                </c:pt>
                <c:pt idx="5221">
                  <c:v>1242019.4849907421</c:v>
                </c:pt>
                <c:pt idx="5222">
                  <c:v>1248163.7605791911</c:v>
                </c:pt>
                <c:pt idx="5223">
                  <c:v>1264725.9669704363</c:v>
                </c:pt>
                <c:pt idx="5224">
                  <c:v>1308203.2177294604</c:v>
                </c:pt>
                <c:pt idx="5225">
                  <c:v>1367990.4630337842</c:v>
                </c:pt>
                <c:pt idx="5226">
                  <c:v>1435119.3006453104</c:v>
                </c:pt>
                <c:pt idx="5227">
                  <c:v>1510314.2366826069</c:v>
                </c:pt>
                <c:pt idx="5228">
                  <c:v>1586009.3097516801</c:v>
                </c:pt>
                <c:pt idx="5229">
                  <c:v>1650720.8820164669</c:v>
                </c:pt>
                <c:pt idx="5230">
                  <c:v>1771615.9812966362</c:v>
                </c:pt>
                <c:pt idx="5231">
                  <c:v>1827952.8088762891</c:v>
                </c:pt>
                <c:pt idx="5232">
                  <c:v>1871185.0755964406</c:v>
                </c:pt>
                <c:pt idx="5233">
                  <c:v>1913004.655065015</c:v>
                </c:pt>
                <c:pt idx="5234">
                  <c:v>1958773.1463368982</c:v>
                </c:pt>
                <c:pt idx="5235">
                  <c:v>2012227.1699085832</c:v>
                </c:pt>
                <c:pt idx="5236">
                  <c:v>2053362.1854288504</c:v>
                </c:pt>
                <c:pt idx="5237">
                  <c:v>2083267.2473986167</c:v>
                </c:pt>
                <c:pt idx="5238">
                  <c:v>2101289.3673800863</c:v>
                </c:pt>
                <c:pt idx="5239">
                  <c:v>2113337.0652026497</c:v>
                </c:pt>
                <c:pt idx="5240">
                  <c:v>2118906.432086369</c:v>
                </c:pt>
                <c:pt idx="5241">
                  <c:v>2124946.2496372871</c:v>
                </c:pt>
                <c:pt idx="5242">
                  <c:v>2133319.9536777101</c:v>
                </c:pt>
                <c:pt idx="5243">
                  <c:v>2144971.0582359694</c:v>
                </c:pt>
                <c:pt idx="5244">
                  <c:v>2168814.8847490083</c:v>
                </c:pt>
                <c:pt idx="5245">
                  <c:v>2187586.8968933355</c:v>
                </c:pt>
                <c:pt idx="5246">
                  <c:v>2199822.1628973261</c:v>
                </c:pt>
                <c:pt idx="5247">
                  <c:v>2213972.5337037817</c:v>
                </c:pt>
                <c:pt idx="5248">
                  <c:v>2230525.6569862831</c:v>
                </c:pt>
                <c:pt idx="5249">
                  <c:v>2248076.6149866395</c:v>
                </c:pt>
                <c:pt idx="5250">
                  <c:v>2266634.0646939352</c:v>
                </c:pt>
                <c:pt idx="5251">
                  <c:v>2280949.3863140233</c:v>
                </c:pt>
                <c:pt idx="5252">
                  <c:v>2290512.4317924492</c:v>
                </c:pt>
                <c:pt idx="5253">
                  <c:v>2294820.8911670372</c:v>
                </c:pt>
                <c:pt idx="5254">
                  <c:v>2298653.2845220063</c:v>
                </c:pt>
                <c:pt idx="5255">
                  <c:v>2300091.0754571669</c:v>
                </c:pt>
                <c:pt idx="5256">
                  <c:v>2302967.7102027927</c:v>
                </c:pt>
                <c:pt idx="5257">
                  <c:v>2304886.246608803</c:v>
                </c:pt>
                <c:pt idx="5258">
                  <c:v>2300091.0754571669</c:v>
                </c:pt>
                <c:pt idx="5259">
                  <c:v>2292905.6303785183</c:v>
                </c:pt>
                <c:pt idx="5260">
                  <c:v>2298174.0988686215</c:v>
                </c:pt>
                <c:pt idx="5261">
                  <c:v>2302008.6759713013</c:v>
                </c:pt>
                <c:pt idx="5262">
                  <c:v>2305365.9781988245</c:v>
                </c:pt>
                <c:pt idx="5263">
                  <c:v>2311125.7989273872</c:v>
                </c:pt>
                <c:pt idx="5264">
                  <c:v>2317852.6869521011</c:v>
                </c:pt>
                <c:pt idx="5265">
                  <c:v>2325549.9178916216</c:v>
                </c:pt>
                <c:pt idx="5266">
                  <c:v>2336149.910534732</c:v>
                </c:pt>
                <c:pt idx="5267">
                  <c:v>2347251.9011795521</c:v>
                </c:pt>
                <c:pt idx="5268">
                  <c:v>2357406.5172404516</c:v>
                </c:pt>
                <c:pt idx="5269">
                  <c:v>2370002.7252559084</c:v>
                </c:pt>
                <c:pt idx="5270">
                  <c:v>2375339.825762203</c:v>
                </c:pt>
                <c:pt idx="5271">
                  <c:v>2375339.825762203</c:v>
                </c:pt>
                <c:pt idx="5272">
                  <c:v>2373398.5160035081</c:v>
                </c:pt>
                <c:pt idx="5273">
                  <c:v>2372428.095099749</c:v>
                </c:pt>
                <c:pt idx="5274">
                  <c:v>2370487.7212329302</c:v>
                </c:pt>
                <c:pt idx="5275">
                  <c:v>2367093.5682940762</c:v>
                </c:pt>
                <c:pt idx="5276">
                  <c:v>2363701.3261311222</c:v>
                </c:pt>
                <c:pt idx="5277">
                  <c:v>2360310.9947463963</c:v>
                </c:pt>
                <c:pt idx="5278">
                  <c:v>2358374.5204284787</c:v>
                </c:pt>
                <c:pt idx="5279">
                  <c:v>2357406.5172404516</c:v>
                </c:pt>
                <c:pt idx="5280">
                  <c:v>2355954.8049245495</c:v>
                </c:pt>
                <c:pt idx="5281">
                  <c:v>2354019.7344426997</c:v>
                </c:pt>
                <c:pt idx="5282">
                  <c:v>2351601.7737367656</c:v>
                </c:pt>
                <c:pt idx="5283">
                  <c:v>2348701.5077413525</c:v>
                </c:pt>
                <c:pt idx="5284">
                  <c:v>2345319.6383721661</c:v>
                </c:pt>
                <c:pt idx="5285">
                  <c:v>2340974.3282862473</c:v>
                </c:pt>
                <c:pt idx="5286">
                  <c:v>2335667.6832353696</c:v>
                </c:pt>
                <c:pt idx="5287">
                  <c:v>2329402.2769259755</c:v>
                </c:pt>
                <c:pt idx="5288">
                  <c:v>2322662.2864243109</c:v>
                </c:pt>
                <c:pt idx="5289">
                  <c:v>2316410.567520652</c:v>
                </c:pt>
                <c:pt idx="5290">
                  <c:v>2309205.2347573917</c:v>
                </c:pt>
                <c:pt idx="5291">
                  <c:v>2305365.9781988245</c:v>
                </c:pt>
                <c:pt idx="5292">
                  <c:v>2302488.1735898089</c:v>
                </c:pt>
                <c:pt idx="5293">
                  <c:v>2300570.4170931131</c:v>
                </c:pt>
                <c:pt idx="5294">
                  <c:v>2298653.2845220063</c:v>
                </c:pt>
                <c:pt idx="5295">
                  <c:v>2296257.7462079935</c:v>
                </c:pt>
                <c:pt idx="5296">
                  <c:v>2294342.0174764469</c:v>
                </c:pt>
                <c:pt idx="5297">
                  <c:v>2291948.2339592651</c:v>
                </c:pt>
                <c:pt idx="5298">
                  <c:v>2289076.9805875607</c:v>
                </c:pt>
                <c:pt idx="5299">
                  <c:v>2286207.1310530882</c:v>
                </c:pt>
                <c:pt idx="5300">
                  <c:v>2282860.7475559693</c:v>
                </c:pt>
                <c:pt idx="5301">
                  <c:v>2278561.0621608794</c:v>
                </c:pt>
                <c:pt idx="5302">
                  <c:v>2275219.0461556893</c:v>
                </c:pt>
                <c:pt idx="5303">
                  <c:v>2270924.9761095271</c:v>
                </c:pt>
                <c:pt idx="5304">
                  <c:v>2267587.3275962658</c:v>
                </c:pt>
                <c:pt idx="5305">
                  <c:v>2265204.462808324</c:v>
                </c:pt>
                <c:pt idx="5306">
                  <c:v>2264251.5898612328</c:v>
                </c:pt>
                <c:pt idx="5307">
                  <c:v>2262822.5729078986</c:v>
                </c:pt>
                <c:pt idx="5308">
                  <c:v>2260917.7629032638</c:v>
                </c:pt>
                <c:pt idx="5309">
                  <c:v>2257110.0146812387</c:v>
                </c:pt>
                <c:pt idx="5310">
                  <c:v>2252829.2810812127</c:v>
                </c:pt>
                <c:pt idx="5311">
                  <c:v>2248551.7061164137</c:v>
                </c:pt>
                <c:pt idx="5312">
                  <c:v>2243802.5496108457</c:v>
                </c:pt>
                <c:pt idx="5313">
                  <c:v>2240006.0320820194</c:v>
                </c:pt>
                <c:pt idx="5314">
                  <c:v>2236212.0102613699</c:v>
                </c:pt>
                <c:pt idx="5315">
                  <c:v>2232420.4841500614</c:v>
                </c:pt>
                <c:pt idx="5316">
                  <c:v>2228631.4537504222</c:v>
                </c:pt>
                <c:pt idx="5317">
                  <c:v>2224844.9190589599</c:v>
                </c:pt>
                <c:pt idx="5318">
                  <c:v>2222006.6558499821</c:v>
                </c:pt>
                <c:pt idx="5319">
                  <c:v>2218697.123065358</c:v>
                </c:pt>
                <c:pt idx="5320">
                  <c:v>2214917.1396135353</c:v>
                </c:pt>
                <c:pt idx="5321">
                  <c:v>2210667.641380569</c:v>
                </c:pt>
                <c:pt idx="5322">
                  <c:v>2207364.6598344203</c:v>
                </c:pt>
                <c:pt idx="5323">
                  <c:v>2203120.7769503817</c:v>
                </c:pt>
                <c:pt idx="5324">
                  <c:v>2197938.0984813906</c:v>
                </c:pt>
                <c:pt idx="5325">
                  <c:v>2193701.2347776908</c:v>
                </c:pt>
                <c:pt idx="5326">
                  <c:v>2188997.313012369</c:v>
                </c:pt>
                <c:pt idx="5327">
                  <c:v>2184297.2907924559</c:v>
                </c:pt>
                <c:pt idx="5328">
                  <c:v>2178193.0917291902</c:v>
                </c:pt>
                <c:pt idx="5329">
                  <c:v>2171626.7090337351</c:v>
                </c:pt>
                <c:pt idx="5330">
                  <c:v>2165067.9694488645</c:v>
                </c:pt>
                <c:pt idx="5331">
                  <c:v>2158984.554966446</c:v>
                </c:pt>
                <c:pt idx="5332">
                  <c:v>2151973.4196132049</c:v>
                </c:pt>
                <c:pt idx="5333">
                  <c:v>2144504.5461109839</c:v>
                </c:pt>
                <c:pt idx="5334">
                  <c:v>2135182.4925979599</c:v>
                </c:pt>
                <c:pt idx="5335">
                  <c:v>2126340.9895799123</c:v>
                </c:pt>
                <c:pt idx="5336">
                  <c:v>2116585.1801284589</c:v>
                </c:pt>
                <c:pt idx="5337">
                  <c:v>2106846.5676787309</c:v>
                </c:pt>
                <c:pt idx="5338">
                  <c:v>2097587.6868166961</c:v>
                </c:pt>
                <c:pt idx="5339">
                  <c:v>2087882.6494619716</c:v>
                </c:pt>
                <c:pt idx="5340">
                  <c:v>2080499.877941329</c:v>
                </c:pt>
                <c:pt idx="5341">
                  <c:v>2072206.1925940216</c:v>
                </c:pt>
                <c:pt idx="5342">
                  <c:v>2062086.6240642499</c:v>
                </c:pt>
                <c:pt idx="5343">
                  <c:v>2053362.1854288504</c:v>
                </c:pt>
                <c:pt idx="5344">
                  <c:v>2043277.7908060234</c:v>
                </c:pt>
                <c:pt idx="5345">
                  <c:v>2034126.537424745</c:v>
                </c:pt>
                <c:pt idx="5346">
                  <c:v>2024078.1746117864</c:v>
                </c:pt>
                <c:pt idx="5347">
                  <c:v>2014048.6856026109</c:v>
                </c:pt>
                <c:pt idx="5348">
                  <c:v>2004038.0703948904</c:v>
                </c:pt>
                <c:pt idx="5349">
                  <c:v>1993592.6073789597</c:v>
                </c:pt>
                <c:pt idx="5350">
                  <c:v>1982262.2405074071</c:v>
                </c:pt>
                <c:pt idx="5351">
                  <c:v>1970504.5129568316</c:v>
                </c:pt>
                <c:pt idx="5352">
                  <c:v>1959223.8653032109</c:v>
                </c:pt>
                <c:pt idx="5353">
                  <c:v>1946618.4745624196</c:v>
                </c:pt>
                <c:pt idx="5354">
                  <c:v>1934940.843693912</c:v>
                </c:pt>
                <c:pt idx="5355">
                  <c:v>1923289.5737572107</c:v>
                </c:pt>
                <c:pt idx="5356">
                  <c:v>1909878.5569425672</c:v>
                </c:pt>
                <c:pt idx="5357">
                  <c:v>1896502.636045916</c:v>
                </c:pt>
                <c:pt idx="5358">
                  <c:v>1883605.9397994541</c:v>
                </c:pt>
                <c:pt idx="5359">
                  <c:v>1869856.0820042621</c:v>
                </c:pt>
                <c:pt idx="5360">
                  <c:v>1856585.4488604236</c:v>
                </c:pt>
                <c:pt idx="5361">
                  <c:v>1843790.5307742767</c:v>
                </c:pt>
                <c:pt idx="5362">
                  <c:v>1831028.4078726545</c:v>
                </c:pt>
                <c:pt idx="5363">
                  <c:v>1818299.080155557</c:v>
                </c:pt>
                <c:pt idx="5364">
                  <c:v>1805602.5476218201</c:v>
                </c:pt>
                <c:pt idx="5365">
                  <c:v>1792938.8102761004</c:v>
                </c:pt>
                <c:pt idx="5366">
                  <c:v>1779437.9775132984</c:v>
                </c:pt>
                <c:pt idx="5367">
                  <c:v>1765974.6193944011</c:v>
                </c:pt>
                <c:pt idx="5368">
                  <c:v>1752981.2439973466</c:v>
                </c:pt>
                <c:pt idx="5369">
                  <c:v>1739160.3270743508</c:v>
                </c:pt>
                <c:pt idx="5370">
                  <c:v>1726239.4832400605</c:v>
                </c:pt>
                <c:pt idx="5371">
                  <c:v>1712495.9333159495</c:v>
                </c:pt>
                <c:pt idx="5372">
                  <c:v>1700075.3326853737</c:v>
                </c:pt>
                <c:pt idx="5373">
                  <c:v>1689821.016038768</c:v>
                </c:pt>
                <c:pt idx="5374">
                  <c:v>1682997.2834896762</c:v>
                </c:pt>
                <c:pt idx="5375">
                  <c:v>1677886.0353154596</c:v>
                </c:pt>
                <c:pt idx="5376">
                  <c:v>1674056.284254184</c:v>
                </c:pt>
                <c:pt idx="5377">
                  <c:v>1666406.2580326572</c:v>
                </c:pt>
                <c:pt idx="5378">
                  <c:v>1655378.5255632829</c:v>
                </c:pt>
                <c:pt idx="5379">
                  <c:v>1642264.5278018899</c:v>
                </c:pt>
                <c:pt idx="5380">
                  <c:v>1628345.6448779907</c:v>
                </c:pt>
                <c:pt idx="5381">
                  <c:v>1615728.9656612556</c:v>
                </c:pt>
                <c:pt idx="5382">
                  <c:v>1602309.8579968791</c:v>
                </c:pt>
                <c:pt idx="5383">
                  <c:v>1589348.1765198521</c:v>
                </c:pt>
                <c:pt idx="5384">
                  <c:v>1576007.683709031</c:v>
                </c:pt>
                <c:pt idx="5385">
                  <c:v>1563122.1603706945</c:v>
                </c:pt>
                <c:pt idx="5386">
                  <c:v>1549446.4921567123</c:v>
                </c:pt>
                <c:pt idx="5387">
                  <c:v>1536638.3358184248</c:v>
                </c:pt>
                <c:pt idx="5388">
                  <c:v>1523456.3205728773</c:v>
                </c:pt>
                <c:pt idx="5389">
                  <c:v>1509904.1899887379</c:v>
                </c:pt>
                <c:pt idx="5390">
                  <c:v>1496394.5254613645</c:v>
                </c:pt>
                <c:pt idx="5391">
                  <c:v>1482519.8929966427</c:v>
                </c:pt>
                <c:pt idx="5392">
                  <c:v>1468690.3392861132</c:v>
                </c:pt>
                <c:pt idx="5393">
                  <c:v>1455310.646641301</c:v>
                </c:pt>
                <c:pt idx="5394">
                  <c:v>1441569.9245990254</c:v>
                </c:pt>
                <c:pt idx="5395">
                  <c:v>1427874.281310942</c:v>
                </c:pt>
                <c:pt idx="5396">
                  <c:v>1414624.5605475269</c:v>
                </c:pt>
                <c:pt idx="5397">
                  <c:v>1400618.2310066652</c:v>
                </c:pt>
                <c:pt idx="5398">
                  <c:v>1387057.8239869792</c:v>
                </c:pt>
                <c:pt idx="5399">
                  <c:v>1373939.3619541079</c:v>
                </c:pt>
                <c:pt idx="5400">
                  <c:v>1359676.7448307946</c:v>
                </c:pt>
                <c:pt idx="5401">
                  <c:v>1346252.8999254573</c:v>
                </c:pt>
                <c:pt idx="5402">
                  <c:v>1332088.5513687972</c:v>
                </c:pt>
                <c:pt idx="5403">
                  <c:v>1318366.1088044755</c:v>
                </c:pt>
                <c:pt idx="5404">
                  <c:v>1304301.4326540288</c:v>
                </c:pt>
                <c:pt idx="5405">
                  <c:v>1290675.8938170969</c:v>
                </c:pt>
                <c:pt idx="5406">
                  <c:v>1278647.4517767783</c:v>
                </c:pt>
                <c:pt idx="5407">
                  <c:v>1267815.2627695818</c:v>
                </c:pt>
                <c:pt idx="5408">
                  <c:v>1256628.4396185074</c:v>
                </c:pt>
                <c:pt idx="5409">
                  <c:v>1249316.9236241374</c:v>
                </c:pt>
                <c:pt idx="5410">
                  <c:v>1244322.4184727296</c:v>
                </c:pt>
                <c:pt idx="5411">
                  <c:v>1238567.7169635892</c:v>
                </c:pt>
                <c:pt idx="5412">
                  <c:v>1233587.4061600771</c:v>
                </c:pt>
                <c:pt idx="5413">
                  <c:v>1230908.4300266113</c:v>
                </c:pt>
                <c:pt idx="5414">
                  <c:v>1231291.0239165649</c:v>
                </c:pt>
                <c:pt idx="5415">
                  <c:v>1231673.6567998305</c:v>
                </c:pt>
                <c:pt idx="5416">
                  <c:v>1232439.0395579394</c:v>
                </c:pt>
                <c:pt idx="5417">
                  <c:v>1233204.5782974456</c:v>
                </c:pt>
                <c:pt idx="5418">
                  <c:v>1233970.2730195131</c:v>
                </c:pt>
                <c:pt idx="5419">
                  <c:v>1237034.6117194276</c:v>
                </c:pt>
                <c:pt idx="5420">
                  <c:v>1239334.5035554375</c:v>
                </c:pt>
                <c:pt idx="5421">
                  <c:v>1240484.975912841</c:v>
                </c:pt>
                <c:pt idx="5422">
                  <c:v>1240484.975912841</c:v>
                </c:pt>
                <c:pt idx="5423">
                  <c:v>1240868.5446879826</c:v>
                </c:pt>
                <c:pt idx="5424">
                  <c:v>1241252.1524599288</c:v>
                </c:pt>
                <c:pt idx="5425">
                  <c:v>1241635.7992275152</c:v>
                </c:pt>
                <c:pt idx="5426">
                  <c:v>1242786.9735041168</c:v>
                </c:pt>
                <c:pt idx="5427">
                  <c:v>1243554.6179965604</c:v>
                </c:pt>
                <c:pt idx="5428">
                  <c:v>1243938.4987368248</c:v>
                </c:pt>
                <c:pt idx="5429">
                  <c:v>1244322.4184727296</c:v>
                </c:pt>
                <c:pt idx="5430">
                  <c:v>1245090.3749302961</c:v>
                </c:pt>
                <c:pt idx="5431">
                  <c:v>1245090.3749302961</c:v>
                </c:pt>
                <c:pt idx="5432">
                  <c:v>1245858.4873692598</c:v>
                </c:pt>
                <c:pt idx="5433">
                  <c:v>1245474.4116519578</c:v>
                </c:pt>
                <c:pt idx="5434">
                  <c:v>1242403.2097496092</c:v>
                </c:pt>
                <c:pt idx="5435">
                  <c:v>1248932.4969460722</c:v>
                </c:pt>
                <c:pt idx="5436">
                  <c:v>1259325.7046258077</c:v>
                </c:pt>
                <c:pt idx="5437">
                  <c:v>1257784.1763629112</c:v>
                </c:pt>
                <c:pt idx="5438">
                  <c:v>1252393.7408719212</c:v>
                </c:pt>
                <c:pt idx="5439">
                  <c:v>1251624.3025881704</c:v>
                </c:pt>
                <c:pt idx="5440">
                  <c:v>1250470.4376251902</c:v>
                </c:pt>
                <c:pt idx="5441">
                  <c:v>1245858.4873692598</c:v>
                </c:pt>
                <c:pt idx="5442">
                  <c:v>1240101.4461310115</c:v>
                </c:pt>
                <c:pt idx="5443">
                  <c:v>1233587.4061600771</c:v>
                </c:pt>
                <c:pt idx="5444">
                  <c:v>1226320.3449943103</c:v>
                </c:pt>
                <c:pt idx="5445">
                  <c:v>1218686.0151553992</c:v>
                </c:pt>
                <c:pt idx="5446">
                  <c:v>1214874.6995558031</c:v>
                </c:pt>
                <c:pt idx="5447">
                  <c:v>1213351.2651873752</c:v>
                </c:pt>
                <c:pt idx="5448">
                  <c:v>1300793.160200119</c:v>
                </c:pt>
                <c:pt idx="5449">
                  <c:v>1358490.474637365</c:v>
                </c:pt>
                <c:pt idx="5450">
                  <c:v>1492309.0717522427</c:v>
                </c:pt>
                <c:pt idx="5451">
                  <c:v>1450860.1859968621</c:v>
                </c:pt>
                <c:pt idx="5452">
                  <c:v>1367990.4630337842</c:v>
                </c:pt>
                <c:pt idx="5453">
                  <c:v>1352564.3880642019</c:v>
                </c:pt>
                <c:pt idx="5454">
                  <c:v>1314845.201818971</c:v>
                </c:pt>
                <c:pt idx="5455">
                  <c:v>1277098.1244230643</c:v>
                </c:pt>
                <c:pt idx="5456">
                  <c:v>1253163.3351405617</c:v>
                </c:pt>
                <c:pt idx="5457">
                  <c:v>1243170.7762531005</c:v>
                </c:pt>
                <c:pt idx="5458">
                  <c:v>1240101.4461310115</c:v>
                </c:pt>
                <c:pt idx="5459">
                  <c:v>1237417.8295372985</c:v>
                </c:pt>
                <c:pt idx="5460">
                  <c:v>1235119.1075658426</c:v>
                </c:pt>
                <c:pt idx="5461">
                  <c:v>1229378.4444208723</c:v>
                </c:pt>
                <c:pt idx="5462">
                  <c:v>1228231.3646702096</c:v>
                </c:pt>
                <c:pt idx="5463">
                  <c:v>1230908.4300266113</c:v>
                </c:pt>
                <c:pt idx="5464">
                  <c:v>1234736.1237206496</c:v>
                </c:pt>
                <c:pt idx="5465">
                  <c:v>1242786.9735041168</c:v>
                </c:pt>
                <c:pt idx="5466">
                  <c:v>1242403.2097496092</c:v>
                </c:pt>
                <c:pt idx="5467">
                  <c:v>1238184.3821587972</c:v>
                </c:pt>
                <c:pt idx="5468">
                  <c:v>1234736.1237206496</c:v>
                </c:pt>
                <c:pt idx="5469">
                  <c:v>1232821.7894304544</c:v>
                </c:pt>
                <c:pt idx="5470">
                  <c:v>1232056.3286810648</c:v>
                </c:pt>
                <c:pt idx="5471">
                  <c:v>1230143.3592324611</c:v>
                </c:pt>
                <c:pt idx="5472">
                  <c:v>1227849.0827430505</c:v>
                </c:pt>
                <c:pt idx="5473">
                  <c:v>1226702.4709389079</c:v>
                </c:pt>
                <c:pt idx="5474">
                  <c:v>1224410.3002047632</c:v>
                </c:pt>
                <c:pt idx="5475">
                  <c:v>1225556.2100908719</c:v>
                </c:pt>
                <c:pt idx="5476">
                  <c:v>1228996.0455102846</c:v>
                </c:pt>
                <c:pt idx="5477">
                  <c:v>1233587.4061600771</c:v>
                </c:pt>
                <c:pt idx="5478">
                  <c:v>1237801.0863508098</c:v>
                </c:pt>
                <c:pt idx="5479">
                  <c:v>1240484.975912841</c:v>
                </c:pt>
                <c:pt idx="5480">
                  <c:v>1242786.9735041168</c:v>
                </c:pt>
                <c:pt idx="5481">
                  <c:v>1244706.3772042748</c:v>
                </c:pt>
                <c:pt idx="5482">
                  <c:v>1243554.6179965604</c:v>
                </c:pt>
                <c:pt idx="5483">
                  <c:v>1240101.4461310115</c:v>
                </c:pt>
                <c:pt idx="5484">
                  <c:v>1236651.4328971971</c:v>
                </c:pt>
                <c:pt idx="5485">
                  <c:v>1233204.5782974456</c:v>
                </c:pt>
                <c:pt idx="5486">
                  <c:v>1229378.4444208723</c:v>
                </c:pt>
                <c:pt idx="5487">
                  <c:v>1225556.2100908719</c:v>
                </c:pt>
                <c:pt idx="5488">
                  <c:v>1222882.9662897624</c:v>
                </c:pt>
                <c:pt idx="5489">
                  <c:v>1219067.3611895181</c:v>
                </c:pt>
                <c:pt idx="5490">
                  <c:v>1215636.6507103667</c:v>
                </c:pt>
                <c:pt idx="5491">
                  <c:v>1210686.7563724518</c:v>
                </c:pt>
                <c:pt idx="5492">
                  <c:v>1204983.5288722534</c:v>
                </c:pt>
                <c:pt idx="5493">
                  <c:v>1200427.2641381249</c:v>
                </c:pt>
                <c:pt idx="5494">
                  <c:v>1195876.6147517599</c:v>
                </c:pt>
                <c:pt idx="5495">
                  <c:v>1190953.0813444871</c:v>
                </c:pt>
                <c:pt idx="5496">
                  <c:v>1186036.1381713301</c:v>
                </c:pt>
                <c:pt idx="5497">
                  <c:v>1181125.7852334529</c:v>
                </c:pt>
                <c:pt idx="5498">
                  <c:v>1176222.022526199</c:v>
                </c:pt>
                <c:pt idx="5499">
                  <c:v>1170948.4174475074</c:v>
                </c:pt>
                <c:pt idx="5500">
                  <c:v>1165682.4554770719</c:v>
                </c:pt>
                <c:pt idx="5501">
                  <c:v>1161174.8570844065</c:v>
                </c:pt>
                <c:pt idx="5502">
                  <c:v>1156672.8740348481</c:v>
                </c:pt>
                <c:pt idx="5503">
                  <c:v>1155173.4608737752</c:v>
                </c:pt>
                <c:pt idx="5504">
                  <c:v>1155173.4608737752</c:v>
                </c:pt>
                <c:pt idx="5505">
                  <c:v>1160048.8348829094</c:v>
                </c:pt>
                <c:pt idx="5506">
                  <c:v>1162676.7659548204</c:v>
                </c:pt>
                <c:pt idx="5507">
                  <c:v>1163052.3406609427</c:v>
                </c:pt>
                <c:pt idx="5508">
                  <c:v>1163427.9543615412</c:v>
                </c:pt>
                <c:pt idx="5509">
                  <c:v>1163427.9543615412</c:v>
                </c:pt>
                <c:pt idx="5510">
                  <c:v>1163052.3406609427</c:v>
                </c:pt>
                <c:pt idx="5511">
                  <c:v>1163427.9543615412</c:v>
                </c:pt>
                <c:pt idx="5512">
                  <c:v>1163052.3406609427</c:v>
                </c:pt>
                <c:pt idx="5513">
                  <c:v>1163052.3406609427</c:v>
                </c:pt>
                <c:pt idx="5514">
                  <c:v>1162301.2302431744</c:v>
                </c:pt>
                <c:pt idx="5515">
                  <c:v>1162301.2302431744</c:v>
                </c:pt>
                <c:pt idx="5516">
                  <c:v>1161925.7335271686</c:v>
                </c:pt>
                <c:pt idx="5517">
                  <c:v>1161174.8570844065</c:v>
                </c:pt>
                <c:pt idx="5518">
                  <c:v>1160799.4773553219</c:v>
                </c:pt>
                <c:pt idx="5519">
                  <c:v>1158548.0178857688</c:v>
                </c:pt>
                <c:pt idx="5520">
                  <c:v>1156672.8740348481</c:v>
                </c:pt>
                <c:pt idx="5521">
                  <c:v>1155173.4608737752</c:v>
                </c:pt>
                <c:pt idx="5522">
                  <c:v>1152925.5109955557</c:v>
                </c:pt>
                <c:pt idx="5523">
                  <c:v>1151053.2918060198</c:v>
                </c:pt>
                <c:pt idx="5524">
                  <c:v>1149182.0475040004</c:v>
                </c:pt>
                <c:pt idx="5525">
                  <c:v>1147685.7539778575</c:v>
                </c:pt>
                <c:pt idx="5526">
                  <c:v>1146563.9432880562</c:v>
                </c:pt>
                <c:pt idx="5527">
                  <c:v>1145442.4835555255</c:v>
                </c:pt>
                <c:pt idx="5528">
                  <c:v>1143947.7498503402</c:v>
                </c:pt>
                <c:pt idx="5529">
                  <c:v>1143200.6169692613</c:v>
                </c:pt>
                <c:pt idx="5530">
                  <c:v>1141333.4671908524</c:v>
                </c:pt>
                <c:pt idx="5531">
                  <c:v>1139467.2922976315</c:v>
                </c:pt>
                <c:pt idx="5532">
                  <c:v>1137602.092291927</c:v>
                </c:pt>
                <c:pt idx="5533">
                  <c:v>1135365.1391353924</c:v>
                </c:pt>
                <c:pt idx="5534">
                  <c:v>1133129.5898149256</c:v>
                </c:pt>
                <c:pt idx="5535">
                  <c:v>1130523.2232343405</c:v>
                </c:pt>
                <c:pt idx="5536">
                  <c:v>1127918.7674319837</c:v>
                </c:pt>
                <c:pt idx="5537">
                  <c:v>1124944.5862439461</c:v>
                </c:pt>
                <c:pt idx="5538">
                  <c:v>1123086.9903508574</c:v>
                </c:pt>
                <c:pt idx="5539">
                  <c:v>1121972.9007629212</c:v>
                </c:pt>
                <c:pt idx="5540">
                  <c:v>1123086.9903508574</c:v>
                </c:pt>
                <c:pt idx="5541">
                  <c:v>1127546.8582985923</c:v>
                </c:pt>
                <c:pt idx="5542">
                  <c:v>1131267.704423517</c:v>
                </c:pt>
                <c:pt idx="5543">
                  <c:v>1136483.4402338602</c:v>
                </c:pt>
                <c:pt idx="5544">
                  <c:v>1142453.6400730722</c:v>
                </c:pt>
                <c:pt idx="5545">
                  <c:v>1145068.7416375149</c:v>
                </c:pt>
                <c:pt idx="5546">
                  <c:v>1146190.0843819603</c:v>
                </c:pt>
                <c:pt idx="5547">
                  <c:v>1146937.8411897924</c:v>
                </c:pt>
                <c:pt idx="5548">
                  <c:v>1147685.7539778575</c:v>
                </c:pt>
                <c:pt idx="5549">
                  <c:v>1149930.4282374214</c:v>
                </c:pt>
                <c:pt idx="5550">
                  <c:v>1155173.4608737752</c:v>
                </c:pt>
                <c:pt idx="5551">
                  <c:v>1164930.7991249952</c:v>
                </c:pt>
                <c:pt idx="5552">
                  <c:v>1179616.2332501262</c:v>
                </c:pt>
                <c:pt idx="5553">
                  <c:v>1193982.1681473404</c:v>
                </c:pt>
                <c:pt idx="5554">
                  <c:v>1205743.4522651602</c:v>
                </c:pt>
                <c:pt idx="5555">
                  <c:v>1216017.6847816911</c:v>
                </c:pt>
                <c:pt idx="5556">
                  <c:v>1225174.2011331953</c:v>
                </c:pt>
                <c:pt idx="5557">
                  <c:v>1230525.8751311339</c:v>
                </c:pt>
                <c:pt idx="5558">
                  <c:v>1239334.5035554375</c:v>
                </c:pt>
                <c:pt idx="5559">
                  <c:v>1243938.4987368248</c:v>
                </c:pt>
                <c:pt idx="5560">
                  <c:v>1242786.9735041168</c:v>
                </c:pt>
                <c:pt idx="5561">
                  <c:v>1237034.6117194276</c:v>
                </c:pt>
                <c:pt idx="5562">
                  <c:v>1231291.0239165649</c:v>
                </c:pt>
                <c:pt idx="5563">
                  <c:v>1226702.4709389079</c:v>
                </c:pt>
                <c:pt idx="5564">
                  <c:v>1222119.5333078504</c:v>
                </c:pt>
                <c:pt idx="5565">
                  <c:v>1217542.2110233922</c:v>
                </c:pt>
                <c:pt idx="5566">
                  <c:v>1214112.9043803085</c:v>
                </c:pt>
                <c:pt idx="5567">
                  <c:v>1213732.0652860217</c:v>
                </c:pt>
                <c:pt idx="5568">
                  <c:v>1214493.7824702356</c:v>
                </c:pt>
                <c:pt idx="5569">
                  <c:v>1221737.8753086086</c:v>
                </c:pt>
                <c:pt idx="5570">
                  <c:v>1222501.2303027324</c:v>
                </c:pt>
                <c:pt idx="5571">
                  <c:v>1220974.6762970462</c:v>
                </c:pt>
                <c:pt idx="5572">
                  <c:v>1220211.6332668811</c:v>
                </c:pt>
                <c:pt idx="5573">
                  <c:v>1226702.4709389079</c:v>
                </c:pt>
                <c:pt idx="5574">
                  <c:v>1238184.3821587972</c:v>
                </c:pt>
                <c:pt idx="5575">
                  <c:v>1242019.4849907421</c:v>
                </c:pt>
                <c:pt idx="5576">
                  <c:v>1243170.7762531005</c:v>
                </c:pt>
                <c:pt idx="5577">
                  <c:v>1245090.3749302961</c:v>
                </c:pt>
                <c:pt idx="5578">
                  <c:v>1241252.1524599288</c:v>
                </c:pt>
                <c:pt idx="5579">
                  <c:v>1235119.1075658426</c:v>
                </c:pt>
                <c:pt idx="5580">
                  <c:v>1235885.1922419854</c:v>
                </c:pt>
                <c:pt idx="5581">
                  <c:v>1242786.9735041168</c:v>
                </c:pt>
                <c:pt idx="5582">
                  <c:v>1253548.1907671783</c:v>
                </c:pt>
                <c:pt idx="5583">
                  <c:v>1264339.9804737419</c:v>
                </c:pt>
                <c:pt idx="5584">
                  <c:v>1272453.8859224413</c:v>
                </c:pt>
                <c:pt idx="5585">
                  <c:v>1275936.538358219</c:v>
                </c:pt>
                <c:pt idx="5586">
                  <c:v>1276323.6947183032</c:v>
                </c:pt>
                <c:pt idx="5587">
                  <c:v>1275162.3426272999</c:v>
                </c:pt>
                <c:pt idx="5588">
                  <c:v>1274001.3414947316</c:v>
                </c:pt>
                <c:pt idx="5589">
                  <c:v>1275549.4209961034</c:v>
                </c:pt>
                <c:pt idx="5590">
                  <c:v>1279422.3494280595</c:v>
                </c:pt>
                <c:pt idx="5591">
                  <c:v>1286791.6567006614</c:v>
                </c:pt>
                <c:pt idx="5592">
                  <c:v>1294564.0304801054</c:v>
                </c:pt>
                <c:pt idx="5593">
                  <c:v>1300013.9730481897</c:v>
                </c:pt>
                <c:pt idx="5594">
                  <c:v>1303911.468621809</c:v>
                </c:pt>
                <c:pt idx="5595">
                  <c:v>1309765.0236345362</c:v>
                </c:pt>
                <c:pt idx="5596">
                  <c:v>1319148.9615291357</c:v>
                </c:pt>
                <c:pt idx="5597">
                  <c:v>1333659.8721670453</c:v>
                </c:pt>
                <c:pt idx="5598">
                  <c:v>1356514.1375595704</c:v>
                </c:pt>
                <c:pt idx="5599">
                  <c:v>1381089.6223131567</c:v>
                </c:pt>
                <c:pt idx="5600">
                  <c:v>1399819.3121503573</c:v>
                </c:pt>
                <c:pt idx="5601">
                  <c:v>1409016.2963978946</c:v>
                </c:pt>
                <c:pt idx="5602">
                  <c:v>1413422.146232333</c:v>
                </c:pt>
                <c:pt idx="5603">
                  <c:v>1420641.8965070043</c:v>
                </c:pt>
                <c:pt idx="5604">
                  <c:v>1425864.0181797091</c:v>
                </c:pt>
                <c:pt idx="5605">
                  <c:v>1438746.5482624248</c:v>
                </c:pt>
                <c:pt idx="5606">
                  <c:v>1449647.2429053392</c:v>
                </c:pt>
                <c:pt idx="5607">
                  <c:v>1457740.159399109</c:v>
                </c:pt>
                <c:pt idx="5608">
                  <c:v>1464631.402491359</c:v>
                </c:pt>
                <c:pt idx="5609">
                  <c:v>1473972.7869408671</c:v>
                </c:pt>
                <c:pt idx="5610">
                  <c:v>1485372.7499046363</c:v>
                </c:pt>
                <c:pt idx="5611">
                  <c:v>1498847.6694701239</c:v>
                </c:pt>
                <c:pt idx="5612">
                  <c:v>1513596.014091745</c:v>
                </c:pt>
                <c:pt idx="5613">
                  <c:v>1530042.3367752228</c:v>
                </c:pt>
                <c:pt idx="5614">
                  <c:v>1543657.5230269227</c:v>
                </c:pt>
                <c:pt idx="5615">
                  <c:v>1556900.6831594743</c:v>
                </c:pt>
                <c:pt idx="5616">
                  <c:v>1564782.7027901076</c:v>
                </c:pt>
                <c:pt idx="5617">
                  <c:v>1565613.2079695817</c:v>
                </c:pt>
                <c:pt idx="5618">
                  <c:v>1565613.2079695817</c:v>
                </c:pt>
                <c:pt idx="5619">
                  <c:v>1565197.9358808603</c:v>
                </c:pt>
                <c:pt idx="5620">
                  <c:v>1564782.7027901076</c:v>
                </c:pt>
                <c:pt idx="5621">
                  <c:v>1562707.122254651</c:v>
                </c:pt>
                <c:pt idx="5622">
                  <c:v>1556071.8157864176</c:v>
                </c:pt>
                <c:pt idx="5623">
                  <c:v>1546964.569495758</c:v>
                </c:pt>
                <c:pt idx="5624">
                  <c:v>1539114.4091601018</c:v>
                </c:pt>
                <c:pt idx="5625">
                  <c:v>1530042.3367752228</c:v>
                </c:pt>
                <c:pt idx="5626">
                  <c:v>1522633.770465618</c:v>
                </c:pt>
                <c:pt idx="5627">
                  <c:v>1521811.3763409201</c:v>
                </c:pt>
                <c:pt idx="5628">
                  <c:v>1519756.0734499712</c:v>
                </c:pt>
                <c:pt idx="5629">
                  <c:v>1515648.3923236374</c:v>
                </c:pt>
                <c:pt idx="5630">
                  <c:v>1510314.2366826069</c:v>
                </c:pt>
                <c:pt idx="5631">
                  <c:v>1504167.6307620946</c:v>
                </c:pt>
                <c:pt idx="5632">
                  <c:v>1498029.7988187522</c:v>
                </c:pt>
                <c:pt idx="5633">
                  <c:v>1493125.8505291771</c:v>
                </c:pt>
                <c:pt idx="5634">
                  <c:v>1487819.5766475983</c:v>
                </c:pt>
                <c:pt idx="5635">
                  <c:v>1484149.8629702255</c:v>
                </c:pt>
                <c:pt idx="5636">
                  <c:v>1486188.2028344553</c:v>
                </c:pt>
                <c:pt idx="5637">
                  <c:v>1484557.4529527221</c:v>
                </c:pt>
                <c:pt idx="5638">
                  <c:v>1483334.7999909893</c:v>
                </c:pt>
                <c:pt idx="5639">
                  <c:v>1481705.1419813652</c:v>
                </c:pt>
                <c:pt idx="5640">
                  <c:v>1479668.9468668774</c:v>
                </c:pt>
                <c:pt idx="5641">
                  <c:v>1476006.2523733359</c:v>
                </c:pt>
                <c:pt idx="5642">
                  <c:v>1473972.7869408671</c:v>
                </c:pt>
                <c:pt idx="5643">
                  <c:v>1473972.7869408671</c:v>
                </c:pt>
                <c:pt idx="5644">
                  <c:v>1474786.056127632</c:v>
                </c:pt>
                <c:pt idx="5645">
                  <c:v>1474786.056127632</c:v>
                </c:pt>
                <c:pt idx="5646">
                  <c:v>1473972.7869408671</c:v>
                </c:pt>
                <c:pt idx="5647">
                  <c:v>1473159.6737378277</c:v>
                </c:pt>
                <c:pt idx="5648">
                  <c:v>1471940.2963959146</c:v>
                </c:pt>
                <c:pt idx="5649">
                  <c:v>1471940.2963959146</c:v>
                </c:pt>
                <c:pt idx="5650">
                  <c:v>1471533.9152724482</c:v>
                </c:pt>
                <c:pt idx="5651">
                  <c:v>1471127.5731446221</c:v>
                </c:pt>
                <c:pt idx="5652">
                  <c:v>1470315.0058782194</c:v>
                </c:pt>
                <c:pt idx="5653">
                  <c:v>1469502.5945908856</c:v>
                </c:pt>
                <c:pt idx="5654">
                  <c:v>1470315.0058782194</c:v>
                </c:pt>
                <c:pt idx="5655">
                  <c:v>1483742.3119822051</c:v>
                </c:pt>
                <c:pt idx="5656">
                  <c:v>1495168.4798975475</c:v>
                </c:pt>
                <c:pt idx="5657">
                  <c:v>1492309.0717522427</c:v>
                </c:pt>
                <c:pt idx="5658">
                  <c:v>1487819.5766475983</c:v>
                </c:pt>
                <c:pt idx="5659">
                  <c:v>1481297.8249671869</c:v>
                </c:pt>
                <c:pt idx="5660">
                  <c:v>1474379.4020370115</c:v>
                </c:pt>
                <c:pt idx="5661">
                  <c:v>1467472.2487956751</c:v>
                </c:pt>
                <c:pt idx="5662">
                  <c:v>1464225.7232859265</c:v>
                </c:pt>
                <c:pt idx="5663">
                  <c:v>1462197.9121956974</c:v>
                </c:pt>
                <c:pt idx="5664">
                  <c:v>1460576.3652431779</c:v>
                </c:pt>
                <c:pt idx="5665">
                  <c:v>1458550.3089497797</c:v>
                </c:pt>
                <c:pt idx="5666">
                  <c:v>1455310.646641301</c:v>
                </c:pt>
                <c:pt idx="5667">
                  <c:v>1452477.989384206</c:v>
                </c:pt>
                <c:pt idx="5668">
                  <c:v>1450455.8326373808</c:v>
                </c:pt>
                <c:pt idx="5669">
                  <c:v>1449647.2429053392</c:v>
                </c:pt>
                <c:pt idx="5670">
                  <c:v>1448838.8091581874</c:v>
                </c:pt>
                <c:pt idx="5671">
                  <c:v>1446414.4438016228</c:v>
                </c:pt>
                <c:pt idx="5672">
                  <c:v>1441973.4200555831</c:v>
                </c:pt>
                <c:pt idx="5673">
                  <c:v>1437940.2202670462</c:v>
                </c:pt>
                <c:pt idx="5674">
                  <c:v>1433508.204476675</c:v>
                </c:pt>
                <c:pt idx="5675">
                  <c:v>1429483.1937365234</c:v>
                </c:pt>
                <c:pt idx="5676">
                  <c:v>1424658.3282470237</c:v>
                </c:pt>
                <c:pt idx="5677">
                  <c:v>1420240.4678065795</c:v>
                </c:pt>
                <c:pt idx="5678">
                  <c:v>1416228.3255695365</c:v>
                </c:pt>
                <c:pt idx="5679">
                  <c:v>1411418.9022849314</c:v>
                </c:pt>
                <c:pt idx="5680">
                  <c:v>1407015.197200235</c:v>
                </c:pt>
                <c:pt idx="5681">
                  <c:v>1402616.2105670664</c:v>
                </c:pt>
                <c:pt idx="5682">
                  <c:v>1397822.6974303834</c:v>
                </c:pt>
                <c:pt idx="5683">
                  <c:v>1393034.7996426281</c:v>
                </c:pt>
                <c:pt idx="5684">
                  <c:v>1388252.5172003079</c:v>
                </c:pt>
                <c:pt idx="5685">
                  <c:v>1384271.5713311918</c:v>
                </c:pt>
                <c:pt idx="5686">
                  <c:v>1379499.5836913586</c:v>
                </c:pt>
                <c:pt idx="5687">
                  <c:v>1374733.2113981247</c:v>
                </c:pt>
                <c:pt idx="5688">
                  <c:v>1369575.9781799279</c:v>
                </c:pt>
                <c:pt idx="5689">
                  <c:v>1364425.3351923544</c:v>
                </c:pt>
                <c:pt idx="5690">
                  <c:v>1359281.2824377324</c:v>
                </c:pt>
                <c:pt idx="5691">
                  <c:v>1354143.8199160621</c:v>
                </c:pt>
                <c:pt idx="5692">
                  <c:v>1348224.1675944533</c:v>
                </c:pt>
                <c:pt idx="5693">
                  <c:v>1343100.8994218428</c:v>
                </c:pt>
                <c:pt idx="5694">
                  <c:v>1337590.9038400277</c:v>
                </c:pt>
                <c:pt idx="5695">
                  <c:v>1332481.3230754808</c:v>
                </c:pt>
                <c:pt idx="5696">
                  <c:v>1326986.0677805264</c:v>
                </c:pt>
                <c:pt idx="5697">
                  <c:v>1321498.4555961564</c:v>
                </c:pt>
                <c:pt idx="5698">
                  <c:v>1316409.6594136208</c:v>
                </c:pt>
                <c:pt idx="5699">
                  <c:v>1310936.787512619</c:v>
                </c:pt>
                <c:pt idx="5700">
                  <c:v>1305081.4777065534</c:v>
                </c:pt>
                <c:pt idx="5701">
                  <c:v>1299624.4379645213</c:v>
                </c:pt>
                <c:pt idx="5702">
                  <c:v>1294564.0304801054</c:v>
                </c:pt>
                <c:pt idx="5703">
                  <c:v>1288733.2878157031</c:v>
                </c:pt>
                <c:pt idx="5704">
                  <c:v>1283299.1774065886</c:v>
                </c:pt>
                <c:pt idx="5705">
                  <c:v>1278260.0614451803</c:v>
                </c:pt>
                <c:pt idx="5706">
                  <c:v>1272453.8859224413</c:v>
                </c:pt>
                <c:pt idx="5707">
                  <c:v>1267042.7048462443</c:v>
                </c:pt>
                <c:pt idx="5708">
                  <c:v>1261639.1668806318</c:v>
                </c:pt>
                <c:pt idx="5709">
                  <c:v>1256243.2720279321</c:v>
                </c:pt>
                <c:pt idx="5710">
                  <c:v>1251239.6419385914</c:v>
                </c:pt>
                <c:pt idx="5711">
                  <c:v>1246626.755790785</c:v>
                </c:pt>
                <c:pt idx="5712">
                  <c:v>1240868.5446879826</c:v>
                </c:pt>
                <c:pt idx="5713">
                  <c:v>1235502.1304055117</c:v>
                </c:pt>
                <c:pt idx="5714">
                  <c:v>1230143.3592324611</c:v>
                </c:pt>
                <c:pt idx="5715">
                  <c:v>1225174.2011331953</c:v>
                </c:pt>
                <c:pt idx="5716">
                  <c:v>1219448.7462216057</c:v>
                </c:pt>
                <c:pt idx="5717">
                  <c:v>1213732.0652860217</c:v>
                </c:pt>
                <c:pt idx="5718">
                  <c:v>1208404.412495438</c:v>
                </c:pt>
                <c:pt idx="5719">
                  <c:v>1203084.4028131105</c:v>
                </c:pt>
                <c:pt idx="5720">
                  <c:v>1197772.0362425316</c:v>
                </c:pt>
                <c:pt idx="5721">
                  <c:v>1191710.1190739777</c:v>
                </c:pt>
                <c:pt idx="5722">
                  <c:v>1186036.1381713301</c:v>
                </c:pt>
                <c:pt idx="5723">
                  <c:v>1180748.3387447428</c:v>
                </c:pt>
                <c:pt idx="5724">
                  <c:v>1175091.3208688144</c:v>
                </c:pt>
                <c:pt idx="5725">
                  <c:v>1169819.3536011968</c:v>
                </c:pt>
                <c:pt idx="5726">
                  <c:v>1164555.0294406712</c:v>
                </c:pt>
                <c:pt idx="5727">
                  <c:v>1158172.9111238383</c:v>
                </c:pt>
                <c:pt idx="5728">
                  <c:v>1152925.5109955557</c:v>
                </c:pt>
                <c:pt idx="5729">
                  <c:v>1147311.7780883331</c:v>
                </c:pt>
                <c:pt idx="5730">
                  <c:v>1141333.4671908524</c:v>
                </c:pt>
                <c:pt idx="5731">
                  <c:v>1136483.4402338602</c:v>
                </c:pt>
                <c:pt idx="5732">
                  <c:v>1130523.2232343405</c:v>
                </c:pt>
                <c:pt idx="5733">
                  <c:v>1125316.2224055268</c:v>
                </c:pt>
                <c:pt idx="5734">
                  <c:v>1120487.9939148668</c:v>
                </c:pt>
                <c:pt idx="5735">
                  <c:v>1114925.1500854734</c:v>
                </c:pt>
                <c:pt idx="5736">
                  <c:v>1110111.1159403808</c:v>
                </c:pt>
                <c:pt idx="5737">
                  <c:v>1104564.6502077579</c:v>
                </c:pt>
                <c:pt idx="5738">
                  <c:v>1099026.9584511407</c:v>
                </c:pt>
                <c:pt idx="5739">
                  <c:v>1092761.5145617165</c:v>
                </c:pt>
                <c:pt idx="5740">
                  <c:v>1087610.1992570329</c:v>
                </c:pt>
                <c:pt idx="5741">
                  <c:v>1082099.4143735152</c:v>
                </c:pt>
                <c:pt idx="5742">
                  <c:v>1076230.9147045016</c:v>
                </c:pt>
                <c:pt idx="5743">
                  <c:v>1072934.2706291936</c:v>
                </c:pt>
                <c:pt idx="5744">
                  <c:v>1069640.7851891126</c:v>
                </c:pt>
                <c:pt idx="5745">
                  <c:v>1065254.3846948538</c:v>
                </c:pt>
                <c:pt idx="5746">
                  <c:v>1060144.0146274399</c:v>
                </c:pt>
                <c:pt idx="5747">
                  <c:v>1055405.514696613</c:v>
                </c:pt>
                <c:pt idx="5748">
                  <c:v>1050673.6049975734</c:v>
                </c:pt>
                <c:pt idx="5749">
                  <c:v>1045948.2855338138</c:v>
                </c:pt>
                <c:pt idx="5750">
                  <c:v>1040866.8501011562</c:v>
                </c:pt>
                <c:pt idx="5751">
                  <c:v>1035793.0577779189</c:v>
                </c:pt>
                <c:pt idx="5752">
                  <c:v>1030726.9085652661</c:v>
                </c:pt>
                <c:pt idx="5753">
                  <c:v>1025668.402465526</c:v>
                </c:pt>
                <c:pt idx="5754">
                  <c:v>1020257.0560120512</c:v>
                </c:pt>
                <c:pt idx="5755">
                  <c:v>1014854.4835404027</c:v>
                </c:pt>
                <c:pt idx="5756">
                  <c:v>1009460.6850447599</c:v>
                </c:pt>
                <c:pt idx="5757">
                  <c:v>1004075.6605321076</c:v>
                </c:pt>
                <c:pt idx="5758">
                  <c:v>999057.55373183638</c:v>
                </c:pt>
                <c:pt idx="5759">
                  <c:v>994404.72683403641</c:v>
                </c:pt>
                <c:pt idx="5760">
                  <c:v>989401.36032062583</c:v>
                </c:pt>
                <c:pt idx="5761">
                  <c:v>984762.22083088942</c:v>
                </c:pt>
                <c:pt idx="5762">
                  <c:v>979773.59459968284</c:v>
                </c:pt>
                <c:pt idx="5763">
                  <c:v>974792.61148022488</c:v>
                </c:pt>
                <c:pt idx="5764">
                  <c:v>969819.27147367969</c:v>
                </c:pt>
                <c:pt idx="5765">
                  <c:v>964499.17440535501</c:v>
                </c:pt>
                <c:pt idx="5766">
                  <c:v>959895.52078768611</c:v>
                </c:pt>
                <c:pt idx="5767">
                  <c:v>954591.80181729607</c:v>
                </c:pt>
                <c:pt idx="5768">
                  <c:v>950355.14390445314</c:v>
                </c:pt>
                <c:pt idx="5769">
                  <c:v>945419.47351419367</c:v>
                </c:pt>
                <c:pt idx="5770">
                  <c:v>940491.44623335451</c:v>
                </c:pt>
                <c:pt idx="5771">
                  <c:v>935571.06206659228</c:v>
                </c:pt>
                <c:pt idx="5772">
                  <c:v>930658.3210080862</c:v>
                </c:pt>
                <c:pt idx="5773">
                  <c:v>926103.33373071626</c:v>
                </c:pt>
                <c:pt idx="5774">
                  <c:v>921205.3329590708</c:v>
                </c:pt>
                <c:pt idx="5775">
                  <c:v>917013.12987483107</c:v>
                </c:pt>
                <c:pt idx="5776">
                  <c:v>912129.32345108129</c:v>
                </c:pt>
                <c:pt idx="5777">
                  <c:v>906905.15522495843</c:v>
                </c:pt>
                <c:pt idx="5778">
                  <c:v>902037.18096017838</c:v>
                </c:pt>
                <c:pt idx="5779">
                  <c:v>897523.76284683123</c:v>
                </c:pt>
                <c:pt idx="5780">
                  <c:v>894056.38723867014</c:v>
                </c:pt>
                <c:pt idx="5781">
                  <c:v>889900.68390849046</c:v>
                </c:pt>
                <c:pt idx="5782">
                  <c:v>886096.2221166119</c:v>
                </c:pt>
                <c:pt idx="5783">
                  <c:v>881951.28153427504</c:v>
                </c:pt>
                <c:pt idx="5784">
                  <c:v>877467.26599987596</c:v>
                </c:pt>
                <c:pt idx="5785">
                  <c:v>873334.02405725792</c:v>
                </c:pt>
                <c:pt idx="5786">
                  <c:v>868862.68204892986</c:v>
                </c:pt>
                <c:pt idx="5787">
                  <c:v>864054.76079671644</c:v>
                </c:pt>
                <c:pt idx="5788">
                  <c:v>859939.76873229258</c:v>
                </c:pt>
                <c:pt idx="5789">
                  <c:v>855146.04182913899</c:v>
                </c:pt>
                <c:pt idx="5790">
                  <c:v>851043.21634862572</c:v>
                </c:pt>
                <c:pt idx="5791">
                  <c:v>846604.82550854795</c:v>
                </c:pt>
                <c:pt idx="5792">
                  <c:v>842173.02490142174</c:v>
                </c:pt>
                <c:pt idx="5793">
                  <c:v>838087.98135141842</c:v>
                </c:pt>
                <c:pt idx="5794">
                  <c:v>833329.19438485987</c:v>
                </c:pt>
                <c:pt idx="5795">
                  <c:v>831970.94480274245</c:v>
                </c:pt>
                <c:pt idx="5796">
                  <c:v>831970.94480274245</c:v>
                </c:pt>
                <c:pt idx="5797">
                  <c:v>831292.05398377962</c:v>
                </c:pt>
                <c:pt idx="5798">
                  <c:v>830952.66706775874</c:v>
                </c:pt>
                <c:pt idx="5799">
                  <c:v>830613.31914854236</c:v>
                </c:pt>
                <c:pt idx="5800">
                  <c:v>830274.01022263803</c:v>
                </c:pt>
                <c:pt idx="5801">
                  <c:v>829934.7402935382</c:v>
                </c:pt>
                <c:pt idx="5802">
                  <c:v>830274.01022263803</c:v>
                </c:pt>
                <c:pt idx="5803">
                  <c:v>832649.99160193838</c:v>
                </c:pt>
                <c:pt idx="5804">
                  <c:v>834348.29102479853</c:v>
                </c:pt>
                <c:pt idx="5805">
                  <c:v>834008.55314917862</c:v>
                </c:pt>
                <c:pt idx="5806">
                  <c:v>834348.29102479853</c:v>
                </c:pt>
                <c:pt idx="5807">
                  <c:v>834008.55314917862</c:v>
                </c:pt>
                <c:pt idx="5808">
                  <c:v>833668.85426919907</c:v>
                </c:pt>
                <c:pt idx="5809">
                  <c:v>833329.19438485987</c:v>
                </c:pt>
                <c:pt idx="5810">
                  <c:v>833668.85426919907</c:v>
                </c:pt>
                <c:pt idx="5811">
                  <c:v>833668.85426919907</c:v>
                </c:pt>
                <c:pt idx="5812">
                  <c:v>834008.55314917862</c:v>
                </c:pt>
                <c:pt idx="5813">
                  <c:v>833668.85426919907</c:v>
                </c:pt>
                <c:pt idx="5814">
                  <c:v>833329.19438485987</c:v>
                </c:pt>
                <c:pt idx="5815">
                  <c:v>833668.85426919907</c:v>
                </c:pt>
                <c:pt idx="5816">
                  <c:v>834008.55314917862</c:v>
                </c:pt>
                <c:pt idx="5817">
                  <c:v>834008.55314917862</c:v>
                </c:pt>
                <c:pt idx="5818">
                  <c:v>833668.85426919907</c:v>
                </c:pt>
                <c:pt idx="5819">
                  <c:v>834348.29102479853</c:v>
                </c:pt>
                <c:pt idx="5820">
                  <c:v>835367.73862200789</c:v>
                </c:pt>
                <c:pt idx="5821">
                  <c:v>835367.73862200789</c:v>
                </c:pt>
                <c:pt idx="5822">
                  <c:v>835707.63247902505</c:v>
                </c:pt>
                <c:pt idx="5823">
                  <c:v>835707.63247902505</c:v>
                </c:pt>
                <c:pt idx="5824">
                  <c:v>835707.63247902505</c:v>
                </c:pt>
                <c:pt idx="5825">
                  <c:v>835707.63247902505</c:v>
                </c:pt>
                <c:pt idx="5826">
                  <c:v>836047.56533168256</c:v>
                </c:pt>
                <c:pt idx="5827">
                  <c:v>836047.56533168256</c:v>
                </c:pt>
                <c:pt idx="5828">
                  <c:v>836387.53717998043</c:v>
                </c:pt>
                <c:pt idx="5829">
                  <c:v>836727.54802159034</c:v>
                </c:pt>
                <c:pt idx="5830">
                  <c:v>836727.54802159034</c:v>
                </c:pt>
                <c:pt idx="5831">
                  <c:v>837067.59786116891</c:v>
                </c:pt>
                <c:pt idx="5832">
                  <c:v>838087.98135141842</c:v>
                </c:pt>
                <c:pt idx="5833">
                  <c:v>838087.98135141842</c:v>
                </c:pt>
                <c:pt idx="5834">
                  <c:v>838428.18717239425</c:v>
                </c:pt>
                <c:pt idx="5835">
                  <c:v>838768.43198668212</c:v>
                </c:pt>
                <c:pt idx="5836">
                  <c:v>839108.71579777449</c:v>
                </c:pt>
                <c:pt idx="5837">
                  <c:v>839449.03860683553</c:v>
                </c:pt>
                <c:pt idx="5838">
                  <c:v>839789.40040920861</c:v>
                </c:pt>
                <c:pt idx="5839">
                  <c:v>839789.40040920861</c:v>
                </c:pt>
                <c:pt idx="5840">
                  <c:v>839789.40040920861</c:v>
                </c:pt>
                <c:pt idx="5841">
                  <c:v>839789.40040920861</c:v>
                </c:pt>
                <c:pt idx="5842">
                  <c:v>839789.40040920861</c:v>
                </c:pt>
                <c:pt idx="5843">
                  <c:v>839449.03860683553</c:v>
                </c:pt>
                <c:pt idx="5844">
                  <c:v>839789.40040920861</c:v>
                </c:pt>
                <c:pt idx="5845">
                  <c:v>839789.40040920861</c:v>
                </c:pt>
                <c:pt idx="5846">
                  <c:v>839789.40040920861</c:v>
                </c:pt>
                <c:pt idx="5847">
                  <c:v>840129.8012083862</c:v>
                </c:pt>
                <c:pt idx="5848">
                  <c:v>840129.8012083862</c:v>
                </c:pt>
                <c:pt idx="5849">
                  <c:v>840129.8012083862</c:v>
                </c:pt>
                <c:pt idx="5850">
                  <c:v>840129.8012083862</c:v>
                </c:pt>
                <c:pt idx="5851">
                  <c:v>840129.8012083862</c:v>
                </c:pt>
                <c:pt idx="5852">
                  <c:v>840129.8012083862</c:v>
                </c:pt>
                <c:pt idx="5853">
                  <c:v>841151.23757394031</c:v>
                </c:pt>
                <c:pt idx="5854">
                  <c:v>841151.23757394031</c:v>
                </c:pt>
                <c:pt idx="5855">
                  <c:v>843876.78368599154</c:v>
                </c:pt>
                <c:pt idx="5856">
                  <c:v>844899.50690418482</c:v>
                </c:pt>
                <c:pt idx="5857">
                  <c:v>845581.51735924184</c:v>
                </c:pt>
                <c:pt idx="5858">
                  <c:v>845922.58107964881</c:v>
                </c:pt>
                <c:pt idx="5859">
                  <c:v>845922.58107964881</c:v>
                </c:pt>
                <c:pt idx="5860">
                  <c:v>846604.82550854795</c:v>
                </c:pt>
                <c:pt idx="5861">
                  <c:v>846946.00621471182</c:v>
                </c:pt>
                <c:pt idx="5862">
                  <c:v>847287.22591768019</c:v>
                </c:pt>
                <c:pt idx="5863">
                  <c:v>847287.22591768019</c:v>
                </c:pt>
                <c:pt idx="5864">
                  <c:v>847287.22591768019</c:v>
                </c:pt>
                <c:pt idx="5865">
                  <c:v>847628.48461628892</c:v>
                </c:pt>
                <c:pt idx="5866">
                  <c:v>847969.78231053799</c:v>
                </c:pt>
                <c:pt idx="5867">
                  <c:v>847969.78231053799</c:v>
                </c:pt>
                <c:pt idx="5868">
                  <c:v>848311.11899926327</c:v>
                </c:pt>
                <c:pt idx="5869">
                  <c:v>848652.49468479306</c:v>
                </c:pt>
                <c:pt idx="5870">
                  <c:v>848993.90936479904</c:v>
                </c:pt>
                <c:pt idx="5871">
                  <c:v>848993.90936479904</c:v>
                </c:pt>
                <c:pt idx="5872">
                  <c:v>850018.38737749495</c:v>
                </c:pt>
                <c:pt idx="5873">
                  <c:v>859597.10619645193</c:v>
                </c:pt>
                <c:pt idx="5874">
                  <c:v>880225.88026360609</c:v>
                </c:pt>
                <c:pt idx="5875">
                  <c:v>886096.2221166119</c:v>
                </c:pt>
                <c:pt idx="5876">
                  <c:v>888516.69731899165</c:v>
                </c:pt>
                <c:pt idx="5877">
                  <c:v>891285.29442357831</c:v>
                </c:pt>
                <c:pt idx="5878">
                  <c:v>891631.54454086907</c:v>
                </c:pt>
                <c:pt idx="5879">
                  <c:v>888516.69731899165</c:v>
                </c:pt>
                <c:pt idx="5880">
                  <c:v>885405.00873001292</c:v>
                </c:pt>
                <c:pt idx="5881">
                  <c:v>882641.71500923112</c:v>
                </c:pt>
                <c:pt idx="5882">
                  <c:v>880915.9237856511</c:v>
                </c:pt>
                <c:pt idx="5883">
                  <c:v>902037.18096017838</c:v>
                </c:pt>
                <c:pt idx="5884">
                  <c:v>1007305.6223627646</c:v>
                </c:pt>
                <c:pt idx="5885">
                  <c:v>1070738.2627087645</c:v>
                </c:pt>
                <c:pt idx="5886">
                  <c:v>1094971.5608498082</c:v>
                </c:pt>
                <c:pt idx="5887">
                  <c:v>1109371.0802367423</c:v>
                </c:pt>
                <c:pt idx="5888">
                  <c:v>1123829.9117214046</c:v>
                </c:pt>
                <c:pt idx="5889">
                  <c:v>1149182.0475040004</c:v>
                </c:pt>
                <c:pt idx="5890">
                  <c:v>1167562.2787838802</c:v>
                </c:pt>
                <c:pt idx="5891">
                  <c:v>1182258.3586710971</c:v>
                </c:pt>
                <c:pt idx="5892">
                  <c:v>1191710.1190739777</c:v>
                </c:pt>
                <c:pt idx="5893">
                  <c:v>1192467.3127837013</c:v>
                </c:pt>
                <c:pt idx="5894">
                  <c:v>1190953.0813444871</c:v>
                </c:pt>
                <c:pt idx="5895">
                  <c:v>1187548.341845395</c:v>
                </c:pt>
                <c:pt idx="5896">
                  <c:v>1184146.7609780375</c:v>
                </c:pt>
                <c:pt idx="5897">
                  <c:v>1181503.2707178034</c:v>
                </c:pt>
                <c:pt idx="5898">
                  <c:v>1178484.478717437</c:v>
                </c:pt>
                <c:pt idx="5899">
                  <c:v>1175468.1824264117</c:v>
                </c:pt>
                <c:pt idx="5900">
                  <c:v>1172454.3818447273</c:v>
                </c:pt>
                <c:pt idx="5901">
                  <c:v>1171324.8500530608</c:v>
                </c:pt>
                <c:pt idx="5902">
                  <c:v>1176222.022526199</c:v>
                </c:pt>
                <c:pt idx="5903">
                  <c:v>1178484.478717437</c:v>
                </c:pt>
                <c:pt idx="5904">
                  <c:v>1179238.9427428134</c:v>
                </c:pt>
                <c:pt idx="5905">
                  <c:v>1178861.6912334692</c:v>
                </c:pt>
                <c:pt idx="5906">
                  <c:v>1181880.7951954659</c:v>
                </c:pt>
                <c:pt idx="5907">
                  <c:v>1186036.1381713301</c:v>
                </c:pt>
                <c:pt idx="5908">
                  <c:v>1191331.5807108302</c:v>
                </c:pt>
                <c:pt idx="5909">
                  <c:v>1220974.6762970462</c:v>
                </c:pt>
                <c:pt idx="5910">
                  <c:v>1234353.178871097</c:v>
                </c:pt>
                <c:pt idx="5911">
                  <c:v>1239717.9553459864</c:v>
                </c:pt>
                <c:pt idx="5912">
                  <c:v>1244706.3772042748</c:v>
                </c:pt>
                <c:pt idx="5913">
                  <c:v>1253163.3351405617</c:v>
                </c:pt>
                <c:pt idx="5914">
                  <c:v>1257784.1763629112</c:v>
                </c:pt>
                <c:pt idx="5915">
                  <c:v>1258554.8625024967</c:v>
                </c:pt>
                <c:pt idx="5916">
                  <c:v>1254318.0190084968</c:v>
                </c:pt>
                <c:pt idx="5917">
                  <c:v>1249316.9236241374</c:v>
                </c:pt>
                <c:pt idx="5918">
                  <c:v>1243938.4987368248</c:v>
                </c:pt>
                <c:pt idx="5919">
                  <c:v>1238567.7169635892</c:v>
                </c:pt>
                <c:pt idx="5920">
                  <c:v>1235502.1304055117</c:v>
                </c:pt>
                <c:pt idx="5921">
                  <c:v>1230908.4300266113</c:v>
                </c:pt>
                <c:pt idx="5922">
                  <c:v>1224792.2311699949</c:v>
                </c:pt>
                <c:pt idx="5923">
                  <c:v>1218686.0151553992</c:v>
                </c:pt>
                <c:pt idx="5924">
                  <c:v>1212970.5040855333</c:v>
                </c:pt>
                <c:pt idx="5925">
                  <c:v>1206503.5316371359</c:v>
                </c:pt>
                <c:pt idx="5926">
                  <c:v>1200427.2641381249</c:v>
                </c:pt>
                <c:pt idx="5927">
                  <c:v>1193982.1681473404</c:v>
                </c:pt>
                <c:pt idx="5928">
                  <c:v>1189061.1694462132</c:v>
                </c:pt>
                <c:pt idx="5929">
                  <c:v>1185658.1847427879</c:v>
                </c:pt>
                <c:pt idx="5930">
                  <c:v>1183769.0025253687</c:v>
                </c:pt>
                <c:pt idx="5931">
                  <c:v>1181880.7951954659</c:v>
                </c:pt>
                <c:pt idx="5932">
                  <c:v>1189817.8172204643</c:v>
                </c:pt>
                <c:pt idx="5933">
                  <c:v>1195118.7191228382</c:v>
                </c:pt>
                <c:pt idx="5934">
                  <c:v>1198151.2375269085</c:v>
                </c:pt>
                <c:pt idx="5935">
                  <c:v>1201945.395123912</c:v>
                </c:pt>
                <c:pt idx="5936">
                  <c:v>1206503.5316371359</c:v>
                </c:pt>
                <c:pt idx="5937">
                  <c:v>1210686.7563724518</c:v>
                </c:pt>
                <c:pt idx="5938">
                  <c:v>1215255.6556358468</c:v>
                </c:pt>
                <c:pt idx="5939">
                  <c:v>1218686.0151553992</c:v>
                </c:pt>
                <c:pt idx="5940">
                  <c:v>1223646.5552565642</c:v>
                </c:pt>
                <c:pt idx="5941">
                  <c:v>1233204.5782974456</c:v>
                </c:pt>
                <c:pt idx="5942">
                  <c:v>1240868.5446879826</c:v>
                </c:pt>
                <c:pt idx="5943">
                  <c:v>1247395.1801960357</c:v>
                </c:pt>
                <c:pt idx="5944">
                  <c:v>1255088.0032288842</c:v>
                </c:pt>
                <c:pt idx="5945">
                  <c:v>1267815.2627695818</c:v>
                </c:pt>
                <c:pt idx="5946">
                  <c:v>1287568.1921595242</c:v>
                </c:pt>
                <c:pt idx="5947">
                  <c:v>1307032.2727551684</c:v>
                </c:pt>
                <c:pt idx="5948">
                  <c:v>1321890.1744240429</c:v>
                </c:pt>
                <c:pt idx="5949">
                  <c:v>1337590.9038400277</c:v>
                </c:pt>
                <c:pt idx="5950">
                  <c:v>1352959.1875337064</c:v>
                </c:pt>
                <c:pt idx="5951">
                  <c:v>1371558.7495092768</c:v>
                </c:pt>
                <c:pt idx="5952">
                  <c:v>1395029.074633494</c:v>
                </c:pt>
                <c:pt idx="5953">
                  <c:v>1415426.365067251</c:v>
                </c:pt>
                <c:pt idx="5954">
                  <c:v>1433105.5279215798</c:v>
                </c:pt>
                <c:pt idx="5955">
                  <c:v>1444798.9801387303</c:v>
                </c:pt>
                <c:pt idx="5956">
                  <c:v>1449243.006532779</c:v>
                </c:pt>
                <c:pt idx="5957">
                  <c:v>1441569.9245990254</c:v>
                </c:pt>
                <c:pt idx="5958">
                  <c:v>1428276.4509238768</c:v>
                </c:pt>
                <c:pt idx="5959">
                  <c:v>1420641.8965070043</c:v>
                </c:pt>
                <c:pt idx="5960">
                  <c:v>1409416.6332238819</c:v>
                </c:pt>
                <c:pt idx="5961">
                  <c:v>1397024.3245118763</c:v>
                </c:pt>
                <c:pt idx="5962">
                  <c:v>1383078.0479835812</c:v>
                </c:pt>
                <c:pt idx="5963">
                  <c:v>1369179.5409005135</c:v>
                </c:pt>
                <c:pt idx="5964">
                  <c:v>1356514.1375595704</c:v>
                </c:pt>
                <c:pt idx="5965">
                  <c:v>1345070.6072710454</c:v>
                </c:pt>
                <c:pt idx="5966">
                  <c:v>1336018.0232254788</c:v>
                </c:pt>
                <c:pt idx="5967">
                  <c:v>1328162.9790610168</c:v>
                </c:pt>
                <c:pt idx="5968">
                  <c:v>1319931.9702351931</c:v>
                </c:pt>
                <c:pt idx="5969">
                  <c:v>1312499.685290968</c:v>
                </c:pt>
                <c:pt idx="5970">
                  <c:v>1310155.5725990329</c:v>
                </c:pt>
                <c:pt idx="5971">
                  <c:v>1307422.5487513468</c:v>
                </c:pt>
                <c:pt idx="5972">
                  <c:v>1305861.6787404753</c:v>
                </c:pt>
                <c:pt idx="5973">
                  <c:v>1310936.787512619</c:v>
                </c:pt>
                <c:pt idx="5974">
                  <c:v>1315627.3526244331</c:v>
                </c:pt>
                <c:pt idx="5975">
                  <c:v>1315627.3526244331</c:v>
                </c:pt>
                <c:pt idx="5976">
                  <c:v>1314063.2069937419</c:v>
                </c:pt>
                <c:pt idx="5977">
                  <c:v>1313672.2680740058</c:v>
                </c:pt>
                <c:pt idx="5978">
                  <c:v>1315236.2577244639</c:v>
                </c:pt>
                <c:pt idx="5979">
                  <c:v>1319931.9702351931</c:v>
                </c:pt>
                <c:pt idx="5980">
                  <c:v>1325809.5074584708</c:v>
                </c:pt>
                <c:pt idx="5981">
                  <c:v>1330125.2777711488</c:v>
                </c:pt>
                <c:pt idx="5982">
                  <c:v>1332088.5513687972</c:v>
                </c:pt>
                <c:pt idx="5983">
                  <c:v>1332481.3230754808</c:v>
                </c:pt>
                <c:pt idx="5984">
                  <c:v>1333266.9834746048</c:v>
                </c:pt>
                <c:pt idx="5985">
                  <c:v>1331695.8186612464</c:v>
                </c:pt>
                <c:pt idx="5986">
                  <c:v>1329732.7400383074</c:v>
                </c:pt>
                <c:pt idx="5987">
                  <c:v>1332088.5513687972</c:v>
                </c:pt>
                <c:pt idx="5988">
                  <c:v>1339164.4083813298</c:v>
                </c:pt>
                <c:pt idx="5989">
                  <c:v>1347435.5435406324</c:v>
                </c:pt>
                <c:pt idx="5990">
                  <c:v>1357304.5554058626</c:v>
                </c:pt>
                <c:pt idx="5991">
                  <c:v>1365217.3128537834</c:v>
                </c:pt>
                <c:pt idx="5992">
                  <c:v>1366801.736127818</c:v>
                </c:pt>
                <c:pt idx="5993">
                  <c:v>1364425.3351923544</c:v>
                </c:pt>
                <c:pt idx="5994">
                  <c:v>1360863.3659803309</c:v>
                </c:pt>
                <c:pt idx="5995">
                  <c:v>1356514.1375595704</c:v>
                </c:pt>
                <c:pt idx="5996">
                  <c:v>1352169.6275891736</c:v>
                </c:pt>
                <c:pt idx="5997">
                  <c:v>1347829.8360691406</c:v>
                </c:pt>
                <c:pt idx="5998">
                  <c:v>1343100.8994218428</c:v>
                </c:pt>
                <c:pt idx="5999">
                  <c:v>1338770.9737545811</c:v>
                </c:pt>
                <c:pt idx="6000">
                  <c:v>1334838.7722158805</c:v>
                </c:pt>
                <c:pt idx="6001">
                  <c:v>1330125.2777711488</c:v>
                </c:pt>
                <c:pt idx="6002">
                  <c:v>1325809.5074584708</c:v>
                </c:pt>
                <c:pt idx="6003">
                  <c:v>1320715.1349249762</c:v>
                </c:pt>
                <c:pt idx="6004">
                  <c:v>1314845.201818971</c:v>
                </c:pt>
                <c:pt idx="6005">
                  <c:v>1308593.6107125599</c:v>
                </c:pt>
                <c:pt idx="6006">
                  <c:v>1301182.8122683801</c:v>
                </c:pt>
                <c:pt idx="6007">
                  <c:v>1292619.474704843</c:v>
                </c:pt>
                <c:pt idx="6008">
                  <c:v>1283687.0746791828</c:v>
                </c:pt>
                <c:pt idx="6009">
                  <c:v>1273227.5357167237</c:v>
                </c:pt>
                <c:pt idx="6010">
                  <c:v>1262024.8804078437</c:v>
                </c:pt>
                <c:pt idx="6011">
                  <c:v>1250470.4376251902</c:v>
                </c:pt>
                <c:pt idx="6012">
                  <c:v>1238567.7169635892</c:v>
                </c:pt>
                <c:pt idx="6013">
                  <c:v>1226320.3449943103</c:v>
                </c:pt>
                <c:pt idx="6014">
                  <c:v>1214493.7824702356</c:v>
                </c:pt>
                <c:pt idx="6015">
                  <c:v>1205363.4710714687</c:v>
                </c:pt>
                <c:pt idx="6016">
                  <c:v>1195876.6147517599</c:v>
                </c:pt>
                <c:pt idx="6017">
                  <c:v>1186414.1305966768</c:v>
                </c:pt>
                <c:pt idx="6018">
                  <c:v>1176222.022526199</c:v>
                </c:pt>
                <c:pt idx="6019">
                  <c:v>1167938.3604298346</c:v>
                </c:pt>
                <c:pt idx="6020">
                  <c:v>1160048.8348829094</c:v>
                </c:pt>
                <c:pt idx="6021">
                  <c:v>1151427.657653112</c:v>
                </c:pt>
                <c:pt idx="6022">
                  <c:v>1143574.1639125627</c:v>
                </c:pt>
                <c:pt idx="6023">
                  <c:v>1135737.8671725746</c:v>
                </c:pt>
                <c:pt idx="6024">
                  <c:v>1127174.9881631695</c:v>
                </c:pt>
                <c:pt idx="6025">
                  <c:v>1118632.737750886</c:v>
                </c:pt>
                <c:pt idx="6026">
                  <c:v>1109371.0802367423</c:v>
                </c:pt>
                <c:pt idx="6027">
                  <c:v>1100502.8183548711</c:v>
                </c:pt>
                <c:pt idx="6028">
                  <c:v>1091288.9302812982</c:v>
                </c:pt>
                <c:pt idx="6029">
                  <c:v>1080998.3102721162</c:v>
                </c:pt>
                <c:pt idx="6030">
                  <c:v>1071470.1093686745</c:v>
                </c:pt>
                <c:pt idx="6031">
                  <c:v>1061968.2693958748</c:v>
                </c:pt>
                <c:pt idx="6032">
                  <c:v>1054312.9506043624</c:v>
                </c:pt>
                <c:pt idx="6033">
                  <c:v>1049218.9586302266</c:v>
                </c:pt>
                <c:pt idx="6034">
                  <c:v>1043769.5915997028</c:v>
                </c:pt>
                <c:pt idx="6035">
                  <c:v>1038328.9985510055</c:v>
                </c:pt>
                <c:pt idx="6036">
                  <c:v>1035430.936506018</c:v>
                </c:pt>
                <c:pt idx="6037">
                  <c:v>1033620.9150811192</c:v>
                </c:pt>
                <c:pt idx="6038">
                  <c:v>1032173.5998603981</c:v>
                </c:pt>
                <c:pt idx="6039">
                  <c:v>1030365.333231166</c:v>
                </c:pt>
                <c:pt idx="6040">
                  <c:v>1028919.4218453486</c:v>
                </c:pt>
                <c:pt idx="6041">
                  <c:v>1026751.7246317584</c:v>
                </c:pt>
                <c:pt idx="6042">
                  <c:v>1025668.402465526</c:v>
                </c:pt>
                <c:pt idx="6043">
                  <c:v>1024946.3826627471</c:v>
                </c:pt>
                <c:pt idx="6044">
                  <c:v>1024224.5188425295</c:v>
                </c:pt>
                <c:pt idx="6045">
                  <c:v>1022781.2591497786</c:v>
                </c:pt>
                <c:pt idx="6046">
                  <c:v>1022781.2591497786</c:v>
                </c:pt>
                <c:pt idx="6047">
                  <c:v>1022059.8632760812</c:v>
                </c:pt>
                <c:pt idx="6048">
                  <c:v>1020978.0619316734</c:v>
                </c:pt>
                <c:pt idx="6049">
                  <c:v>1019896.6115457006</c:v>
                </c:pt>
                <c:pt idx="6050">
                  <c:v>1019536.2060761545</c:v>
                </c:pt>
                <c:pt idx="6051">
                  <c:v>1018455.2236343734</c:v>
                </c:pt>
                <c:pt idx="6052">
                  <c:v>1017734.7636513878</c:v>
                </c:pt>
                <c:pt idx="6053">
                  <c:v>1017014.4596521277</c:v>
                </c:pt>
                <c:pt idx="6054">
                  <c:v>1016294.3116319366</c:v>
                </c:pt>
                <c:pt idx="6055">
                  <c:v>1016294.3116319366</c:v>
                </c:pt>
                <c:pt idx="6056">
                  <c:v>1019175.8395999204</c:v>
                </c:pt>
                <c:pt idx="6057">
                  <c:v>1019896.6115457006</c:v>
                </c:pt>
                <c:pt idx="6058">
                  <c:v>1019536.2060761545</c:v>
                </c:pt>
                <c:pt idx="6059">
                  <c:v>1019175.8395999204</c:v>
                </c:pt>
                <c:pt idx="6060">
                  <c:v>1021699.2238338571</c:v>
                </c:pt>
                <c:pt idx="6061">
                  <c:v>1024224.5188425295</c:v>
                </c:pt>
                <c:pt idx="6062">
                  <c:v>1026390.5782473739</c:v>
                </c:pt>
                <c:pt idx="6063">
                  <c:v>1028919.4218453486</c:v>
                </c:pt>
                <c:pt idx="6064">
                  <c:v>1029642.2995475587</c:v>
                </c:pt>
                <c:pt idx="6065">
                  <c:v>1029642.2995475587</c:v>
                </c:pt>
                <c:pt idx="6066">
                  <c:v>1029642.2995475587</c:v>
                </c:pt>
                <c:pt idx="6067">
                  <c:v>1029280.8411980513</c:v>
                </c:pt>
                <c:pt idx="6068">
                  <c:v>1028919.4218453486</c:v>
                </c:pt>
                <c:pt idx="6069">
                  <c:v>1027835.3977599181</c:v>
                </c:pt>
                <c:pt idx="6070">
                  <c:v>1027474.1343886126</c:v>
                </c:pt>
                <c:pt idx="6071">
                  <c:v>1026390.5782473739</c:v>
                </c:pt>
                <c:pt idx="6072">
                  <c:v>1025307.3730668984</c:v>
                </c:pt>
                <c:pt idx="6073">
                  <c:v>1024585.4312554002</c:v>
                </c:pt>
                <c:pt idx="6074">
                  <c:v>1023502.8110072017</c:v>
                </c:pt>
                <c:pt idx="6075">
                  <c:v>1022781.2591497786</c:v>
                </c:pt>
                <c:pt idx="6076">
                  <c:v>1021699.2238338571</c:v>
                </c:pt>
                <c:pt idx="6077">
                  <c:v>1020617.5394740421</c:v>
                </c:pt>
                <c:pt idx="6078">
                  <c:v>1019536.2060761545</c:v>
                </c:pt>
                <c:pt idx="6079">
                  <c:v>1018815.5121193267</c:v>
                </c:pt>
                <c:pt idx="6080">
                  <c:v>1018455.2236343734</c:v>
                </c:pt>
                <c:pt idx="6081">
                  <c:v>1018094.9741450604</c:v>
                </c:pt>
                <c:pt idx="6082">
                  <c:v>1017734.7636513878</c:v>
                </c:pt>
                <c:pt idx="6083">
                  <c:v>1017014.4596521277</c:v>
                </c:pt>
                <c:pt idx="6084">
                  <c:v>1016654.366144212</c:v>
                </c:pt>
                <c:pt idx="6085">
                  <c:v>1015934.2961153015</c:v>
                </c:pt>
                <c:pt idx="6086">
                  <c:v>1015214.3820712809</c:v>
                </c:pt>
                <c:pt idx="6087">
                  <c:v>1014494.6240063291</c:v>
                </c:pt>
                <c:pt idx="6088">
                  <c:v>1014134.8034655675</c:v>
                </c:pt>
                <c:pt idx="6089">
                  <c:v>1013055.5758229457</c:v>
                </c:pt>
                <c:pt idx="6090">
                  <c:v>1012336.2857033499</c:v>
                </c:pt>
                <c:pt idx="6091">
                  <c:v>1011617.1515651513</c:v>
                </c:pt>
                <c:pt idx="6092">
                  <c:v>1010898.1734118424</c:v>
                </c:pt>
                <c:pt idx="6093">
                  <c:v>1010538.7428263202</c:v>
                </c:pt>
                <c:pt idx="6094">
                  <c:v>1009819.998643361</c:v>
                </c:pt>
                <c:pt idx="6095">
                  <c:v>1009460.6850447599</c:v>
                </c:pt>
                <c:pt idx="6096">
                  <c:v>1008382.978226291</c:v>
                </c:pt>
                <c:pt idx="6097">
                  <c:v>1008382.978226291</c:v>
                </c:pt>
                <c:pt idx="6098">
                  <c:v>1008382.978226291</c:v>
                </c:pt>
                <c:pt idx="6099">
                  <c:v>1008023.8206090871</c:v>
                </c:pt>
                <c:pt idx="6100">
                  <c:v>1007664.7019875236</c:v>
                </c:pt>
                <c:pt idx="6101">
                  <c:v>1007305.6223627646</c:v>
                </c:pt>
                <c:pt idx="6102">
                  <c:v>1007305.6223627646</c:v>
                </c:pt>
                <c:pt idx="6103">
                  <c:v>1006946.5817324817</c:v>
                </c:pt>
                <c:pt idx="6104">
                  <c:v>1006587.5801001675</c:v>
                </c:pt>
                <c:pt idx="6105">
                  <c:v>1006228.6174611654</c:v>
                </c:pt>
                <c:pt idx="6106">
                  <c:v>1006228.6174611654</c:v>
                </c:pt>
                <c:pt idx="6107">
                  <c:v>1006228.6174611654</c:v>
                </c:pt>
                <c:pt idx="6108">
                  <c:v>1006587.5801001675</c:v>
                </c:pt>
                <c:pt idx="6109">
                  <c:v>1006228.6174611654</c:v>
                </c:pt>
                <c:pt idx="6110">
                  <c:v>1006587.5801001675</c:v>
                </c:pt>
                <c:pt idx="6111">
                  <c:v>1006228.6174611654</c:v>
                </c:pt>
                <c:pt idx="6112">
                  <c:v>1006228.6174611654</c:v>
                </c:pt>
                <c:pt idx="6113">
                  <c:v>1007664.7019875236</c:v>
                </c:pt>
                <c:pt idx="6114">
                  <c:v>1009460.6850447599</c:v>
                </c:pt>
                <c:pt idx="6115">
                  <c:v>1011617.1515651513</c:v>
                </c:pt>
                <c:pt idx="6116">
                  <c:v>1013055.5758229457</c:v>
                </c:pt>
                <c:pt idx="6117">
                  <c:v>1013775.0219216105</c:v>
                </c:pt>
                <c:pt idx="6118">
                  <c:v>1014134.8034655675</c:v>
                </c:pt>
                <c:pt idx="6119">
                  <c:v>1014854.4835404027</c:v>
                </c:pt>
                <c:pt idx="6120">
                  <c:v>1015214.3820712809</c:v>
                </c:pt>
                <c:pt idx="6121">
                  <c:v>1015934.2961153015</c:v>
                </c:pt>
                <c:pt idx="6122">
                  <c:v>1015934.2961153015</c:v>
                </c:pt>
                <c:pt idx="6123">
                  <c:v>1016654.366144212</c:v>
                </c:pt>
                <c:pt idx="6124">
                  <c:v>1017014.4596521277</c:v>
                </c:pt>
                <c:pt idx="6125">
                  <c:v>1017374.5921533555</c:v>
                </c:pt>
                <c:pt idx="6126">
                  <c:v>1017734.7636513878</c:v>
                </c:pt>
                <c:pt idx="6127">
                  <c:v>1018094.9741450604</c:v>
                </c:pt>
                <c:pt idx="6128">
                  <c:v>1018455.2236343734</c:v>
                </c:pt>
                <c:pt idx="6129">
                  <c:v>1018455.2236343734</c:v>
                </c:pt>
                <c:pt idx="6130">
                  <c:v>1018815.5121193267</c:v>
                </c:pt>
                <c:pt idx="6131">
                  <c:v>1018455.2236343734</c:v>
                </c:pt>
                <c:pt idx="6132">
                  <c:v>1018815.5121193267</c:v>
                </c:pt>
                <c:pt idx="6133">
                  <c:v>1019896.6115457006</c:v>
                </c:pt>
                <c:pt idx="6134">
                  <c:v>1020617.5394740421</c:v>
                </c:pt>
                <c:pt idx="6135">
                  <c:v>1020617.5394740421</c:v>
                </c:pt>
                <c:pt idx="6136">
                  <c:v>1020617.5394740421</c:v>
                </c:pt>
                <c:pt idx="6137">
                  <c:v>1021338.6233849451</c:v>
                </c:pt>
                <c:pt idx="6138">
                  <c:v>1021338.6233849451</c:v>
                </c:pt>
                <c:pt idx="6139">
                  <c:v>1022059.8632760812</c:v>
                </c:pt>
                <c:pt idx="6140">
                  <c:v>1022059.8632760812</c:v>
                </c:pt>
                <c:pt idx="6141">
                  <c:v>1022059.8632760812</c:v>
                </c:pt>
                <c:pt idx="6142">
                  <c:v>1023142.0155800879</c:v>
                </c:pt>
                <c:pt idx="6143">
                  <c:v>1024585.4312554002</c:v>
                </c:pt>
                <c:pt idx="6144">
                  <c:v>1026029.4708586298</c:v>
                </c:pt>
                <c:pt idx="6145">
                  <c:v>1026029.4708586298</c:v>
                </c:pt>
                <c:pt idx="6146">
                  <c:v>1026029.4708586298</c:v>
                </c:pt>
                <c:pt idx="6147">
                  <c:v>1026029.4708586298</c:v>
                </c:pt>
                <c:pt idx="6148">
                  <c:v>1026029.4708586298</c:v>
                </c:pt>
                <c:pt idx="6149">
                  <c:v>1026751.7246317584</c:v>
                </c:pt>
                <c:pt idx="6150">
                  <c:v>1027112.9100129474</c:v>
                </c:pt>
                <c:pt idx="6151">
                  <c:v>1027112.9100129474</c:v>
                </c:pt>
                <c:pt idx="6152">
                  <c:v>1027112.9100129474</c:v>
                </c:pt>
                <c:pt idx="6153">
                  <c:v>1027474.1343886126</c:v>
                </c:pt>
                <c:pt idx="6154">
                  <c:v>1027835.3977599181</c:v>
                </c:pt>
                <c:pt idx="6155">
                  <c:v>1027835.3977599181</c:v>
                </c:pt>
                <c:pt idx="6156">
                  <c:v>1028196.7001280282</c:v>
                </c:pt>
                <c:pt idx="6157">
                  <c:v>1028196.7001280282</c:v>
                </c:pt>
                <c:pt idx="6158">
                  <c:v>1028558.041487122</c:v>
                </c:pt>
                <c:pt idx="6159">
                  <c:v>1028558.041487122</c:v>
                </c:pt>
                <c:pt idx="6160">
                  <c:v>1028558.041487122</c:v>
                </c:pt>
                <c:pt idx="6161">
                  <c:v>1029280.8411980513</c:v>
                </c:pt>
                <c:pt idx="6162">
                  <c:v>1030726.9085652661</c:v>
                </c:pt>
                <c:pt idx="6163">
                  <c:v>1031811.8685437366</c:v>
                </c:pt>
                <c:pt idx="6164">
                  <c:v>1032173.5998603981</c:v>
                </c:pt>
                <c:pt idx="6165">
                  <c:v>1032535.3701726999</c:v>
                </c:pt>
                <c:pt idx="6166">
                  <c:v>1032173.5998603981</c:v>
                </c:pt>
                <c:pt idx="6167">
                  <c:v>1032173.5998603981</c:v>
                </c:pt>
                <c:pt idx="6168">
                  <c:v>1032897.1794794779</c:v>
                </c:pt>
                <c:pt idx="6169">
                  <c:v>1032897.1794794779</c:v>
                </c:pt>
                <c:pt idx="6170">
                  <c:v>1041955.0856971182</c:v>
                </c:pt>
                <c:pt idx="6171">
                  <c:v>1050309.8849125672</c:v>
                </c:pt>
                <c:pt idx="6172">
                  <c:v>1050673.6049975734</c:v>
                </c:pt>
                <c:pt idx="6173">
                  <c:v>1044495.666930452</c:v>
                </c:pt>
                <c:pt idx="6174">
                  <c:v>1038328.9985510055</c:v>
                </c:pt>
                <c:pt idx="6175">
                  <c:v>1031811.8685437366</c:v>
                </c:pt>
                <c:pt idx="6176">
                  <c:v>1025307.3730668984</c:v>
                </c:pt>
                <c:pt idx="6177">
                  <c:v>1022059.8632760812</c:v>
                </c:pt>
                <c:pt idx="6178">
                  <c:v>1020978.0619316734</c:v>
                </c:pt>
                <c:pt idx="6179">
                  <c:v>1019896.6115457006</c:v>
                </c:pt>
                <c:pt idx="6180">
                  <c:v>1021338.6233849451</c:v>
                </c:pt>
                <c:pt idx="6181">
                  <c:v>1039778.965463629</c:v>
                </c:pt>
                <c:pt idx="6182">
                  <c:v>1080998.3102721162</c:v>
                </c:pt>
                <c:pt idx="6183">
                  <c:v>1092025.1444296446</c:v>
                </c:pt>
                <c:pt idx="6184">
                  <c:v>1110111.1159403808</c:v>
                </c:pt>
                <c:pt idx="6185">
                  <c:v>1114184.1004963499</c:v>
                </c:pt>
                <c:pt idx="6186">
                  <c:v>1110851.3076289091</c:v>
                </c:pt>
                <c:pt idx="6187">
                  <c:v>1104564.6502077579</c:v>
                </c:pt>
                <c:pt idx="6188">
                  <c:v>1097183.0109739676</c:v>
                </c:pt>
                <c:pt idx="6189">
                  <c:v>1094971.5608498082</c:v>
                </c:pt>
                <c:pt idx="6190">
                  <c:v>1098658.090964891</c:v>
                </c:pt>
                <c:pt idx="6191">
                  <c:v>1097183.0109739676</c:v>
                </c:pt>
                <c:pt idx="6192">
                  <c:v>1092393.3099990245</c:v>
                </c:pt>
                <c:pt idx="6193">
                  <c:v>1090552.8721120209</c:v>
                </c:pt>
                <c:pt idx="6194">
                  <c:v>1088713.4091125336</c:v>
                </c:pt>
                <c:pt idx="6195">
                  <c:v>1087610.1992570329</c:v>
                </c:pt>
                <c:pt idx="6196">
                  <c:v>1087610.1992570329</c:v>
                </c:pt>
                <c:pt idx="6197">
                  <c:v>1089081.2237211503</c:v>
                </c:pt>
                <c:pt idx="6198">
                  <c:v>1091288.9302812982</c:v>
                </c:pt>
                <c:pt idx="6199">
                  <c:v>1094971.5608498082</c:v>
                </c:pt>
                <c:pt idx="6200">
                  <c:v>1104564.6502077579</c:v>
                </c:pt>
                <c:pt idx="6201">
                  <c:v>1110481.1922868248</c:v>
                </c:pt>
                <c:pt idx="6202">
                  <c:v>1117520.0519990176</c:v>
                </c:pt>
                <c:pt idx="6203">
                  <c:v>1121230.3693476133</c:v>
                </c:pt>
                <c:pt idx="6204">
                  <c:v>1121972.9007629212</c:v>
                </c:pt>
                <c:pt idx="6205">
                  <c:v>1121972.9007629212</c:v>
                </c:pt>
                <c:pt idx="6206">
                  <c:v>1123458.4315388929</c:v>
                </c:pt>
                <c:pt idx="6207">
                  <c:v>1123458.4315388929</c:v>
                </c:pt>
                <c:pt idx="6208">
                  <c:v>1123086.9903508574</c:v>
                </c:pt>
                <c:pt idx="6209">
                  <c:v>1121601.6155574471</c:v>
                </c:pt>
                <c:pt idx="6210">
                  <c:v>1120859.162134584</c:v>
                </c:pt>
                <c:pt idx="6211">
                  <c:v>1119745.7744623534</c:v>
                </c:pt>
                <c:pt idx="6212">
                  <c:v>1119003.7109924015</c:v>
                </c:pt>
                <c:pt idx="6213">
                  <c:v>1118632.737750886</c:v>
                </c:pt>
                <c:pt idx="6214">
                  <c:v>1118261.8035061751</c:v>
                </c:pt>
                <c:pt idx="6215">
                  <c:v>1118261.8035061751</c:v>
                </c:pt>
                <c:pt idx="6216">
                  <c:v>1117890.9082547761</c:v>
                </c:pt>
                <c:pt idx="6217">
                  <c:v>1117520.0519990176</c:v>
                </c:pt>
                <c:pt idx="6218">
                  <c:v>1117890.9082547761</c:v>
                </c:pt>
                <c:pt idx="6219">
                  <c:v>1118261.8035061751</c:v>
                </c:pt>
                <c:pt idx="6220">
                  <c:v>1119003.7109924015</c:v>
                </c:pt>
                <c:pt idx="6221">
                  <c:v>1119374.7232307214</c:v>
                </c:pt>
                <c:pt idx="6222">
                  <c:v>1119374.7232307214</c:v>
                </c:pt>
                <c:pt idx="6223">
                  <c:v>1118632.737750886</c:v>
                </c:pt>
                <c:pt idx="6224">
                  <c:v>1118261.8035061751</c:v>
                </c:pt>
                <c:pt idx="6225">
                  <c:v>1117890.9082547761</c:v>
                </c:pt>
                <c:pt idx="6226">
                  <c:v>1118261.8035061751</c:v>
                </c:pt>
                <c:pt idx="6227">
                  <c:v>1120487.9939148668</c:v>
                </c:pt>
                <c:pt idx="6228">
                  <c:v>1124572.9890745133</c:v>
                </c:pt>
                <c:pt idx="6229">
                  <c:v>1127546.8582985923</c:v>
                </c:pt>
                <c:pt idx="6230">
                  <c:v>1129034.7288036719</c:v>
                </c:pt>
                <c:pt idx="6231">
                  <c:v>1129778.8980265614</c:v>
                </c:pt>
                <c:pt idx="6232">
                  <c:v>1129778.8980265614</c:v>
                </c:pt>
                <c:pt idx="6233">
                  <c:v>1129778.8980265614</c:v>
                </c:pt>
                <c:pt idx="6234">
                  <c:v>1129778.8980265614</c:v>
                </c:pt>
                <c:pt idx="6235">
                  <c:v>1130151.0411337949</c:v>
                </c:pt>
                <c:pt idx="6236">
                  <c:v>1130895.4443316907</c:v>
                </c:pt>
                <c:pt idx="6237">
                  <c:v>1130895.4443316907</c:v>
                </c:pt>
                <c:pt idx="6238">
                  <c:v>1130523.2232343405</c:v>
                </c:pt>
                <c:pt idx="6239">
                  <c:v>1130895.4443316907</c:v>
                </c:pt>
                <c:pt idx="6240">
                  <c:v>1130895.4443316907</c:v>
                </c:pt>
                <c:pt idx="6241">
                  <c:v>1130151.0411337949</c:v>
                </c:pt>
                <c:pt idx="6242">
                  <c:v>1130151.0411337949</c:v>
                </c:pt>
                <c:pt idx="6243">
                  <c:v>1130523.2232343405</c:v>
                </c:pt>
                <c:pt idx="6244">
                  <c:v>1131640.0035109837</c:v>
                </c:pt>
                <c:pt idx="6245">
                  <c:v>1132012.3415917624</c:v>
                </c:pt>
                <c:pt idx="6246">
                  <c:v>1140960.1542237215</c:v>
                </c:pt>
                <c:pt idx="6247">
                  <c:v>1193603.3958138432</c:v>
                </c:pt>
                <c:pt idx="6248">
                  <c:v>1253163.3351405617</c:v>
                </c:pt>
                <c:pt idx="6249">
                  <c:v>1339951.3946264051</c:v>
                </c:pt>
                <c:pt idx="6250">
                  <c:v>1369575.9781799279</c:v>
                </c:pt>
                <c:pt idx="6251">
                  <c:v>1382282.5607284904</c:v>
                </c:pt>
                <c:pt idx="6252">
                  <c:v>1380692.0541636646</c:v>
                </c:pt>
                <c:pt idx="6253">
                  <c:v>1376718.5174347833</c:v>
                </c:pt>
                <c:pt idx="6254">
                  <c:v>1371955.4207613692</c:v>
                </c:pt>
                <c:pt idx="6255">
                  <c:v>1363633.5135088302</c:v>
                </c:pt>
                <c:pt idx="6256">
                  <c:v>1354143.8199160621</c:v>
                </c:pt>
                <c:pt idx="6257">
                  <c:v>1342707.0748386905</c:v>
                </c:pt>
                <c:pt idx="6258">
                  <c:v>1332481.3230754808</c:v>
                </c:pt>
                <c:pt idx="6259">
                  <c:v>1322673.7290655728</c:v>
                </c:pt>
                <c:pt idx="6260">
                  <c:v>1312108.9023526292</c:v>
                </c:pt>
                <c:pt idx="6261">
                  <c:v>1300013.9730481897</c:v>
                </c:pt>
                <c:pt idx="6262">
                  <c:v>1287179.9049316905</c:v>
                </c:pt>
                <c:pt idx="6263">
                  <c:v>1272840.6913229264</c:v>
                </c:pt>
                <c:pt idx="6264">
                  <c:v>1257398.8917842507</c:v>
                </c:pt>
                <c:pt idx="6265">
                  <c:v>1242019.4849907421</c:v>
                </c:pt>
                <c:pt idx="6266">
                  <c:v>1225938.258045353</c:v>
                </c:pt>
                <c:pt idx="6267">
                  <c:v>1208404.412495438</c:v>
                </c:pt>
                <c:pt idx="6268">
                  <c:v>1189439.4738355186</c:v>
                </c:pt>
                <c:pt idx="6269">
                  <c:v>1167938.3604298346</c:v>
                </c:pt>
                <c:pt idx="6270">
                  <c:v>1146563.9432880562</c:v>
                </c:pt>
                <c:pt idx="6271">
                  <c:v>1124201.4309007209</c:v>
                </c:pt>
                <c:pt idx="6272">
                  <c:v>1101610.122731654</c:v>
                </c:pt>
                <c:pt idx="6273">
                  <c:v>1078430.4322174285</c:v>
                </c:pt>
                <c:pt idx="6274">
                  <c:v>1055769.7807182558</c:v>
                </c:pt>
                <c:pt idx="6275">
                  <c:v>1032897.1794794779</c:v>
                </c:pt>
                <c:pt idx="6276">
                  <c:v>1010179.3512376025</c:v>
                </c:pt>
                <c:pt idx="6277">
                  <c:v>986902.54322835244</c:v>
                </c:pt>
                <c:pt idx="6278">
                  <c:v>963081.96368161589</c:v>
                </c:pt>
                <c:pt idx="6279">
                  <c:v>941194.98218526132</c:v>
                </c:pt>
                <c:pt idx="6280">
                  <c:v>920855.76822631992</c:v>
                </c:pt>
                <c:pt idx="6281">
                  <c:v>899606.05999454856</c:v>
                </c:pt>
                <c:pt idx="6282">
                  <c:v>878501.45388278179</c:v>
                </c:pt>
                <c:pt idx="6283">
                  <c:v>858911.89811518416</c:v>
                </c:pt>
                <c:pt idx="6284">
                  <c:v>841491.794353351</c:v>
                </c:pt>
                <c:pt idx="6285">
                  <c:v>824511.72480126843</c:v>
                </c:pt>
                <c:pt idx="6286">
                  <c:v>807292.48667717911</c:v>
                </c:pt>
                <c:pt idx="6287">
                  <c:v>788501.91835896112</c:v>
                </c:pt>
                <c:pt idx="6288">
                  <c:v>768172.77604015544</c:v>
                </c:pt>
                <c:pt idx="6289">
                  <c:v>747329.42074886523</c:v>
                </c:pt>
                <c:pt idx="6290">
                  <c:v>726313.69611248374</c:v>
                </c:pt>
                <c:pt idx="6291">
                  <c:v>712934.43525093608</c:v>
                </c:pt>
                <c:pt idx="6292">
                  <c:v>702213.37533788756</c:v>
                </c:pt>
                <c:pt idx="6293">
                  <c:v>690566.10597879626</c:v>
                </c:pt>
                <c:pt idx="6294">
                  <c:v>678969.37474259175</c:v>
                </c:pt>
                <c:pt idx="6295">
                  <c:v>673189.96091955341</c:v>
                </c:pt>
                <c:pt idx="6296">
                  <c:v>673831.49408386089</c:v>
                </c:pt>
                <c:pt idx="6297">
                  <c:v>673831.49408386089</c:v>
                </c:pt>
                <c:pt idx="6298">
                  <c:v>674473.18322840147</c:v>
                </c:pt>
                <c:pt idx="6299">
                  <c:v>675757.02946749516</c:v>
                </c:pt>
                <c:pt idx="6300">
                  <c:v>675757.02946749516</c:v>
                </c:pt>
                <c:pt idx="6301">
                  <c:v>673189.96091955341</c:v>
                </c:pt>
                <c:pt idx="6302">
                  <c:v>669664.31669308804</c:v>
                </c:pt>
                <c:pt idx="6303">
                  <c:v>667743.22679266334</c:v>
                </c:pt>
                <c:pt idx="6304">
                  <c:v>669344.03755352832</c:v>
                </c:pt>
                <c:pt idx="6305">
                  <c:v>669984.6348259598</c:v>
                </c:pt>
                <c:pt idx="6306">
                  <c:v>670304.99195563607</c:v>
                </c:pt>
                <c:pt idx="6307">
                  <c:v>670304.99195563607</c:v>
                </c:pt>
                <c:pt idx="6308">
                  <c:v>671266.29731734283</c:v>
                </c:pt>
                <c:pt idx="6309">
                  <c:v>672227.95363864861</c:v>
                </c:pt>
                <c:pt idx="6310">
                  <c:v>674473.18322840147</c:v>
                </c:pt>
                <c:pt idx="6311">
                  <c:v>680898.65369023755</c:v>
                </c:pt>
                <c:pt idx="6312">
                  <c:v>687984.68710039742</c:v>
                </c:pt>
                <c:pt idx="6313">
                  <c:v>696383.42339312658</c:v>
                </c:pt>
                <c:pt idx="6314">
                  <c:v>703510.63601323403</c:v>
                </c:pt>
                <c:pt idx="6315">
                  <c:v>710656.72244061716</c:v>
                </c:pt>
                <c:pt idx="6316">
                  <c:v>718147.81112829223</c:v>
                </c:pt>
                <c:pt idx="6317">
                  <c:v>725659.52841658145</c:v>
                </c:pt>
                <c:pt idx="6318">
                  <c:v>733847.83579269424</c:v>
                </c:pt>
                <c:pt idx="6319">
                  <c:v>742718.58257125132</c:v>
                </c:pt>
                <c:pt idx="6320">
                  <c:v>753268.87195580639</c:v>
                </c:pt>
                <c:pt idx="6321">
                  <c:v>762864.56319619901</c:v>
                </c:pt>
                <c:pt idx="6322">
                  <c:v>772160.48691188917</c:v>
                </c:pt>
                <c:pt idx="6323">
                  <c:v>788501.91835896112</c:v>
                </c:pt>
                <c:pt idx="6324">
                  <c:v>805273.36218045093</c:v>
                </c:pt>
                <c:pt idx="6325">
                  <c:v>820789.19247840531</c:v>
                </c:pt>
                <c:pt idx="6326">
                  <c:v>834008.55314917862</c:v>
                </c:pt>
                <c:pt idx="6327">
                  <c:v>845922.58107964881</c:v>
                </c:pt>
                <c:pt idx="6328">
                  <c:v>859254.48265741579</c:v>
                </c:pt>
                <c:pt idx="6329">
                  <c:v>873334.02405725792</c:v>
                </c:pt>
                <c:pt idx="6330">
                  <c:v>884368.48111799918</c:v>
                </c:pt>
                <c:pt idx="6331">
                  <c:v>895442.86953634582</c:v>
                </c:pt>
                <c:pt idx="6332">
                  <c:v>906209.26238480024</c:v>
                </c:pt>
                <c:pt idx="6333">
                  <c:v>914570.27127500623</c:v>
                </c:pt>
                <c:pt idx="6334">
                  <c:v>922603.98184065707</c:v>
                </c:pt>
                <c:pt idx="6335">
                  <c:v>928905.62291606329</c:v>
                </c:pt>
                <c:pt idx="6336">
                  <c:v>933464.66572256759</c:v>
                </c:pt>
                <c:pt idx="6337">
                  <c:v>936624.78667683899</c:v>
                </c:pt>
                <c:pt idx="6338">
                  <c:v>938030.29876202345</c:v>
                </c:pt>
                <c:pt idx="6339">
                  <c:v>940843.19471148774</c:v>
                </c:pt>
                <c:pt idx="6340">
                  <c:v>944010.68581151776</c:v>
                </c:pt>
                <c:pt idx="6341">
                  <c:v>945419.47351419367</c:v>
                </c:pt>
                <c:pt idx="6342">
                  <c:v>945067.21809390001</c:v>
                </c:pt>
                <c:pt idx="6343">
                  <c:v>946476.4737454243</c:v>
                </c:pt>
                <c:pt idx="6344">
                  <c:v>948238.92070329748</c:v>
                </c:pt>
                <c:pt idx="6345">
                  <c:v>949649.58018739708</c:v>
                </c:pt>
                <c:pt idx="6346">
                  <c:v>950355.14390445314</c:v>
                </c:pt>
                <c:pt idx="6347">
                  <c:v>951413.7819421012</c:v>
                </c:pt>
                <c:pt idx="6348">
                  <c:v>951766.73928042874</c:v>
                </c:pt>
                <c:pt idx="6349">
                  <c:v>951060.86360290647</c:v>
                </c:pt>
                <c:pt idx="6350">
                  <c:v>954945.11011405848</c:v>
                </c:pt>
                <c:pt idx="6351">
                  <c:v>957772.98032189719</c:v>
                </c:pt>
                <c:pt idx="6352">
                  <c:v>964499.17440535501</c:v>
                </c:pt>
                <c:pt idx="6353">
                  <c:v>971239.4458509516</c:v>
                </c:pt>
                <c:pt idx="6354">
                  <c:v>978705.59764793143</c:v>
                </c:pt>
                <c:pt idx="6355">
                  <c:v>984762.22083088942</c:v>
                </c:pt>
                <c:pt idx="6356">
                  <c:v>989044.26946304739</c:v>
                </c:pt>
                <c:pt idx="6357">
                  <c:v>993689.49224357493</c:v>
                </c:pt>
                <c:pt idx="6358">
                  <c:v>997983.23951428756</c:v>
                </c:pt>
                <c:pt idx="6359">
                  <c:v>1001565.6517422758</c:v>
                </c:pt>
                <c:pt idx="6360">
                  <c:v>1004793.156858068</c:v>
                </c:pt>
                <c:pt idx="6361">
                  <c:v>1006587.5801001675</c:v>
                </c:pt>
                <c:pt idx="6362">
                  <c:v>1008023.8206090871</c:v>
                </c:pt>
                <c:pt idx="6363">
                  <c:v>1009101.4104429632</c:v>
                </c:pt>
                <c:pt idx="6364">
                  <c:v>1010179.3512376025</c:v>
                </c:pt>
                <c:pt idx="6365">
                  <c:v>1009460.6850447599</c:v>
                </c:pt>
                <c:pt idx="6366">
                  <c:v>1009460.6850447599</c:v>
                </c:pt>
                <c:pt idx="6367">
                  <c:v>1008382.978226291</c:v>
                </c:pt>
                <c:pt idx="6368">
                  <c:v>1008742.174836807</c:v>
                </c:pt>
                <c:pt idx="6369">
                  <c:v>1007664.7019875236</c:v>
                </c:pt>
                <c:pt idx="6370">
                  <c:v>1011976.6991364304</c:v>
                </c:pt>
                <c:pt idx="6371">
                  <c:v>1013415.2793732937</c:v>
                </c:pt>
                <c:pt idx="6372">
                  <c:v>1013055.5758229457</c:v>
                </c:pt>
                <c:pt idx="6373">
                  <c:v>1010538.7428263202</c:v>
                </c:pt>
                <c:pt idx="6374">
                  <c:v>1008382.978226291</c:v>
                </c:pt>
                <c:pt idx="6375">
                  <c:v>1004075.6605321076</c:v>
                </c:pt>
                <c:pt idx="6376">
                  <c:v>1002641.1358208861</c:v>
                </c:pt>
                <c:pt idx="6377">
                  <c:v>1000848.8573331852</c:v>
                </c:pt>
                <c:pt idx="6378">
                  <c:v>1001565.6517422758</c:v>
                </c:pt>
                <c:pt idx="6379">
                  <c:v>1002282.6021339279</c:v>
                </c:pt>
                <c:pt idx="6380">
                  <c:v>1002282.6021339279</c:v>
                </c:pt>
                <c:pt idx="6381">
                  <c:v>1001565.6517422758</c:v>
                </c:pt>
                <c:pt idx="6382">
                  <c:v>1001207.2350399103</c:v>
                </c:pt>
                <c:pt idx="6383">
                  <c:v>1001565.6517422758</c:v>
                </c:pt>
                <c:pt idx="6384">
                  <c:v>1002282.6021339279</c:v>
                </c:pt>
                <c:pt idx="6385">
                  <c:v>1001924.1074414458</c:v>
                </c:pt>
                <c:pt idx="6386">
                  <c:v>1001565.6517422758</c:v>
                </c:pt>
                <c:pt idx="6387">
                  <c:v>998699.40999662504</c:v>
                </c:pt>
                <c:pt idx="6388">
                  <c:v>997983.23951428756</c:v>
                </c:pt>
                <c:pt idx="6389">
                  <c:v>997625.21276832558</c:v>
                </c:pt>
                <c:pt idx="6390">
                  <c:v>997267.22501567565</c:v>
                </c:pt>
                <c:pt idx="6391">
                  <c:v>997267.22501567565</c:v>
                </c:pt>
                <c:pt idx="6392">
                  <c:v>998699.40999662504</c:v>
                </c:pt>
                <c:pt idx="6393">
                  <c:v>998699.40999662504</c:v>
                </c:pt>
                <c:pt idx="6394">
                  <c:v>998699.40999662504</c:v>
                </c:pt>
                <c:pt idx="6395">
                  <c:v>998341.3052582182</c:v>
                </c:pt>
                <c:pt idx="6396">
                  <c:v>1002282.6021339279</c:v>
                </c:pt>
                <c:pt idx="6397">
                  <c:v>1002999.708505813</c:v>
                </c:pt>
                <c:pt idx="6398">
                  <c:v>1003716.9708614238</c:v>
                </c:pt>
                <c:pt idx="6399">
                  <c:v>1004075.6605321076</c:v>
                </c:pt>
                <c:pt idx="6400">
                  <c:v>1004075.6605321076</c:v>
                </c:pt>
                <c:pt idx="6401">
                  <c:v>1004075.6605321076</c:v>
                </c:pt>
                <c:pt idx="6402">
                  <c:v>1003716.9708614238</c:v>
                </c:pt>
                <c:pt idx="6403">
                  <c:v>1003358.3201852161</c:v>
                </c:pt>
                <c:pt idx="6404">
                  <c:v>1002641.1358208861</c:v>
                </c:pt>
                <c:pt idx="6405">
                  <c:v>1002282.6021339279</c:v>
                </c:pt>
                <c:pt idx="6406">
                  <c:v>1001565.6517422758</c:v>
                </c:pt>
                <c:pt idx="6407">
                  <c:v>1000490.5186209362</c:v>
                </c:pt>
                <c:pt idx="6408">
                  <c:v>999773.95818568766</c:v>
                </c:pt>
                <c:pt idx="6409">
                  <c:v>1001565.6517422758</c:v>
                </c:pt>
                <c:pt idx="6410">
                  <c:v>1002999.708505813</c:v>
                </c:pt>
                <c:pt idx="6411">
                  <c:v>1002999.708505813</c:v>
                </c:pt>
                <c:pt idx="6412">
                  <c:v>1002641.1358208861</c:v>
                </c:pt>
                <c:pt idx="6413">
                  <c:v>1001924.1074414458</c:v>
                </c:pt>
                <c:pt idx="6414">
                  <c:v>1000848.8573331852</c:v>
                </c:pt>
                <c:pt idx="6415">
                  <c:v>1000490.5186209362</c:v>
                </c:pt>
                <c:pt idx="6416">
                  <c:v>999773.95818568766</c:v>
                </c:pt>
                <c:pt idx="6417">
                  <c:v>998699.40999662504</c:v>
                </c:pt>
                <c:pt idx="6418">
                  <c:v>997983.23951428756</c:v>
                </c:pt>
                <c:pt idx="6419">
                  <c:v>997267.22501567565</c:v>
                </c:pt>
                <c:pt idx="6420">
                  <c:v>996909.27625866607</c:v>
                </c:pt>
                <c:pt idx="6421">
                  <c:v>996193.49573156796</c:v>
                </c:pt>
                <c:pt idx="6422">
                  <c:v>995835.66396264359</c:v>
                </c:pt>
                <c:pt idx="6423">
                  <c:v>995120.1174070593</c:v>
                </c:pt>
                <c:pt idx="6424">
                  <c:v>993689.49224357493</c:v>
                </c:pt>
                <c:pt idx="6425">
                  <c:v>992616.93282402121</c:v>
                </c:pt>
                <c:pt idx="6426">
                  <c:v>992974.41363567486</c:v>
                </c:pt>
                <c:pt idx="6427">
                  <c:v>992616.93282402121</c:v>
                </c:pt>
                <c:pt idx="6428">
                  <c:v>992259.4910080079</c:v>
                </c:pt>
                <c:pt idx="6429">
                  <c:v>991544.7243640665</c:v>
                </c:pt>
                <c:pt idx="6430">
                  <c:v>990472.8668613825</c:v>
                </c:pt>
                <c:pt idx="6431">
                  <c:v>989044.26946304739</c:v>
                </c:pt>
                <c:pt idx="6432">
                  <c:v>987616.2959903013</c:v>
                </c:pt>
                <c:pt idx="6433">
                  <c:v>986545.72534025647</c:v>
                </c:pt>
                <c:pt idx="6434">
                  <c:v>985832.20654865727</c:v>
                </c:pt>
                <c:pt idx="6435">
                  <c:v>984405.63691430725</c:v>
                </c:pt>
                <c:pt idx="6436">
                  <c:v>983336.11913956702</c:v>
                </c:pt>
                <c:pt idx="6437">
                  <c:v>981910.64137849025</c:v>
                </c:pt>
                <c:pt idx="6438">
                  <c:v>980485.78754533082</c:v>
                </c:pt>
                <c:pt idx="6439">
                  <c:v>979773.59459968284</c:v>
                </c:pt>
                <c:pt idx="6440">
                  <c:v>978349.67665723525</c:v>
                </c:pt>
                <c:pt idx="6441">
                  <c:v>977282.14765083976</c:v>
                </c:pt>
                <c:pt idx="6442">
                  <c:v>976214.9696063716</c:v>
                </c:pt>
                <c:pt idx="6443">
                  <c:v>974437.11943691596</c:v>
                </c:pt>
                <c:pt idx="6444">
                  <c:v>973370.87728315964</c:v>
                </c:pt>
                <c:pt idx="6445">
                  <c:v>971949.76701401174</c:v>
                </c:pt>
                <c:pt idx="6446">
                  <c:v>970529.28067045286</c:v>
                </c:pt>
                <c:pt idx="6447">
                  <c:v>969464.3253670074</c:v>
                </c:pt>
                <c:pt idx="6448">
                  <c:v>968399.72102083266</c:v>
                </c:pt>
                <c:pt idx="6449">
                  <c:v>967335.46763542108</c:v>
                </c:pt>
                <c:pt idx="6450">
                  <c:v>965562.49190121889</c:v>
                </c:pt>
                <c:pt idx="6451">
                  <c:v>964853.57457422651</c:v>
                </c:pt>
                <c:pt idx="6452">
                  <c:v>964144.8132309597</c:v>
                </c:pt>
                <c:pt idx="6453">
                  <c:v>963436.20787025429</c:v>
                </c:pt>
                <c:pt idx="6454">
                  <c:v>962727.75848978199</c:v>
                </c:pt>
                <c:pt idx="6455">
                  <c:v>961311.32767652161</c:v>
                </c:pt>
                <c:pt idx="6456">
                  <c:v>960603.34624140523</c:v>
                </c:pt>
                <c:pt idx="6457">
                  <c:v>957772.98032189719</c:v>
                </c:pt>
                <c:pt idx="6458">
                  <c:v>956005.26897585951</c:v>
                </c:pt>
                <c:pt idx="6459">
                  <c:v>955298.45740413293</c:v>
                </c:pt>
                <c:pt idx="6460">
                  <c:v>954591.80181729607</c:v>
                </c:pt>
                <c:pt idx="6461">
                  <c:v>954238.53251500987</c:v>
                </c:pt>
                <c:pt idx="6462">
                  <c:v>952825.84526692517</c:v>
                </c:pt>
                <c:pt idx="6463">
                  <c:v>952825.84526692517</c:v>
                </c:pt>
                <c:pt idx="6464">
                  <c:v>951766.73928042874</c:v>
                </c:pt>
                <c:pt idx="6465">
                  <c:v>950707.98425585963</c:v>
                </c:pt>
                <c:pt idx="6466">
                  <c:v>949649.58018739708</c:v>
                </c:pt>
                <c:pt idx="6467">
                  <c:v>949296.85682291165</c:v>
                </c:pt>
                <c:pt idx="6468">
                  <c:v>948944.17245639488</c:v>
                </c:pt>
                <c:pt idx="6469">
                  <c:v>948944.17245639488</c:v>
                </c:pt>
                <c:pt idx="6470">
                  <c:v>948591.527082026</c:v>
                </c:pt>
                <c:pt idx="6471">
                  <c:v>948591.527082026</c:v>
                </c:pt>
                <c:pt idx="6472">
                  <c:v>947886.35332020931</c:v>
                </c:pt>
                <c:pt idx="6473">
                  <c:v>948238.92070329748</c:v>
                </c:pt>
                <c:pt idx="6474">
                  <c:v>947533.82493276149</c:v>
                </c:pt>
                <c:pt idx="6475">
                  <c:v>947181.33554095402</c:v>
                </c:pt>
                <c:pt idx="6476">
                  <c:v>946828.88514595106</c:v>
                </c:pt>
                <c:pt idx="6477">
                  <c:v>945771.76792779937</c:v>
                </c:pt>
                <c:pt idx="6478">
                  <c:v>945067.21809390001</c:v>
                </c:pt>
                <c:pt idx="6479">
                  <c:v>944715.00167041086</c:v>
                </c:pt>
                <c:pt idx="6480">
                  <c:v>945067.21809390001</c:v>
                </c:pt>
                <c:pt idx="6481">
                  <c:v>947181.33554095402</c:v>
                </c:pt>
                <c:pt idx="6482">
                  <c:v>948238.92070329748</c:v>
                </c:pt>
                <c:pt idx="6483">
                  <c:v>948591.527082026</c:v>
                </c:pt>
                <c:pt idx="6484">
                  <c:v>948591.527082026</c:v>
                </c:pt>
                <c:pt idx="6485">
                  <c:v>948944.17245639488</c:v>
                </c:pt>
                <c:pt idx="6486">
                  <c:v>948944.17245639488</c:v>
                </c:pt>
                <c:pt idx="6487">
                  <c:v>948944.17245639488</c:v>
                </c:pt>
                <c:pt idx="6488">
                  <c:v>948944.17245639488</c:v>
                </c:pt>
                <c:pt idx="6489">
                  <c:v>949649.58018739708</c:v>
                </c:pt>
                <c:pt idx="6490">
                  <c:v>949649.58018739708</c:v>
                </c:pt>
                <c:pt idx="6491">
                  <c:v>948944.17245639488</c:v>
                </c:pt>
                <c:pt idx="6492">
                  <c:v>948944.17245639488</c:v>
                </c:pt>
                <c:pt idx="6493">
                  <c:v>948591.527082026</c:v>
                </c:pt>
                <c:pt idx="6494">
                  <c:v>948944.17245639488</c:v>
                </c:pt>
                <c:pt idx="6495">
                  <c:v>948944.17245639488</c:v>
                </c:pt>
                <c:pt idx="6496">
                  <c:v>949649.58018739708</c:v>
                </c:pt>
                <c:pt idx="6497">
                  <c:v>952119.73561439663</c:v>
                </c:pt>
                <c:pt idx="6498">
                  <c:v>954591.80181729607</c:v>
                </c:pt>
                <c:pt idx="6499">
                  <c:v>955298.45740413293</c:v>
                </c:pt>
                <c:pt idx="6500">
                  <c:v>955298.45740413293</c:v>
                </c:pt>
                <c:pt idx="6501">
                  <c:v>955298.45740413293</c:v>
                </c:pt>
                <c:pt idx="6502">
                  <c:v>954945.11011405848</c:v>
                </c:pt>
                <c:pt idx="6503">
                  <c:v>954238.53251500987</c:v>
                </c:pt>
                <c:pt idx="6504">
                  <c:v>953532.11089968681</c:v>
                </c:pt>
                <c:pt idx="6505">
                  <c:v>953532.11089968681</c:v>
                </c:pt>
                <c:pt idx="6506">
                  <c:v>952825.84526692517</c:v>
                </c:pt>
                <c:pt idx="6507">
                  <c:v>952119.73561439663</c:v>
                </c:pt>
                <c:pt idx="6508">
                  <c:v>953178.95858548582</c:v>
                </c:pt>
                <c:pt idx="6509">
                  <c:v>952825.84526692517</c:v>
                </c:pt>
                <c:pt idx="6510">
                  <c:v>952472.77094167657</c:v>
                </c:pt>
                <c:pt idx="6511">
                  <c:v>952825.84526692517</c:v>
                </c:pt>
                <c:pt idx="6512">
                  <c:v>953885.30220952816</c:v>
                </c:pt>
                <c:pt idx="6513">
                  <c:v>963436.20787025429</c:v>
                </c:pt>
                <c:pt idx="6514">
                  <c:v>966980.79449706711</c:v>
                </c:pt>
                <c:pt idx="6515">
                  <c:v>968754.55014058389</c:v>
                </c:pt>
                <c:pt idx="6516">
                  <c:v>969819.27147367969</c:v>
                </c:pt>
                <c:pt idx="6517">
                  <c:v>970884.34376288205</c:v>
                </c:pt>
                <c:pt idx="6518">
                  <c:v>971239.4458509516</c:v>
                </c:pt>
                <c:pt idx="6519">
                  <c:v>972304.98608900234</c:v>
                </c:pt>
                <c:pt idx="6520">
                  <c:v>973015.54122241214</c:v>
                </c:pt>
                <c:pt idx="6521">
                  <c:v>974792.61148022488</c:v>
                </c:pt>
                <c:pt idx="6522">
                  <c:v>975859.32158166543</c:v>
                </c:pt>
                <c:pt idx="6523">
                  <c:v>976214.9696063716</c:v>
                </c:pt>
                <c:pt idx="6524">
                  <c:v>976570.65662671812</c:v>
                </c:pt>
                <c:pt idx="6525">
                  <c:v>977282.14765083976</c:v>
                </c:pt>
                <c:pt idx="6526">
                  <c:v>978705.59764793143</c:v>
                </c:pt>
                <c:pt idx="6527">
                  <c:v>979417.55662090145</c:v>
                </c:pt>
                <c:pt idx="6528">
                  <c:v>980129.67157410458</c:v>
                </c:pt>
                <c:pt idx="6529">
                  <c:v>980841.94251103327</c:v>
                </c:pt>
                <c:pt idx="6530">
                  <c:v>980485.78754533082</c:v>
                </c:pt>
                <c:pt idx="6531">
                  <c:v>980129.67157410458</c:v>
                </c:pt>
                <c:pt idx="6532">
                  <c:v>979773.59459968284</c:v>
                </c:pt>
                <c:pt idx="6533">
                  <c:v>979061.55763659626</c:v>
                </c:pt>
                <c:pt idx="6534">
                  <c:v>978349.67665723525</c:v>
                </c:pt>
                <c:pt idx="6535">
                  <c:v>980129.67157410458</c:v>
                </c:pt>
                <c:pt idx="6536">
                  <c:v>979773.59459968284</c:v>
                </c:pt>
                <c:pt idx="6537">
                  <c:v>979773.59459968284</c:v>
                </c:pt>
                <c:pt idx="6538">
                  <c:v>979417.55662090145</c:v>
                </c:pt>
                <c:pt idx="6539">
                  <c:v>977993.79465985112</c:v>
                </c:pt>
                <c:pt idx="6540">
                  <c:v>977282.14765083976</c:v>
                </c:pt>
                <c:pt idx="6541">
                  <c:v>976570.65662671812</c:v>
                </c:pt>
                <c:pt idx="6542">
                  <c:v>973726.2523395475</c:v>
                </c:pt>
                <c:pt idx="6543">
                  <c:v>966626.16035435349</c:v>
                </c:pt>
                <c:pt idx="6544">
                  <c:v>961311.32767652161</c:v>
                </c:pt>
                <c:pt idx="6545">
                  <c:v>955651.84369217604</c:v>
                </c:pt>
                <c:pt idx="6546">
                  <c:v>950002.34254868701</c:v>
                </c:pt>
                <c:pt idx="6547">
                  <c:v>943658.58637378551</c:v>
                </c:pt>
                <c:pt idx="6548">
                  <c:v>938030.29876202345</c:v>
                </c:pt>
                <c:pt idx="6549">
                  <c:v>933113.7361493893</c:v>
                </c:pt>
                <c:pt idx="6550">
                  <c:v>928555.20028271712</c:v>
                </c:pt>
                <c:pt idx="6551">
                  <c:v>949296.85682291165</c:v>
                </c:pt>
                <c:pt idx="6552">
                  <c:v>957419.36006350443</c:v>
                </c:pt>
                <c:pt idx="6553">
                  <c:v>958126.63957825862</c:v>
                </c:pt>
                <c:pt idx="6554">
                  <c:v>960249.4140167255</c:v>
                </c:pt>
                <c:pt idx="6555">
                  <c:v>957419.36006350443</c:v>
                </c:pt>
                <c:pt idx="6556">
                  <c:v>954238.53251500987</c:v>
                </c:pt>
                <c:pt idx="6557">
                  <c:v>951060.86360290647</c:v>
                </c:pt>
                <c:pt idx="6558">
                  <c:v>949649.58018739708</c:v>
                </c:pt>
                <c:pt idx="6559">
                  <c:v>947181.33554095402</c:v>
                </c:pt>
                <c:pt idx="6560">
                  <c:v>945419.47351419367</c:v>
                </c:pt>
                <c:pt idx="6561">
                  <c:v>942602.52203559503</c:v>
                </c:pt>
                <c:pt idx="6562">
                  <c:v>952825.84526692517</c:v>
                </c:pt>
                <c:pt idx="6563">
                  <c:v>973726.2523395475</c:v>
                </c:pt>
                <c:pt idx="6564">
                  <c:v>988330.20473597571</c:v>
                </c:pt>
                <c:pt idx="6565">
                  <c:v>995477.87118703127</c:v>
                </c:pt>
                <c:pt idx="6566">
                  <c:v>997983.23951428756</c:v>
                </c:pt>
                <c:pt idx="6567">
                  <c:v>999057.55373183638</c:v>
                </c:pt>
                <c:pt idx="6568">
                  <c:v>998341.3052582182</c:v>
                </c:pt>
                <c:pt idx="6569">
                  <c:v>999057.55373183638</c:v>
                </c:pt>
                <c:pt idx="6570">
                  <c:v>998341.3052582182</c:v>
                </c:pt>
                <c:pt idx="6571">
                  <c:v>997267.22501567565</c:v>
                </c:pt>
                <c:pt idx="6572">
                  <c:v>991187.39953497425</c:v>
                </c:pt>
                <c:pt idx="6573">
                  <c:v>980841.94251103327</c:v>
                </c:pt>
                <c:pt idx="6574">
                  <c:v>969464.3253670074</c:v>
                </c:pt>
                <c:pt idx="6575">
                  <c:v>959541.66655428708</c:v>
                </c:pt>
                <c:pt idx="6576">
                  <c:v>949649.58018739708</c:v>
                </c:pt>
                <c:pt idx="6577">
                  <c:v>940139.73675318994</c:v>
                </c:pt>
                <c:pt idx="6578">
                  <c:v>930307.70339770243</c:v>
                </c:pt>
                <c:pt idx="6579">
                  <c:v>920156.75574890338</c:v>
                </c:pt>
                <c:pt idx="6580">
                  <c:v>908993.76963963732</c:v>
                </c:pt>
                <c:pt idx="6581">
                  <c:v>898564.73593972623</c:v>
                </c:pt>
                <c:pt idx="6582">
                  <c:v>888170.79816013575</c:v>
                </c:pt>
                <c:pt idx="6583">
                  <c:v>878846.26116836444</c:v>
                </c:pt>
                <c:pt idx="6584">
                  <c:v>874711.14744315855</c:v>
                </c:pt>
                <c:pt idx="6585">
                  <c:v>875399.94311053306</c:v>
                </c:pt>
                <c:pt idx="6586">
                  <c:v>875399.94311053306</c:v>
                </c:pt>
                <c:pt idx="6587">
                  <c:v>870581.64906571619</c:v>
                </c:pt>
                <c:pt idx="6588">
                  <c:v>863711.63031668402</c:v>
                </c:pt>
                <c:pt idx="6589">
                  <c:v>859597.10619645193</c:v>
                </c:pt>
                <c:pt idx="6590">
                  <c:v>857884.3784541823</c:v>
                </c:pt>
                <c:pt idx="6591">
                  <c:v>862339.49834946543</c:v>
                </c:pt>
                <c:pt idx="6592">
                  <c:v>868519.00563226081</c:v>
                </c:pt>
                <c:pt idx="6593">
                  <c:v>871613.49722184241</c:v>
                </c:pt>
                <c:pt idx="6594">
                  <c:v>876433.429075405</c:v>
                </c:pt>
                <c:pt idx="6595">
                  <c:v>885750.59592607431</c:v>
                </c:pt>
                <c:pt idx="6596">
                  <c:v>891285.29442357831</c:v>
                </c:pt>
                <c:pt idx="6597">
                  <c:v>893709.86415306106</c:v>
                </c:pt>
                <c:pt idx="6598">
                  <c:v>888170.79816013575</c:v>
                </c:pt>
                <c:pt idx="6599">
                  <c:v>876778.00238714553</c:v>
                </c:pt>
                <c:pt idx="6600">
                  <c:v>864741.13874486648</c:v>
                </c:pt>
                <c:pt idx="6601">
                  <c:v>901342.37999212928</c:v>
                </c:pt>
                <c:pt idx="6602">
                  <c:v>1077697.1037301701</c:v>
                </c:pt>
                <c:pt idx="6603">
                  <c:v>1142080.2101166919</c:v>
                </c:pt>
                <c:pt idx="6604">
                  <c:v>1177353.0751408543</c:v>
                </c:pt>
                <c:pt idx="6605">
                  <c:v>1203464.150034124</c:v>
                </c:pt>
                <c:pt idx="6606">
                  <c:v>1218304.7081145924</c:v>
                </c:pt>
                <c:pt idx="6607">
                  <c:v>1224792.2311699949</c:v>
                </c:pt>
                <c:pt idx="6608">
                  <c:v>1220211.6332668811</c:v>
                </c:pt>
                <c:pt idx="6609">
                  <c:v>1207643.9431658946</c:v>
                </c:pt>
                <c:pt idx="6610">
                  <c:v>1193982.1681473404</c:v>
                </c:pt>
                <c:pt idx="6611">
                  <c:v>1180370.931251673</c:v>
                </c:pt>
                <c:pt idx="6612">
                  <c:v>1167562.2787838802</c:v>
                </c:pt>
                <c:pt idx="6613">
                  <c:v>1155173.4608737752</c:v>
                </c:pt>
                <c:pt idx="6614">
                  <c:v>1143200.6169692613</c:v>
                </c:pt>
                <c:pt idx="6615">
                  <c:v>1132012.3415917624</c:v>
                </c:pt>
                <c:pt idx="6616">
                  <c:v>1120487.9939148668</c:v>
                </c:pt>
                <c:pt idx="6617">
                  <c:v>1110481.1922868248</c:v>
                </c:pt>
                <c:pt idx="6618">
                  <c:v>1103087.0745040011</c:v>
                </c:pt>
                <c:pt idx="6619">
                  <c:v>1092393.3099990245</c:v>
                </c:pt>
                <c:pt idx="6620">
                  <c:v>1085404.8324248288</c:v>
                </c:pt>
                <c:pt idx="6621">
                  <c:v>1084302.6754492894</c:v>
                </c:pt>
                <c:pt idx="6622">
                  <c:v>1071836.0911915079</c:v>
                </c:pt>
                <c:pt idx="6623">
                  <c:v>1054677.09963792</c:v>
                </c:pt>
                <c:pt idx="6624">
                  <c:v>1035430.936506018</c:v>
                </c:pt>
                <c:pt idx="6625">
                  <c:v>1018455.2236343734</c:v>
                </c:pt>
                <c:pt idx="6626">
                  <c:v>1006946.5817324817</c:v>
                </c:pt>
                <c:pt idx="6627">
                  <c:v>999773.95818568766</c:v>
                </c:pt>
                <c:pt idx="6628">
                  <c:v>994047.09004098549</c:v>
                </c:pt>
                <c:pt idx="6629">
                  <c:v>991902.08818763494</c:v>
                </c:pt>
                <c:pt idx="6630">
                  <c:v>992974.41363567486</c:v>
                </c:pt>
                <c:pt idx="6631">
                  <c:v>994762.40262272768</c:v>
                </c:pt>
                <c:pt idx="6632">
                  <c:v>996193.49573156796</c:v>
                </c:pt>
                <c:pt idx="6633">
                  <c:v>999415.73646152392</c:v>
                </c:pt>
                <c:pt idx="6634">
                  <c:v>1005869.6938166395</c:v>
                </c:pt>
                <c:pt idx="6635">
                  <c:v>1019536.2060761545</c:v>
                </c:pt>
                <c:pt idx="6636">
                  <c:v>1054312.9506043624</c:v>
                </c:pt>
                <c:pt idx="6637">
                  <c:v>1149182.0475040004</c:v>
                </c:pt>
                <c:pt idx="6638">
                  <c:v>1267428.9643100929</c:v>
                </c:pt>
                <c:pt idx="6639">
                  <c:v>1304301.4326540288</c:v>
                </c:pt>
                <c:pt idx="6640">
                  <c:v>1300013.9730481897</c:v>
                </c:pt>
                <c:pt idx="6641">
                  <c:v>1284462.9862124566</c:v>
                </c:pt>
                <c:pt idx="6642">
                  <c:v>1283687.0746791828</c:v>
                </c:pt>
                <c:pt idx="6643">
                  <c:v>1288344.8836009484</c:v>
                </c:pt>
                <c:pt idx="6644">
                  <c:v>1280197.403060738</c:v>
                </c:pt>
                <c:pt idx="6645">
                  <c:v>1277098.1244230643</c:v>
                </c:pt>
                <c:pt idx="6646">
                  <c:v>1271293.7036948279</c:v>
                </c:pt>
                <c:pt idx="6647">
                  <c:v>1253548.1907671783</c:v>
                </c:pt>
                <c:pt idx="6648">
                  <c:v>1231291.0239165649</c:v>
                </c:pt>
                <c:pt idx="6649">
                  <c:v>1208784.7056507599</c:v>
                </c:pt>
                <c:pt idx="6650">
                  <c:v>1186414.1305966768</c:v>
                </c:pt>
                <c:pt idx="6651">
                  <c:v>1167562.2787838802</c:v>
                </c:pt>
                <c:pt idx="6652">
                  <c:v>1157797.8433587123</c:v>
                </c:pt>
                <c:pt idx="6653">
                  <c:v>1190574.6209737845</c:v>
                </c:pt>
                <c:pt idx="6654">
                  <c:v>1191710.1190739777</c:v>
                </c:pt>
                <c:pt idx="6655">
                  <c:v>1178484.478717437</c:v>
                </c:pt>
                <c:pt idx="6656">
                  <c:v>1160424.1366218776</c:v>
                </c:pt>
                <c:pt idx="6657">
                  <c:v>1140960.1542237215</c:v>
                </c:pt>
                <c:pt idx="6658">
                  <c:v>1120859.162134584</c:v>
                </c:pt>
                <c:pt idx="6659">
                  <c:v>1101610.122731654</c:v>
                </c:pt>
                <c:pt idx="6660">
                  <c:v>1091288.9302812982</c:v>
                </c:pt>
                <c:pt idx="6661">
                  <c:v>1068543.6586255673</c:v>
                </c:pt>
                <c:pt idx="6662">
                  <c:v>1041229.556305334</c:v>
                </c:pt>
                <c:pt idx="6663">
                  <c:v>1011976.6991364304</c:v>
                </c:pt>
                <c:pt idx="6664">
                  <c:v>984405.63691430725</c:v>
                </c:pt>
                <c:pt idx="6665">
                  <c:v>966271.56520728022</c:v>
                </c:pt>
                <c:pt idx="6666">
                  <c:v>958834.07507673837</c:v>
                </c:pt>
                <c:pt idx="6667">
                  <c:v>954945.11011405848</c:v>
                </c:pt>
                <c:pt idx="6668">
                  <c:v>951413.7819421012</c:v>
                </c:pt>
                <c:pt idx="6669">
                  <c:v>947181.33554095402</c:v>
                </c:pt>
                <c:pt idx="6670">
                  <c:v>948944.17245639488</c:v>
                </c:pt>
                <c:pt idx="6671">
                  <c:v>956358.73325401917</c:v>
                </c:pt>
                <c:pt idx="6672">
                  <c:v>971239.4458509516</c:v>
                </c:pt>
                <c:pt idx="6673">
                  <c:v>1002282.6021339279</c:v>
                </c:pt>
                <c:pt idx="6674">
                  <c:v>1018455.2236343734</c:v>
                </c:pt>
                <c:pt idx="6675">
                  <c:v>1031811.8685437366</c:v>
                </c:pt>
                <c:pt idx="6676">
                  <c:v>1039053.9040172007</c:v>
                </c:pt>
                <c:pt idx="6677">
                  <c:v>1044858.763088705</c:v>
                </c:pt>
                <c:pt idx="6678">
                  <c:v>1045948.2855338138</c:v>
                </c:pt>
                <c:pt idx="6679">
                  <c:v>1040866.8501011562</c:v>
                </c:pt>
                <c:pt idx="6680">
                  <c:v>1037241.9328172691</c:v>
                </c:pt>
                <c:pt idx="6681">
                  <c:v>1036879.655563971</c:v>
                </c:pt>
                <c:pt idx="6682">
                  <c:v>1044132.6097666752</c:v>
                </c:pt>
                <c:pt idx="6683">
                  <c:v>1057956.1957542319</c:v>
                </c:pt>
                <c:pt idx="6684">
                  <c:v>1074032.8010299709</c:v>
                </c:pt>
                <c:pt idx="6685">
                  <c:v>1098658.090964891</c:v>
                </c:pt>
                <c:pt idx="6686">
                  <c:v>1111961.8876255117</c:v>
                </c:pt>
                <c:pt idx="6687">
                  <c:v>1117520.0519990176</c:v>
                </c:pt>
                <c:pt idx="6688">
                  <c:v>1114184.1004963499</c:v>
                </c:pt>
                <c:pt idx="6689">
                  <c:v>1104195.1977880672</c:v>
                </c:pt>
                <c:pt idx="6690">
                  <c:v>1092025.1444296446</c:v>
                </c:pt>
                <c:pt idx="6691">
                  <c:v>1077330.4979805835</c:v>
                </c:pt>
                <c:pt idx="6692">
                  <c:v>1062698.2442720328</c:v>
                </c:pt>
                <c:pt idx="6693">
                  <c:v>1051037.3640793841</c:v>
                </c:pt>
                <c:pt idx="6694">
                  <c:v>1036155.2180454601</c:v>
                </c:pt>
                <c:pt idx="6695">
                  <c:v>1024224.5188425295</c:v>
                </c:pt>
                <c:pt idx="6696">
                  <c:v>1017734.7636513878</c:v>
                </c:pt>
                <c:pt idx="6697">
                  <c:v>1015574.3195943069</c:v>
                </c:pt>
                <c:pt idx="6698">
                  <c:v>1025307.3730668984</c:v>
                </c:pt>
                <c:pt idx="6699">
                  <c:v>1056498.4297484625</c:v>
                </c:pt>
                <c:pt idx="6700">
                  <c:v>1110481.1922868248</c:v>
                </c:pt>
                <c:pt idx="6701">
                  <c:v>1174714.4983080216</c:v>
                </c:pt>
                <c:pt idx="6702">
                  <c:v>1245090.3749302961</c:v>
                </c:pt>
                <c:pt idx="6703">
                  <c:v>1310155.5725990329</c:v>
                </c:pt>
                <c:pt idx="6704">
                  <c:v>1364029.4048539363</c:v>
                </c:pt>
                <c:pt idx="6705">
                  <c:v>1417832.7145182993</c:v>
                </c:pt>
                <c:pt idx="6706">
                  <c:v>1478854.7417882364</c:v>
                </c:pt>
                <c:pt idx="6707">
                  <c:v>1537876.1970088817</c:v>
                </c:pt>
                <c:pt idx="6708">
                  <c:v>1585174.9830134213</c:v>
                </c:pt>
                <c:pt idx="6709">
                  <c:v>1629609.2430769932</c:v>
                </c:pt>
                <c:pt idx="6710">
                  <c:v>1672355.1865539048</c:v>
                </c:pt>
                <c:pt idx="6711">
                  <c:v>1717645.0850814581</c:v>
                </c:pt>
                <c:pt idx="6712">
                  <c:v>1762072.9217038024</c:v>
                </c:pt>
                <c:pt idx="6713">
                  <c:v>1803416.8049041182</c:v>
                </c:pt>
                <c:pt idx="6714">
                  <c:v>1834985.557111213</c:v>
                </c:pt>
                <c:pt idx="6715">
                  <c:v>1861005.093693966</c:v>
                </c:pt>
                <c:pt idx="6716">
                  <c:v>1883605.9397994541</c:v>
                </c:pt>
                <c:pt idx="6717">
                  <c:v>1901848.7928947434</c:v>
                </c:pt>
                <c:pt idx="6718">
                  <c:v>1913898.1769175734</c:v>
                </c:pt>
                <c:pt idx="6719">
                  <c:v>1923737.2120807413</c:v>
                </c:pt>
                <c:pt idx="6720">
                  <c:v>1935389.4959005993</c:v>
                </c:pt>
                <c:pt idx="6721">
                  <c:v>1950216.8951369822</c:v>
                </c:pt>
                <c:pt idx="6722">
                  <c:v>1968697.9715211783</c:v>
                </c:pt>
                <c:pt idx="6723">
                  <c:v>1990417.6479403395</c:v>
                </c:pt>
                <c:pt idx="6724">
                  <c:v>2014048.6856026109</c:v>
                </c:pt>
                <c:pt idx="6725">
                  <c:v>2040988.5151323397</c:v>
                </c:pt>
                <c:pt idx="6726">
                  <c:v>2067144.0491033718</c:v>
                </c:pt>
                <c:pt idx="6727">
                  <c:v>2089268.0304904934</c:v>
                </c:pt>
                <c:pt idx="6728">
                  <c:v>2113337.0652026497</c:v>
                </c:pt>
                <c:pt idx="6729">
                  <c:v>2138909.4422210474</c:v>
                </c:pt>
                <c:pt idx="6730">
                  <c:v>2162259.4207827933</c:v>
                </c:pt>
                <c:pt idx="6731">
                  <c:v>2186176.8317350652</c:v>
                </c:pt>
                <c:pt idx="6732">
                  <c:v>2210195.6698880531</c:v>
                </c:pt>
                <c:pt idx="6733">
                  <c:v>2229578.477377072</c:v>
                </c:pt>
                <c:pt idx="6734">
                  <c:v>2242853.1862574164</c:v>
                </c:pt>
                <c:pt idx="6735">
                  <c:v>2248551.7061164137</c:v>
                </c:pt>
                <c:pt idx="6736">
                  <c:v>2252353.8389918394</c:v>
                </c:pt>
                <c:pt idx="6737">
                  <c:v>2255682.7525212429</c:v>
                </c:pt>
                <c:pt idx="6738">
                  <c:v>2258537.627797341</c:v>
                </c:pt>
                <c:pt idx="6739">
                  <c:v>2258061.7177626118</c:v>
                </c:pt>
                <c:pt idx="6740">
                  <c:v>2255207.0764580276</c:v>
                </c:pt>
                <c:pt idx="6741">
                  <c:v>2252353.8389918394</c:v>
                </c:pt>
                <c:pt idx="6742">
                  <c:v>2252829.2810812127</c:v>
                </c:pt>
                <c:pt idx="6743">
                  <c:v>2253780.2822468802</c:v>
                </c:pt>
                <c:pt idx="6744">
                  <c:v>2253780.2822468802</c:v>
                </c:pt>
                <c:pt idx="6745">
                  <c:v>2253304.7621662263</c:v>
                </c:pt>
                <c:pt idx="6746">
                  <c:v>2252353.8389918394</c:v>
                </c:pt>
                <c:pt idx="6747">
                  <c:v>2250927.746698726</c:v>
                </c:pt>
                <c:pt idx="6748">
                  <c:v>2248076.6149866395</c:v>
                </c:pt>
                <c:pt idx="6749">
                  <c:v>2244752.0689480007</c:v>
                </c:pt>
                <c:pt idx="6750">
                  <c:v>2241429.4336887542</c:v>
                </c:pt>
                <c:pt idx="6751">
                  <c:v>2237634.4759762287</c:v>
                </c:pt>
                <c:pt idx="6752">
                  <c:v>2232894.2884295247</c:v>
                </c:pt>
                <c:pt idx="6753">
                  <c:v>2228158.0004293937</c:v>
                </c:pt>
                <c:pt idx="6754">
                  <c:v>2225791.3187588565</c:v>
                </c:pt>
                <c:pt idx="6755">
                  <c:v>2223898.6753404606</c:v>
                </c:pt>
                <c:pt idx="6756">
                  <c:v>2224371.7777007259</c:v>
                </c:pt>
                <c:pt idx="6757">
                  <c:v>2224371.7777007259</c:v>
                </c:pt>
                <c:pt idx="6758">
                  <c:v>2223898.6753404606</c:v>
                </c:pt>
                <c:pt idx="6759">
                  <c:v>2222006.6558499821</c:v>
                </c:pt>
                <c:pt idx="6760">
                  <c:v>2220588.0506848916</c:v>
                </c:pt>
                <c:pt idx="6761">
                  <c:v>2219642.5088844262</c:v>
                </c:pt>
                <c:pt idx="6762">
                  <c:v>2219642.5088844262</c:v>
                </c:pt>
                <c:pt idx="6763">
                  <c:v>2219169.7964770719</c:v>
                </c:pt>
                <c:pt idx="6764">
                  <c:v>2218697.123065358</c:v>
                </c:pt>
                <c:pt idx="6765">
                  <c:v>2218224.4886492845</c:v>
                </c:pt>
                <c:pt idx="6766">
                  <c:v>2217279.3368052226</c:v>
                </c:pt>
                <c:pt idx="6767">
                  <c:v>2215861.9015035219</c:v>
                </c:pt>
                <c:pt idx="6768">
                  <c:v>2214444.8171614204</c:v>
                </c:pt>
                <c:pt idx="6769">
                  <c:v>2212555.9173058718</c:v>
                </c:pt>
                <c:pt idx="6770">
                  <c:v>2210667.641380569</c:v>
                </c:pt>
                <c:pt idx="6771">
                  <c:v>2201235.6206600089</c:v>
                </c:pt>
                <c:pt idx="6772">
                  <c:v>2198409.0560907498</c:v>
                </c:pt>
                <c:pt idx="6773">
                  <c:v>2194642.4870775081</c:v>
                </c:pt>
                <c:pt idx="6774">
                  <c:v>2191348.7864518538</c:v>
                </c:pt>
                <c:pt idx="6775">
                  <c:v>2187586.8968933355</c:v>
                </c:pt>
                <c:pt idx="6776">
                  <c:v>2183357.7542949934</c:v>
                </c:pt>
                <c:pt idx="6777">
                  <c:v>2179601.1681191158</c:v>
                </c:pt>
                <c:pt idx="6778">
                  <c:v>2175377.991826972</c:v>
                </c:pt>
                <c:pt idx="6779">
                  <c:v>2171626.7090337351</c:v>
                </c:pt>
                <c:pt idx="6780">
                  <c:v>2167409.4990442973</c:v>
                </c:pt>
                <c:pt idx="6781">
                  <c:v>2163663.5196371935</c:v>
                </c:pt>
                <c:pt idx="6782">
                  <c:v>2158984.554966446</c:v>
                </c:pt>
                <c:pt idx="6783">
                  <c:v>2154309.4898434356</c:v>
                </c:pt>
                <c:pt idx="6784">
                  <c:v>2149638.3242681623</c:v>
                </c:pt>
                <c:pt idx="6785">
                  <c:v>2144971.0582359694</c:v>
                </c:pt>
                <c:pt idx="6786">
                  <c:v>2137045.6554437988</c:v>
                </c:pt>
                <c:pt idx="6787">
                  <c:v>2127271.0111865308</c:v>
                </c:pt>
                <c:pt idx="6788">
                  <c:v>2117049.352528993</c:v>
                </c:pt>
                <c:pt idx="6789">
                  <c:v>2106383.2531787921</c:v>
                </c:pt>
                <c:pt idx="6790">
                  <c:v>2096662.6566334162</c:v>
                </c:pt>
                <c:pt idx="6791">
                  <c:v>2086959.257083945</c:v>
                </c:pt>
                <c:pt idx="6792">
                  <c:v>2076812.2357479297</c:v>
                </c:pt>
                <c:pt idx="6793">
                  <c:v>2066684.0882133693</c:v>
                </c:pt>
                <c:pt idx="6794">
                  <c:v>2056574.8144849204</c:v>
                </c:pt>
                <c:pt idx="6795">
                  <c:v>2046484.4145614188</c:v>
                </c:pt>
                <c:pt idx="6796">
                  <c:v>2035955.54024796</c:v>
                </c:pt>
                <c:pt idx="6797">
                  <c:v>2025447.2945327871</c:v>
                </c:pt>
                <c:pt idx="6798">
                  <c:v>2014959.6774205565</c:v>
                </c:pt>
                <c:pt idx="6799">
                  <c:v>2004947.3464139737</c:v>
                </c:pt>
                <c:pt idx="6800">
                  <c:v>1995407.7278147452</c:v>
                </c:pt>
                <c:pt idx="6801">
                  <c:v>1984526.3641083147</c:v>
                </c:pt>
                <c:pt idx="6802">
                  <c:v>1975023.5962239094</c:v>
                </c:pt>
                <c:pt idx="6803">
                  <c:v>1965086.760437116</c:v>
                </c:pt>
                <c:pt idx="6804">
                  <c:v>1954268.101437483</c:v>
                </c:pt>
                <c:pt idx="6805">
                  <c:v>1944370.7290571183</c:v>
                </c:pt>
                <c:pt idx="6806">
                  <c:v>1933146.6248247307</c:v>
                </c:pt>
                <c:pt idx="6807">
                  <c:v>1922841.9744293205</c:v>
                </c:pt>
                <c:pt idx="6808">
                  <c:v>1912557.9526321962</c:v>
                </c:pt>
                <c:pt idx="6809">
                  <c:v>1901403.0653482769</c:v>
                </c:pt>
                <c:pt idx="6810">
                  <c:v>1890272.5502301473</c:v>
                </c:pt>
                <c:pt idx="6811">
                  <c:v>1879166.4072778076</c:v>
                </c:pt>
                <c:pt idx="6812">
                  <c:v>1868084.6364889294</c:v>
                </c:pt>
                <c:pt idx="6813">
                  <c:v>1856585.4488604236</c:v>
                </c:pt>
                <c:pt idx="6814">
                  <c:v>1845994.2114062142</c:v>
                </c:pt>
                <c:pt idx="6815">
                  <c:v>1834985.557111213</c:v>
                </c:pt>
                <c:pt idx="6816">
                  <c:v>1827513.5935714934</c:v>
                </c:pt>
                <c:pt idx="6817">
                  <c:v>1822684.7989368252</c:v>
                </c:pt>
                <c:pt idx="6818">
                  <c:v>1816545.884514926</c:v>
                </c:pt>
                <c:pt idx="6819">
                  <c:v>1811290.0411605369</c:v>
                </c:pt>
                <c:pt idx="6820">
                  <c:v>1806477.1176793147</c:v>
                </c:pt>
                <c:pt idx="6821">
                  <c:v>1802979.7733470332</c:v>
                </c:pt>
                <c:pt idx="6822">
                  <c:v>1794247.331249062</c:v>
                </c:pt>
                <c:pt idx="6823">
                  <c:v>1784659.6608415712</c:v>
                </c:pt>
                <c:pt idx="6824">
                  <c:v>1775090.8642425202</c:v>
                </c:pt>
                <c:pt idx="6825">
                  <c:v>1765107.3024945799</c:v>
                </c:pt>
                <c:pt idx="6826">
                  <c:v>1757741.4066169877</c:v>
                </c:pt>
                <c:pt idx="6827">
                  <c:v>1753413.7910755817</c:v>
                </c:pt>
                <c:pt idx="6828">
                  <c:v>1750819.0935326274</c:v>
                </c:pt>
                <c:pt idx="6829">
                  <c:v>1747361.6805579513</c:v>
                </c:pt>
                <c:pt idx="6830">
                  <c:v>1742611.8127407972</c:v>
                </c:pt>
                <c:pt idx="6831">
                  <c:v>1737004.4158853125</c:v>
                </c:pt>
                <c:pt idx="6832">
                  <c:v>1732264.8428706452</c:v>
                </c:pt>
                <c:pt idx="6833">
                  <c:v>1727099.7809537221</c:v>
                </c:pt>
                <c:pt idx="6834">
                  <c:v>1722370.0737918261</c:v>
                </c:pt>
                <c:pt idx="6835">
                  <c:v>1719362.716859905</c:v>
                </c:pt>
                <c:pt idx="6836">
                  <c:v>1716357.2707027197</c:v>
                </c:pt>
                <c:pt idx="6837">
                  <c:v>1713353.7353237625</c:v>
                </c:pt>
                <c:pt idx="6838">
                  <c:v>1710780.7972491719</c:v>
                </c:pt>
                <c:pt idx="6839">
                  <c:v>1707780.8104571886</c:v>
                </c:pt>
                <c:pt idx="6840">
                  <c:v>1705210.9140297398</c:v>
                </c:pt>
                <c:pt idx="6841">
                  <c:v>1702214.4758258946</c:v>
                </c:pt>
                <c:pt idx="6842">
                  <c:v>1696654.731426388</c:v>
                </c:pt>
                <c:pt idx="6843">
                  <c:v>1683849.7041200753</c:v>
                </c:pt>
                <c:pt idx="6844">
                  <c:v>1668105.1719875541</c:v>
                </c:pt>
                <c:pt idx="6845">
                  <c:v>1651990.6804931816</c:v>
                </c:pt>
                <c:pt idx="6846">
                  <c:v>1635932.4984485283</c:v>
                </c:pt>
                <c:pt idx="6847">
                  <c:v>1620351.0063479189</c:v>
                </c:pt>
                <c:pt idx="6848">
                  <c:v>1604822.8990403004</c:v>
                </c:pt>
                <c:pt idx="6849">
                  <c:v>1588930.6816889439</c:v>
                </c:pt>
                <c:pt idx="6850">
                  <c:v>1573094.7737884708</c:v>
                </c:pt>
                <c:pt idx="6851">
                  <c:v>1556900.6831594743</c:v>
                </c:pt>
                <c:pt idx="6852">
                  <c:v>1539527.2245339584</c:v>
                </c:pt>
                <c:pt idx="6853">
                  <c:v>1522222.5539071951</c:v>
                </c:pt>
                <c:pt idx="6854">
                  <c:v>1504167.6307620946</c:v>
                </c:pt>
                <c:pt idx="6855">
                  <c:v>1486595.9877951536</c:v>
                </c:pt>
                <c:pt idx="6856">
                  <c:v>1467878.2399650663</c:v>
                </c:pt>
                <c:pt idx="6857">
                  <c:v>1448838.8091581874</c:v>
                </c:pt>
                <c:pt idx="6858">
                  <c:v>1431897.7322347928</c:v>
                </c:pt>
                <c:pt idx="6859">
                  <c:v>1418233.9092448819</c:v>
                </c:pt>
                <c:pt idx="6860">
                  <c:v>1442376.9545101095</c:v>
                </c:pt>
                <c:pt idx="6861">
                  <c:v>1455715.4679473024</c:v>
                </c:pt>
                <c:pt idx="6862">
                  <c:v>1429483.1937365234</c:v>
                </c:pt>
                <c:pt idx="6863">
                  <c:v>1395428.0466190539</c:v>
                </c:pt>
                <c:pt idx="6864">
                  <c:v>1374733.2113981247</c:v>
                </c:pt>
                <c:pt idx="6865">
                  <c:v>1358490.474637365</c:v>
                </c:pt>
                <c:pt idx="6866">
                  <c:v>1340738.5368528776</c:v>
                </c:pt>
                <c:pt idx="6867">
                  <c:v>1322281.9322487339</c:v>
                </c:pt>
                <c:pt idx="6868">
                  <c:v>1303131.6575442906</c:v>
                </c:pt>
                <c:pt idx="6869">
                  <c:v>1287568.1921595242</c:v>
                </c:pt>
                <c:pt idx="6870">
                  <c:v>1270907.0542757399</c:v>
                </c:pt>
                <c:pt idx="6871">
                  <c:v>1254702.9916208703</c:v>
                </c:pt>
                <c:pt idx="6872">
                  <c:v>1295731.2318915501</c:v>
                </c:pt>
                <c:pt idx="6873">
                  <c:v>1305471.5587256942</c:v>
                </c:pt>
                <c:pt idx="6874">
                  <c:v>1325809.5074584708</c:v>
                </c:pt>
                <c:pt idx="6875">
                  <c:v>1339951.3946264051</c:v>
                </c:pt>
                <c:pt idx="6876">
                  <c:v>1345464.6658268757</c:v>
                </c:pt>
                <c:pt idx="6877">
                  <c:v>1351380.2236260381</c:v>
                </c:pt>
                <c:pt idx="6878">
                  <c:v>1360863.3659803309</c:v>
                </c:pt>
                <c:pt idx="6879">
                  <c:v>1367990.4630337842</c:v>
                </c:pt>
                <c:pt idx="6880">
                  <c:v>1360863.3659803309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49446704"/>
        <c:axId val="-1649453776"/>
      </c:scatterChart>
      <c:scatterChart>
        <c:scatterStyle val="lineMarker"/>
        <c:varyColors val="0"/>
        <c:ser>
          <c:idx val="1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'[multisensor-3-cloudfree-1984-01-01_2018-01-01_info_2017-04-09_20_22.xlsx]Sheet4'!$D$129:$D$666</c:f>
              <c:numCache>
                <c:formatCode>m/d/yyyy</c:formatCode>
                <c:ptCount val="538"/>
                <c:pt idx="0">
                  <c:v>35357.74932855324</c:v>
                </c:pt>
                <c:pt idx="1">
                  <c:v>35389.750379444442</c:v>
                </c:pt>
                <c:pt idx="2">
                  <c:v>35533.754694699077</c:v>
                </c:pt>
                <c:pt idx="3">
                  <c:v>35549.755088541664</c:v>
                </c:pt>
                <c:pt idx="4">
                  <c:v>35565.755458981483</c:v>
                </c:pt>
                <c:pt idx="5">
                  <c:v>35581.75586571759</c:v>
                </c:pt>
                <c:pt idx="6">
                  <c:v>35597.756236967594</c:v>
                </c:pt>
                <c:pt idx="7">
                  <c:v>35613.756627962961</c:v>
                </c:pt>
                <c:pt idx="8">
                  <c:v>35629.757012453701</c:v>
                </c:pt>
                <c:pt idx="9">
                  <c:v>35645.757379108793</c:v>
                </c:pt>
                <c:pt idx="10">
                  <c:v>35693.75837329861</c:v>
                </c:pt>
                <c:pt idx="11">
                  <c:v>35709.758694386575</c:v>
                </c:pt>
                <c:pt idx="12">
                  <c:v>35725.758998993057</c:v>
                </c:pt>
                <c:pt idx="13">
                  <c:v>35917.761614641204</c:v>
                </c:pt>
                <c:pt idx="14">
                  <c:v>35933.761792708334</c:v>
                </c:pt>
                <c:pt idx="15">
                  <c:v>35965.762103611109</c:v>
                </c:pt>
                <c:pt idx="16">
                  <c:v>35981.762257881943</c:v>
                </c:pt>
                <c:pt idx="17">
                  <c:v>35997.762362974536</c:v>
                </c:pt>
                <c:pt idx="18">
                  <c:v>36013.762416655096</c:v>
                </c:pt>
                <c:pt idx="19">
                  <c:v>36029.762534456022</c:v>
                </c:pt>
                <c:pt idx="20">
                  <c:v>36045.762635543979</c:v>
                </c:pt>
                <c:pt idx="21">
                  <c:v>36061.762726736109</c:v>
                </c:pt>
                <c:pt idx="22">
                  <c:v>36077.762737916666</c:v>
                </c:pt>
                <c:pt idx="23">
                  <c:v>36301.762375115737</c:v>
                </c:pt>
                <c:pt idx="24">
                  <c:v>36317.762164745371</c:v>
                </c:pt>
                <c:pt idx="25">
                  <c:v>36333.762085902781</c:v>
                </c:pt>
                <c:pt idx="26">
                  <c:v>36341.772356516201</c:v>
                </c:pt>
                <c:pt idx="27">
                  <c:v>36349.761990925923</c:v>
                </c:pt>
                <c:pt idx="28">
                  <c:v>36357.772427638891</c:v>
                </c:pt>
                <c:pt idx="29">
                  <c:v>36365.761961956021</c:v>
                </c:pt>
                <c:pt idx="30">
                  <c:v>36373.772500659725</c:v>
                </c:pt>
                <c:pt idx="31">
                  <c:v>36389.772460324079</c:v>
                </c:pt>
                <c:pt idx="32">
                  <c:v>36397.761731990744</c:v>
                </c:pt>
                <c:pt idx="33">
                  <c:v>36405.772531747687</c:v>
                </c:pt>
                <c:pt idx="34">
                  <c:v>36413.761352499998</c:v>
                </c:pt>
                <c:pt idx="35">
                  <c:v>36429.761120856478</c:v>
                </c:pt>
                <c:pt idx="36">
                  <c:v>36437.772596793984</c:v>
                </c:pt>
                <c:pt idx="37">
                  <c:v>36445.76120414352</c:v>
                </c:pt>
                <c:pt idx="38">
                  <c:v>36453.772474618054</c:v>
                </c:pt>
                <c:pt idx="39">
                  <c:v>36469.772492476855</c:v>
                </c:pt>
                <c:pt idx="40">
                  <c:v>36477.760598865745</c:v>
                </c:pt>
                <c:pt idx="41">
                  <c:v>36637.760050486111</c:v>
                </c:pt>
                <c:pt idx="42">
                  <c:v>36645.772085104167</c:v>
                </c:pt>
                <c:pt idx="43">
                  <c:v>36661.771954432872</c:v>
                </c:pt>
                <c:pt idx="44">
                  <c:v>36661.800034722226</c:v>
                </c:pt>
                <c:pt idx="45">
                  <c:v>36668.8043287037</c:v>
                </c:pt>
                <c:pt idx="46">
                  <c:v>36669.760671458331</c:v>
                </c:pt>
                <c:pt idx="47">
                  <c:v>36677.771820057867</c:v>
                </c:pt>
                <c:pt idx="48">
                  <c:v>36693.771772766202</c:v>
                </c:pt>
                <c:pt idx="49">
                  <c:v>36701.761170613427</c:v>
                </c:pt>
                <c:pt idx="50">
                  <c:v>36709.771621840278</c:v>
                </c:pt>
                <c:pt idx="51">
                  <c:v>36725.771468252315</c:v>
                </c:pt>
                <c:pt idx="52">
                  <c:v>36725.799907407403</c:v>
                </c:pt>
                <c:pt idx="53">
                  <c:v>36733.761529583331</c:v>
                </c:pt>
                <c:pt idx="54">
                  <c:v>36749.761836863428</c:v>
                </c:pt>
                <c:pt idx="55">
                  <c:v>36757.771210706022</c:v>
                </c:pt>
                <c:pt idx="56">
                  <c:v>36757.799768518518</c:v>
                </c:pt>
                <c:pt idx="57">
                  <c:v>36765.76206721065</c:v>
                </c:pt>
                <c:pt idx="58">
                  <c:v>36773.771034328704</c:v>
                </c:pt>
                <c:pt idx="59">
                  <c:v>36781.76230224537</c:v>
                </c:pt>
                <c:pt idx="60">
                  <c:v>36789.770805659718</c:v>
                </c:pt>
                <c:pt idx="61">
                  <c:v>36797.762437858793</c:v>
                </c:pt>
                <c:pt idx="62">
                  <c:v>36805.770765439811</c:v>
                </c:pt>
                <c:pt idx="63">
                  <c:v>36813.762533275461</c:v>
                </c:pt>
                <c:pt idx="64">
                  <c:v>36821.77065366898</c:v>
                </c:pt>
                <c:pt idx="65">
                  <c:v>36837.770693020837</c:v>
                </c:pt>
                <c:pt idx="66">
                  <c:v>36837.798715277779</c:v>
                </c:pt>
                <c:pt idx="67">
                  <c:v>36853.770698657405</c:v>
                </c:pt>
                <c:pt idx="68">
                  <c:v>36981.770581377314</c:v>
                </c:pt>
                <c:pt idx="69">
                  <c:v>36997.770569722226</c:v>
                </c:pt>
                <c:pt idx="70">
                  <c:v>36997.796550925923</c:v>
                </c:pt>
                <c:pt idx="71">
                  <c:v>37005.76361159722</c:v>
                </c:pt>
                <c:pt idx="72">
                  <c:v>37013.770536076387</c:v>
                </c:pt>
                <c:pt idx="73">
                  <c:v>37021.763671770837</c:v>
                </c:pt>
                <c:pt idx="74">
                  <c:v>37029.770385428244</c:v>
                </c:pt>
                <c:pt idx="75">
                  <c:v>37037.763728912039</c:v>
                </c:pt>
                <c:pt idx="76">
                  <c:v>37045.770270231485</c:v>
                </c:pt>
                <c:pt idx="77">
                  <c:v>37053.763794618055</c:v>
                </c:pt>
                <c:pt idx="78">
                  <c:v>37061.770140381945</c:v>
                </c:pt>
                <c:pt idx="79">
                  <c:v>37085.763819479165</c:v>
                </c:pt>
                <c:pt idx="80">
                  <c:v>37093.769993506947</c:v>
                </c:pt>
                <c:pt idx="81">
                  <c:v>37101.763766701391</c:v>
                </c:pt>
                <c:pt idx="82">
                  <c:v>37109.769813946761</c:v>
                </c:pt>
                <c:pt idx="83">
                  <c:v>37116.799074074072</c:v>
                </c:pt>
                <c:pt idx="84">
                  <c:v>37117.763756215281</c:v>
                </c:pt>
                <c:pt idx="85">
                  <c:v>37125.769651249997</c:v>
                </c:pt>
                <c:pt idx="86">
                  <c:v>37133.763668182874</c:v>
                </c:pt>
                <c:pt idx="87">
                  <c:v>37141.769508854166</c:v>
                </c:pt>
                <c:pt idx="88">
                  <c:v>37149.763605520835</c:v>
                </c:pt>
                <c:pt idx="89">
                  <c:v>37157.769417442134</c:v>
                </c:pt>
                <c:pt idx="90">
                  <c:v>37157.793634259258</c:v>
                </c:pt>
                <c:pt idx="91">
                  <c:v>37165.763508055556</c:v>
                </c:pt>
                <c:pt idx="92">
                  <c:v>37189.769302638888</c:v>
                </c:pt>
                <c:pt idx="93">
                  <c:v>37205.769417465279</c:v>
                </c:pt>
                <c:pt idx="94">
                  <c:v>37205.792499999996</c:v>
                </c:pt>
                <c:pt idx="95">
                  <c:v>37365.769633275464</c:v>
                </c:pt>
                <c:pt idx="96">
                  <c:v>37381.769683680555</c:v>
                </c:pt>
                <c:pt idx="97">
                  <c:v>37389.761412685184</c:v>
                </c:pt>
                <c:pt idx="98">
                  <c:v>37397.769580856482</c:v>
                </c:pt>
                <c:pt idx="99">
                  <c:v>37413.769504062497</c:v>
                </c:pt>
                <c:pt idx="100">
                  <c:v>37413.790625000001</c:v>
                </c:pt>
                <c:pt idx="101">
                  <c:v>37421.760923923612</c:v>
                </c:pt>
                <c:pt idx="102">
                  <c:v>37429.769418854165</c:v>
                </c:pt>
                <c:pt idx="103">
                  <c:v>37437.760671064811</c:v>
                </c:pt>
                <c:pt idx="104">
                  <c:v>37445.769383356484</c:v>
                </c:pt>
                <c:pt idx="105">
                  <c:v>37453.760420787039</c:v>
                </c:pt>
                <c:pt idx="106">
                  <c:v>37461.769270335644</c:v>
                </c:pt>
                <c:pt idx="107">
                  <c:v>37461.790601851855</c:v>
                </c:pt>
                <c:pt idx="108">
                  <c:v>37469.760147337962</c:v>
                </c:pt>
                <c:pt idx="109">
                  <c:v>37477.769216631947</c:v>
                </c:pt>
                <c:pt idx="110">
                  <c:v>37485.759804942129</c:v>
                </c:pt>
                <c:pt idx="111">
                  <c:v>37493.769112499998</c:v>
                </c:pt>
                <c:pt idx="112">
                  <c:v>37501.759485381946</c:v>
                </c:pt>
                <c:pt idx="113">
                  <c:v>37509.769053842596</c:v>
                </c:pt>
                <c:pt idx="114">
                  <c:v>37517.75926204861</c:v>
                </c:pt>
                <c:pt idx="115">
                  <c:v>37525.768931180559</c:v>
                </c:pt>
                <c:pt idx="116">
                  <c:v>37541.768846678242</c:v>
                </c:pt>
                <c:pt idx="117">
                  <c:v>37549.758519606483</c:v>
                </c:pt>
                <c:pt idx="118">
                  <c:v>37565.758227060185</c:v>
                </c:pt>
                <c:pt idx="119">
                  <c:v>37581.757818726852</c:v>
                </c:pt>
                <c:pt idx="120">
                  <c:v>37589.769261412039</c:v>
                </c:pt>
                <c:pt idx="121">
                  <c:v>37589.790347222224</c:v>
                </c:pt>
                <c:pt idx="122">
                  <c:v>37597.757589756948</c:v>
                </c:pt>
                <c:pt idx="123">
                  <c:v>37709.759475694445</c:v>
                </c:pt>
                <c:pt idx="124">
                  <c:v>37741.760034432868</c:v>
                </c:pt>
                <c:pt idx="125">
                  <c:v>37757.760249375002</c:v>
                </c:pt>
                <c:pt idx="126">
                  <c:v>37765.769574074075</c:v>
                </c:pt>
                <c:pt idx="127">
                  <c:v>37765.789687500001</c:v>
                </c:pt>
                <c:pt idx="128">
                  <c:v>37773.760435555552</c:v>
                </c:pt>
                <c:pt idx="129">
                  <c:v>37805.760914467595</c:v>
                </c:pt>
                <c:pt idx="130">
                  <c:v>37821.761099884257</c:v>
                </c:pt>
                <c:pt idx="131">
                  <c:v>37829.769434097223</c:v>
                </c:pt>
                <c:pt idx="132">
                  <c:v>37837.761311793984</c:v>
                </c:pt>
                <c:pt idx="133">
                  <c:v>37845.769378923607</c:v>
                </c:pt>
                <c:pt idx="134">
                  <c:v>37853.761505555558</c:v>
                </c:pt>
                <c:pt idx="135">
                  <c:v>37861.769350416667</c:v>
                </c:pt>
                <c:pt idx="136">
                  <c:v>37869.76169954861</c:v>
                </c:pt>
                <c:pt idx="137">
                  <c:v>37885.761876793986</c:v>
                </c:pt>
                <c:pt idx="138">
                  <c:v>37893.769222997682</c:v>
                </c:pt>
                <c:pt idx="139">
                  <c:v>37901.762011435188</c:v>
                </c:pt>
                <c:pt idx="140">
                  <c:v>37909.769221504626</c:v>
                </c:pt>
                <c:pt idx="141">
                  <c:v>37941.769515069449</c:v>
                </c:pt>
                <c:pt idx="142">
                  <c:v>37941.789849537039</c:v>
                </c:pt>
                <c:pt idx="143">
                  <c:v>37949.76247173611</c:v>
                </c:pt>
                <c:pt idx="144">
                  <c:v>37957.769553749997</c:v>
                </c:pt>
                <c:pt idx="145">
                  <c:v>38077.762994259261</c:v>
                </c:pt>
                <c:pt idx="146">
                  <c:v>38085.769947916662</c:v>
                </c:pt>
                <c:pt idx="147">
                  <c:v>38085.789293981477</c:v>
                </c:pt>
                <c:pt idx="148">
                  <c:v>38093.76336611111</c:v>
                </c:pt>
                <c:pt idx="149">
                  <c:v>38101.769884166664</c:v>
                </c:pt>
                <c:pt idx="150">
                  <c:v>38109.763667129628</c:v>
                </c:pt>
                <c:pt idx="151">
                  <c:v>38117.769922638887</c:v>
                </c:pt>
                <c:pt idx="152">
                  <c:v>38125.763994548615</c:v>
                </c:pt>
                <c:pt idx="153">
                  <c:v>38133.769902731481</c:v>
                </c:pt>
                <c:pt idx="154">
                  <c:v>38149.769826539356</c:v>
                </c:pt>
                <c:pt idx="155">
                  <c:v>38157.764623912037</c:v>
                </c:pt>
                <c:pt idx="156">
                  <c:v>38165.769805219905</c:v>
                </c:pt>
                <c:pt idx="157">
                  <c:v>38173.764965150462</c:v>
                </c:pt>
                <c:pt idx="158">
                  <c:v>38181.769776446759</c:v>
                </c:pt>
                <c:pt idx="159">
                  <c:v>38189.765262569446</c:v>
                </c:pt>
                <c:pt idx="160">
                  <c:v>38197.769692951391</c:v>
                </c:pt>
                <c:pt idx="161">
                  <c:v>38205.765480856484</c:v>
                </c:pt>
                <c:pt idx="162">
                  <c:v>38213.769654710646</c:v>
                </c:pt>
                <c:pt idx="163">
                  <c:v>38229.769615104167</c:v>
                </c:pt>
                <c:pt idx="164">
                  <c:v>38237.766075798609</c:v>
                </c:pt>
                <c:pt idx="165">
                  <c:v>38245.769533067127</c:v>
                </c:pt>
                <c:pt idx="166">
                  <c:v>38253.766342465278</c:v>
                </c:pt>
                <c:pt idx="167">
                  <c:v>38261.769494629625</c:v>
                </c:pt>
                <c:pt idx="168">
                  <c:v>38261.788888888885</c:v>
                </c:pt>
                <c:pt idx="169">
                  <c:v>38269.766570428241</c:v>
                </c:pt>
                <c:pt idx="170">
                  <c:v>38293.788645833338</c:v>
                </c:pt>
                <c:pt idx="171">
                  <c:v>38301.76701880787</c:v>
                </c:pt>
                <c:pt idx="172">
                  <c:v>38309.769770439816</c:v>
                </c:pt>
                <c:pt idx="173">
                  <c:v>38317.76722991898</c:v>
                </c:pt>
                <c:pt idx="174">
                  <c:v>38485.770219942133</c:v>
                </c:pt>
                <c:pt idx="175">
                  <c:v>38493.768638263893</c:v>
                </c:pt>
                <c:pt idx="176">
                  <c:v>38501.770185543981</c:v>
                </c:pt>
                <c:pt idx="177">
                  <c:v>38508.79315972222</c:v>
                </c:pt>
                <c:pt idx="178">
                  <c:v>38509.768736678241</c:v>
                </c:pt>
                <c:pt idx="179">
                  <c:v>38517.788854166669</c:v>
                </c:pt>
                <c:pt idx="180">
                  <c:v>38524.793206018519</c:v>
                </c:pt>
                <c:pt idx="181">
                  <c:v>38525.768808611108</c:v>
                </c:pt>
                <c:pt idx="182">
                  <c:v>38533.770070127313</c:v>
                </c:pt>
                <c:pt idx="183">
                  <c:v>38533.788958333331</c:v>
                </c:pt>
                <c:pt idx="184">
                  <c:v>38541.768870358792</c:v>
                </c:pt>
                <c:pt idx="185">
                  <c:v>38549.7700869213</c:v>
                </c:pt>
                <c:pt idx="186">
                  <c:v>38549.789004629631</c:v>
                </c:pt>
                <c:pt idx="187">
                  <c:v>38557.769006944443</c:v>
                </c:pt>
                <c:pt idx="188">
                  <c:v>38565.77006574074</c:v>
                </c:pt>
                <c:pt idx="189">
                  <c:v>38565.788993055554</c:v>
                </c:pt>
                <c:pt idx="190">
                  <c:v>38573.76910287037</c:v>
                </c:pt>
                <c:pt idx="191">
                  <c:v>38581.770008680556</c:v>
                </c:pt>
                <c:pt idx="192">
                  <c:v>38581.788935185185</c:v>
                </c:pt>
                <c:pt idx="193">
                  <c:v>38589.769163263889</c:v>
                </c:pt>
                <c:pt idx="194">
                  <c:v>38597.769917569443</c:v>
                </c:pt>
                <c:pt idx="195">
                  <c:v>38597.788819444446</c:v>
                </c:pt>
                <c:pt idx="196">
                  <c:v>38605.769184340279</c:v>
                </c:pt>
                <c:pt idx="197">
                  <c:v>38613.769838761575</c:v>
                </c:pt>
                <c:pt idx="198">
                  <c:v>38613.7887037037</c:v>
                </c:pt>
                <c:pt idx="199">
                  <c:v>38637.769117627315</c:v>
                </c:pt>
                <c:pt idx="200">
                  <c:v>38645.769931979165</c:v>
                </c:pt>
                <c:pt idx="201">
                  <c:v>38669.769356423611</c:v>
                </c:pt>
                <c:pt idx="202">
                  <c:v>38677.770164386573</c:v>
                </c:pt>
                <c:pt idx="203">
                  <c:v>38709.770250925925</c:v>
                </c:pt>
                <c:pt idx="204">
                  <c:v>38837.770515879631</c:v>
                </c:pt>
                <c:pt idx="205">
                  <c:v>38845.771887627314</c:v>
                </c:pt>
                <c:pt idx="206">
                  <c:v>38853.770534398151</c:v>
                </c:pt>
                <c:pt idx="207">
                  <c:v>38853.788981481484</c:v>
                </c:pt>
                <c:pt idx="208">
                  <c:v>38861.772027094907</c:v>
                </c:pt>
                <c:pt idx="209">
                  <c:v>38869.770521018516</c:v>
                </c:pt>
                <c:pt idx="210">
                  <c:v>38877.772216354169</c:v>
                </c:pt>
                <c:pt idx="211">
                  <c:v>38885.770476678241</c:v>
                </c:pt>
                <c:pt idx="212">
                  <c:v>38893.772402002316</c:v>
                </c:pt>
                <c:pt idx="213">
                  <c:v>38901.770406527779</c:v>
                </c:pt>
                <c:pt idx="214">
                  <c:v>38908.793530092589</c:v>
                </c:pt>
                <c:pt idx="215">
                  <c:v>38909.772570694447</c:v>
                </c:pt>
                <c:pt idx="216">
                  <c:v>38917.770312118053</c:v>
                </c:pt>
                <c:pt idx="217">
                  <c:v>38925.772714050923</c:v>
                </c:pt>
                <c:pt idx="218">
                  <c:v>38933.770268668981</c:v>
                </c:pt>
                <c:pt idx="219">
                  <c:v>38941.772843738428</c:v>
                </c:pt>
                <c:pt idx="220">
                  <c:v>38949.770247407403</c:v>
                </c:pt>
                <c:pt idx="221">
                  <c:v>38957.772970983795</c:v>
                </c:pt>
                <c:pt idx="222">
                  <c:v>38965.770203113425</c:v>
                </c:pt>
                <c:pt idx="223">
                  <c:v>38973.7731040625</c:v>
                </c:pt>
                <c:pt idx="224">
                  <c:v>38981.770134143517</c:v>
                </c:pt>
                <c:pt idx="225">
                  <c:v>38989.773239907408</c:v>
                </c:pt>
                <c:pt idx="226">
                  <c:v>39005.773369768518</c:v>
                </c:pt>
                <c:pt idx="227">
                  <c:v>39013.770222303239</c:v>
                </c:pt>
                <c:pt idx="228">
                  <c:v>39020.793229166666</c:v>
                </c:pt>
                <c:pt idx="229">
                  <c:v>39021.773486608799</c:v>
                </c:pt>
                <c:pt idx="230">
                  <c:v>39029.770384953707</c:v>
                </c:pt>
                <c:pt idx="231">
                  <c:v>39029.788993055554</c:v>
                </c:pt>
                <c:pt idx="232">
                  <c:v>39157.789675925924</c:v>
                </c:pt>
                <c:pt idx="233">
                  <c:v>39165.77389971065</c:v>
                </c:pt>
                <c:pt idx="234">
                  <c:v>39180.793912037036</c:v>
                </c:pt>
                <c:pt idx="235">
                  <c:v>39181.773835358792</c:v>
                </c:pt>
                <c:pt idx="236">
                  <c:v>39189.770835925927</c:v>
                </c:pt>
                <c:pt idx="237">
                  <c:v>39196.79383101852</c:v>
                </c:pt>
                <c:pt idx="238">
                  <c:v>39197.773751273147</c:v>
                </c:pt>
                <c:pt idx="239">
                  <c:v>39212.793703703705</c:v>
                </c:pt>
                <c:pt idx="240">
                  <c:v>39213.773647199072</c:v>
                </c:pt>
                <c:pt idx="241">
                  <c:v>39221.770718726853</c:v>
                </c:pt>
                <c:pt idx="242">
                  <c:v>39221.7893287037</c:v>
                </c:pt>
                <c:pt idx="243">
                  <c:v>39229.773510763887</c:v>
                </c:pt>
                <c:pt idx="244">
                  <c:v>39237.77066678241</c:v>
                </c:pt>
                <c:pt idx="245">
                  <c:v>39245.773337407409</c:v>
                </c:pt>
                <c:pt idx="246">
                  <c:v>39253.770666504628</c:v>
                </c:pt>
                <c:pt idx="247">
                  <c:v>39261.773126701388</c:v>
                </c:pt>
                <c:pt idx="248">
                  <c:v>39277.77304291667</c:v>
                </c:pt>
                <c:pt idx="249">
                  <c:v>39285.770603668978</c:v>
                </c:pt>
                <c:pt idx="250">
                  <c:v>39293.77293515046</c:v>
                </c:pt>
                <c:pt idx="251">
                  <c:v>39301.770545300926</c:v>
                </c:pt>
                <c:pt idx="252">
                  <c:v>39308.793923611112</c:v>
                </c:pt>
                <c:pt idx="253">
                  <c:v>39309.772815532408</c:v>
                </c:pt>
                <c:pt idx="254">
                  <c:v>39317.770470810181</c:v>
                </c:pt>
                <c:pt idx="255">
                  <c:v>39333.770380648144</c:v>
                </c:pt>
                <c:pt idx="256">
                  <c:v>39341.772624606485</c:v>
                </c:pt>
                <c:pt idx="257">
                  <c:v>39357.772528148147</c:v>
                </c:pt>
                <c:pt idx="258">
                  <c:v>39365.770293530091</c:v>
                </c:pt>
                <c:pt idx="259">
                  <c:v>39381.77043409722</c:v>
                </c:pt>
                <c:pt idx="260">
                  <c:v>39388.793495370366</c:v>
                </c:pt>
                <c:pt idx="261">
                  <c:v>39413.770635416666</c:v>
                </c:pt>
                <c:pt idx="262">
                  <c:v>39557.770564537037</c:v>
                </c:pt>
                <c:pt idx="263">
                  <c:v>39565.769782361109</c:v>
                </c:pt>
                <c:pt idx="264">
                  <c:v>39573.770518275465</c:v>
                </c:pt>
                <c:pt idx="265">
                  <c:v>39581.769490324077</c:v>
                </c:pt>
                <c:pt idx="266">
                  <c:v>39589.770450324075</c:v>
                </c:pt>
                <c:pt idx="267">
                  <c:v>39605.770360706018</c:v>
                </c:pt>
                <c:pt idx="268">
                  <c:v>39613.768891250002</c:v>
                </c:pt>
                <c:pt idx="269">
                  <c:v>39621.770251770831</c:v>
                </c:pt>
                <c:pt idx="270">
                  <c:v>39629.768580717595</c:v>
                </c:pt>
                <c:pt idx="271">
                  <c:v>39637.77012429398</c:v>
                </c:pt>
                <c:pt idx="272">
                  <c:v>39645.768260034718</c:v>
                </c:pt>
                <c:pt idx="273">
                  <c:v>39653.769992893518</c:v>
                </c:pt>
                <c:pt idx="274">
                  <c:v>39661.767929016205</c:v>
                </c:pt>
                <c:pt idx="275">
                  <c:v>39669.769927233792</c:v>
                </c:pt>
                <c:pt idx="276">
                  <c:v>39677.767606412039</c:v>
                </c:pt>
                <c:pt idx="277">
                  <c:v>39685.76984818287</c:v>
                </c:pt>
                <c:pt idx="278">
                  <c:v>39693.767310347219</c:v>
                </c:pt>
                <c:pt idx="279">
                  <c:v>39701.769755706016</c:v>
                </c:pt>
                <c:pt idx="280">
                  <c:v>39709.76698990741</c:v>
                </c:pt>
                <c:pt idx="281">
                  <c:v>39717.769648194444</c:v>
                </c:pt>
                <c:pt idx="282">
                  <c:v>39733.7695340625</c:v>
                </c:pt>
                <c:pt idx="283">
                  <c:v>39741.766263634257</c:v>
                </c:pt>
                <c:pt idx="284">
                  <c:v>39749.769722789351</c:v>
                </c:pt>
                <c:pt idx="285">
                  <c:v>39765.769886655093</c:v>
                </c:pt>
                <c:pt idx="286">
                  <c:v>39781.770024131947</c:v>
                </c:pt>
                <c:pt idx="287">
                  <c:v>39917.768529074077</c:v>
                </c:pt>
                <c:pt idx="288">
                  <c:v>39925.770747071758</c:v>
                </c:pt>
                <c:pt idx="289">
                  <c:v>39949.76895420139</c:v>
                </c:pt>
                <c:pt idx="290">
                  <c:v>39957.770794050928</c:v>
                </c:pt>
                <c:pt idx="291">
                  <c:v>39973.770788541668</c:v>
                </c:pt>
                <c:pt idx="292">
                  <c:v>39989.770764814813</c:v>
                </c:pt>
                <c:pt idx="293">
                  <c:v>39997.769551076388</c:v>
                </c:pt>
                <c:pt idx="294">
                  <c:v>40005.77072414352</c:v>
                </c:pt>
                <c:pt idx="295">
                  <c:v>40013.769733287038</c:v>
                </c:pt>
                <c:pt idx="296">
                  <c:v>40021.770667303237</c:v>
                </c:pt>
                <c:pt idx="297">
                  <c:v>40029.769901701387</c:v>
                </c:pt>
                <c:pt idx="298">
                  <c:v>40037.770601400465</c:v>
                </c:pt>
                <c:pt idx="299">
                  <c:v>40045.77006836806</c:v>
                </c:pt>
                <c:pt idx="300">
                  <c:v>40053.770605694444</c:v>
                </c:pt>
                <c:pt idx="301">
                  <c:v>40061.770233761577</c:v>
                </c:pt>
                <c:pt idx="302">
                  <c:v>40069.770596342591</c:v>
                </c:pt>
                <c:pt idx="303">
                  <c:v>40077.770378969908</c:v>
                </c:pt>
                <c:pt idx="304">
                  <c:v>40093.770505856482</c:v>
                </c:pt>
                <c:pt idx="305">
                  <c:v>40109.770614108798</c:v>
                </c:pt>
                <c:pt idx="306">
                  <c:v>40117.770771006944</c:v>
                </c:pt>
                <c:pt idx="307">
                  <c:v>40125.770701805552</c:v>
                </c:pt>
                <c:pt idx="308">
                  <c:v>40133.770926643519</c:v>
                </c:pt>
                <c:pt idx="309">
                  <c:v>40293.772013425929</c:v>
                </c:pt>
                <c:pt idx="310">
                  <c:v>40301.771057986109</c:v>
                </c:pt>
                <c:pt idx="311">
                  <c:v>40325.771960613427</c:v>
                </c:pt>
                <c:pt idx="312">
                  <c:v>40341.77197076389</c:v>
                </c:pt>
                <c:pt idx="313">
                  <c:v>40349.770911226849</c:v>
                </c:pt>
                <c:pt idx="314">
                  <c:v>40357.77200582176</c:v>
                </c:pt>
                <c:pt idx="315">
                  <c:v>40365.770860787037</c:v>
                </c:pt>
                <c:pt idx="316">
                  <c:v>40373.77202798611</c:v>
                </c:pt>
                <c:pt idx="317">
                  <c:v>40381.770813854164</c:v>
                </c:pt>
                <c:pt idx="318">
                  <c:v>40389.772027939813</c:v>
                </c:pt>
                <c:pt idx="319">
                  <c:v>40397.770741053238</c:v>
                </c:pt>
                <c:pt idx="320">
                  <c:v>40405.772029328706</c:v>
                </c:pt>
                <c:pt idx="321">
                  <c:v>40413.770695856481</c:v>
                </c:pt>
                <c:pt idx="322">
                  <c:v>40437.772074849534</c:v>
                </c:pt>
                <c:pt idx="323">
                  <c:v>40445.770583055557</c:v>
                </c:pt>
                <c:pt idx="324">
                  <c:v>40453.772034583337</c:v>
                </c:pt>
                <c:pt idx="325">
                  <c:v>40461.770487002315</c:v>
                </c:pt>
                <c:pt idx="326">
                  <c:v>40469.772165289352</c:v>
                </c:pt>
                <c:pt idx="327">
                  <c:v>40669.770213900461</c:v>
                </c:pt>
                <c:pt idx="328">
                  <c:v>40685.770164050926</c:v>
                </c:pt>
                <c:pt idx="329">
                  <c:v>40693.772987476856</c:v>
                </c:pt>
                <c:pt idx="330">
                  <c:v>40701.770078113426</c:v>
                </c:pt>
                <c:pt idx="331">
                  <c:v>40709.772975358792</c:v>
                </c:pt>
                <c:pt idx="332">
                  <c:v>40717.769986400461</c:v>
                </c:pt>
                <c:pt idx="333">
                  <c:v>40725.772932071763</c:v>
                </c:pt>
                <c:pt idx="334">
                  <c:v>40733.76991570602</c:v>
                </c:pt>
                <c:pt idx="335">
                  <c:v>40741.772927337966</c:v>
                </c:pt>
                <c:pt idx="336">
                  <c:v>40749.769820057874</c:v>
                </c:pt>
                <c:pt idx="337">
                  <c:v>40757.772883368059</c:v>
                </c:pt>
                <c:pt idx="338">
                  <c:v>40765.76971310185</c:v>
                </c:pt>
                <c:pt idx="339">
                  <c:v>40773.772847465276</c:v>
                </c:pt>
                <c:pt idx="340">
                  <c:v>40781.769613946759</c:v>
                </c:pt>
                <c:pt idx="341">
                  <c:v>40789.772808680558</c:v>
                </c:pt>
                <c:pt idx="342">
                  <c:v>40805.772757233797</c:v>
                </c:pt>
                <c:pt idx="343">
                  <c:v>40813.769290972225</c:v>
                </c:pt>
                <c:pt idx="344">
                  <c:v>40829.769115138886</c:v>
                </c:pt>
                <c:pt idx="345">
                  <c:v>40845.76900291667</c:v>
                </c:pt>
                <c:pt idx="346">
                  <c:v>40885.773106712964</c:v>
                </c:pt>
                <c:pt idx="347">
                  <c:v>40901.773219976851</c:v>
                </c:pt>
                <c:pt idx="348">
                  <c:v>40917.773284236115</c:v>
                </c:pt>
                <c:pt idx="349">
                  <c:v>41029.773571805556</c:v>
                </c:pt>
                <c:pt idx="350">
                  <c:v>41061.773547824072</c:v>
                </c:pt>
                <c:pt idx="351">
                  <c:v>41077.773569351848</c:v>
                </c:pt>
                <c:pt idx="352">
                  <c:v>41093.773688819449</c:v>
                </c:pt>
                <c:pt idx="353">
                  <c:v>41125.773958668986</c:v>
                </c:pt>
                <c:pt idx="354">
                  <c:v>41141.77408938657</c:v>
                </c:pt>
                <c:pt idx="355">
                  <c:v>41189.774400729162</c:v>
                </c:pt>
                <c:pt idx="356">
                  <c:v>41221.774557974539</c:v>
                </c:pt>
                <c:pt idx="357">
                  <c:v>41237.774646053236</c:v>
                </c:pt>
                <c:pt idx="358">
                  <c:v>41253.774679363429</c:v>
                </c:pt>
                <c:pt idx="359">
                  <c:v>41381.774630659726</c:v>
                </c:pt>
                <c:pt idx="360">
                  <c:v>41389.778647361112</c:v>
                </c:pt>
                <c:pt idx="361">
                  <c:v>41397.774587256943</c:v>
                </c:pt>
                <c:pt idx="362">
                  <c:v>41405.778763530092</c:v>
                </c:pt>
                <c:pt idx="363">
                  <c:v>41413.774558136574</c:v>
                </c:pt>
                <c:pt idx="364">
                  <c:v>41429.774436030093</c:v>
                </c:pt>
                <c:pt idx="365">
                  <c:v>41437.778816666665</c:v>
                </c:pt>
                <c:pt idx="366">
                  <c:v>41445.77439583333</c:v>
                </c:pt>
                <c:pt idx="367">
                  <c:v>41453.778791562501</c:v>
                </c:pt>
                <c:pt idx="368">
                  <c:v>41461.774271493057</c:v>
                </c:pt>
                <c:pt idx="369">
                  <c:v>41469.778808761577</c:v>
                </c:pt>
                <c:pt idx="370">
                  <c:v>41477.774187581017</c:v>
                </c:pt>
                <c:pt idx="371">
                  <c:v>41485.778818483799</c:v>
                </c:pt>
                <c:pt idx="372">
                  <c:v>41501.77882003472</c:v>
                </c:pt>
                <c:pt idx="373">
                  <c:v>41509.774222812499</c:v>
                </c:pt>
                <c:pt idx="374">
                  <c:v>41517.77885037037</c:v>
                </c:pt>
                <c:pt idx="375">
                  <c:v>41525.774361481483</c:v>
                </c:pt>
                <c:pt idx="376">
                  <c:v>41533.778795231483</c:v>
                </c:pt>
                <c:pt idx="377">
                  <c:v>41541.774460370369</c:v>
                </c:pt>
                <c:pt idx="378">
                  <c:v>41549.778739791669</c:v>
                </c:pt>
                <c:pt idx="379">
                  <c:v>41557.774622418983</c:v>
                </c:pt>
                <c:pt idx="380">
                  <c:v>41565.77870653935</c:v>
                </c:pt>
                <c:pt idx="381">
                  <c:v>41573.774699699075</c:v>
                </c:pt>
                <c:pt idx="382">
                  <c:v>41581.778642569443</c:v>
                </c:pt>
                <c:pt idx="383">
                  <c:v>41589.774773449077</c:v>
                </c:pt>
                <c:pt idx="384">
                  <c:v>41685.775173842594</c:v>
                </c:pt>
                <c:pt idx="385">
                  <c:v>41693.777951307871</c:v>
                </c:pt>
                <c:pt idx="386">
                  <c:v>41709.777809178238</c:v>
                </c:pt>
                <c:pt idx="387">
                  <c:v>41717.775279502312</c:v>
                </c:pt>
                <c:pt idx="388">
                  <c:v>41741.777453668983</c:v>
                </c:pt>
                <c:pt idx="389">
                  <c:v>41749.775456736112</c:v>
                </c:pt>
                <c:pt idx="390">
                  <c:v>41757.777280891205</c:v>
                </c:pt>
                <c:pt idx="391">
                  <c:v>41773.777122858795</c:v>
                </c:pt>
                <c:pt idx="392">
                  <c:v>41781.775598449072</c:v>
                </c:pt>
                <c:pt idx="393">
                  <c:v>41789.777144398147</c:v>
                </c:pt>
                <c:pt idx="394">
                  <c:v>41797.77563113426</c:v>
                </c:pt>
                <c:pt idx="395">
                  <c:v>41805.777228796294</c:v>
                </c:pt>
                <c:pt idx="396">
                  <c:v>41813.77565708333</c:v>
                </c:pt>
                <c:pt idx="397">
                  <c:v>41821.777273993051</c:v>
                </c:pt>
                <c:pt idx="398">
                  <c:v>41829.775712291666</c:v>
                </c:pt>
                <c:pt idx="399">
                  <c:v>41845.775761053243</c:v>
                </c:pt>
                <c:pt idx="400">
                  <c:v>41853.777421342595</c:v>
                </c:pt>
                <c:pt idx="401">
                  <c:v>41861.77580304398</c:v>
                </c:pt>
                <c:pt idx="402">
                  <c:v>41869.777481527781</c:v>
                </c:pt>
                <c:pt idx="403">
                  <c:v>41877.775766874998</c:v>
                </c:pt>
                <c:pt idx="404">
                  <c:v>41885.777512442131</c:v>
                </c:pt>
                <c:pt idx="405">
                  <c:v>41893.775771909721</c:v>
                </c:pt>
                <c:pt idx="406">
                  <c:v>41901.777512511573</c:v>
                </c:pt>
                <c:pt idx="407">
                  <c:v>41917.777563344906</c:v>
                </c:pt>
                <c:pt idx="408">
                  <c:v>41925.776015625001</c:v>
                </c:pt>
                <c:pt idx="409">
                  <c:v>41927.58232512731</c:v>
                </c:pt>
                <c:pt idx="410">
                  <c:v>41932.587995254631</c:v>
                </c:pt>
                <c:pt idx="411">
                  <c:v>41933.777592557868</c:v>
                </c:pt>
                <c:pt idx="412">
                  <c:v>41941.776130578706</c:v>
                </c:pt>
                <c:pt idx="413">
                  <c:v>41956.587988101848</c:v>
                </c:pt>
                <c:pt idx="414">
                  <c:v>41957.776217233797</c:v>
                </c:pt>
                <c:pt idx="415">
                  <c:v>41980.587984120371</c:v>
                </c:pt>
                <c:pt idx="416">
                  <c:v>41987.082920914356</c:v>
                </c:pt>
                <c:pt idx="417">
                  <c:v>42004.587974768518</c:v>
                </c:pt>
                <c:pt idx="418">
                  <c:v>42004.587976122682</c:v>
                </c:pt>
                <c:pt idx="419">
                  <c:v>42011.082797731477</c:v>
                </c:pt>
                <c:pt idx="420">
                  <c:v>42021.776429618054</c:v>
                </c:pt>
                <c:pt idx="421">
                  <c:v>42029.777396597223</c:v>
                </c:pt>
                <c:pt idx="422">
                  <c:v>42035.082825057871</c:v>
                </c:pt>
                <c:pt idx="423">
                  <c:v>42047.582286076387</c:v>
                </c:pt>
                <c:pt idx="424">
                  <c:v>42053.776561215273</c:v>
                </c:pt>
                <c:pt idx="425">
                  <c:v>42059.082756041666</c:v>
                </c:pt>
                <c:pt idx="426">
                  <c:v>42061.777284097217</c:v>
                </c:pt>
                <c:pt idx="427">
                  <c:v>42064.587962199075</c:v>
                </c:pt>
                <c:pt idx="428">
                  <c:v>42069.776656840273</c:v>
                </c:pt>
                <c:pt idx="429">
                  <c:v>42083.082890613427</c:v>
                </c:pt>
                <c:pt idx="430">
                  <c:v>42085.776758969907</c:v>
                </c:pt>
                <c:pt idx="431">
                  <c:v>42088.587966712963</c:v>
                </c:pt>
                <c:pt idx="432">
                  <c:v>42093.777041053239</c:v>
                </c:pt>
                <c:pt idx="433">
                  <c:v>42095.082863391202</c:v>
                </c:pt>
                <c:pt idx="434">
                  <c:v>42095.582298541667</c:v>
                </c:pt>
                <c:pt idx="435">
                  <c:v>42107.082864016207</c:v>
                </c:pt>
                <c:pt idx="436">
                  <c:v>42109.777004699077</c:v>
                </c:pt>
                <c:pt idx="437">
                  <c:v>42112.587981689816</c:v>
                </c:pt>
                <c:pt idx="438">
                  <c:v>42117.776908240739</c:v>
                </c:pt>
                <c:pt idx="439">
                  <c:v>42119.582315173611</c:v>
                </c:pt>
                <c:pt idx="440">
                  <c:v>42125.776889212968</c:v>
                </c:pt>
                <c:pt idx="441">
                  <c:v>42131.083045173611</c:v>
                </c:pt>
                <c:pt idx="442">
                  <c:v>42133.777006145829</c:v>
                </c:pt>
                <c:pt idx="443">
                  <c:v>42136.58799586806</c:v>
                </c:pt>
                <c:pt idx="444">
                  <c:v>42157.776835034718</c:v>
                </c:pt>
                <c:pt idx="445">
                  <c:v>42160.588016678244</c:v>
                </c:pt>
                <c:pt idx="446">
                  <c:v>42167.582350300931</c:v>
                </c:pt>
                <c:pt idx="447">
                  <c:v>42173.77694841435</c:v>
                </c:pt>
                <c:pt idx="448">
                  <c:v>42181.777159675927</c:v>
                </c:pt>
                <c:pt idx="449">
                  <c:v>42184.588034988425</c:v>
                </c:pt>
                <c:pt idx="450">
                  <c:v>42203.082991238422</c:v>
                </c:pt>
                <c:pt idx="451">
                  <c:v>42205.777139375001</c:v>
                </c:pt>
                <c:pt idx="452">
                  <c:v>42208.588038414353</c:v>
                </c:pt>
                <c:pt idx="453">
                  <c:v>42213.777259548609</c:v>
                </c:pt>
                <c:pt idx="454">
                  <c:v>42215.582371481483</c:v>
                </c:pt>
                <c:pt idx="455">
                  <c:v>42221.777167928245</c:v>
                </c:pt>
                <c:pt idx="456">
                  <c:v>42227.083007719906</c:v>
                </c:pt>
                <c:pt idx="457">
                  <c:v>42229.777318877314</c:v>
                </c:pt>
                <c:pt idx="458">
                  <c:v>42237.77726451389</c:v>
                </c:pt>
                <c:pt idx="459">
                  <c:v>42239.582387199072</c:v>
                </c:pt>
                <c:pt idx="460">
                  <c:v>42245.777319988425</c:v>
                </c:pt>
                <c:pt idx="461">
                  <c:v>42253.77732695602</c:v>
                </c:pt>
                <c:pt idx="462">
                  <c:v>42261.777380821761</c:v>
                </c:pt>
                <c:pt idx="463">
                  <c:v>42269.777418726851</c:v>
                </c:pt>
                <c:pt idx="464">
                  <c:v>42282.784875983794</c:v>
                </c:pt>
                <c:pt idx="465">
                  <c:v>42282.784875983794</c:v>
                </c:pt>
                <c:pt idx="466">
                  <c:v>42285.777442766208</c:v>
                </c:pt>
                <c:pt idx="467">
                  <c:v>42304.58807135417</c:v>
                </c:pt>
                <c:pt idx="468">
                  <c:v>42322.784704351856</c:v>
                </c:pt>
                <c:pt idx="469">
                  <c:v>42322.784704351856</c:v>
                </c:pt>
                <c:pt idx="470">
                  <c:v>42328.588293414352</c:v>
                </c:pt>
                <c:pt idx="471">
                  <c:v>42376.588274918977</c:v>
                </c:pt>
                <c:pt idx="472">
                  <c:v>42424.588263460653</c:v>
                </c:pt>
                <c:pt idx="473">
                  <c:v>42448.588269212967</c:v>
                </c:pt>
                <c:pt idx="474">
                  <c:v>42453.778918923606</c:v>
                </c:pt>
                <c:pt idx="475">
                  <c:v>42455.789634236113</c:v>
                </c:pt>
                <c:pt idx="476">
                  <c:v>42455.789634236113</c:v>
                </c:pt>
                <c:pt idx="477">
                  <c:v>42461.777187789354</c:v>
                </c:pt>
                <c:pt idx="478">
                  <c:v>42467.082942870373</c:v>
                </c:pt>
                <c:pt idx="479">
                  <c:v>42472.588278773153</c:v>
                </c:pt>
                <c:pt idx="480">
                  <c:v>42477.77713076389</c:v>
                </c:pt>
                <c:pt idx="481">
                  <c:v>42479.582550416671</c:v>
                </c:pt>
                <c:pt idx="482">
                  <c:v>42491.082955509264</c:v>
                </c:pt>
                <c:pt idx="483">
                  <c:v>42496.588290092594</c:v>
                </c:pt>
                <c:pt idx="484">
                  <c:v>42501.779096979168</c:v>
                </c:pt>
                <c:pt idx="485">
                  <c:v>42512.781625590273</c:v>
                </c:pt>
                <c:pt idx="486">
                  <c:v>42512.781625590273</c:v>
                </c:pt>
                <c:pt idx="487">
                  <c:v>42517.779148692134</c:v>
                </c:pt>
                <c:pt idx="488">
                  <c:v>42520.588306122685</c:v>
                </c:pt>
                <c:pt idx="489">
                  <c:v>42532.783177604171</c:v>
                </c:pt>
                <c:pt idx="490">
                  <c:v>42532.783177604171</c:v>
                </c:pt>
                <c:pt idx="491">
                  <c:v>42533.779198368051</c:v>
                </c:pt>
                <c:pt idx="492">
                  <c:v>42541.777252731481</c:v>
                </c:pt>
                <c:pt idx="493">
                  <c:v>42545.793177349537</c:v>
                </c:pt>
                <c:pt idx="494">
                  <c:v>42545.793177349537</c:v>
                </c:pt>
                <c:pt idx="495">
                  <c:v>42549.779211435191</c:v>
                </c:pt>
                <c:pt idx="496">
                  <c:v>42552.780326574073</c:v>
                </c:pt>
                <c:pt idx="497">
                  <c:v>42552.780326574073</c:v>
                </c:pt>
                <c:pt idx="498">
                  <c:v>42557.777357199069</c:v>
                </c:pt>
                <c:pt idx="499">
                  <c:v>42565.779206979161</c:v>
                </c:pt>
                <c:pt idx="500">
                  <c:v>42565.792710972222</c:v>
                </c:pt>
                <c:pt idx="501">
                  <c:v>42565.792710972222</c:v>
                </c:pt>
                <c:pt idx="502">
                  <c:v>42572.779932187499</c:v>
                </c:pt>
                <c:pt idx="503">
                  <c:v>42572.779932187499</c:v>
                </c:pt>
                <c:pt idx="504">
                  <c:v>42573.777423252315</c:v>
                </c:pt>
                <c:pt idx="505">
                  <c:v>42581.77924319444</c:v>
                </c:pt>
                <c:pt idx="506">
                  <c:v>42585.792752766203</c:v>
                </c:pt>
                <c:pt idx="507">
                  <c:v>42585.792752766203</c:v>
                </c:pt>
                <c:pt idx="508">
                  <c:v>42587.083052187503</c:v>
                </c:pt>
                <c:pt idx="509">
                  <c:v>42589.777450787034</c:v>
                </c:pt>
                <c:pt idx="510">
                  <c:v>42592.588351446757</c:v>
                </c:pt>
                <c:pt idx="511">
                  <c:v>42592.779753553245</c:v>
                </c:pt>
                <c:pt idx="512">
                  <c:v>42592.779753553245</c:v>
                </c:pt>
                <c:pt idx="513">
                  <c:v>42597.779250960652</c:v>
                </c:pt>
                <c:pt idx="514">
                  <c:v>42605.777522835648</c:v>
                </c:pt>
                <c:pt idx="515">
                  <c:v>42605.789764918984</c:v>
                </c:pt>
                <c:pt idx="516">
                  <c:v>42605.789764918984</c:v>
                </c:pt>
                <c:pt idx="517">
                  <c:v>42611.083124201388</c:v>
                </c:pt>
                <c:pt idx="518">
                  <c:v>42612.779844166667</c:v>
                </c:pt>
                <c:pt idx="519">
                  <c:v>42612.779844166667</c:v>
                </c:pt>
                <c:pt idx="520">
                  <c:v>42613.779297546294</c:v>
                </c:pt>
                <c:pt idx="521">
                  <c:v>42616.588364317126</c:v>
                </c:pt>
                <c:pt idx="522">
                  <c:v>42621.77758141204</c:v>
                </c:pt>
                <c:pt idx="523">
                  <c:v>42629.779315868058</c:v>
                </c:pt>
                <c:pt idx="524">
                  <c:v>42632.783855555557</c:v>
                </c:pt>
                <c:pt idx="525">
                  <c:v>42632.783855555557</c:v>
                </c:pt>
                <c:pt idx="526">
                  <c:v>42637.777593159721</c:v>
                </c:pt>
                <c:pt idx="527">
                  <c:v>42640.588171701384</c:v>
                </c:pt>
                <c:pt idx="528">
                  <c:v>42645.779345092596</c:v>
                </c:pt>
                <c:pt idx="529">
                  <c:v>42645.793437488421</c:v>
                </c:pt>
                <c:pt idx="530">
                  <c:v>42645.793437488421</c:v>
                </c:pt>
                <c:pt idx="531">
                  <c:v>42652.784926018518</c:v>
                </c:pt>
                <c:pt idx="532">
                  <c:v>42652.784926018518</c:v>
                </c:pt>
                <c:pt idx="533">
                  <c:v>42653.082581192131</c:v>
                </c:pt>
                <c:pt idx="534">
                  <c:v>42661.779329270837</c:v>
                </c:pt>
                <c:pt idx="535">
                  <c:v>42664.58817091435</c:v>
                </c:pt>
                <c:pt idx="536">
                  <c:v>42669.777674826386</c:v>
                </c:pt>
                <c:pt idx="537">
                  <c:v>42672.782368668981</c:v>
                </c:pt>
              </c:numCache>
            </c:numRef>
          </c:xVal>
          <c:yVal>
            <c:numRef>
              <c:f>'[multisensor-3-cloudfree-1984-01-01_2018-01-01_info_2017-04-09_20_22.xlsx]Sheet4'!$E$129:$E$666</c:f>
              <c:numCache>
                <c:formatCode>General</c:formatCode>
                <c:ptCount val="538"/>
                <c:pt idx="0">
                  <c:v>1099771.82562255</c:v>
                </c:pt>
                <c:pt idx="1">
                  <c:v>1420744.6810302699</c:v>
                </c:pt>
                <c:pt idx="2">
                  <c:v>1225520.33062744</c:v>
                </c:pt>
                <c:pt idx="3">
                  <c:v>1964730.71942138</c:v>
                </c:pt>
                <c:pt idx="4">
                  <c:v>2294735.45605468</c:v>
                </c:pt>
                <c:pt idx="5">
                  <c:v>2553874.87890625</c:v>
                </c:pt>
                <c:pt idx="6">
                  <c:v>2779663.22735595</c:v>
                </c:pt>
                <c:pt idx="7">
                  <c:v>2820652.20745849</c:v>
                </c:pt>
                <c:pt idx="8">
                  <c:v>2757431.6482543899</c:v>
                </c:pt>
                <c:pt idx="9">
                  <c:v>2641411.5106201102</c:v>
                </c:pt>
                <c:pt idx="10">
                  <c:v>1839676.6343994101</c:v>
                </c:pt>
                <c:pt idx="11">
                  <c:v>1647929.60760498</c:v>
                </c:pt>
                <c:pt idx="12">
                  <c:v>1360302.6525268501</c:v>
                </c:pt>
                <c:pt idx="13">
                  <c:v>1442280.6159057601</c:v>
                </c:pt>
                <c:pt idx="14">
                  <c:v>2589998.8922119099</c:v>
                </c:pt>
                <c:pt idx="15">
                  <c:v>2506630.2374877902</c:v>
                </c:pt>
                <c:pt idx="16">
                  <c:v>2874146.4273681599</c:v>
                </c:pt>
                <c:pt idx="17">
                  <c:v>2842188.8045043899</c:v>
                </c:pt>
                <c:pt idx="18">
                  <c:v>2685179.4968872</c:v>
                </c:pt>
                <c:pt idx="19">
                  <c:v>2341282.87005615</c:v>
                </c:pt>
                <c:pt idx="20">
                  <c:v>2118266.5098876902</c:v>
                </c:pt>
                <c:pt idx="21">
                  <c:v>1778537.6528320301</c:v>
                </c:pt>
                <c:pt idx="22">
                  <c:v>1424914.32849121</c:v>
                </c:pt>
                <c:pt idx="23">
                  <c:v>2085614.9402465799</c:v>
                </c:pt>
                <c:pt idx="24">
                  <c:v>2577495.5638427702</c:v>
                </c:pt>
                <c:pt idx="25">
                  <c:v>2758125.90698242</c:v>
                </c:pt>
                <c:pt idx="26">
                  <c:v>2806753.89849853</c:v>
                </c:pt>
                <c:pt idx="27">
                  <c:v>2826209.5014038002</c:v>
                </c:pt>
                <c:pt idx="28">
                  <c:v>2761598.0446166899</c:v>
                </c:pt>
                <c:pt idx="29">
                  <c:v>2676841.7190551702</c:v>
                </c:pt>
                <c:pt idx="30">
                  <c:v>2605977.48339843</c:v>
                </c:pt>
                <c:pt idx="31">
                  <c:v>2422566.0736694299</c:v>
                </c:pt>
                <c:pt idx="32">
                  <c:v>2361428.8123779199</c:v>
                </c:pt>
                <c:pt idx="33">
                  <c:v>2186351.91442871</c:v>
                </c:pt>
                <c:pt idx="34">
                  <c:v>2050878.01641845</c:v>
                </c:pt>
                <c:pt idx="35">
                  <c:v>1718791.6456909101</c:v>
                </c:pt>
                <c:pt idx="36">
                  <c:v>1570810.28228759</c:v>
                </c:pt>
                <c:pt idx="37">
                  <c:v>1399903.4586791899</c:v>
                </c:pt>
                <c:pt idx="38">
                  <c:v>1207458.28051757</c:v>
                </c:pt>
                <c:pt idx="39">
                  <c:v>1167162.63183593</c:v>
                </c:pt>
                <c:pt idx="40">
                  <c:v>1201205.97052001</c:v>
                </c:pt>
                <c:pt idx="41">
                  <c:v>1845237.04473876</c:v>
                </c:pt>
                <c:pt idx="42">
                  <c:v>2122436.7484130799</c:v>
                </c:pt>
                <c:pt idx="43">
                  <c:v>2740757.5929565402</c:v>
                </c:pt>
                <c:pt idx="44">
                  <c:v>2198856.4989624</c:v>
                </c:pt>
                <c:pt idx="45">
                  <c:v>2669886.2712402302</c:v>
                </c:pt>
                <c:pt idx="46">
                  <c:v>2612232.73260498</c:v>
                </c:pt>
                <c:pt idx="47">
                  <c:v>2785218.4862670898</c:v>
                </c:pt>
                <c:pt idx="48">
                  <c:v>2860249.8020629799</c:v>
                </c:pt>
                <c:pt idx="49">
                  <c:v>2893600.1931762602</c:v>
                </c:pt>
                <c:pt idx="50">
                  <c:v>2616400.36932373</c:v>
                </c:pt>
                <c:pt idx="51">
                  <c:v>2647661.36083984</c:v>
                </c:pt>
                <c:pt idx="52">
                  <c:v>2624733.67620849</c:v>
                </c:pt>
                <c:pt idx="53">
                  <c:v>2550401.0655517499</c:v>
                </c:pt>
                <c:pt idx="54">
                  <c:v>2297514.3825683501</c:v>
                </c:pt>
                <c:pt idx="55">
                  <c:v>2168288.5101318299</c:v>
                </c:pt>
                <c:pt idx="56">
                  <c:v>2199551.5708007799</c:v>
                </c:pt>
                <c:pt idx="57">
                  <c:v>2056435.64495849</c:v>
                </c:pt>
                <c:pt idx="58">
                  <c:v>1950144.83135986</c:v>
                </c:pt>
                <c:pt idx="59">
                  <c:v>1849403.3510742099</c:v>
                </c:pt>
                <c:pt idx="60">
                  <c:v>1697948.7316894501</c:v>
                </c:pt>
                <c:pt idx="61">
                  <c:v>1611106.0943603499</c:v>
                </c:pt>
                <c:pt idx="62">
                  <c:v>1452703.2880249</c:v>
                </c:pt>
                <c:pt idx="63">
                  <c:v>1357523.7020874</c:v>
                </c:pt>
                <c:pt idx="64">
                  <c:v>1255395.0297241199</c:v>
                </c:pt>
                <c:pt idx="65">
                  <c:v>1130340.91296386</c:v>
                </c:pt>
                <c:pt idx="66">
                  <c:v>1116445.2558593701</c:v>
                </c:pt>
                <c:pt idx="67">
                  <c:v>1128953.18505859</c:v>
                </c:pt>
                <c:pt idx="68">
                  <c:v>1137288.9486083901</c:v>
                </c:pt>
                <c:pt idx="69">
                  <c:v>1115751.3720092699</c:v>
                </c:pt>
                <c:pt idx="70">
                  <c:v>1113666.69891357</c:v>
                </c:pt>
                <c:pt idx="71">
                  <c:v>1177584.19854736</c:v>
                </c:pt>
                <c:pt idx="72">
                  <c:v>1301941.90026855</c:v>
                </c:pt>
                <c:pt idx="73">
                  <c:v>1387397.19781494</c:v>
                </c:pt>
                <c:pt idx="74">
                  <c:v>1499249.86041259</c:v>
                </c:pt>
                <c:pt idx="75">
                  <c:v>1495777.3140869101</c:v>
                </c:pt>
                <c:pt idx="76">
                  <c:v>1508281.6112670801</c:v>
                </c:pt>
                <c:pt idx="77">
                  <c:v>1513145.36712646</c:v>
                </c:pt>
                <c:pt idx="78">
                  <c:v>1481185.9785156201</c:v>
                </c:pt>
                <c:pt idx="79">
                  <c:v>1413797.37103271</c:v>
                </c:pt>
                <c:pt idx="80">
                  <c:v>1356828.5009765599</c:v>
                </c:pt>
                <c:pt idx="81">
                  <c:v>1357522.87860107</c:v>
                </c:pt>
                <c:pt idx="82">
                  <c:v>1276931.8063354399</c:v>
                </c:pt>
                <c:pt idx="83">
                  <c:v>1235940.7516479399</c:v>
                </c:pt>
                <c:pt idx="84">
                  <c:v>1235247.1528320301</c:v>
                </c:pt>
                <c:pt idx="85">
                  <c:v>1158130.16271972</c:v>
                </c:pt>
                <c:pt idx="86">
                  <c:v>1150488.13000488</c:v>
                </c:pt>
                <c:pt idx="87">
                  <c:v>1073371.11157226</c:v>
                </c:pt>
                <c:pt idx="88">
                  <c:v>1032381.75634765</c:v>
                </c:pt>
                <c:pt idx="89">
                  <c:v>1046275.74542236</c:v>
                </c:pt>
                <c:pt idx="90">
                  <c:v>1037938.99450683</c:v>
                </c:pt>
                <c:pt idx="91">
                  <c:v>1023350.05310058</c:v>
                </c:pt>
                <c:pt idx="92">
                  <c:v>899685.16619873</c:v>
                </c:pt>
                <c:pt idx="93">
                  <c:v>998340.19653320301</c:v>
                </c:pt>
                <c:pt idx="94">
                  <c:v>1005980.9442749</c:v>
                </c:pt>
                <c:pt idx="95">
                  <c:v>1502028.11926269</c:v>
                </c:pt>
                <c:pt idx="96">
                  <c:v>1691000.3527832001</c:v>
                </c:pt>
                <c:pt idx="97">
                  <c:v>1750056.9015502899</c:v>
                </c:pt>
                <c:pt idx="98">
                  <c:v>1630559.3773803699</c:v>
                </c:pt>
                <c:pt idx="99">
                  <c:v>2233594.7058105399</c:v>
                </c:pt>
                <c:pt idx="100">
                  <c:v>2241931.4459838802</c:v>
                </c:pt>
                <c:pt idx="101">
                  <c:v>2346145.8916625902</c:v>
                </c:pt>
                <c:pt idx="102">
                  <c:v>2300289.7200317299</c:v>
                </c:pt>
                <c:pt idx="103">
                  <c:v>2382271.8133544899</c:v>
                </c:pt>
                <c:pt idx="104">
                  <c:v>2321133.8925170898</c:v>
                </c:pt>
                <c:pt idx="105">
                  <c:v>2341977.0148925702</c:v>
                </c:pt>
                <c:pt idx="106">
                  <c:v>2240543.3193969699</c:v>
                </c:pt>
                <c:pt idx="107">
                  <c:v>2294731.6212768499</c:v>
                </c:pt>
                <c:pt idx="108">
                  <c:v>2228037.1116332998</c:v>
                </c:pt>
                <c:pt idx="109">
                  <c:v>2114098.6067504799</c:v>
                </c:pt>
                <c:pt idx="110">
                  <c:v>2168981.3095092699</c:v>
                </c:pt>
                <c:pt idx="111">
                  <c:v>2018225.11120605</c:v>
                </c:pt>
                <c:pt idx="112">
                  <c:v>1965425.37103271</c:v>
                </c:pt>
                <c:pt idx="113">
                  <c:v>1845928.62994384</c:v>
                </c:pt>
                <c:pt idx="114">
                  <c:v>1734769.81433105</c:v>
                </c:pt>
                <c:pt idx="115">
                  <c:v>1628474.07849121</c:v>
                </c:pt>
                <c:pt idx="116">
                  <c:v>1411713.3627319301</c:v>
                </c:pt>
                <c:pt idx="117">
                  <c:v>1278322.74389648</c:v>
                </c:pt>
                <c:pt idx="118">
                  <c:v>1042803.17523193</c:v>
                </c:pt>
                <c:pt idx="119">
                  <c:v>1741716.6649780199</c:v>
                </c:pt>
                <c:pt idx="120">
                  <c:v>1513840.3222656201</c:v>
                </c:pt>
                <c:pt idx="121">
                  <c:v>1375586.32214355</c:v>
                </c:pt>
                <c:pt idx="122">
                  <c:v>1799380.18402099</c:v>
                </c:pt>
                <c:pt idx="123">
                  <c:v>1419356.8104858301</c:v>
                </c:pt>
                <c:pt idx="124">
                  <c:v>574546.69018554594</c:v>
                </c:pt>
                <c:pt idx="125">
                  <c:v>1962646.0775756801</c:v>
                </c:pt>
                <c:pt idx="126">
                  <c:v>2243321.05828857</c:v>
                </c:pt>
                <c:pt idx="127">
                  <c:v>2258605.06890869</c:v>
                </c:pt>
                <c:pt idx="128">
                  <c:v>2674757.0776367099</c:v>
                </c:pt>
                <c:pt idx="129">
                  <c:v>2899852.4344482399</c:v>
                </c:pt>
                <c:pt idx="130">
                  <c:v>2869284.5906372</c:v>
                </c:pt>
                <c:pt idx="131">
                  <c:v>2756733.9036865202</c:v>
                </c:pt>
                <c:pt idx="132">
                  <c:v>2726862.3583374</c:v>
                </c:pt>
                <c:pt idx="133">
                  <c:v>2651830.70745849</c:v>
                </c:pt>
                <c:pt idx="134">
                  <c:v>2608759.57141113</c:v>
                </c:pt>
                <c:pt idx="135">
                  <c:v>2460779.3360595698</c:v>
                </c:pt>
                <c:pt idx="136">
                  <c:v>2387135.1519165002</c:v>
                </c:pt>
                <c:pt idx="137">
                  <c:v>1995299.5661621001</c:v>
                </c:pt>
                <c:pt idx="138">
                  <c:v>1777846.18896484</c:v>
                </c:pt>
                <c:pt idx="139">
                  <c:v>1647232.2374267499</c:v>
                </c:pt>
                <c:pt idx="140">
                  <c:v>1360307.5580444301</c:v>
                </c:pt>
                <c:pt idx="141">
                  <c:v>1118531.3177490199</c:v>
                </c:pt>
                <c:pt idx="142">
                  <c:v>1091435.6481933501</c:v>
                </c:pt>
                <c:pt idx="143">
                  <c:v>1160215.5332641599</c:v>
                </c:pt>
                <c:pt idx="144">
                  <c:v>1071287.1588745101</c:v>
                </c:pt>
                <c:pt idx="145">
                  <c:v>1126867.14447021</c:v>
                </c:pt>
                <c:pt idx="146">
                  <c:v>1169940.7218627899</c:v>
                </c:pt>
                <c:pt idx="147">
                  <c:v>1183141.33374023</c:v>
                </c:pt>
                <c:pt idx="148">
                  <c:v>1353353.7722778299</c:v>
                </c:pt>
                <c:pt idx="149">
                  <c:v>1376280.6203002899</c:v>
                </c:pt>
                <c:pt idx="150">
                  <c:v>1480493.35900878</c:v>
                </c:pt>
                <c:pt idx="151">
                  <c:v>1602074.91625976</c:v>
                </c:pt>
                <c:pt idx="152">
                  <c:v>1639587.2590332001</c:v>
                </c:pt>
                <c:pt idx="153">
                  <c:v>1770199.32922363</c:v>
                </c:pt>
                <c:pt idx="154">
                  <c:v>2012665.8379516599</c:v>
                </c:pt>
                <c:pt idx="155">
                  <c:v>2009193.27551269</c:v>
                </c:pt>
                <c:pt idx="156">
                  <c:v>1972369.8489379799</c:v>
                </c:pt>
                <c:pt idx="157">
                  <c:v>1975846.3755493099</c:v>
                </c:pt>
                <c:pt idx="158">
                  <c:v>1914012.17437744</c:v>
                </c:pt>
                <c:pt idx="159">
                  <c:v>1878581.3847656201</c:v>
                </c:pt>
                <c:pt idx="160">
                  <c:v>1796600.2785034101</c:v>
                </c:pt>
                <c:pt idx="161">
                  <c:v>1679189.6514892499</c:v>
                </c:pt>
                <c:pt idx="162">
                  <c:v>1456175.21453857</c:v>
                </c:pt>
                <c:pt idx="163">
                  <c:v>1128951.1369628899</c:v>
                </c:pt>
                <c:pt idx="164">
                  <c:v>962212.797058105</c:v>
                </c:pt>
                <c:pt idx="165">
                  <c:v>794780.27246093703</c:v>
                </c:pt>
                <c:pt idx="166">
                  <c:v>743370.63543701102</c:v>
                </c:pt>
                <c:pt idx="167">
                  <c:v>757264.77496337797</c:v>
                </c:pt>
                <c:pt idx="168">
                  <c:v>948317.62847900297</c:v>
                </c:pt>
                <c:pt idx="169">
                  <c:v>650969.47711181606</c:v>
                </c:pt>
                <c:pt idx="170">
                  <c:v>1096992.9625854399</c:v>
                </c:pt>
                <c:pt idx="171">
                  <c:v>1661821.7835083001</c:v>
                </c:pt>
                <c:pt idx="172">
                  <c:v>1939718.6298217699</c:v>
                </c:pt>
                <c:pt idx="173">
                  <c:v>1985572.3427124</c:v>
                </c:pt>
                <c:pt idx="174">
                  <c:v>2151613.8449096601</c:v>
                </c:pt>
                <c:pt idx="175">
                  <c:v>2621958.8873291002</c:v>
                </c:pt>
                <c:pt idx="176">
                  <c:v>2669197.25079345</c:v>
                </c:pt>
                <c:pt idx="177">
                  <c:v>2840099.75714111</c:v>
                </c:pt>
                <c:pt idx="178">
                  <c:v>2838020.3685913002</c:v>
                </c:pt>
                <c:pt idx="179">
                  <c:v>2881786.99291992</c:v>
                </c:pt>
                <c:pt idx="180">
                  <c:v>2873441.6766357399</c:v>
                </c:pt>
                <c:pt idx="181">
                  <c:v>2888736.3822631799</c:v>
                </c:pt>
                <c:pt idx="182">
                  <c:v>2736586.3331909101</c:v>
                </c:pt>
                <c:pt idx="183">
                  <c:v>2761593.19927978</c:v>
                </c:pt>
                <c:pt idx="184">
                  <c:v>2743537.0787353502</c:v>
                </c:pt>
                <c:pt idx="185">
                  <c:v>2646270.9408569299</c:v>
                </c:pt>
                <c:pt idx="186">
                  <c:v>2630293.7062988202</c:v>
                </c:pt>
                <c:pt idx="187">
                  <c:v>2621958.7000732399</c:v>
                </c:pt>
                <c:pt idx="188">
                  <c:v>2562903.4685058501</c:v>
                </c:pt>
                <c:pt idx="189">
                  <c:v>2551093.57214355</c:v>
                </c:pt>
                <c:pt idx="190">
                  <c:v>2518442.8307495099</c:v>
                </c:pt>
                <c:pt idx="191">
                  <c:v>2401723.5605468699</c:v>
                </c:pt>
                <c:pt idx="192">
                  <c:v>2396861.6945190402</c:v>
                </c:pt>
                <c:pt idx="193">
                  <c:v>2315576.6596679599</c:v>
                </c:pt>
                <c:pt idx="194">
                  <c:v>2148835.68615722</c:v>
                </c:pt>
                <c:pt idx="195">
                  <c:v>2176626.2320556599</c:v>
                </c:pt>
                <c:pt idx="196">
                  <c:v>2055046.60797119</c:v>
                </c:pt>
                <c:pt idx="197">
                  <c:v>1892476.4295654199</c:v>
                </c:pt>
                <c:pt idx="198">
                  <c:v>1904981.75848388</c:v>
                </c:pt>
                <c:pt idx="199">
                  <c:v>1447146.5513915999</c:v>
                </c:pt>
                <c:pt idx="200">
                  <c:v>1267206.6256103499</c:v>
                </c:pt>
                <c:pt idx="201">
                  <c:v>1261645.7557373</c:v>
                </c:pt>
                <c:pt idx="202">
                  <c:v>1143541.6490478499</c:v>
                </c:pt>
                <c:pt idx="203">
                  <c:v>1452706.04864501</c:v>
                </c:pt>
                <c:pt idx="204">
                  <c:v>1980013.2888793901</c:v>
                </c:pt>
                <c:pt idx="205">
                  <c:v>2182185.1650390602</c:v>
                </c:pt>
                <c:pt idx="206">
                  <c:v>2415618.2407226502</c:v>
                </c:pt>
                <c:pt idx="207">
                  <c:v>2430900.98156738</c:v>
                </c:pt>
                <c:pt idx="208">
                  <c:v>2669894.9397582998</c:v>
                </c:pt>
                <c:pt idx="209">
                  <c:v>2600420.0921630799</c:v>
                </c:pt>
                <c:pt idx="210">
                  <c:v>2880399.3677368099</c:v>
                </c:pt>
                <c:pt idx="211">
                  <c:v>2867892.37329101</c:v>
                </c:pt>
                <c:pt idx="212">
                  <c:v>2928336.2940063402</c:v>
                </c:pt>
                <c:pt idx="213">
                  <c:v>2863028.9397582998</c:v>
                </c:pt>
                <c:pt idx="214">
                  <c:v>2802583.2302246001</c:v>
                </c:pt>
                <c:pt idx="215">
                  <c:v>2801894.0644531199</c:v>
                </c:pt>
                <c:pt idx="216">
                  <c:v>2537198.6964721601</c:v>
                </c:pt>
                <c:pt idx="217">
                  <c:v>2483705.17871093</c:v>
                </c:pt>
                <c:pt idx="218">
                  <c:v>2419787.4528808501</c:v>
                </c:pt>
                <c:pt idx="219">
                  <c:v>2394776.5513305599</c:v>
                </c:pt>
                <c:pt idx="220">
                  <c:v>2266944.5459594699</c:v>
                </c:pt>
                <c:pt idx="221">
                  <c:v>2282922.08636474</c:v>
                </c:pt>
                <c:pt idx="222">
                  <c:v>2183572.7609252902</c:v>
                </c:pt>
                <c:pt idx="223">
                  <c:v>2058519.90917968</c:v>
                </c:pt>
                <c:pt idx="224">
                  <c:v>1916790.4728393501</c:v>
                </c:pt>
                <c:pt idx="225">
                  <c:v>1736159.11535644</c:v>
                </c:pt>
                <c:pt idx="226">
                  <c:v>1371418.1765747</c:v>
                </c:pt>
                <c:pt idx="227">
                  <c:v>1199121.40026855</c:v>
                </c:pt>
                <c:pt idx="228">
                  <c:v>1190783.3984375</c:v>
                </c:pt>
                <c:pt idx="229">
                  <c:v>1110890.0182495101</c:v>
                </c:pt>
                <c:pt idx="230">
                  <c:v>1618052.9951782201</c:v>
                </c:pt>
                <c:pt idx="231">
                  <c:v>1186616.29504394</c:v>
                </c:pt>
                <c:pt idx="232">
                  <c:v>2443408.48828125</c:v>
                </c:pt>
                <c:pt idx="233">
                  <c:v>1186615.2999877899</c:v>
                </c:pt>
                <c:pt idx="234">
                  <c:v>1185919.57141113</c:v>
                </c:pt>
                <c:pt idx="235">
                  <c:v>1223436.81860351</c:v>
                </c:pt>
                <c:pt idx="236">
                  <c:v>1153266.71875</c:v>
                </c:pt>
                <c:pt idx="237">
                  <c:v>1157434.6401367099</c:v>
                </c:pt>
                <c:pt idx="238">
                  <c:v>1156046.5690917899</c:v>
                </c:pt>
                <c:pt idx="239">
                  <c:v>1697251.4462280199</c:v>
                </c:pt>
                <c:pt idx="240">
                  <c:v>1431166.28973388</c:v>
                </c:pt>
                <c:pt idx="241">
                  <c:v>1488830.08587646</c:v>
                </c:pt>
                <c:pt idx="242">
                  <c:v>1569420.0471191399</c:v>
                </c:pt>
                <c:pt idx="243">
                  <c:v>1682663.22479248</c:v>
                </c:pt>
                <c:pt idx="244">
                  <c:v>1843146.5469970701</c:v>
                </c:pt>
                <c:pt idx="245">
                  <c:v>1766032.56890869</c:v>
                </c:pt>
                <c:pt idx="246">
                  <c:v>1768116.55322265</c:v>
                </c:pt>
                <c:pt idx="247">
                  <c:v>1802854.45916748</c:v>
                </c:pt>
                <c:pt idx="248">
                  <c:v>1754221.9547729399</c:v>
                </c:pt>
                <c:pt idx="249">
                  <c:v>1638894.42010498</c:v>
                </c:pt>
                <c:pt idx="250">
                  <c:v>1657653.1414794901</c:v>
                </c:pt>
                <c:pt idx="251">
                  <c:v>1570114.45349121</c:v>
                </c:pt>
                <c:pt idx="252">
                  <c:v>1608325.00360107</c:v>
                </c:pt>
                <c:pt idx="253">
                  <c:v>1509671.49322509</c:v>
                </c:pt>
                <c:pt idx="254">
                  <c:v>1351963.50787353</c:v>
                </c:pt>
                <c:pt idx="255">
                  <c:v>1115056.0737914999</c:v>
                </c:pt>
                <c:pt idx="256">
                  <c:v>1059476.12786865</c:v>
                </c:pt>
                <c:pt idx="257">
                  <c:v>960129.435546875</c:v>
                </c:pt>
                <c:pt idx="258">
                  <c:v>1017096.57702636</c:v>
                </c:pt>
                <c:pt idx="259">
                  <c:v>870506.43817138602</c:v>
                </c:pt>
                <c:pt idx="260">
                  <c:v>1124781.8797607401</c:v>
                </c:pt>
                <c:pt idx="261">
                  <c:v>599557.08990478504</c:v>
                </c:pt>
                <c:pt idx="262">
                  <c:v>1238719.8761596601</c:v>
                </c:pt>
                <c:pt idx="263">
                  <c:v>1317922.67114257</c:v>
                </c:pt>
                <c:pt idx="264">
                  <c:v>1536072.62963867</c:v>
                </c:pt>
                <c:pt idx="265">
                  <c:v>1878582.4060058501</c:v>
                </c:pt>
                <c:pt idx="266">
                  <c:v>1945277.6891479399</c:v>
                </c:pt>
                <c:pt idx="267">
                  <c:v>2304458.1769409101</c:v>
                </c:pt>
                <c:pt idx="268">
                  <c:v>2459387.6574096601</c:v>
                </c:pt>
                <c:pt idx="269">
                  <c:v>2373933.6139526302</c:v>
                </c:pt>
                <c:pt idx="270">
                  <c:v>2379492.4539794899</c:v>
                </c:pt>
                <c:pt idx="271">
                  <c:v>2328078.5447998</c:v>
                </c:pt>
                <c:pt idx="272">
                  <c:v>2362122.8861694299</c:v>
                </c:pt>
                <c:pt idx="273">
                  <c:v>2241931.8839721601</c:v>
                </c:pt>
                <c:pt idx="274">
                  <c:v>2244016.6580200102</c:v>
                </c:pt>
                <c:pt idx="275">
                  <c:v>2222477.3261718699</c:v>
                </c:pt>
                <c:pt idx="276">
                  <c:v>2228731.6921997</c:v>
                </c:pt>
                <c:pt idx="277">
                  <c:v>2133552.2384033198</c:v>
                </c:pt>
                <c:pt idx="278">
                  <c:v>2078666.90454101</c:v>
                </c:pt>
                <c:pt idx="279">
                  <c:v>1997381.4445190399</c:v>
                </c:pt>
                <c:pt idx="280">
                  <c:v>1920960.6217040999</c:v>
                </c:pt>
                <c:pt idx="281">
                  <c:v>1773674.86322021</c:v>
                </c:pt>
                <c:pt idx="282">
                  <c:v>1460344.7985229399</c:v>
                </c:pt>
                <c:pt idx="283">
                  <c:v>1222740.7257079999</c:v>
                </c:pt>
                <c:pt idx="284">
                  <c:v>1148404.4386596601</c:v>
                </c:pt>
                <c:pt idx="285">
                  <c:v>1507583.7108154199</c:v>
                </c:pt>
                <c:pt idx="286">
                  <c:v>1778538.67156982</c:v>
                </c:pt>
                <c:pt idx="287">
                  <c:v>1276931.9146118099</c:v>
                </c:pt>
                <c:pt idx="288">
                  <c:v>1445060.96740722</c:v>
                </c:pt>
                <c:pt idx="289">
                  <c:v>2619179.2089233398</c:v>
                </c:pt>
                <c:pt idx="290">
                  <c:v>2812312.99755859</c:v>
                </c:pt>
                <c:pt idx="291">
                  <c:v>2969323.63037109</c:v>
                </c:pt>
                <c:pt idx="292">
                  <c:v>2803976.97766113</c:v>
                </c:pt>
                <c:pt idx="293">
                  <c:v>2717830.6892700102</c:v>
                </c:pt>
                <c:pt idx="294">
                  <c:v>2721306.69641113</c:v>
                </c:pt>
                <c:pt idx="295">
                  <c:v>2559431.7530517499</c:v>
                </c:pt>
                <c:pt idx="296">
                  <c:v>2467725.2947387602</c:v>
                </c:pt>
                <c:pt idx="297">
                  <c:v>2508713.1929321201</c:v>
                </c:pt>
                <c:pt idx="298">
                  <c:v>2386439.00640869</c:v>
                </c:pt>
                <c:pt idx="299">
                  <c:v>2139803.2335204999</c:v>
                </c:pt>
                <c:pt idx="300">
                  <c:v>1932770.39379882</c:v>
                </c:pt>
                <c:pt idx="301">
                  <c:v>2141890.8681030199</c:v>
                </c:pt>
                <c:pt idx="302">
                  <c:v>1565945.0122680599</c:v>
                </c:pt>
                <c:pt idx="303">
                  <c:v>1602768.11108398</c:v>
                </c:pt>
                <c:pt idx="304">
                  <c:v>1588872.8447265599</c:v>
                </c:pt>
                <c:pt idx="305">
                  <c:v>1390175.62286376</c:v>
                </c:pt>
                <c:pt idx="306">
                  <c:v>1133815.0272216699</c:v>
                </c:pt>
                <c:pt idx="307">
                  <c:v>1152574.1574707001</c:v>
                </c:pt>
                <c:pt idx="308">
                  <c:v>1148404.9586181601</c:v>
                </c:pt>
                <c:pt idx="309">
                  <c:v>1570115.29541015</c:v>
                </c:pt>
                <c:pt idx="310">
                  <c:v>1889697.4551391599</c:v>
                </c:pt>
                <c:pt idx="311">
                  <c:v>2620565.3617553702</c:v>
                </c:pt>
                <c:pt idx="312">
                  <c:v>2872756.1056518499</c:v>
                </c:pt>
                <c:pt idx="313">
                  <c:v>2846354.1425781199</c:v>
                </c:pt>
                <c:pt idx="314">
                  <c:v>2642798.76922607</c:v>
                </c:pt>
                <c:pt idx="315">
                  <c:v>2485786.51074218</c:v>
                </c:pt>
                <c:pt idx="316">
                  <c:v>2371850.52416992</c:v>
                </c:pt>
                <c:pt idx="317">
                  <c:v>2421871.4637451102</c:v>
                </c:pt>
                <c:pt idx="318">
                  <c:v>2370460.56610107</c:v>
                </c:pt>
                <c:pt idx="319">
                  <c:v>2376018.05474853</c:v>
                </c:pt>
                <c:pt idx="320">
                  <c:v>2256521.84417724</c:v>
                </c:pt>
                <c:pt idx="321">
                  <c:v>2235677.9750976502</c:v>
                </c:pt>
                <c:pt idx="322">
                  <c:v>1895950.3797607401</c:v>
                </c:pt>
                <c:pt idx="323">
                  <c:v>1745190.7633666899</c:v>
                </c:pt>
                <c:pt idx="324">
                  <c:v>1572894.5520019501</c:v>
                </c:pt>
                <c:pt idx="325">
                  <c:v>1441586.60266113</c:v>
                </c:pt>
                <c:pt idx="326">
                  <c:v>1299859.19317626</c:v>
                </c:pt>
                <c:pt idx="327">
                  <c:v>1603462.6203002899</c:v>
                </c:pt>
                <c:pt idx="328">
                  <c:v>1823000.04266357</c:v>
                </c:pt>
                <c:pt idx="329">
                  <c:v>1695171.2327270501</c:v>
                </c:pt>
                <c:pt idx="330">
                  <c:v>1857738.25177001</c:v>
                </c:pt>
                <c:pt idx="331">
                  <c:v>2181489.0642089802</c:v>
                </c:pt>
                <c:pt idx="332">
                  <c:v>2722692.57141113</c:v>
                </c:pt>
                <c:pt idx="333">
                  <c:v>2815786.3142089802</c:v>
                </c:pt>
                <c:pt idx="334">
                  <c:v>2936671.3901367099</c:v>
                </c:pt>
                <c:pt idx="335">
                  <c:v>2891514.5466918899</c:v>
                </c:pt>
                <c:pt idx="336">
                  <c:v>2934586.7352905199</c:v>
                </c:pt>
                <c:pt idx="337">
                  <c:v>2857473.05865478</c:v>
                </c:pt>
                <c:pt idx="338">
                  <c:v>2897072.6055908198</c:v>
                </c:pt>
                <c:pt idx="339">
                  <c:v>2803282.38922119</c:v>
                </c:pt>
                <c:pt idx="340">
                  <c:v>2808839.8915405199</c:v>
                </c:pt>
                <c:pt idx="341">
                  <c:v>2626126.4607543899</c:v>
                </c:pt>
                <c:pt idx="342">
                  <c:v>2283616.8623657199</c:v>
                </c:pt>
                <c:pt idx="343">
                  <c:v>2097424.1025390602</c:v>
                </c:pt>
                <c:pt idx="344">
                  <c:v>1720874.7881469701</c:v>
                </c:pt>
                <c:pt idx="345">
                  <c:v>1181751.4124755799</c:v>
                </c:pt>
                <c:pt idx="346">
                  <c:v>1142847.0158081001</c:v>
                </c:pt>
                <c:pt idx="347">
                  <c:v>1182447.5187377899</c:v>
                </c:pt>
                <c:pt idx="348">
                  <c:v>1189394.8762207001</c:v>
                </c:pt>
                <c:pt idx="349">
                  <c:v>1973066.2481079099</c:v>
                </c:pt>
                <c:pt idx="350">
                  <c:v>2291259.5231933501</c:v>
                </c:pt>
                <c:pt idx="351">
                  <c:v>2345448.6063232399</c:v>
                </c:pt>
                <c:pt idx="352">
                  <c:v>2237763.0915527302</c:v>
                </c:pt>
                <c:pt idx="353">
                  <c:v>2139109.4232788002</c:v>
                </c:pt>
                <c:pt idx="354">
                  <c:v>2016834.70166015</c:v>
                </c:pt>
                <c:pt idx="355">
                  <c:v>1409629.55535888</c:v>
                </c:pt>
                <c:pt idx="356">
                  <c:v>1174804.2399291899</c:v>
                </c:pt>
                <c:pt idx="357">
                  <c:v>1140762.8439331001</c:v>
                </c:pt>
                <c:pt idx="358">
                  <c:v>1296384.2900390599</c:v>
                </c:pt>
                <c:pt idx="359">
                  <c:v>1231078.9224853499</c:v>
                </c:pt>
                <c:pt idx="360">
                  <c:v>1265816.74145507</c:v>
                </c:pt>
                <c:pt idx="361">
                  <c:v>1396428.40478515</c:v>
                </c:pt>
                <c:pt idx="362">
                  <c:v>1459651.16552734</c:v>
                </c:pt>
                <c:pt idx="363">
                  <c:v>1536072.18365478</c:v>
                </c:pt>
                <c:pt idx="364">
                  <c:v>1463123.43469238</c:v>
                </c:pt>
                <c:pt idx="365">
                  <c:v>1492997.9942016599</c:v>
                </c:pt>
                <c:pt idx="366">
                  <c:v>1433944.52728271</c:v>
                </c:pt>
                <c:pt idx="367">
                  <c:v>1471461.6714477499</c:v>
                </c:pt>
                <c:pt idx="368">
                  <c:v>1463123.2050170801</c:v>
                </c:pt>
                <c:pt idx="369">
                  <c:v>1423524.0193481401</c:v>
                </c:pt>
                <c:pt idx="370">
                  <c:v>1410323.8478393501</c:v>
                </c:pt>
                <c:pt idx="371">
                  <c:v>1356133.07891845</c:v>
                </c:pt>
                <c:pt idx="372">
                  <c:v>1233857.3978271401</c:v>
                </c:pt>
                <c:pt idx="373">
                  <c:v>1188697.3603515599</c:v>
                </c:pt>
                <c:pt idx="374">
                  <c:v>1042109.10412597</c:v>
                </c:pt>
                <c:pt idx="375">
                  <c:v>1065728.35839843</c:v>
                </c:pt>
                <c:pt idx="376">
                  <c:v>1048360.00708007</c:v>
                </c:pt>
                <c:pt idx="377">
                  <c:v>1010844.04559326</c:v>
                </c:pt>
                <c:pt idx="378">
                  <c:v>1001118.71417236</c:v>
                </c:pt>
                <c:pt idx="379">
                  <c:v>948318.13519287098</c:v>
                </c:pt>
                <c:pt idx="380">
                  <c:v>937897.8828125</c:v>
                </c:pt>
                <c:pt idx="381">
                  <c:v>847581.14971923805</c:v>
                </c:pt>
                <c:pt idx="382">
                  <c:v>1142152.1578369101</c:v>
                </c:pt>
                <c:pt idx="383">
                  <c:v>788527.36645507801</c:v>
                </c:pt>
                <c:pt idx="384">
                  <c:v>1108804.4661254799</c:v>
                </c:pt>
                <c:pt idx="385">
                  <c:v>1137983.38385009</c:v>
                </c:pt>
                <c:pt idx="386">
                  <c:v>1204679.0105590799</c:v>
                </c:pt>
                <c:pt idx="387">
                  <c:v>1139373.26818847</c:v>
                </c:pt>
                <c:pt idx="388">
                  <c:v>1223437.5388793901</c:v>
                </c:pt>
                <c:pt idx="389">
                  <c:v>1412407.95385742</c:v>
                </c:pt>
                <c:pt idx="390">
                  <c:v>1397123.9515380799</c:v>
                </c:pt>
                <c:pt idx="391">
                  <c:v>1271374.69494628</c:v>
                </c:pt>
                <c:pt idx="392">
                  <c:v>1275539.44421386</c:v>
                </c:pt>
                <c:pt idx="393">
                  <c:v>1383228.51348876</c:v>
                </c:pt>
                <c:pt idx="394">
                  <c:v>1271373.7711791899</c:v>
                </c:pt>
                <c:pt idx="395">
                  <c:v>1234552.3108520501</c:v>
                </c:pt>
                <c:pt idx="396">
                  <c:v>1083097.0682983301</c:v>
                </c:pt>
                <c:pt idx="397">
                  <c:v>1047663.78765869</c:v>
                </c:pt>
                <c:pt idx="398">
                  <c:v>1010843.34094238</c:v>
                </c:pt>
                <c:pt idx="399">
                  <c:v>941369.45306396403</c:v>
                </c:pt>
                <c:pt idx="400">
                  <c:v>1008065.35650634</c:v>
                </c:pt>
                <c:pt idx="401">
                  <c:v>985831.50543212797</c:v>
                </c:pt>
                <c:pt idx="402">
                  <c:v>989307.65130615199</c:v>
                </c:pt>
                <c:pt idx="403">
                  <c:v>958738.61456298805</c:v>
                </c:pt>
                <c:pt idx="404">
                  <c:v>968465.08587646403</c:v>
                </c:pt>
                <c:pt idx="405">
                  <c:v>938590.08843994106</c:v>
                </c:pt>
                <c:pt idx="406">
                  <c:v>991391.38256835903</c:v>
                </c:pt>
                <c:pt idx="407">
                  <c:v>974718.36395263602</c:v>
                </c:pt>
                <c:pt idx="408">
                  <c:v>946233.32733154297</c:v>
                </c:pt>
                <c:pt idx="409">
                  <c:v>3113134.76245117</c:v>
                </c:pt>
                <c:pt idx="410">
                  <c:v>1037937.99719238</c:v>
                </c:pt>
                <c:pt idx="411">
                  <c:v>1038634.49639892</c:v>
                </c:pt>
                <c:pt idx="412">
                  <c:v>970549.66931152297</c:v>
                </c:pt>
                <c:pt idx="413">
                  <c:v>1053917.4063720701</c:v>
                </c:pt>
                <c:pt idx="414">
                  <c:v>1226215.0004882801</c:v>
                </c:pt>
                <c:pt idx="415">
                  <c:v>1129642.1734619101</c:v>
                </c:pt>
                <c:pt idx="416">
                  <c:v>1101159.47473144</c:v>
                </c:pt>
                <c:pt idx="417">
                  <c:v>1092822.16729736</c:v>
                </c:pt>
                <c:pt idx="418">
                  <c:v>1099769.47198486</c:v>
                </c:pt>
                <c:pt idx="419">
                  <c:v>1104633.3145141599</c:v>
                </c:pt>
                <c:pt idx="420">
                  <c:v>1052530.32202148</c:v>
                </c:pt>
                <c:pt idx="421">
                  <c:v>1116445.5359497</c:v>
                </c:pt>
                <c:pt idx="422">
                  <c:v>1100465.5328369101</c:v>
                </c:pt>
                <c:pt idx="423">
                  <c:v>2183574.2205200102</c:v>
                </c:pt>
                <c:pt idx="424">
                  <c:v>1302638.5684204099</c:v>
                </c:pt>
                <c:pt idx="425">
                  <c:v>1273456.6791992099</c:v>
                </c:pt>
                <c:pt idx="426">
                  <c:v>1208847.1877441399</c:v>
                </c:pt>
                <c:pt idx="427">
                  <c:v>1176191.8706054599</c:v>
                </c:pt>
                <c:pt idx="428">
                  <c:v>1024044.62561035</c:v>
                </c:pt>
                <c:pt idx="429">
                  <c:v>944149.45349121001</c:v>
                </c:pt>
                <c:pt idx="430">
                  <c:v>726000.64813232399</c:v>
                </c:pt>
                <c:pt idx="431">
                  <c:v>822569.25610351504</c:v>
                </c:pt>
                <c:pt idx="432">
                  <c:v>766991.84802246001</c:v>
                </c:pt>
                <c:pt idx="433">
                  <c:v>869810.04772949195</c:v>
                </c:pt>
                <c:pt idx="434">
                  <c:v>3118691.8322143499</c:v>
                </c:pt>
                <c:pt idx="435">
                  <c:v>812844.09313964797</c:v>
                </c:pt>
                <c:pt idx="436">
                  <c:v>782276.10919189395</c:v>
                </c:pt>
                <c:pt idx="437">
                  <c:v>830211.26025390602</c:v>
                </c:pt>
                <c:pt idx="438">
                  <c:v>817706.983520507</c:v>
                </c:pt>
                <c:pt idx="439">
                  <c:v>3070062.1912841699</c:v>
                </c:pt>
                <c:pt idx="440">
                  <c:v>876065.75860595703</c:v>
                </c:pt>
                <c:pt idx="441">
                  <c:v>1036548.97302246</c:v>
                </c:pt>
                <c:pt idx="442">
                  <c:v>903854.21728515602</c:v>
                </c:pt>
                <c:pt idx="443">
                  <c:v>1028906.67370605</c:v>
                </c:pt>
                <c:pt idx="444">
                  <c:v>999727.65032958903</c:v>
                </c:pt>
                <c:pt idx="445">
                  <c:v>1060167.9430541899</c:v>
                </c:pt>
                <c:pt idx="446">
                  <c:v>3138839.81683349</c:v>
                </c:pt>
                <c:pt idx="447">
                  <c:v>1024043.6809082</c:v>
                </c:pt>
                <c:pt idx="448">
                  <c:v>944843.10021972598</c:v>
                </c:pt>
                <c:pt idx="449">
                  <c:v>1044885.09857177</c:v>
                </c:pt>
                <c:pt idx="450">
                  <c:v>1119914.7654418901</c:v>
                </c:pt>
                <c:pt idx="451">
                  <c:v>987222.89117431606</c:v>
                </c:pt>
                <c:pt idx="452">
                  <c:v>1071284.6520996001</c:v>
                </c:pt>
                <c:pt idx="453">
                  <c:v>925391.12060546805</c:v>
                </c:pt>
                <c:pt idx="454">
                  <c:v>866338.07611083903</c:v>
                </c:pt>
                <c:pt idx="455">
                  <c:v>971938.93603515602</c:v>
                </c:pt>
                <c:pt idx="456">
                  <c:v>1093516.7189941399</c:v>
                </c:pt>
                <c:pt idx="457">
                  <c:v>932338.54943847598</c:v>
                </c:pt>
                <c:pt idx="458">
                  <c:v>961517.43817138602</c:v>
                </c:pt>
                <c:pt idx="459">
                  <c:v>893432.99102783203</c:v>
                </c:pt>
                <c:pt idx="460">
                  <c:v>609977.55371093703</c:v>
                </c:pt>
                <c:pt idx="461">
                  <c:v>948317.95043945301</c:v>
                </c:pt>
                <c:pt idx="462">
                  <c:v>930254.36694335903</c:v>
                </c:pt>
                <c:pt idx="463">
                  <c:v>939980.88049316395</c:v>
                </c:pt>
                <c:pt idx="464">
                  <c:v>924001.43176269496</c:v>
                </c:pt>
                <c:pt idx="465">
                  <c:v>922612.15197753895</c:v>
                </c:pt>
                <c:pt idx="466">
                  <c:v>872591.94567871001</c:v>
                </c:pt>
                <c:pt idx="467">
                  <c:v>996254.79248046805</c:v>
                </c:pt>
                <c:pt idx="468">
                  <c:v>964296.82916259696</c:v>
                </c:pt>
                <c:pt idx="469">
                  <c:v>957349.45587158203</c:v>
                </c:pt>
                <c:pt idx="470">
                  <c:v>999032.65307617094</c:v>
                </c:pt>
                <c:pt idx="471">
                  <c:v>1247752.35009765</c:v>
                </c:pt>
                <c:pt idx="472">
                  <c:v>1119224.45703125</c:v>
                </c:pt>
                <c:pt idx="473">
                  <c:v>1156737.9356079099</c:v>
                </c:pt>
                <c:pt idx="474">
                  <c:v>1124782.34729003</c:v>
                </c:pt>
                <c:pt idx="475">
                  <c:v>1053917.6226196201</c:v>
                </c:pt>
                <c:pt idx="476">
                  <c:v>1053222.7333374</c:v>
                </c:pt>
                <c:pt idx="477">
                  <c:v>1001813.03619384</c:v>
                </c:pt>
                <c:pt idx="478">
                  <c:v>1070590.94207763</c:v>
                </c:pt>
                <c:pt idx="479">
                  <c:v>1100462.9097289999</c:v>
                </c:pt>
                <c:pt idx="480">
                  <c:v>1026822.95318603</c:v>
                </c:pt>
                <c:pt idx="481">
                  <c:v>907328.36035156203</c:v>
                </c:pt>
                <c:pt idx="482">
                  <c:v>1100464.6304931601</c:v>
                </c:pt>
                <c:pt idx="483">
                  <c:v>1056695.2697143501</c:v>
                </c:pt>
                <c:pt idx="484">
                  <c:v>1274152.9588623</c:v>
                </c:pt>
                <c:pt idx="485">
                  <c:v>1998770.19396972</c:v>
                </c:pt>
                <c:pt idx="486">
                  <c:v>1967505.8531494101</c:v>
                </c:pt>
                <c:pt idx="487">
                  <c:v>1888998.6049194301</c:v>
                </c:pt>
                <c:pt idx="488">
                  <c:v>1939020.8719482401</c:v>
                </c:pt>
                <c:pt idx="489">
                  <c:v>2187045.7320556599</c:v>
                </c:pt>
                <c:pt idx="490">
                  <c:v>2186350.8162841699</c:v>
                </c:pt>
                <c:pt idx="491">
                  <c:v>2175930.98870849</c:v>
                </c:pt>
                <c:pt idx="492">
                  <c:v>2275973.2009277302</c:v>
                </c:pt>
                <c:pt idx="493">
                  <c:v>2304456.98937988</c:v>
                </c:pt>
                <c:pt idx="494">
                  <c:v>2328078.3944702102</c:v>
                </c:pt>
                <c:pt idx="495">
                  <c:v>2175930.43225097</c:v>
                </c:pt>
                <c:pt idx="496">
                  <c:v>2179404.1002807599</c:v>
                </c:pt>
                <c:pt idx="497">
                  <c:v>2169677.8690795898</c:v>
                </c:pt>
                <c:pt idx="498">
                  <c:v>2230120.3355712802</c:v>
                </c:pt>
                <c:pt idx="499">
                  <c:v>2162731.8922119099</c:v>
                </c:pt>
                <c:pt idx="500">
                  <c:v>2110621.94818115</c:v>
                </c:pt>
                <c:pt idx="501">
                  <c:v>2126601.3255615202</c:v>
                </c:pt>
                <c:pt idx="502">
                  <c:v>2143278.0943603502</c:v>
                </c:pt>
                <c:pt idx="503">
                  <c:v>2139109.6107788002</c:v>
                </c:pt>
                <c:pt idx="504">
                  <c:v>2168983.1671142499</c:v>
                </c:pt>
                <c:pt idx="505">
                  <c:v>2157172.67724609</c:v>
                </c:pt>
                <c:pt idx="506">
                  <c:v>2088391.7576293901</c:v>
                </c:pt>
                <c:pt idx="507">
                  <c:v>2087697.2007446201</c:v>
                </c:pt>
                <c:pt idx="508">
                  <c:v>2364901.7331542899</c:v>
                </c:pt>
                <c:pt idx="509">
                  <c:v>2123129.6135253902</c:v>
                </c:pt>
                <c:pt idx="510">
                  <c:v>2089780.1721191399</c:v>
                </c:pt>
                <c:pt idx="511">
                  <c:v>2021698.5573120101</c:v>
                </c:pt>
                <c:pt idx="512">
                  <c:v>2021003.8684692299</c:v>
                </c:pt>
                <c:pt idx="513">
                  <c:v>1993907.9296875</c:v>
                </c:pt>
                <c:pt idx="514">
                  <c:v>1957781.08166503</c:v>
                </c:pt>
                <c:pt idx="515">
                  <c:v>1904980.3942871001</c:v>
                </c:pt>
                <c:pt idx="516">
                  <c:v>1904285.5286865199</c:v>
                </c:pt>
                <c:pt idx="517">
                  <c:v>1975846.64703369</c:v>
                </c:pt>
                <c:pt idx="518">
                  <c:v>1828559.7693481401</c:v>
                </c:pt>
                <c:pt idx="519">
                  <c:v>1825085.8610229399</c:v>
                </c:pt>
                <c:pt idx="520">
                  <c:v>1821611.62573242</c:v>
                </c:pt>
                <c:pt idx="521">
                  <c:v>1891084.54504394</c:v>
                </c:pt>
                <c:pt idx="522">
                  <c:v>1797296.1468505799</c:v>
                </c:pt>
                <c:pt idx="523">
                  <c:v>1716011.84558105</c:v>
                </c:pt>
                <c:pt idx="524">
                  <c:v>1677105.29766845</c:v>
                </c:pt>
                <c:pt idx="525">
                  <c:v>1679884.3456420801</c:v>
                </c:pt>
                <c:pt idx="526">
                  <c:v>1707674.2714233301</c:v>
                </c:pt>
                <c:pt idx="527">
                  <c:v>1698640.6755981401</c:v>
                </c:pt>
                <c:pt idx="528">
                  <c:v>1606241.10870361</c:v>
                </c:pt>
                <c:pt idx="529">
                  <c:v>1624302.9873657201</c:v>
                </c:pt>
                <c:pt idx="530">
                  <c:v>1624997.4650268501</c:v>
                </c:pt>
                <c:pt idx="531">
                  <c:v>1481881.0339965799</c:v>
                </c:pt>
                <c:pt idx="532">
                  <c:v>1479102.0308227499</c:v>
                </c:pt>
                <c:pt idx="533">
                  <c:v>1515229.41479492</c:v>
                </c:pt>
                <c:pt idx="534">
                  <c:v>1391567.3016967699</c:v>
                </c:pt>
                <c:pt idx="535">
                  <c:v>1370025.86157226</c:v>
                </c:pt>
                <c:pt idx="536">
                  <c:v>1255394.68389892</c:v>
                </c:pt>
                <c:pt idx="537">
                  <c:v>1251226.2846679599</c:v>
                </c:pt>
              </c:numCache>
            </c:numRef>
          </c:yVal>
          <c:smooth val="0"/>
        </c:ser>
        <c:ser>
          <c:idx val="2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'[multisensor-3-cloudfree-1984-01-01_2018-01-01_info_2017-04-09_20_22.xlsx]Sheet4'!$D$129:$D$666</c:f>
              <c:numCache>
                <c:formatCode>m/d/yyyy</c:formatCode>
                <c:ptCount val="538"/>
                <c:pt idx="0">
                  <c:v>35357.74932855324</c:v>
                </c:pt>
                <c:pt idx="1">
                  <c:v>35389.750379444442</c:v>
                </c:pt>
                <c:pt idx="2">
                  <c:v>35533.754694699077</c:v>
                </c:pt>
                <c:pt idx="3">
                  <c:v>35549.755088541664</c:v>
                </c:pt>
                <c:pt idx="4">
                  <c:v>35565.755458981483</c:v>
                </c:pt>
                <c:pt idx="5">
                  <c:v>35581.75586571759</c:v>
                </c:pt>
                <c:pt idx="6">
                  <c:v>35597.756236967594</c:v>
                </c:pt>
                <c:pt idx="7">
                  <c:v>35613.756627962961</c:v>
                </c:pt>
                <c:pt idx="8">
                  <c:v>35629.757012453701</c:v>
                </c:pt>
                <c:pt idx="9">
                  <c:v>35645.757379108793</c:v>
                </c:pt>
                <c:pt idx="10">
                  <c:v>35693.75837329861</c:v>
                </c:pt>
                <c:pt idx="11">
                  <c:v>35709.758694386575</c:v>
                </c:pt>
                <c:pt idx="12">
                  <c:v>35725.758998993057</c:v>
                </c:pt>
                <c:pt idx="13">
                  <c:v>35917.761614641204</c:v>
                </c:pt>
                <c:pt idx="14">
                  <c:v>35933.761792708334</c:v>
                </c:pt>
                <c:pt idx="15">
                  <c:v>35965.762103611109</c:v>
                </c:pt>
                <c:pt idx="16">
                  <c:v>35981.762257881943</c:v>
                </c:pt>
                <c:pt idx="17">
                  <c:v>35997.762362974536</c:v>
                </c:pt>
                <c:pt idx="18">
                  <c:v>36013.762416655096</c:v>
                </c:pt>
                <c:pt idx="19">
                  <c:v>36029.762534456022</c:v>
                </c:pt>
                <c:pt idx="20">
                  <c:v>36045.762635543979</c:v>
                </c:pt>
                <c:pt idx="21">
                  <c:v>36061.762726736109</c:v>
                </c:pt>
                <c:pt idx="22">
                  <c:v>36077.762737916666</c:v>
                </c:pt>
                <c:pt idx="23">
                  <c:v>36301.762375115737</c:v>
                </c:pt>
                <c:pt idx="24">
                  <c:v>36317.762164745371</c:v>
                </c:pt>
                <c:pt idx="25">
                  <c:v>36333.762085902781</c:v>
                </c:pt>
                <c:pt idx="26">
                  <c:v>36341.772356516201</c:v>
                </c:pt>
                <c:pt idx="27">
                  <c:v>36349.761990925923</c:v>
                </c:pt>
                <c:pt idx="28">
                  <c:v>36357.772427638891</c:v>
                </c:pt>
                <c:pt idx="29">
                  <c:v>36365.761961956021</c:v>
                </c:pt>
                <c:pt idx="30">
                  <c:v>36373.772500659725</c:v>
                </c:pt>
                <c:pt idx="31">
                  <c:v>36389.772460324079</c:v>
                </c:pt>
                <c:pt idx="32">
                  <c:v>36397.761731990744</c:v>
                </c:pt>
                <c:pt idx="33">
                  <c:v>36405.772531747687</c:v>
                </c:pt>
                <c:pt idx="34">
                  <c:v>36413.761352499998</c:v>
                </c:pt>
                <c:pt idx="35">
                  <c:v>36429.761120856478</c:v>
                </c:pt>
                <c:pt idx="36">
                  <c:v>36437.772596793984</c:v>
                </c:pt>
                <c:pt idx="37">
                  <c:v>36445.76120414352</c:v>
                </c:pt>
                <c:pt idx="38">
                  <c:v>36453.772474618054</c:v>
                </c:pt>
                <c:pt idx="39">
                  <c:v>36469.772492476855</c:v>
                </c:pt>
                <c:pt idx="40">
                  <c:v>36477.760598865745</c:v>
                </c:pt>
                <c:pt idx="41">
                  <c:v>36637.760050486111</c:v>
                </c:pt>
                <c:pt idx="42">
                  <c:v>36645.772085104167</c:v>
                </c:pt>
                <c:pt idx="43">
                  <c:v>36661.771954432872</c:v>
                </c:pt>
                <c:pt idx="44">
                  <c:v>36661.800034722226</c:v>
                </c:pt>
                <c:pt idx="45">
                  <c:v>36668.8043287037</c:v>
                </c:pt>
                <c:pt idx="46">
                  <c:v>36669.760671458331</c:v>
                </c:pt>
                <c:pt idx="47">
                  <c:v>36677.771820057867</c:v>
                </c:pt>
                <c:pt idx="48">
                  <c:v>36693.771772766202</c:v>
                </c:pt>
                <c:pt idx="49">
                  <c:v>36701.761170613427</c:v>
                </c:pt>
                <c:pt idx="50">
                  <c:v>36709.771621840278</c:v>
                </c:pt>
                <c:pt idx="51">
                  <c:v>36725.771468252315</c:v>
                </c:pt>
                <c:pt idx="52">
                  <c:v>36725.799907407403</c:v>
                </c:pt>
                <c:pt idx="53">
                  <c:v>36733.761529583331</c:v>
                </c:pt>
                <c:pt idx="54">
                  <c:v>36749.761836863428</c:v>
                </c:pt>
                <c:pt idx="55">
                  <c:v>36757.771210706022</c:v>
                </c:pt>
                <c:pt idx="56">
                  <c:v>36757.799768518518</c:v>
                </c:pt>
                <c:pt idx="57">
                  <c:v>36765.76206721065</c:v>
                </c:pt>
                <c:pt idx="58">
                  <c:v>36773.771034328704</c:v>
                </c:pt>
                <c:pt idx="59">
                  <c:v>36781.76230224537</c:v>
                </c:pt>
                <c:pt idx="60">
                  <c:v>36789.770805659718</c:v>
                </c:pt>
                <c:pt idx="61">
                  <c:v>36797.762437858793</c:v>
                </c:pt>
                <c:pt idx="62">
                  <c:v>36805.770765439811</c:v>
                </c:pt>
                <c:pt idx="63">
                  <c:v>36813.762533275461</c:v>
                </c:pt>
                <c:pt idx="64">
                  <c:v>36821.77065366898</c:v>
                </c:pt>
                <c:pt idx="65">
                  <c:v>36837.770693020837</c:v>
                </c:pt>
                <c:pt idx="66">
                  <c:v>36837.798715277779</c:v>
                </c:pt>
                <c:pt idx="67">
                  <c:v>36853.770698657405</c:v>
                </c:pt>
                <c:pt idx="68">
                  <c:v>36981.770581377314</c:v>
                </c:pt>
                <c:pt idx="69">
                  <c:v>36997.770569722226</c:v>
                </c:pt>
                <c:pt idx="70">
                  <c:v>36997.796550925923</c:v>
                </c:pt>
                <c:pt idx="71">
                  <c:v>37005.76361159722</c:v>
                </c:pt>
                <c:pt idx="72">
                  <c:v>37013.770536076387</c:v>
                </c:pt>
                <c:pt idx="73">
                  <c:v>37021.763671770837</c:v>
                </c:pt>
                <c:pt idx="74">
                  <c:v>37029.770385428244</c:v>
                </c:pt>
                <c:pt idx="75">
                  <c:v>37037.763728912039</c:v>
                </c:pt>
                <c:pt idx="76">
                  <c:v>37045.770270231485</c:v>
                </c:pt>
                <c:pt idx="77">
                  <c:v>37053.763794618055</c:v>
                </c:pt>
                <c:pt idx="78">
                  <c:v>37061.770140381945</c:v>
                </c:pt>
                <c:pt idx="79">
                  <c:v>37085.763819479165</c:v>
                </c:pt>
                <c:pt idx="80">
                  <c:v>37093.769993506947</c:v>
                </c:pt>
                <c:pt idx="81">
                  <c:v>37101.763766701391</c:v>
                </c:pt>
                <c:pt idx="82">
                  <c:v>37109.769813946761</c:v>
                </c:pt>
                <c:pt idx="83">
                  <c:v>37116.799074074072</c:v>
                </c:pt>
                <c:pt idx="84">
                  <c:v>37117.763756215281</c:v>
                </c:pt>
                <c:pt idx="85">
                  <c:v>37125.769651249997</c:v>
                </c:pt>
                <c:pt idx="86">
                  <c:v>37133.763668182874</c:v>
                </c:pt>
                <c:pt idx="87">
                  <c:v>37141.769508854166</c:v>
                </c:pt>
                <c:pt idx="88">
                  <c:v>37149.763605520835</c:v>
                </c:pt>
                <c:pt idx="89">
                  <c:v>37157.769417442134</c:v>
                </c:pt>
                <c:pt idx="90">
                  <c:v>37157.793634259258</c:v>
                </c:pt>
                <c:pt idx="91">
                  <c:v>37165.763508055556</c:v>
                </c:pt>
                <c:pt idx="92">
                  <c:v>37189.769302638888</c:v>
                </c:pt>
                <c:pt idx="93">
                  <c:v>37205.769417465279</c:v>
                </c:pt>
                <c:pt idx="94">
                  <c:v>37205.792499999996</c:v>
                </c:pt>
                <c:pt idx="95">
                  <c:v>37365.769633275464</c:v>
                </c:pt>
                <c:pt idx="96">
                  <c:v>37381.769683680555</c:v>
                </c:pt>
                <c:pt idx="97">
                  <c:v>37389.761412685184</c:v>
                </c:pt>
                <c:pt idx="98">
                  <c:v>37397.769580856482</c:v>
                </c:pt>
                <c:pt idx="99">
                  <c:v>37413.769504062497</c:v>
                </c:pt>
                <c:pt idx="100">
                  <c:v>37413.790625000001</c:v>
                </c:pt>
                <c:pt idx="101">
                  <c:v>37421.760923923612</c:v>
                </c:pt>
                <c:pt idx="102">
                  <c:v>37429.769418854165</c:v>
                </c:pt>
                <c:pt idx="103">
                  <c:v>37437.760671064811</c:v>
                </c:pt>
                <c:pt idx="104">
                  <c:v>37445.769383356484</c:v>
                </c:pt>
                <c:pt idx="105">
                  <c:v>37453.760420787039</c:v>
                </c:pt>
                <c:pt idx="106">
                  <c:v>37461.769270335644</c:v>
                </c:pt>
                <c:pt idx="107">
                  <c:v>37461.790601851855</c:v>
                </c:pt>
                <c:pt idx="108">
                  <c:v>37469.760147337962</c:v>
                </c:pt>
                <c:pt idx="109">
                  <c:v>37477.769216631947</c:v>
                </c:pt>
                <c:pt idx="110">
                  <c:v>37485.759804942129</c:v>
                </c:pt>
                <c:pt idx="111">
                  <c:v>37493.769112499998</c:v>
                </c:pt>
                <c:pt idx="112">
                  <c:v>37501.759485381946</c:v>
                </c:pt>
                <c:pt idx="113">
                  <c:v>37509.769053842596</c:v>
                </c:pt>
                <c:pt idx="114">
                  <c:v>37517.75926204861</c:v>
                </c:pt>
                <c:pt idx="115">
                  <c:v>37525.768931180559</c:v>
                </c:pt>
                <c:pt idx="116">
                  <c:v>37541.768846678242</c:v>
                </c:pt>
                <c:pt idx="117">
                  <c:v>37549.758519606483</c:v>
                </c:pt>
                <c:pt idx="118">
                  <c:v>37565.758227060185</c:v>
                </c:pt>
                <c:pt idx="119">
                  <c:v>37581.757818726852</c:v>
                </c:pt>
                <c:pt idx="120">
                  <c:v>37589.769261412039</c:v>
                </c:pt>
                <c:pt idx="121">
                  <c:v>37589.790347222224</c:v>
                </c:pt>
                <c:pt idx="122">
                  <c:v>37597.757589756948</c:v>
                </c:pt>
                <c:pt idx="123">
                  <c:v>37709.759475694445</c:v>
                </c:pt>
                <c:pt idx="124">
                  <c:v>37741.760034432868</c:v>
                </c:pt>
                <c:pt idx="125">
                  <c:v>37757.760249375002</c:v>
                </c:pt>
                <c:pt idx="126">
                  <c:v>37765.769574074075</c:v>
                </c:pt>
                <c:pt idx="127">
                  <c:v>37765.789687500001</c:v>
                </c:pt>
                <c:pt idx="128">
                  <c:v>37773.760435555552</c:v>
                </c:pt>
                <c:pt idx="129">
                  <c:v>37805.760914467595</c:v>
                </c:pt>
                <c:pt idx="130">
                  <c:v>37821.761099884257</c:v>
                </c:pt>
                <c:pt idx="131">
                  <c:v>37829.769434097223</c:v>
                </c:pt>
                <c:pt idx="132">
                  <c:v>37837.761311793984</c:v>
                </c:pt>
                <c:pt idx="133">
                  <c:v>37845.769378923607</c:v>
                </c:pt>
                <c:pt idx="134">
                  <c:v>37853.761505555558</c:v>
                </c:pt>
                <c:pt idx="135">
                  <c:v>37861.769350416667</c:v>
                </c:pt>
                <c:pt idx="136">
                  <c:v>37869.76169954861</c:v>
                </c:pt>
                <c:pt idx="137">
                  <c:v>37885.761876793986</c:v>
                </c:pt>
                <c:pt idx="138">
                  <c:v>37893.769222997682</c:v>
                </c:pt>
                <c:pt idx="139">
                  <c:v>37901.762011435188</c:v>
                </c:pt>
                <c:pt idx="140">
                  <c:v>37909.769221504626</c:v>
                </c:pt>
                <c:pt idx="141">
                  <c:v>37941.769515069449</c:v>
                </c:pt>
                <c:pt idx="142">
                  <c:v>37941.789849537039</c:v>
                </c:pt>
                <c:pt idx="143">
                  <c:v>37949.76247173611</c:v>
                </c:pt>
                <c:pt idx="144">
                  <c:v>37957.769553749997</c:v>
                </c:pt>
                <c:pt idx="145">
                  <c:v>38077.762994259261</c:v>
                </c:pt>
                <c:pt idx="146">
                  <c:v>38085.769947916662</c:v>
                </c:pt>
                <c:pt idx="147">
                  <c:v>38085.789293981477</c:v>
                </c:pt>
                <c:pt idx="148">
                  <c:v>38093.76336611111</c:v>
                </c:pt>
                <c:pt idx="149">
                  <c:v>38101.769884166664</c:v>
                </c:pt>
                <c:pt idx="150">
                  <c:v>38109.763667129628</c:v>
                </c:pt>
                <c:pt idx="151">
                  <c:v>38117.769922638887</c:v>
                </c:pt>
                <c:pt idx="152">
                  <c:v>38125.763994548615</c:v>
                </c:pt>
                <c:pt idx="153">
                  <c:v>38133.769902731481</c:v>
                </c:pt>
                <c:pt idx="154">
                  <c:v>38149.769826539356</c:v>
                </c:pt>
                <c:pt idx="155">
                  <c:v>38157.764623912037</c:v>
                </c:pt>
                <c:pt idx="156">
                  <c:v>38165.769805219905</c:v>
                </c:pt>
                <c:pt idx="157">
                  <c:v>38173.764965150462</c:v>
                </c:pt>
                <c:pt idx="158">
                  <c:v>38181.769776446759</c:v>
                </c:pt>
                <c:pt idx="159">
                  <c:v>38189.765262569446</c:v>
                </c:pt>
                <c:pt idx="160">
                  <c:v>38197.769692951391</c:v>
                </c:pt>
                <c:pt idx="161">
                  <c:v>38205.765480856484</c:v>
                </c:pt>
                <c:pt idx="162">
                  <c:v>38213.769654710646</c:v>
                </c:pt>
                <c:pt idx="163">
                  <c:v>38229.769615104167</c:v>
                </c:pt>
                <c:pt idx="164">
                  <c:v>38237.766075798609</c:v>
                </c:pt>
                <c:pt idx="165">
                  <c:v>38245.769533067127</c:v>
                </c:pt>
                <c:pt idx="166">
                  <c:v>38253.766342465278</c:v>
                </c:pt>
                <c:pt idx="167">
                  <c:v>38261.769494629625</c:v>
                </c:pt>
                <c:pt idx="168">
                  <c:v>38261.788888888885</c:v>
                </c:pt>
                <c:pt idx="169">
                  <c:v>38269.766570428241</c:v>
                </c:pt>
                <c:pt idx="170">
                  <c:v>38293.788645833338</c:v>
                </c:pt>
                <c:pt idx="171">
                  <c:v>38301.76701880787</c:v>
                </c:pt>
                <c:pt idx="172">
                  <c:v>38309.769770439816</c:v>
                </c:pt>
                <c:pt idx="173">
                  <c:v>38317.76722991898</c:v>
                </c:pt>
                <c:pt idx="174">
                  <c:v>38485.770219942133</c:v>
                </c:pt>
                <c:pt idx="175">
                  <c:v>38493.768638263893</c:v>
                </c:pt>
                <c:pt idx="176">
                  <c:v>38501.770185543981</c:v>
                </c:pt>
                <c:pt idx="177">
                  <c:v>38508.79315972222</c:v>
                </c:pt>
                <c:pt idx="178">
                  <c:v>38509.768736678241</c:v>
                </c:pt>
                <c:pt idx="179">
                  <c:v>38517.788854166669</c:v>
                </c:pt>
                <c:pt idx="180">
                  <c:v>38524.793206018519</c:v>
                </c:pt>
                <c:pt idx="181">
                  <c:v>38525.768808611108</c:v>
                </c:pt>
                <c:pt idx="182">
                  <c:v>38533.770070127313</c:v>
                </c:pt>
                <c:pt idx="183">
                  <c:v>38533.788958333331</c:v>
                </c:pt>
                <c:pt idx="184">
                  <c:v>38541.768870358792</c:v>
                </c:pt>
                <c:pt idx="185">
                  <c:v>38549.7700869213</c:v>
                </c:pt>
                <c:pt idx="186">
                  <c:v>38549.789004629631</c:v>
                </c:pt>
                <c:pt idx="187">
                  <c:v>38557.769006944443</c:v>
                </c:pt>
                <c:pt idx="188">
                  <c:v>38565.77006574074</c:v>
                </c:pt>
                <c:pt idx="189">
                  <c:v>38565.788993055554</c:v>
                </c:pt>
                <c:pt idx="190">
                  <c:v>38573.76910287037</c:v>
                </c:pt>
                <c:pt idx="191">
                  <c:v>38581.770008680556</c:v>
                </c:pt>
                <c:pt idx="192">
                  <c:v>38581.788935185185</c:v>
                </c:pt>
                <c:pt idx="193">
                  <c:v>38589.769163263889</c:v>
                </c:pt>
                <c:pt idx="194">
                  <c:v>38597.769917569443</c:v>
                </c:pt>
                <c:pt idx="195">
                  <c:v>38597.788819444446</c:v>
                </c:pt>
                <c:pt idx="196">
                  <c:v>38605.769184340279</c:v>
                </c:pt>
                <c:pt idx="197">
                  <c:v>38613.769838761575</c:v>
                </c:pt>
                <c:pt idx="198">
                  <c:v>38613.7887037037</c:v>
                </c:pt>
                <c:pt idx="199">
                  <c:v>38637.769117627315</c:v>
                </c:pt>
                <c:pt idx="200">
                  <c:v>38645.769931979165</c:v>
                </c:pt>
                <c:pt idx="201">
                  <c:v>38669.769356423611</c:v>
                </c:pt>
                <c:pt idx="202">
                  <c:v>38677.770164386573</c:v>
                </c:pt>
                <c:pt idx="203">
                  <c:v>38709.770250925925</c:v>
                </c:pt>
                <c:pt idx="204">
                  <c:v>38837.770515879631</c:v>
                </c:pt>
                <c:pt idx="205">
                  <c:v>38845.771887627314</c:v>
                </c:pt>
                <c:pt idx="206">
                  <c:v>38853.770534398151</c:v>
                </c:pt>
                <c:pt idx="207">
                  <c:v>38853.788981481484</c:v>
                </c:pt>
                <c:pt idx="208">
                  <c:v>38861.772027094907</c:v>
                </c:pt>
                <c:pt idx="209">
                  <c:v>38869.770521018516</c:v>
                </c:pt>
                <c:pt idx="210">
                  <c:v>38877.772216354169</c:v>
                </c:pt>
                <c:pt idx="211">
                  <c:v>38885.770476678241</c:v>
                </c:pt>
                <c:pt idx="212">
                  <c:v>38893.772402002316</c:v>
                </c:pt>
                <c:pt idx="213">
                  <c:v>38901.770406527779</c:v>
                </c:pt>
                <c:pt idx="214">
                  <c:v>38908.793530092589</c:v>
                </c:pt>
                <c:pt idx="215">
                  <c:v>38909.772570694447</c:v>
                </c:pt>
                <c:pt idx="216">
                  <c:v>38917.770312118053</c:v>
                </c:pt>
                <c:pt idx="217">
                  <c:v>38925.772714050923</c:v>
                </c:pt>
                <c:pt idx="218">
                  <c:v>38933.770268668981</c:v>
                </c:pt>
                <c:pt idx="219">
                  <c:v>38941.772843738428</c:v>
                </c:pt>
                <c:pt idx="220">
                  <c:v>38949.770247407403</c:v>
                </c:pt>
                <c:pt idx="221">
                  <c:v>38957.772970983795</c:v>
                </c:pt>
                <c:pt idx="222">
                  <c:v>38965.770203113425</c:v>
                </c:pt>
                <c:pt idx="223">
                  <c:v>38973.7731040625</c:v>
                </c:pt>
                <c:pt idx="224">
                  <c:v>38981.770134143517</c:v>
                </c:pt>
                <c:pt idx="225">
                  <c:v>38989.773239907408</c:v>
                </c:pt>
                <c:pt idx="226">
                  <c:v>39005.773369768518</c:v>
                </c:pt>
                <c:pt idx="227">
                  <c:v>39013.770222303239</c:v>
                </c:pt>
                <c:pt idx="228">
                  <c:v>39020.793229166666</c:v>
                </c:pt>
                <c:pt idx="229">
                  <c:v>39021.773486608799</c:v>
                </c:pt>
                <c:pt idx="230">
                  <c:v>39029.770384953707</c:v>
                </c:pt>
                <c:pt idx="231">
                  <c:v>39029.788993055554</c:v>
                </c:pt>
                <c:pt idx="232">
                  <c:v>39157.789675925924</c:v>
                </c:pt>
                <c:pt idx="233">
                  <c:v>39165.77389971065</c:v>
                </c:pt>
                <c:pt idx="234">
                  <c:v>39180.793912037036</c:v>
                </c:pt>
                <c:pt idx="235">
                  <c:v>39181.773835358792</c:v>
                </c:pt>
                <c:pt idx="236">
                  <c:v>39189.770835925927</c:v>
                </c:pt>
                <c:pt idx="237">
                  <c:v>39196.79383101852</c:v>
                </c:pt>
                <c:pt idx="238">
                  <c:v>39197.773751273147</c:v>
                </c:pt>
                <c:pt idx="239">
                  <c:v>39212.793703703705</c:v>
                </c:pt>
                <c:pt idx="240">
                  <c:v>39213.773647199072</c:v>
                </c:pt>
                <c:pt idx="241">
                  <c:v>39221.770718726853</c:v>
                </c:pt>
                <c:pt idx="242">
                  <c:v>39221.7893287037</c:v>
                </c:pt>
                <c:pt idx="243">
                  <c:v>39229.773510763887</c:v>
                </c:pt>
                <c:pt idx="244">
                  <c:v>39237.77066678241</c:v>
                </c:pt>
                <c:pt idx="245">
                  <c:v>39245.773337407409</c:v>
                </c:pt>
                <c:pt idx="246">
                  <c:v>39253.770666504628</c:v>
                </c:pt>
                <c:pt idx="247">
                  <c:v>39261.773126701388</c:v>
                </c:pt>
                <c:pt idx="248">
                  <c:v>39277.77304291667</c:v>
                </c:pt>
                <c:pt idx="249">
                  <c:v>39285.770603668978</c:v>
                </c:pt>
                <c:pt idx="250">
                  <c:v>39293.77293515046</c:v>
                </c:pt>
                <c:pt idx="251">
                  <c:v>39301.770545300926</c:v>
                </c:pt>
                <c:pt idx="252">
                  <c:v>39308.793923611112</c:v>
                </c:pt>
                <c:pt idx="253">
                  <c:v>39309.772815532408</c:v>
                </c:pt>
                <c:pt idx="254">
                  <c:v>39317.770470810181</c:v>
                </c:pt>
                <c:pt idx="255">
                  <c:v>39333.770380648144</c:v>
                </c:pt>
                <c:pt idx="256">
                  <c:v>39341.772624606485</c:v>
                </c:pt>
                <c:pt idx="257">
                  <c:v>39357.772528148147</c:v>
                </c:pt>
                <c:pt idx="258">
                  <c:v>39365.770293530091</c:v>
                </c:pt>
                <c:pt idx="259">
                  <c:v>39381.77043409722</c:v>
                </c:pt>
                <c:pt idx="260">
                  <c:v>39388.793495370366</c:v>
                </c:pt>
                <c:pt idx="261">
                  <c:v>39413.770635416666</c:v>
                </c:pt>
                <c:pt idx="262">
                  <c:v>39557.770564537037</c:v>
                </c:pt>
                <c:pt idx="263">
                  <c:v>39565.769782361109</c:v>
                </c:pt>
                <c:pt idx="264">
                  <c:v>39573.770518275465</c:v>
                </c:pt>
                <c:pt idx="265">
                  <c:v>39581.769490324077</c:v>
                </c:pt>
                <c:pt idx="266">
                  <c:v>39589.770450324075</c:v>
                </c:pt>
                <c:pt idx="267">
                  <c:v>39605.770360706018</c:v>
                </c:pt>
                <c:pt idx="268">
                  <c:v>39613.768891250002</c:v>
                </c:pt>
                <c:pt idx="269">
                  <c:v>39621.770251770831</c:v>
                </c:pt>
                <c:pt idx="270">
                  <c:v>39629.768580717595</c:v>
                </c:pt>
                <c:pt idx="271">
                  <c:v>39637.77012429398</c:v>
                </c:pt>
                <c:pt idx="272">
                  <c:v>39645.768260034718</c:v>
                </c:pt>
                <c:pt idx="273">
                  <c:v>39653.769992893518</c:v>
                </c:pt>
                <c:pt idx="274">
                  <c:v>39661.767929016205</c:v>
                </c:pt>
                <c:pt idx="275">
                  <c:v>39669.769927233792</c:v>
                </c:pt>
                <c:pt idx="276">
                  <c:v>39677.767606412039</c:v>
                </c:pt>
                <c:pt idx="277">
                  <c:v>39685.76984818287</c:v>
                </c:pt>
                <c:pt idx="278">
                  <c:v>39693.767310347219</c:v>
                </c:pt>
                <c:pt idx="279">
                  <c:v>39701.769755706016</c:v>
                </c:pt>
                <c:pt idx="280">
                  <c:v>39709.76698990741</c:v>
                </c:pt>
                <c:pt idx="281">
                  <c:v>39717.769648194444</c:v>
                </c:pt>
                <c:pt idx="282">
                  <c:v>39733.7695340625</c:v>
                </c:pt>
                <c:pt idx="283">
                  <c:v>39741.766263634257</c:v>
                </c:pt>
                <c:pt idx="284">
                  <c:v>39749.769722789351</c:v>
                </c:pt>
                <c:pt idx="285">
                  <c:v>39765.769886655093</c:v>
                </c:pt>
                <c:pt idx="286">
                  <c:v>39781.770024131947</c:v>
                </c:pt>
                <c:pt idx="287">
                  <c:v>39917.768529074077</c:v>
                </c:pt>
                <c:pt idx="288">
                  <c:v>39925.770747071758</c:v>
                </c:pt>
                <c:pt idx="289">
                  <c:v>39949.76895420139</c:v>
                </c:pt>
                <c:pt idx="290">
                  <c:v>39957.770794050928</c:v>
                </c:pt>
                <c:pt idx="291">
                  <c:v>39973.770788541668</c:v>
                </c:pt>
                <c:pt idx="292">
                  <c:v>39989.770764814813</c:v>
                </c:pt>
                <c:pt idx="293">
                  <c:v>39997.769551076388</c:v>
                </c:pt>
                <c:pt idx="294">
                  <c:v>40005.77072414352</c:v>
                </c:pt>
                <c:pt idx="295">
                  <c:v>40013.769733287038</c:v>
                </c:pt>
                <c:pt idx="296">
                  <c:v>40021.770667303237</c:v>
                </c:pt>
                <c:pt idx="297">
                  <c:v>40029.769901701387</c:v>
                </c:pt>
                <c:pt idx="298">
                  <c:v>40037.770601400465</c:v>
                </c:pt>
                <c:pt idx="299">
                  <c:v>40045.77006836806</c:v>
                </c:pt>
                <c:pt idx="300">
                  <c:v>40053.770605694444</c:v>
                </c:pt>
                <c:pt idx="301">
                  <c:v>40061.770233761577</c:v>
                </c:pt>
                <c:pt idx="302">
                  <c:v>40069.770596342591</c:v>
                </c:pt>
                <c:pt idx="303">
                  <c:v>40077.770378969908</c:v>
                </c:pt>
                <c:pt idx="304">
                  <c:v>40093.770505856482</c:v>
                </c:pt>
                <c:pt idx="305">
                  <c:v>40109.770614108798</c:v>
                </c:pt>
                <c:pt idx="306">
                  <c:v>40117.770771006944</c:v>
                </c:pt>
                <c:pt idx="307">
                  <c:v>40125.770701805552</c:v>
                </c:pt>
                <c:pt idx="308">
                  <c:v>40133.770926643519</c:v>
                </c:pt>
                <c:pt idx="309">
                  <c:v>40293.772013425929</c:v>
                </c:pt>
                <c:pt idx="310">
                  <c:v>40301.771057986109</c:v>
                </c:pt>
                <c:pt idx="311">
                  <c:v>40325.771960613427</c:v>
                </c:pt>
                <c:pt idx="312">
                  <c:v>40341.77197076389</c:v>
                </c:pt>
                <c:pt idx="313">
                  <c:v>40349.770911226849</c:v>
                </c:pt>
                <c:pt idx="314">
                  <c:v>40357.77200582176</c:v>
                </c:pt>
                <c:pt idx="315">
                  <c:v>40365.770860787037</c:v>
                </c:pt>
                <c:pt idx="316">
                  <c:v>40373.77202798611</c:v>
                </c:pt>
                <c:pt idx="317">
                  <c:v>40381.770813854164</c:v>
                </c:pt>
                <c:pt idx="318">
                  <c:v>40389.772027939813</c:v>
                </c:pt>
                <c:pt idx="319">
                  <c:v>40397.770741053238</c:v>
                </c:pt>
                <c:pt idx="320">
                  <c:v>40405.772029328706</c:v>
                </c:pt>
                <c:pt idx="321">
                  <c:v>40413.770695856481</c:v>
                </c:pt>
                <c:pt idx="322">
                  <c:v>40437.772074849534</c:v>
                </c:pt>
                <c:pt idx="323">
                  <c:v>40445.770583055557</c:v>
                </c:pt>
                <c:pt idx="324">
                  <c:v>40453.772034583337</c:v>
                </c:pt>
                <c:pt idx="325">
                  <c:v>40461.770487002315</c:v>
                </c:pt>
                <c:pt idx="326">
                  <c:v>40469.772165289352</c:v>
                </c:pt>
                <c:pt idx="327">
                  <c:v>40669.770213900461</c:v>
                </c:pt>
                <c:pt idx="328">
                  <c:v>40685.770164050926</c:v>
                </c:pt>
                <c:pt idx="329">
                  <c:v>40693.772987476856</c:v>
                </c:pt>
                <c:pt idx="330">
                  <c:v>40701.770078113426</c:v>
                </c:pt>
                <c:pt idx="331">
                  <c:v>40709.772975358792</c:v>
                </c:pt>
                <c:pt idx="332">
                  <c:v>40717.769986400461</c:v>
                </c:pt>
                <c:pt idx="333">
                  <c:v>40725.772932071763</c:v>
                </c:pt>
                <c:pt idx="334">
                  <c:v>40733.76991570602</c:v>
                </c:pt>
                <c:pt idx="335">
                  <c:v>40741.772927337966</c:v>
                </c:pt>
                <c:pt idx="336">
                  <c:v>40749.769820057874</c:v>
                </c:pt>
                <c:pt idx="337">
                  <c:v>40757.772883368059</c:v>
                </c:pt>
                <c:pt idx="338">
                  <c:v>40765.76971310185</c:v>
                </c:pt>
                <c:pt idx="339">
                  <c:v>40773.772847465276</c:v>
                </c:pt>
                <c:pt idx="340">
                  <c:v>40781.769613946759</c:v>
                </c:pt>
                <c:pt idx="341">
                  <c:v>40789.772808680558</c:v>
                </c:pt>
                <c:pt idx="342">
                  <c:v>40805.772757233797</c:v>
                </c:pt>
                <c:pt idx="343">
                  <c:v>40813.769290972225</c:v>
                </c:pt>
                <c:pt idx="344">
                  <c:v>40829.769115138886</c:v>
                </c:pt>
                <c:pt idx="345">
                  <c:v>40845.76900291667</c:v>
                </c:pt>
                <c:pt idx="346">
                  <c:v>40885.773106712964</c:v>
                </c:pt>
                <c:pt idx="347">
                  <c:v>40901.773219976851</c:v>
                </c:pt>
                <c:pt idx="348">
                  <c:v>40917.773284236115</c:v>
                </c:pt>
                <c:pt idx="349">
                  <c:v>41029.773571805556</c:v>
                </c:pt>
                <c:pt idx="350">
                  <c:v>41061.773547824072</c:v>
                </c:pt>
                <c:pt idx="351">
                  <c:v>41077.773569351848</c:v>
                </c:pt>
                <c:pt idx="352">
                  <c:v>41093.773688819449</c:v>
                </c:pt>
                <c:pt idx="353">
                  <c:v>41125.773958668986</c:v>
                </c:pt>
                <c:pt idx="354">
                  <c:v>41141.77408938657</c:v>
                </c:pt>
                <c:pt idx="355">
                  <c:v>41189.774400729162</c:v>
                </c:pt>
                <c:pt idx="356">
                  <c:v>41221.774557974539</c:v>
                </c:pt>
                <c:pt idx="357">
                  <c:v>41237.774646053236</c:v>
                </c:pt>
                <c:pt idx="358">
                  <c:v>41253.774679363429</c:v>
                </c:pt>
                <c:pt idx="359">
                  <c:v>41381.774630659726</c:v>
                </c:pt>
                <c:pt idx="360">
                  <c:v>41389.778647361112</c:v>
                </c:pt>
                <c:pt idx="361">
                  <c:v>41397.774587256943</c:v>
                </c:pt>
                <c:pt idx="362">
                  <c:v>41405.778763530092</c:v>
                </c:pt>
                <c:pt idx="363">
                  <c:v>41413.774558136574</c:v>
                </c:pt>
                <c:pt idx="364">
                  <c:v>41429.774436030093</c:v>
                </c:pt>
                <c:pt idx="365">
                  <c:v>41437.778816666665</c:v>
                </c:pt>
                <c:pt idx="366">
                  <c:v>41445.77439583333</c:v>
                </c:pt>
                <c:pt idx="367">
                  <c:v>41453.778791562501</c:v>
                </c:pt>
                <c:pt idx="368">
                  <c:v>41461.774271493057</c:v>
                </c:pt>
                <c:pt idx="369">
                  <c:v>41469.778808761577</c:v>
                </c:pt>
                <c:pt idx="370">
                  <c:v>41477.774187581017</c:v>
                </c:pt>
                <c:pt idx="371">
                  <c:v>41485.778818483799</c:v>
                </c:pt>
                <c:pt idx="372">
                  <c:v>41501.77882003472</c:v>
                </c:pt>
                <c:pt idx="373">
                  <c:v>41509.774222812499</c:v>
                </c:pt>
                <c:pt idx="374">
                  <c:v>41517.77885037037</c:v>
                </c:pt>
                <c:pt idx="375">
                  <c:v>41525.774361481483</c:v>
                </c:pt>
                <c:pt idx="376">
                  <c:v>41533.778795231483</c:v>
                </c:pt>
                <c:pt idx="377">
                  <c:v>41541.774460370369</c:v>
                </c:pt>
                <c:pt idx="378">
                  <c:v>41549.778739791669</c:v>
                </c:pt>
                <c:pt idx="379">
                  <c:v>41557.774622418983</c:v>
                </c:pt>
                <c:pt idx="380">
                  <c:v>41565.77870653935</c:v>
                </c:pt>
                <c:pt idx="381">
                  <c:v>41573.774699699075</c:v>
                </c:pt>
                <c:pt idx="382">
                  <c:v>41581.778642569443</c:v>
                </c:pt>
                <c:pt idx="383">
                  <c:v>41589.774773449077</c:v>
                </c:pt>
                <c:pt idx="384">
                  <c:v>41685.775173842594</c:v>
                </c:pt>
                <c:pt idx="385">
                  <c:v>41693.777951307871</c:v>
                </c:pt>
                <c:pt idx="386">
                  <c:v>41709.777809178238</c:v>
                </c:pt>
                <c:pt idx="387">
                  <c:v>41717.775279502312</c:v>
                </c:pt>
                <c:pt idx="388">
                  <c:v>41741.777453668983</c:v>
                </c:pt>
                <c:pt idx="389">
                  <c:v>41749.775456736112</c:v>
                </c:pt>
                <c:pt idx="390">
                  <c:v>41757.777280891205</c:v>
                </c:pt>
                <c:pt idx="391">
                  <c:v>41773.777122858795</c:v>
                </c:pt>
                <c:pt idx="392">
                  <c:v>41781.775598449072</c:v>
                </c:pt>
                <c:pt idx="393">
                  <c:v>41789.777144398147</c:v>
                </c:pt>
                <c:pt idx="394">
                  <c:v>41797.77563113426</c:v>
                </c:pt>
                <c:pt idx="395">
                  <c:v>41805.777228796294</c:v>
                </c:pt>
                <c:pt idx="396">
                  <c:v>41813.77565708333</c:v>
                </c:pt>
                <c:pt idx="397">
                  <c:v>41821.777273993051</c:v>
                </c:pt>
                <c:pt idx="398">
                  <c:v>41829.775712291666</c:v>
                </c:pt>
                <c:pt idx="399">
                  <c:v>41845.775761053243</c:v>
                </c:pt>
                <c:pt idx="400">
                  <c:v>41853.777421342595</c:v>
                </c:pt>
                <c:pt idx="401">
                  <c:v>41861.77580304398</c:v>
                </c:pt>
                <c:pt idx="402">
                  <c:v>41869.777481527781</c:v>
                </c:pt>
                <c:pt idx="403">
                  <c:v>41877.775766874998</c:v>
                </c:pt>
                <c:pt idx="404">
                  <c:v>41885.777512442131</c:v>
                </c:pt>
                <c:pt idx="405">
                  <c:v>41893.775771909721</c:v>
                </c:pt>
                <c:pt idx="406">
                  <c:v>41901.777512511573</c:v>
                </c:pt>
                <c:pt idx="407">
                  <c:v>41917.777563344906</c:v>
                </c:pt>
                <c:pt idx="408">
                  <c:v>41925.776015625001</c:v>
                </c:pt>
                <c:pt idx="409">
                  <c:v>41927.58232512731</c:v>
                </c:pt>
                <c:pt idx="410">
                  <c:v>41932.587995254631</c:v>
                </c:pt>
                <c:pt idx="411">
                  <c:v>41933.777592557868</c:v>
                </c:pt>
                <c:pt idx="412">
                  <c:v>41941.776130578706</c:v>
                </c:pt>
                <c:pt idx="413">
                  <c:v>41956.587988101848</c:v>
                </c:pt>
                <c:pt idx="414">
                  <c:v>41957.776217233797</c:v>
                </c:pt>
                <c:pt idx="415">
                  <c:v>41980.587984120371</c:v>
                </c:pt>
                <c:pt idx="416">
                  <c:v>41987.082920914356</c:v>
                </c:pt>
                <c:pt idx="417">
                  <c:v>42004.587974768518</c:v>
                </c:pt>
                <c:pt idx="418">
                  <c:v>42004.587976122682</c:v>
                </c:pt>
                <c:pt idx="419">
                  <c:v>42011.082797731477</c:v>
                </c:pt>
                <c:pt idx="420">
                  <c:v>42021.776429618054</c:v>
                </c:pt>
                <c:pt idx="421">
                  <c:v>42029.777396597223</c:v>
                </c:pt>
                <c:pt idx="422">
                  <c:v>42035.082825057871</c:v>
                </c:pt>
                <c:pt idx="423">
                  <c:v>42047.582286076387</c:v>
                </c:pt>
                <c:pt idx="424">
                  <c:v>42053.776561215273</c:v>
                </c:pt>
                <c:pt idx="425">
                  <c:v>42059.082756041666</c:v>
                </c:pt>
                <c:pt idx="426">
                  <c:v>42061.777284097217</c:v>
                </c:pt>
                <c:pt idx="427">
                  <c:v>42064.587962199075</c:v>
                </c:pt>
                <c:pt idx="428">
                  <c:v>42069.776656840273</c:v>
                </c:pt>
                <c:pt idx="429">
                  <c:v>42083.082890613427</c:v>
                </c:pt>
                <c:pt idx="430">
                  <c:v>42085.776758969907</c:v>
                </c:pt>
                <c:pt idx="431">
                  <c:v>42088.587966712963</c:v>
                </c:pt>
                <c:pt idx="432">
                  <c:v>42093.777041053239</c:v>
                </c:pt>
                <c:pt idx="433">
                  <c:v>42095.082863391202</c:v>
                </c:pt>
                <c:pt idx="434">
                  <c:v>42095.582298541667</c:v>
                </c:pt>
                <c:pt idx="435">
                  <c:v>42107.082864016207</c:v>
                </c:pt>
                <c:pt idx="436">
                  <c:v>42109.777004699077</c:v>
                </c:pt>
                <c:pt idx="437">
                  <c:v>42112.587981689816</c:v>
                </c:pt>
                <c:pt idx="438">
                  <c:v>42117.776908240739</c:v>
                </c:pt>
                <c:pt idx="439">
                  <c:v>42119.582315173611</c:v>
                </c:pt>
                <c:pt idx="440">
                  <c:v>42125.776889212968</c:v>
                </c:pt>
                <c:pt idx="441">
                  <c:v>42131.083045173611</c:v>
                </c:pt>
                <c:pt idx="442">
                  <c:v>42133.777006145829</c:v>
                </c:pt>
                <c:pt idx="443">
                  <c:v>42136.58799586806</c:v>
                </c:pt>
                <c:pt idx="444">
                  <c:v>42157.776835034718</c:v>
                </c:pt>
                <c:pt idx="445">
                  <c:v>42160.588016678244</c:v>
                </c:pt>
                <c:pt idx="446">
                  <c:v>42167.582350300931</c:v>
                </c:pt>
                <c:pt idx="447">
                  <c:v>42173.77694841435</c:v>
                </c:pt>
                <c:pt idx="448">
                  <c:v>42181.777159675927</c:v>
                </c:pt>
                <c:pt idx="449">
                  <c:v>42184.588034988425</c:v>
                </c:pt>
                <c:pt idx="450">
                  <c:v>42203.082991238422</c:v>
                </c:pt>
                <c:pt idx="451">
                  <c:v>42205.777139375001</c:v>
                </c:pt>
                <c:pt idx="452">
                  <c:v>42208.588038414353</c:v>
                </c:pt>
                <c:pt idx="453">
                  <c:v>42213.777259548609</c:v>
                </c:pt>
                <c:pt idx="454">
                  <c:v>42215.582371481483</c:v>
                </c:pt>
                <c:pt idx="455">
                  <c:v>42221.777167928245</c:v>
                </c:pt>
                <c:pt idx="456">
                  <c:v>42227.083007719906</c:v>
                </c:pt>
                <c:pt idx="457">
                  <c:v>42229.777318877314</c:v>
                </c:pt>
                <c:pt idx="458">
                  <c:v>42237.77726451389</c:v>
                </c:pt>
                <c:pt idx="459">
                  <c:v>42239.582387199072</c:v>
                </c:pt>
                <c:pt idx="460">
                  <c:v>42245.777319988425</c:v>
                </c:pt>
                <c:pt idx="461">
                  <c:v>42253.77732695602</c:v>
                </c:pt>
                <c:pt idx="462">
                  <c:v>42261.777380821761</c:v>
                </c:pt>
                <c:pt idx="463">
                  <c:v>42269.777418726851</c:v>
                </c:pt>
                <c:pt idx="464">
                  <c:v>42282.784875983794</c:v>
                </c:pt>
                <c:pt idx="465">
                  <c:v>42282.784875983794</c:v>
                </c:pt>
                <c:pt idx="466">
                  <c:v>42285.777442766208</c:v>
                </c:pt>
                <c:pt idx="467">
                  <c:v>42304.58807135417</c:v>
                </c:pt>
                <c:pt idx="468">
                  <c:v>42322.784704351856</c:v>
                </c:pt>
                <c:pt idx="469">
                  <c:v>42322.784704351856</c:v>
                </c:pt>
                <c:pt idx="470">
                  <c:v>42328.588293414352</c:v>
                </c:pt>
                <c:pt idx="471">
                  <c:v>42376.588274918977</c:v>
                </c:pt>
                <c:pt idx="472">
                  <c:v>42424.588263460653</c:v>
                </c:pt>
                <c:pt idx="473">
                  <c:v>42448.588269212967</c:v>
                </c:pt>
                <c:pt idx="474">
                  <c:v>42453.778918923606</c:v>
                </c:pt>
                <c:pt idx="475">
                  <c:v>42455.789634236113</c:v>
                </c:pt>
                <c:pt idx="476">
                  <c:v>42455.789634236113</c:v>
                </c:pt>
                <c:pt idx="477">
                  <c:v>42461.777187789354</c:v>
                </c:pt>
                <c:pt idx="478">
                  <c:v>42467.082942870373</c:v>
                </c:pt>
                <c:pt idx="479">
                  <c:v>42472.588278773153</c:v>
                </c:pt>
                <c:pt idx="480">
                  <c:v>42477.77713076389</c:v>
                </c:pt>
                <c:pt idx="481">
                  <c:v>42479.582550416671</c:v>
                </c:pt>
                <c:pt idx="482">
                  <c:v>42491.082955509264</c:v>
                </c:pt>
                <c:pt idx="483">
                  <c:v>42496.588290092594</c:v>
                </c:pt>
                <c:pt idx="484">
                  <c:v>42501.779096979168</c:v>
                </c:pt>
                <c:pt idx="485">
                  <c:v>42512.781625590273</c:v>
                </c:pt>
                <c:pt idx="486">
                  <c:v>42512.781625590273</c:v>
                </c:pt>
                <c:pt idx="487">
                  <c:v>42517.779148692134</c:v>
                </c:pt>
                <c:pt idx="488">
                  <c:v>42520.588306122685</c:v>
                </c:pt>
                <c:pt idx="489">
                  <c:v>42532.783177604171</c:v>
                </c:pt>
                <c:pt idx="490">
                  <c:v>42532.783177604171</c:v>
                </c:pt>
                <c:pt idx="491">
                  <c:v>42533.779198368051</c:v>
                </c:pt>
                <c:pt idx="492">
                  <c:v>42541.777252731481</c:v>
                </c:pt>
                <c:pt idx="493">
                  <c:v>42545.793177349537</c:v>
                </c:pt>
                <c:pt idx="494">
                  <c:v>42545.793177349537</c:v>
                </c:pt>
                <c:pt idx="495">
                  <c:v>42549.779211435191</c:v>
                </c:pt>
                <c:pt idx="496">
                  <c:v>42552.780326574073</c:v>
                </c:pt>
                <c:pt idx="497">
                  <c:v>42552.780326574073</c:v>
                </c:pt>
                <c:pt idx="498">
                  <c:v>42557.777357199069</c:v>
                </c:pt>
                <c:pt idx="499">
                  <c:v>42565.779206979161</c:v>
                </c:pt>
                <c:pt idx="500">
                  <c:v>42565.792710972222</c:v>
                </c:pt>
                <c:pt idx="501">
                  <c:v>42565.792710972222</c:v>
                </c:pt>
                <c:pt idx="502">
                  <c:v>42572.779932187499</c:v>
                </c:pt>
                <c:pt idx="503">
                  <c:v>42572.779932187499</c:v>
                </c:pt>
                <c:pt idx="504">
                  <c:v>42573.777423252315</c:v>
                </c:pt>
                <c:pt idx="505">
                  <c:v>42581.77924319444</c:v>
                </c:pt>
                <c:pt idx="506">
                  <c:v>42585.792752766203</c:v>
                </c:pt>
                <c:pt idx="507">
                  <c:v>42585.792752766203</c:v>
                </c:pt>
                <c:pt idx="508">
                  <c:v>42587.083052187503</c:v>
                </c:pt>
                <c:pt idx="509">
                  <c:v>42589.777450787034</c:v>
                </c:pt>
                <c:pt idx="510">
                  <c:v>42592.588351446757</c:v>
                </c:pt>
                <c:pt idx="511">
                  <c:v>42592.779753553245</c:v>
                </c:pt>
                <c:pt idx="512">
                  <c:v>42592.779753553245</c:v>
                </c:pt>
                <c:pt idx="513">
                  <c:v>42597.779250960652</c:v>
                </c:pt>
                <c:pt idx="514">
                  <c:v>42605.777522835648</c:v>
                </c:pt>
                <c:pt idx="515">
                  <c:v>42605.789764918984</c:v>
                </c:pt>
                <c:pt idx="516">
                  <c:v>42605.789764918984</c:v>
                </c:pt>
                <c:pt idx="517">
                  <c:v>42611.083124201388</c:v>
                </c:pt>
                <c:pt idx="518">
                  <c:v>42612.779844166667</c:v>
                </c:pt>
                <c:pt idx="519">
                  <c:v>42612.779844166667</c:v>
                </c:pt>
                <c:pt idx="520">
                  <c:v>42613.779297546294</c:v>
                </c:pt>
                <c:pt idx="521">
                  <c:v>42616.588364317126</c:v>
                </c:pt>
                <c:pt idx="522">
                  <c:v>42621.77758141204</c:v>
                </c:pt>
                <c:pt idx="523">
                  <c:v>42629.779315868058</c:v>
                </c:pt>
                <c:pt idx="524">
                  <c:v>42632.783855555557</c:v>
                </c:pt>
                <c:pt idx="525">
                  <c:v>42632.783855555557</c:v>
                </c:pt>
                <c:pt idx="526">
                  <c:v>42637.777593159721</c:v>
                </c:pt>
                <c:pt idx="527">
                  <c:v>42640.588171701384</c:v>
                </c:pt>
                <c:pt idx="528">
                  <c:v>42645.779345092596</c:v>
                </c:pt>
                <c:pt idx="529">
                  <c:v>42645.793437488421</c:v>
                </c:pt>
                <c:pt idx="530">
                  <c:v>42645.793437488421</c:v>
                </c:pt>
                <c:pt idx="531">
                  <c:v>42652.784926018518</c:v>
                </c:pt>
                <c:pt idx="532">
                  <c:v>42652.784926018518</c:v>
                </c:pt>
                <c:pt idx="533">
                  <c:v>42653.082581192131</c:v>
                </c:pt>
                <c:pt idx="534">
                  <c:v>42661.779329270837</c:v>
                </c:pt>
                <c:pt idx="535">
                  <c:v>42664.58817091435</c:v>
                </c:pt>
                <c:pt idx="536">
                  <c:v>42669.777674826386</c:v>
                </c:pt>
                <c:pt idx="537">
                  <c:v>42672.782368668981</c:v>
                </c:pt>
              </c:numCache>
            </c:numRef>
          </c:xVal>
          <c:yVal>
            <c:numRef>
              <c:f>'[multisensor-3-cloudfree-1984-01-01_2018-01-01_info_2017-04-09_20_22.xlsx]Sheet4'!$M$129:$M$666</c:f>
              <c:numCache>
                <c:formatCode>General</c:formatCode>
                <c:ptCount val="538"/>
                <c:pt idx="0">
                  <c:v>1099771.82562255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1839676.6343994101</c:v>
                </c:pt>
                <c:pt idx="11">
                  <c:v>1647929.60760498</c:v>
                </c:pt>
                <c:pt idx="12">
                  <c:v>#N/A</c:v>
                </c:pt>
                <c:pt idx="13">
                  <c:v>#N/A</c:v>
                </c:pt>
                <c:pt idx="14">
                  <c:v>2589998.8922119099</c:v>
                </c:pt>
                <c:pt idx="15">
                  <c:v>2506630.2374877902</c:v>
                </c:pt>
                <c:pt idx="16">
                  <c:v>2874146.4273681599</c:v>
                </c:pt>
                <c:pt idx="17">
                  <c:v>2842188.8045043899</c:v>
                </c:pt>
                <c:pt idx="18">
                  <c:v>2685179.4968872</c:v>
                </c:pt>
                <c:pt idx="19">
                  <c:v>2341282.87005615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2198856.4989624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1630559.3773803699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1741716.6649780199</c:v>
                </c:pt>
                <c:pt idx="120">
                  <c:v>1513840.3222656201</c:v>
                </c:pt>
                <c:pt idx="121">
                  <c:v>1375586.32214355</c:v>
                </c:pt>
                <c:pt idx="122">
                  <c:v>1799380.18402099</c:v>
                </c:pt>
                <c:pt idx="123">
                  <c:v>#N/A</c:v>
                </c:pt>
                <c:pt idx="124">
                  <c:v>574546.69018554594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948317.62847900297</c:v>
                </c:pt>
                <c:pt idx="169">
                  <c:v>#N/A</c:v>
                </c:pt>
                <c:pt idx="170">
                  <c:v>1096992.9625854399</c:v>
                </c:pt>
                <c:pt idx="171">
                  <c:v>1661821.7835083001</c:v>
                </c:pt>
                <c:pt idx="172">
                  <c:v>1939718.6298217699</c:v>
                </c:pt>
                <c:pt idx="173">
                  <c:v>1985572.3427124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1618052.9951782201</c:v>
                </c:pt>
                <c:pt idx="231">
                  <c:v>#N/A</c:v>
                </c:pt>
                <c:pt idx="232">
                  <c:v>2443408.48828125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599557.08990478504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1945277.6891479399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1507583.7108154199</c:v>
                </c:pt>
                <c:pt idx="286">
                  <c:v>1778538.67156982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2141890.8681030199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3113134.76245117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2183574.2205200102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3118691.8322143499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3070062.1912841699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3138839.81683349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609977.55371093703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1247752.35009765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49446704"/>
        <c:axId val="-1649453776"/>
      </c:scatterChart>
      <c:valAx>
        <c:axId val="-1649446704"/>
        <c:scaling>
          <c:orientation val="minMax"/>
          <c:max val="43000"/>
          <c:min val="3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9453776"/>
        <c:crosses val="autoZero"/>
        <c:crossBetween val="midCat"/>
      </c:valAx>
      <c:valAx>
        <c:axId val="-164945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9446704"/>
        <c:crosses val="autoZero"/>
        <c:crossBetween val="midCat"/>
        <c:majorUnit val="1000000"/>
        <c:min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12559713221689E-2"/>
          <c:y val="5.3160275697245164E-2"/>
          <c:w val="0.91501353733738855"/>
          <c:h val="0.8936794486055096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'[multisensor-3-cloudfree-1984-01-01_2018-01-01_info_2017-04-09_20_22.xlsx]Sheet4'!$D$129:$D$666</c:f>
              <c:numCache>
                <c:formatCode>m/d/yyyy</c:formatCode>
                <c:ptCount val="538"/>
                <c:pt idx="0">
                  <c:v>35357.74932855324</c:v>
                </c:pt>
                <c:pt idx="1">
                  <c:v>35389.750379444442</c:v>
                </c:pt>
                <c:pt idx="2">
                  <c:v>35533.754694699077</c:v>
                </c:pt>
                <c:pt idx="3">
                  <c:v>35549.755088541664</c:v>
                </c:pt>
                <c:pt idx="4">
                  <c:v>35565.755458981483</c:v>
                </c:pt>
                <c:pt idx="5">
                  <c:v>35581.75586571759</c:v>
                </c:pt>
                <c:pt idx="6">
                  <c:v>35597.756236967594</c:v>
                </c:pt>
                <c:pt idx="7">
                  <c:v>35613.756627962961</c:v>
                </c:pt>
                <c:pt idx="8">
                  <c:v>35629.757012453701</c:v>
                </c:pt>
                <c:pt idx="9">
                  <c:v>35645.757379108793</c:v>
                </c:pt>
                <c:pt idx="10">
                  <c:v>35693.75837329861</c:v>
                </c:pt>
                <c:pt idx="11">
                  <c:v>35709.758694386575</c:v>
                </c:pt>
                <c:pt idx="12">
                  <c:v>35725.758998993057</c:v>
                </c:pt>
                <c:pt idx="13">
                  <c:v>35917.761614641204</c:v>
                </c:pt>
                <c:pt idx="14">
                  <c:v>35933.761792708334</c:v>
                </c:pt>
                <c:pt idx="15">
                  <c:v>35965.762103611109</c:v>
                </c:pt>
                <c:pt idx="16">
                  <c:v>35981.762257881943</c:v>
                </c:pt>
                <c:pt idx="17">
                  <c:v>35997.762362974536</c:v>
                </c:pt>
                <c:pt idx="18">
                  <c:v>36013.762416655096</c:v>
                </c:pt>
                <c:pt idx="19">
                  <c:v>36029.762534456022</c:v>
                </c:pt>
                <c:pt idx="20">
                  <c:v>36045.762635543979</c:v>
                </c:pt>
                <c:pt idx="21">
                  <c:v>36061.762726736109</c:v>
                </c:pt>
                <c:pt idx="22">
                  <c:v>36077.762737916666</c:v>
                </c:pt>
                <c:pt idx="23">
                  <c:v>36301.762375115737</c:v>
                </c:pt>
                <c:pt idx="24">
                  <c:v>36317.762164745371</c:v>
                </c:pt>
                <c:pt idx="25">
                  <c:v>36333.762085902781</c:v>
                </c:pt>
                <c:pt idx="26">
                  <c:v>36341.772356516201</c:v>
                </c:pt>
                <c:pt idx="27">
                  <c:v>36349.761990925923</c:v>
                </c:pt>
                <c:pt idx="28">
                  <c:v>36357.772427638891</c:v>
                </c:pt>
                <c:pt idx="29">
                  <c:v>36365.761961956021</c:v>
                </c:pt>
                <c:pt idx="30">
                  <c:v>36373.772500659725</c:v>
                </c:pt>
                <c:pt idx="31">
                  <c:v>36389.772460324079</c:v>
                </c:pt>
                <c:pt idx="32">
                  <c:v>36397.761731990744</c:v>
                </c:pt>
                <c:pt idx="33">
                  <c:v>36405.772531747687</c:v>
                </c:pt>
                <c:pt idx="34">
                  <c:v>36413.761352499998</c:v>
                </c:pt>
                <c:pt idx="35">
                  <c:v>36429.761120856478</c:v>
                </c:pt>
                <c:pt idx="36">
                  <c:v>36437.772596793984</c:v>
                </c:pt>
                <c:pt idx="37">
                  <c:v>36445.76120414352</c:v>
                </c:pt>
                <c:pt idx="38">
                  <c:v>36453.772474618054</c:v>
                </c:pt>
                <c:pt idx="39">
                  <c:v>36469.772492476855</c:v>
                </c:pt>
                <c:pt idx="40">
                  <c:v>36477.760598865745</c:v>
                </c:pt>
                <c:pt idx="41">
                  <c:v>36637.760050486111</c:v>
                </c:pt>
                <c:pt idx="42">
                  <c:v>36645.772085104167</c:v>
                </c:pt>
                <c:pt idx="43">
                  <c:v>36661.771954432872</c:v>
                </c:pt>
                <c:pt idx="44">
                  <c:v>36661.800034722226</c:v>
                </c:pt>
                <c:pt idx="45">
                  <c:v>36668.8043287037</c:v>
                </c:pt>
                <c:pt idx="46">
                  <c:v>36669.760671458331</c:v>
                </c:pt>
                <c:pt idx="47">
                  <c:v>36677.771820057867</c:v>
                </c:pt>
                <c:pt idx="48">
                  <c:v>36693.771772766202</c:v>
                </c:pt>
                <c:pt idx="49">
                  <c:v>36701.761170613427</c:v>
                </c:pt>
                <c:pt idx="50">
                  <c:v>36709.771621840278</c:v>
                </c:pt>
                <c:pt idx="51">
                  <c:v>36725.771468252315</c:v>
                </c:pt>
                <c:pt idx="52">
                  <c:v>36725.799907407403</c:v>
                </c:pt>
                <c:pt idx="53">
                  <c:v>36733.761529583331</c:v>
                </c:pt>
                <c:pt idx="54">
                  <c:v>36749.761836863428</c:v>
                </c:pt>
                <c:pt idx="55">
                  <c:v>36757.771210706022</c:v>
                </c:pt>
                <c:pt idx="56">
                  <c:v>36757.799768518518</c:v>
                </c:pt>
                <c:pt idx="57">
                  <c:v>36765.76206721065</c:v>
                </c:pt>
                <c:pt idx="58">
                  <c:v>36773.771034328704</c:v>
                </c:pt>
                <c:pt idx="59">
                  <c:v>36781.76230224537</c:v>
                </c:pt>
                <c:pt idx="60">
                  <c:v>36789.770805659718</c:v>
                </c:pt>
                <c:pt idx="61">
                  <c:v>36797.762437858793</c:v>
                </c:pt>
                <c:pt idx="62">
                  <c:v>36805.770765439811</c:v>
                </c:pt>
                <c:pt idx="63">
                  <c:v>36813.762533275461</c:v>
                </c:pt>
                <c:pt idx="64">
                  <c:v>36821.77065366898</c:v>
                </c:pt>
                <c:pt idx="65">
                  <c:v>36837.770693020837</c:v>
                </c:pt>
                <c:pt idx="66">
                  <c:v>36837.798715277779</c:v>
                </c:pt>
                <c:pt idx="67">
                  <c:v>36853.770698657405</c:v>
                </c:pt>
                <c:pt idx="68">
                  <c:v>36981.770581377314</c:v>
                </c:pt>
                <c:pt idx="69">
                  <c:v>36997.770569722226</c:v>
                </c:pt>
                <c:pt idx="70">
                  <c:v>36997.796550925923</c:v>
                </c:pt>
                <c:pt idx="71">
                  <c:v>37005.76361159722</c:v>
                </c:pt>
                <c:pt idx="72">
                  <c:v>37013.770536076387</c:v>
                </c:pt>
                <c:pt idx="73">
                  <c:v>37021.763671770837</c:v>
                </c:pt>
                <c:pt idx="74">
                  <c:v>37029.770385428244</c:v>
                </c:pt>
                <c:pt idx="75">
                  <c:v>37037.763728912039</c:v>
                </c:pt>
                <c:pt idx="76">
                  <c:v>37045.770270231485</c:v>
                </c:pt>
                <c:pt idx="77">
                  <c:v>37053.763794618055</c:v>
                </c:pt>
                <c:pt idx="78">
                  <c:v>37061.770140381945</c:v>
                </c:pt>
                <c:pt idx="79">
                  <c:v>37085.763819479165</c:v>
                </c:pt>
                <c:pt idx="80">
                  <c:v>37093.769993506947</c:v>
                </c:pt>
                <c:pt idx="81">
                  <c:v>37101.763766701391</c:v>
                </c:pt>
                <c:pt idx="82">
                  <c:v>37109.769813946761</c:v>
                </c:pt>
                <c:pt idx="83">
                  <c:v>37116.799074074072</c:v>
                </c:pt>
                <c:pt idx="84">
                  <c:v>37117.763756215281</c:v>
                </c:pt>
                <c:pt idx="85">
                  <c:v>37125.769651249997</c:v>
                </c:pt>
                <c:pt idx="86">
                  <c:v>37133.763668182874</c:v>
                </c:pt>
                <c:pt idx="87">
                  <c:v>37141.769508854166</c:v>
                </c:pt>
                <c:pt idx="88">
                  <c:v>37149.763605520835</c:v>
                </c:pt>
                <c:pt idx="89">
                  <c:v>37157.769417442134</c:v>
                </c:pt>
                <c:pt idx="90">
                  <c:v>37157.793634259258</c:v>
                </c:pt>
                <c:pt idx="91">
                  <c:v>37165.763508055556</c:v>
                </c:pt>
                <c:pt idx="92">
                  <c:v>37189.769302638888</c:v>
                </c:pt>
                <c:pt idx="93">
                  <c:v>37205.769417465279</c:v>
                </c:pt>
                <c:pt idx="94">
                  <c:v>37205.792499999996</c:v>
                </c:pt>
                <c:pt idx="95">
                  <c:v>37365.769633275464</c:v>
                </c:pt>
                <c:pt idx="96">
                  <c:v>37381.769683680555</c:v>
                </c:pt>
                <c:pt idx="97">
                  <c:v>37389.761412685184</c:v>
                </c:pt>
                <c:pt idx="98">
                  <c:v>37397.769580856482</c:v>
                </c:pt>
                <c:pt idx="99">
                  <c:v>37413.769504062497</c:v>
                </c:pt>
                <c:pt idx="100">
                  <c:v>37413.790625000001</c:v>
                </c:pt>
                <c:pt idx="101">
                  <c:v>37421.760923923612</c:v>
                </c:pt>
                <c:pt idx="102">
                  <c:v>37429.769418854165</c:v>
                </c:pt>
                <c:pt idx="103">
                  <c:v>37437.760671064811</c:v>
                </c:pt>
                <c:pt idx="104">
                  <c:v>37445.769383356484</c:v>
                </c:pt>
                <c:pt idx="105">
                  <c:v>37453.760420787039</c:v>
                </c:pt>
                <c:pt idx="106">
                  <c:v>37461.769270335644</c:v>
                </c:pt>
                <c:pt idx="107">
                  <c:v>37461.790601851855</c:v>
                </c:pt>
                <c:pt idx="108">
                  <c:v>37469.760147337962</c:v>
                </c:pt>
                <c:pt idx="109">
                  <c:v>37477.769216631947</c:v>
                </c:pt>
                <c:pt idx="110">
                  <c:v>37485.759804942129</c:v>
                </c:pt>
                <c:pt idx="111">
                  <c:v>37493.769112499998</c:v>
                </c:pt>
                <c:pt idx="112">
                  <c:v>37501.759485381946</c:v>
                </c:pt>
                <c:pt idx="113">
                  <c:v>37509.769053842596</c:v>
                </c:pt>
                <c:pt idx="114">
                  <c:v>37517.75926204861</c:v>
                </c:pt>
                <c:pt idx="115">
                  <c:v>37525.768931180559</c:v>
                </c:pt>
                <c:pt idx="116">
                  <c:v>37541.768846678242</c:v>
                </c:pt>
                <c:pt idx="117">
                  <c:v>37549.758519606483</c:v>
                </c:pt>
                <c:pt idx="118">
                  <c:v>37565.758227060185</c:v>
                </c:pt>
                <c:pt idx="119">
                  <c:v>37581.757818726852</c:v>
                </c:pt>
                <c:pt idx="120">
                  <c:v>37589.769261412039</c:v>
                </c:pt>
                <c:pt idx="121">
                  <c:v>37589.790347222224</c:v>
                </c:pt>
                <c:pt idx="122">
                  <c:v>37597.757589756948</c:v>
                </c:pt>
                <c:pt idx="123">
                  <c:v>37709.759475694445</c:v>
                </c:pt>
                <c:pt idx="124">
                  <c:v>37741.760034432868</c:v>
                </c:pt>
                <c:pt idx="125">
                  <c:v>37757.760249375002</c:v>
                </c:pt>
                <c:pt idx="126">
                  <c:v>37765.769574074075</c:v>
                </c:pt>
                <c:pt idx="127">
                  <c:v>37765.789687500001</c:v>
                </c:pt>
                <c:pt idx="128">
                  <c:v>37773.760435555552</c:v>
                </c:pt>
                <c:pt idx="129">
                  <c:v>37805.760914467595</c:v>
                </c:pt>
                <c:pt idx="130">
                  <c:v>37821.761099884257</c:v>
                </c:pt>
                <c:pt idx="131">
                  <c:v>37829.769434097223</c:v>
                </c:pt>
                <c:pt idx="132">
                  <c:v>37837.761311793984</c:v>
                </c:pt>
                <c:pt idx="133">
                  <c:v>37845.769378923607</c:v>
                </c:pt>
                <c:pt idx="134">
                  <c:v>37853.761505555558</c:v>
                </c:pt>
                <c:pt idx="135">
                  <c:v>37861.769350416667</c:v>
                </c:pt>
                <c:pt idx="136">
                  <c:v>37869.76169954861</c:v>
                </c:pt>
                <c:pt idx="137">
                  <c:v>37885.761876793986</c:v>
                </c:pt>
                <c:pt idx="138">
                  <c:v>37893.769222997682</c:v>
                </c:pt>
                <c:pt idx="139">
                  <c:v>37901.762011435188</c:v>
                </c:pt>
                <c:pt idx="140">
                  <c:v>37909.769221504626</c:v>
                </c:pt>
                <c:pt idx="141">
                  <c:v>37941.769515069449</c:v>
                </c:pt>
                <c:pt idx="142">
                  <c:v>37941.789849537039</c:v>
                </c:pt>
                <c:pt idx="143">
                  <c:v>37949.76247173611</c:v>
                </c:pt>
                <c:pt idx="144">
                  <c:v>37957.769553749997</c:v>
                </c:pt>
                <c:pt idx="145">
                  <c:v>38077.762994259261</c:v>
                </c:pt>
                <c:pt idx="146">
                  <c:v>38085.769947916662</c:v>
                </c:pt>
                <c:pt idx="147">
                  <c:v>38085.789293981477</c:v>
                </c:pt>
                <c:pt idx="148">
                  <c:v>38093.76336611111</c:v>
                </c:pt>
                <c:pt idx="149">
                  <c:v>38101.769884166664</c:v>
                </c:pt>
                <c:pt idx="150">
                  <c:v>38109.763667129628</c:v>
                </c:pt>
                <c:pt idx="151">
                  <c:v>38117.769922638887</c:v>
                </c:pt>
                <c:pt idx="152">
                  <c:v>38125.763994548615</c:v>
                </c:pt>
                <c:pt idx="153">
                  <c:v>38133.769902731481</c:v>
                </c:pt>
                <c:pt idx="154">
                  <c:v>38149.769826539356</c:v>
                </c:pt>
                <c:pt idx="155">
                  <c:v>38157.764623912037</c:v>
                </c:pt>
                <c:pt idx="156">
                  <c:v>38165.769805219905</c:v>
                </c:pt>
                <c:pt idx="157">
                  <c:v>38173.764965150462</c:v>
                </c:pt>
                <c:pt idx="158">
                  <c:v>38181.769776446759</c:v>
                </c:pt>
                <c:pt idx="159">
                  <c:v>38189.765262569446</c:v>
                </c:pt>
                <c:pt idx="160">
                  <c:v>38197.769692951391</c:v>
                </c:pt>
                <c:pt idx="161">
                  <c:v>38205.765480856484</c:v>
                </c:pt>
                <c:pt idx="162">
                  <c:v>38213.769654710646</c:v>
                </c:pt>
                <c:pt idx="163">
                  <c:v>38229.769615104167</c:v>
                </c:pt>
                <c:pt idx="164">
                  <c:v>38237.766075798609</c:v>
                </c:pt>
                <c:pt idx="165">
                  <c:v>38245.769533067127</c:v>
                </c:pt>
                <c:pt idx="166">
                  <c:v>38253.766342465278</c:v>
                </c:pt>
                <c:pt idx="167">
                  <c:v>38261.769494629625</c:v>
                </c:pt>
                <c:pt idx="168">
                  <c:v>38261.788888888885</c:v>
                </c:pt>
                <c:pt idx="169">
                  <c:v>38269.766570428241</c:v>
                </c:pt>
                <c:pt idx="170">
                  <c:v>38293.788645833338</c:v>
                </c:pt>
                <c:pt idx="171">
                  <c:v>38301.76701880787</c:v>
                </c:pt>
                <c:pt idx="172">
                  <c:v>38309.769770439816</c:v>
                </c:pt>
                <c:pt idx="173">
                  <c:v>38317.76722991898</c:v>
                </c:pt>
                <c:pt idx="174">
                  <c:v>38485.770219942133</c:v>
                </c:pt>
                <c:pt idx="175">
                  <c:v>38493.768638263893</c:v>
                </c:pt>
                <c:pt idx="176">
                  <c:v>38501.770185543981</c:v>
                </c:pt>
                <c:pt idx="177">
                  <c:v>38508.79315972222</c:v>
                </c:pt>
                <c:pt idx="178">
                  <c:v>38509.768736678241</c:v>
                </c:pt>
                <c:pt idx="179">
                  <c:v>38517.788854166669</c:v>
                </c:pt>
                <c:pt idx="180">
                  <c:v>38524.793206018519</c:v>
                </c:pt>
                <c:pt idx="181">
                  <c:v>38525.768808611108</c:v>
                </c:pt>
                <c:pt idx="182">
                  <c:v>38533.770070127313</c:v>
                </c:pt>
                <c:pt idx="183">
                  <c:v>38533.788958333331</c:v>
                </c:pt>
                <c:pt idx="184">
                  <c:v>38541.768870358792</c:v>
                </c:pt>
                <c:pt idx="185">
                  <c:v>38549.7700869213</c:v>
                </c:pt>
                <c:pt idx="186">
                  <c:v>38549.789004629631</c:v>
                </c:pt>
                <c:pt idx="187">
                  <c:v>38557.769006944443</c:v>
                </c:pt>
                <c:pt idx="188">
                  <c:v>38565.77006574074</c:v>
                </c:pt>
                <c:pt idx="189">
                  <c:v>38565.788993055554</c:v>
                </c:pt>
                <c:pt idx="190">
                  <c:v>38573.76910287037</c:v>
                </c:pt>
                <c:pt idx="191">
                  <c:v>38581.770008680556</c:v>
                </c:pt>
                <c:pt idx="192">
                  <c:v>38581.788935185185</c:v>
                </c:pt>
                <c:pt idx="193">
                  <c:v>38589.769163263889</c:v>
                </c:pt>
                <c:pt idx="194">
                  <c:v>38597.769917569443</c:v>
                </c:pt>
                <c:pt idx="195">
                  <c:v>38597.788819444446</c:v>
                </c:pt>
                <c:pt idx="196">
                  <c:v>38605.769184340279</c:v>
                </c:pt>
                <c:pt idx="197">
                  <c:v>38613.769838761575</c:v>
                </c:pt>
                <c:pt idx="198">
                  <c:v>38613.7887037037</c:v>
                </c:pt>
                <c:pt idx="199">
                  <c:v>38637.769117627315</c:v>
                </c:pt>
                <c:pt idx="200">
                  <c:v>38645.769931979165</c:v>
                </c:pt>
                <c:pt idx="201">
                  <c:v>38669.769356423611</c:v>
                </c:pt>
                <c:pt idx="202">
                  <c:v>38677.770164386573</c:v>
                </c:pt>
                <c:pt idx="203">
                  <c:v>38709.770250925925</c:v>
                </c:pt>
                <c:pt idx="204">
                  <c:v>38837.770515879631</c:v>
                </c:pt>
                <c:pt idx="205">
                  <c:v>38845.771887627314</c:v>
                </c:pt>
                <c:pt idx="206">
                  <c:v>38853.770534398151</c:v>
                </c:pt>
                <c:pt idx="207">
                  <c:v>38853.788981481484</c:v>
                </c:pt>
                <c:pt idx="208">
                  <c:v>38861.772027094907</c:v>
                </c:pt>
                <c:pt idx="209">
                  <c:v>38869.770521018516</c:v>
                </c:pt>
                <c:pt idx="210">
                  <c:v>38877.772216354169</c:v>
                </c:pt>
                <c:pt idx="211">
                  <c:v>38885.770476678241</c:v>
                </c:pt>
                <c:pt idx="212">
                  <c:v>38893.772402002316</c:v>
                </c:pt>
                <c:pt idx="213">
                  <c:v>38901.770406527779</c:v>
                </c:pt>
                <c:pt idx="214">
                  <c:v>38908.793530092589</c:v>
                </c:pt>
                <c:pt idx="215">
                  <c:v>38909.772570694447</c:v>
                </c:pt>
                <c:pt idx="216">
                  <c:v>38917.770312118053</c:v>
                </c:pt>
                <c:pt idx="217">
                  <c:v>38925.772714050923</c:v>
                </c:pt>
                <c:pt idx="218">
                  <c:v>38933.770268668981</c:v>
                </c:pt>
                <c:pt idx="219">
                  <c:v>38941.772843738428</c:v>
                </c:pt>
                <c:pt idx="220">
                  <c:v>38949.770247407403</c:v>
                </c:pt>
                <c:pt idx="221">
                  <c:v>38957.772970983795</c:v>
                </c:pt>
                <c:pt idx="222">
                  <c:v>38965.770203113425</c:v>
                </c:pt>
                <c:pt idx="223">
                  <c:v>38973.7731040625</c:v>
                </c:pt>
                <c:pt idx="224">
                  <c:v>38981.770134143517</c:v>
                </c:pt>
                <c:pt idx="225">
                  <c:v>38989.773239907408</c:v>
                </c:pt>
                <c:pt idx="226">
                  <c:v>39005.773369768518</c:v>
                </c:pt>
                <c:pt idx="227">
                  <c:v>39013.770222303239</c:v>
                </c:pt>
                <c:pt idx="228">
                  <c:v>39020.793229166666</c:v>
                </c:pt>
                <c:pt idx="229">
                  <c:v>39021.773486608799</c:v>
                </c:pt>
                <c:pt idx="230">
                  <c:v>39029.770384953707</c:v>
                </c:pt>
                <c:pt idx="231">
                  <c:v>39029.788993055554</c:v>
                </c:pt>
                <c:pt idx="232">
                  <c:v>39157.789675925924</c:v>
                </c:pt>
                <c:pt idx="233">
                  <c:v>39165.77389971065</c:v>
                </c:pt>
                <c:pt idx="234">
                  <c:v>39180.793912037036</c:v>
                </c:pt>
                <c:pt idx="235">
                  <c:v>39181.773835358792</c:v>
                </c:pt>
                <c:pt idx="236">
                  <c:v>39189.770835925927</c:v>
                </c:pt>
                <c:pt idx="237">
                  <c:v>39196.79383101852</c:v>
                </c:pt>
                <c:pt idx="238">
                  <c:v>39197.773751273147</c:v>
                </c:pt>
                <c:pt idx="239">
                  <c:v>39212.793703703705</c:v>
                </c:pt>
                <c:pt idx="240">
                  <c:v>39213.773647199072</c:v>
                </c:pt>
                <c:pt idx="241">
                  <c:v>39221.770718726853</c:v>
                </c:pt>
                <c:pt idx="242">
                  <c:v>39221.7893287037</c:v>
                </c:pt>
                <c:pt idx="243">
                  <c:v>39229.773510763887</c:v>
                </c:pt>
                <c:pt idx="244">
                  <c:v>39237.77066678241</c:v>
                </c:pt>
                <c:pt idx="245">
                  <c:v>39245.773337407409</c:v>
                </c:pt>
                <c:pt idx="246">
                  <c:v>39253.770666504628</c:v>
                </c:pt>
                <c:pt idx="247">
                  <c:v>39261.773126701388</c:v>
                </c:pt>
                <c:pt idx="248">
                  <c:v>39277.77304291667</c:v>
                </c:pt>
                <c:pt idx="249">
                  <c:v>39285.770603668978</c:v>
                </c:pt>
                <c:pt idx="250">
                  <c:v>39293.77293515046</c:v>
                </c:pt>
                <c:pt idx="251">
                  <c:v>39301.770545300926</c:v>
                </c:pt>
                <c:pt idx="252">
                  <c:v>39308.793923611112</c:v>
                </c:pt>
                <c:pt idx="253">
                  <c:v>39309.772815532408</c:v>
                </c:pt>
                <c:pt idx="254">
                  <c:v>39317.770470810181</c:v>
                </c:pt>
                <c:pt idx="255">
                  <c:v>39333.770380648144</c:v>
                </c:pt>
                <c:pt idx="256">
                  <c:v>39341.772624606485</c:v>
                </c:pt>
                <c:pt idx="257">
                  <c:v>39357.772528148147</c:v>
                </c:pt>
                <c:pt idx="258">
                  <c:v>39365.770293530091</c:v>
                </c:pt>
                <c:pt idx="259">
                  <c:v>39381.77043409722</c:v>
                </c:pt>
                <c:pt idx="260">
                  <c:v>39388.793495370366</c:v>
                </c:pt>
                <c:pt idx="261">
                  <c:v>39413.770635416666</c:v>
                </c:pt>
                <c:pt idx="262">
                  <c:v>39557.770564537037</c:v>
                </c:pt>
                <c:pt idx="263">
                  <c:v>39565.769782361109</c:v>
                </c:pt>
                <c:pt idx="264">
                  <c:v>39573.770518275465</c:v>
                </c:pt>
                <c:pt idx="265">
                  <c:v>39581.769490324077</c:v>
                </c:pt>
                <c:pt idx="266">
                  <c:v>39589.770450324075</c:v>
                </c:pt>
                <c:pt idx="267">
                  <c:v>39605.770360706018</c:v>
                </c:pt>
                <c:pt idx="268">
                  <c:v>39613.768891250002</c:v>
                </c:pt>
                <c:pt idx="269">
                  <c:v>39621.770251770831</c:v>
                </c:pt>
                <c:pt idx="270">
                  <c:v>39629.768580717595</c:v>
                </c:pt>
                <c:pt idx="271">
                  <c:v>39637.77012429398</c:v>
                </c:pt>
                <c:pt idx="272">
                  <c:v>39645.768260034718</c:v>
                </c:pt>
                <c:pt idx="273">
                  <c:v>39653.769992893518</c:v>
                </c:pt>
                <c:pt idx="274">
                  <c:v>39661.767929016205</c:v>
                </c:pt>
                <c:pt idx="275">
                  <c:v>39669.769927233792</c:v>
                </c:pt>
                <c:pt idx="276">
                  <c:v>39677.767606412039</c:v>
                </c:pt>
                <c:pt idx="277">
                  <c:v>39685.76984818287</c:v>
                </c:pt>
                <c:pt idx="278">
                  <c:v>39693.767310347219</c:v>
                </c:pt>
                <c:pt idx="279">
                  <c:v>39701.769755706016</c:v>
                </c:pt>
                <c:pt idx="280">
                  <c:v>39709.76698990741</c:v>
                </c:pt>
                <c:pt idx="281">
                  <c:v>39717.769648194444</c:v>
                </c:pt>
                <c:pt idx="282">
                  <c:v>39733.7695340625</c:v>
                </c:pt>
                <c:pt idx="283">
                  <c:v>39741.766263634257</c:v>
                </c:pt>
                <c:pt idx="284">
                  <c:v>39749.769722789351</c:v>
                </c:pt>
                <c:pt idx="285">
                  <c:v>39765.769886655093</c:v>
                </c:pt>
                <c:pt idx="286">
                  <c:v>39781.770024131947</c:v>
                </c:pt>
                <c:pt idx="287">
                  <c:v>39917.768529074077</c:v>
                </c:pt>
                <c:pt idx="288">
                  <c:v>39925.770747071758</c:v>
                </c:pt>
                <c:pt idx="289">
                  <c:v>39949.76895420139</c:v>
                </c:pt>
                <c:pt idx="290">
                  <c:v>39957.770794050928</c:v>
                </c:pt>
                <c:pt idx="291">
                  <c:v>39973.770788541668</c:v>
                </c:pt>
                <c:pt idx="292">
                  <c:v>39989.770764814813</c:v>
                </c:pt>
                <c:pt idx="293">
                  <c:v>39997.769551076388</c:v>
                </c:pt>
                <c:pt idx="294">
                  <c:v>40005.77072414352</c:v>
                </c:pt>
                <c:pt idx="295">
                  <c:v>40013.769733287038</c:v>
                </c:pt>
                <c:pt idx="296">
                  <c:v>40021.770667303237</c:v>
                </c:pt>
                <c:pt idx="297">
                  <c:v>40029.769901701387</c:v>
                </c:pt>
                <c:pt idx="298">
                  <c:v>40037.770601400465</c:v>
                </c:pt>
                <c:pt idx="299">
                  <c:v>40045.77006836806</c:v>
                </c:pt>
                <c:pt idx="300">
                  <c:v>40053.770605694444</c:v>
                </c:pt>
                <c:pt idx="301">
                  <c:v>40061.770233761577</c:v>
                </c:pt>
                <c:pt idx="302">
                  <c:v>40069.770596342591</c:v>
                </c:pt>
                <c:pt idx="303">
                  <c:v>40077.770378969908</c:v>
                </c:pt>
                <c:pt idx="304">
                  <c:v>40093.770505856482</c:v>
                </c:pt>
                <c:pt idx="305">
                  <c:v>40109.770614108798</c:v>
                </c:pt>
                <c:pt idx="306">
                  <c:v>40117.770771006944</c:v>
                </c:pt>
                <c:pt idx="307">
                  <c:v>40125.770701805552</c:v>
                </c:pt>
                <c:pt idx="308">
                  <c:v>40133.770926643519</c:v>
                </c:pt>
                <c:pt idx="309">
                  <c:v>40293.772013425929</c:v>
                </c:pt>
                <c:pt idx="310">
                  <c:v>40301.771057986109</c:v>
                </c:pt>
                <c:pt idx="311">
                  <c:v>40325.771960613427</c:v>
                </c:pt>
                <c:pt idx="312">
                  <c:v>40341.77197076389</c:v>
                </c:pt>
                <c:pt idx="313">
                  <c:v>40349.770911226849</c:v>
                </c:pt>
                <c:pt idx="314">
                  <c:v>40357.77200582176</c:v>
                </c:pt>
                <c:pt idx="315">
                  <c:v>40365.770860787037</c:v>
                </c:pt>
                <c:pt idx="316">
                  <c:v>40373.77202798611</c:v>
                </c:pt>
                <c:pt idx="317">
                  <c:v>40381.770813854164</c:v>
                </c:pt>
                <c:pt idx="318">
                  <c:v>40389.772027939813</c:v>
                </c:pt>
                <c:pt idx="319">
                  <c:v>40397.770741053238</c:v>
                </c:pt>
                <c:pt idx="320">
                  <c:v>40405.772029328706</c:v>
                </c:pt>
                <c:pt idx="321">
                  <c:v>40413.770695856481</c:v>
                </c:pt>
                <c:pt idx="322">
                  <c:v>40437.772074849534</c:v>
                </c:pt>
                <c:pt idx="323">
                  <c:v>40445.770583055557</c:v>
                </c:pt>
                <c:pt idx="324">
                  <c:v>40453.772034583337</c:v>
                </c:pt>
                <c:pt idx="325">
                  <c:v>40461.770487002315</c:v>
                </c:pt>
                <c:pt idx="326">
                  <c:v>40469.772165289352</c:v>
                </c:pt>
                <c:pt idx="327">
                  <c:v>40669.770213900461</c:v>
                </c:pt>
                <c:pt idx="328">
                  <c:v>40685.770164050926</c:v>
                </c:pt>
                <c:pt idx="329">
                  <c:v>40693.772987476856</c:v>
                </c:pt>
                <c:pt idx="330">
                  <c:v>40701.770078113426</c:v>
                </c:pt>
                <c:pt idx="331">
                  <c:v>40709.772975358792</c:v>
                </c:pt>
                <c:pt idx="332">
                  <c:v>40717.769986400461</c:v>
                </c:pt>
                <c:pt idx="333">
                  <c:v>40725.772932071763</c:v>
                </c:pt>
                <c:pt idx="334">
                  <c:v>40733.76991570602</c:v>
                </c:pt>
                <c:pt idx="335">
                  <c:v>40741.772927337966</c:v>
                </c:pt>
                <c:pt idx="336">
                  <c:v>40749.769820057874</c:v>
                </c:pt>
                <c:pt idx="337">
                  <c:v>40757.772883368059</c:v>
                </c:pt>
                <c:pt idx="338">
                  <c:v>40765.76971310185</c:v>
                </c:pt>
                <c:pt idx="339">
                  <c:v>40773.772847465276</c:v>
                </c:pt>
                <c:pt idx="340">
                  <c:v>40781.769613946759</c:v>
                </c:pt>
                <c:pt idx="341">
                  <c:v>40789.772808680558</c:v>
                </c:pt>
                <c:pt idx="342">
                  <c:v>40805.772757233797</c:v>
                </c:pt>
                <c:pt idx="343">
                  <c:v>40813.769290972225</c:v>
                </c:pt>
                <c:pt idx="344">
                  <c:v>40829.769115138886</c:v>
                </c:pt>
                <c:pt idx="345">
                  <c:v>40845.76900291667</c:v>
                </c:pt>
                <c:pt idx="346">
                  <c:v>40885.773106712964</c:v>
                </c:pt>
                <c:pt idx="347">
                  <c:v>40901.773219976851</c:v>
                </c:pt>
                <c:pt idx="348">
                  <c:v>40917.773284236115</c:v>
                </c:pt>
                <c:pt idx="349">
                  <c:v>41029.773571805556</c:v>
                </c:pt>
                <c:pt idx="350">
                  <c:v>41061.773547824072</c:v>
                </c:pt>
                <c:pt idx="351">
                  <c:v>41077.773569351848</c:v>
                </c:pt>
                <c:pt idx="352">
                  <c:v>41093.773688819449</c:v>
                </c:pt>
                <c:pt idx="353">
                  <c:v>41125.773958668986</c:v>
                </c:pt>
                <c:pt idx="354">
                  <c:v>41141.77408938657</c:v>
                </c:pt>
                <c:pt idx="355">
                  <c:v>41189.774400729162</c:v>
                </c:pt>
                <c:pt idx="356">
                  <c:v>41221.774557974539</c:v>
                </c:pt>
                <c:pt idx="357">
                  <c:v>41237.774646053236</c:v>
                </c:pt>
                <c:pt idx="358">
                  <c:v>41253.774679363429</c:v>
                </c:pt>
                <c:pt idx="359">
                  <c:v>41381.774630659726</c:v>
                </c:pt>
                <c:pt idx="360">
                  <c:v>41389.778647361112</c:v>
                </c:pt>
                <c:pt idx="361">
                  <c:v>41397.774587256943</c:v>
                </c:pt>
                <c:pt idx="362">
                  <c:v>41405.778763530092</c:v>
                </c:pt>
                <c:pt idx="363">
                  <c:v>41413.774558136574</c:v>
                </c:pt>
                <c:pt idx="364">
                  <c:v>41429.774436030093</c:v>
                </c:pt>
                <c:pt idx="365">
                  <c:v>41437.778816666665</c:v>
                </c:pt>
                <c:pt idx="366">
                  <c:v>41445.77439583333</c:v>
                </c:pt>
                <c:pt idx="367">
                  <c:v>41453.778791562501</c:v>
                </c:pt>
                <c:pt idx="368">
                  <c:v>41461.774271493057</c:v>
                </c:pt>
                <c:pt idx="369">
                  <c:v>41469.778808761577</c:v>
                </c:pt>
                <c:pt idx="370">
                  <c:v>41477.774187581017</c:v>
                </c:pt>
                <c:pt idx="371">
                  <c:v>41485.778818483799</c:v>
                </c:pt>
                <c:pt idx="372">
                  <c:v>41501.77882003472</c:v>
                </c:pt>
                <c:pt idx="373">
                  <c:v>41509.774222812499</c:v>
                </c:pt>
                <c:pt idx="374">
                  <c:v>41517.77885037037</c:v>
                </c:pt>
                <c:pt idx="375">
                  <c:v>41525.774361481483</c:v>
                </c:pt>
                <c:pt idx="376">
                  <c:v>41533.778795231483</c:v>
                </c:pt>
                <c:pt idx="377">
                  <c:v>41541.774460370369</c:v>
                </c:pt>
                <c:pt idx="378">
                  <c:v>41549.778739791669</c:v>
                </c:pt>
                <c:pt idx="379">
                  <c:v>41557.774622418983</c:v>
                </c:pt>
                <c:pt idx="380">
                  <c:v>41565.77870653935</c:v>
                </c:pt>
                <c:pt idx="381">
                  <c:v>41573.774699699075</c:v>
                </c:pt>
                <c:pt idx="382">
                  <c:v>41581.778642569443</c:v>
                </c:pt>
                <c:pt idx="383">
                  <c:v>41589.774773449077</c:v>
                </c:pt>
                <c:pt idx="384">
                  <c:v>41685.775173842594</c:v>
                </c:pt>
                <c:pt idx="385">
                  <c:v>41693.777951307871</c:v>
                </c:pt>
                <c:pt idx="386">
                  <c:v>41709.777809178238</c:v>
                </c:pt>
                <c:pt idx="387">
                  <c:v>41717.775279502312</c:v>
                </c:pt>
                <c:pt idx="388">
                  <c:v>41741.777453668983</c:v>
                </c:pt>
                <c:pt idx="389">
                  <c:v>41749.775456736112</c:v>
                </c:pt>
                <c:pt idx="390">
                  <c:v>41757.777280891205</c:v>
                </c:pt>
                <c:pt idx="391">
                  <c:v>41773.777122858795</c:v>
                </c:pt>
                <c:pt idx="392">
                  <c:v>41781.775598449072</c:v>
                </c:pt>
                <c:pt idx="393">
                  <c:v>41789.777144398147</c:v>
                </c:pt>
                <c:pt idx="394">
                  <c:v>41797.77563113426</c:v>
                </c:pt>
                <c:pt idx="395">
                  <c:v>41805.777228796294</c:v>
                </c:pt>
                <c:pt idx="396">
                  <c:v>41813.77565708333</c:v>
                </c:pt>
                <c:pt idx="397">
                  <c:v>41821.777273993051</c:v>
                </c:pt>
                <c:pt idx="398">
                  <c:v>41829.775712291666</c:v>
                </c:pt>
                <c:pt idx="399">
                  <c:v>41845.775761053243</c:v>
                </c:pt>
                <c:pt idx="400">
                  <c:v>41853.777421342595</c:v>
                </c:pt>
                <c:pt idx="401">
                  <c:v>41861.77580304398</c:v>
                </c:pt>
                <c:pt idx="402">
                  <c:v>41869.777481527781</c:v>
                </c:pt>
                <c:pt idx="403">
                  <c:v>41877.775766874998</c:v>
                </c:pt>
                <c:pt idx="404">
                  <c:v>41885.777512442131</c:v>
                </c:pt>
                <c:pt idx="405">
                  <c:v>41893.775771909721</c:v>
                </c:pt>
                <c:pt idx="406">
                  <c:v>41901.777512511573</c:v>
                </c:pt>
                <c:pt idx="407">
                  <c:v>41917.777563344906</c:v>
                </c:pt>
                <c:pt idx="408">
                  <c:v>41925.776015625001</c:v>
                </c:pt>
                <c:pt idx="409">
                  <c:v>41927.58232512731</c:v>
                </c:pt>
                <c:pt idx="410">
                  <c:v>41932.587995254631</c:v>
                </c:pt>
                <c:pt idx="411">
                  <c:v>41933.777592557868</c:v>
                </c:pt>
                <c:pt idx="412">
                  <c:v>41941.776130578706</c:v>
                </c:pt>
                <c:pt idx="413">
                  <c:v>41956.587988101848</c:v>
                </c:pt>
                <c:pt idx="414">
                  <c:v>41957.776217233797</c:v>
                </c:pt>
                <c:pt idx="415">
                  <c:v>41980.587984120371</c:v>
                </c:pt>
                <c:pt idx="416">
                  <c:v>41987.082920914356</c:v>
                </c:pt>
                <c:pt idx="417">
                  <c:v>42004.587974768518</c:v>
                </c:pt>
                <c:pt idx="418">
                  <c:v>42004.587976122682</c:v>
                </c:pt>
                <c:pt idx="419">
                  <c:v>42011.082797731477</c:v>
                </c:pt>
                <c:pt idx="420">
                  <c:v>42021.776429618054</c:v>
                </c:pt>
                <c:pt idx="421">
                  <c:v>42029.777396597223</c:v>
                </c:pt>
                <c:pt idx="422">
                  <c:v>42035.082825057871</c:v>
                </c:pt>
                <c:pt idx="423">
                  <c:v>42047.582286076387</c:v>
                </c:pt>
                <c:pt idx="424">
                  <c:v>42053.776561215273</c:v>
                </c:pt>
                <c:pt idx="425">
                  <c:v>42059.082756041666</c:v>
                </c:pt>
                <c:pt idx="426">
                  <c:v>42061.777284097217</c:v>
                </c:pt>
                <c:pt idx="427">
                  <c:v>42064.587962199075</c:v>
                </c:pt>
                <c:pt idx="428">
                  <c:v>42069.776656840273</c:v>
                </c:pt>
                <c:pt idx="429">
                  <c:v>42083.082890613427</c:v>
                </c:pt>
                <c:pt idx="430">
                  <c:v>42085.776758969907</c:v>
                </c:pt>
                <c:pt idx="431">
                  <c:v>42088.587966712963</c:v>
                </c:pt>
                <c:pt idx="432">
                  <c:v>42093.777041053239</c:v>
                </c:pt>
                <c:pt idx="433">
                  <c:v>42095.082863391202</c:v>
                </c:pt>
                <c:pt idx="434">
                  <c:v>42095.582298541667</c:v>
                </c:pt>
                <c:pt idx="435">
                  <c:v>42107.082864016207</c:v>
                </c:pt>
                <c:pt idx="436">
                  <c:v>42109.777004699077</c:v>
                </c:pt>
                <c:pt idx="437">
                  <c:v>42112.587981689816</c:v>
                </c:pt>
                <c:pt idx="438">
                  <c:v>42117.776908240739</c:v>
                </c:pt>
                <c:pt idx="439">
                  <c:v>42119.582315173611</c:v>
                </c:pt>
                <c:pt idx="440">
                  <c:v>42125.776889212968</c:v>
                </c:pt>
                <c:pt idx="441">
                  <c:v>42131.083045173611</c:v>
                </c:pt>
                <c:pt idx="442">
                  <c:v>42133.777006145829</c:v>
                </c:pt>
                <c:pt idx="443">
                  <c:v>42136.58799586806</c:v>
                </c:pt>
                <c:pt idx="444">
                  <c:v>42157.776835034718</c:v>
                </c:pt>
                <c:pt idx="445">
                  <c:v>42160.588016678244</c:v>
                </c:pt>
                <c:pt idx="446">
                  <c:v>42167.582350300931</c:v>
                </c:pt>
                <c:pt idx="447">
                  <c:v>42173.77694841435</c:v>
                </c:pt>
                <c:pt idx="448">
                  <c:v>42181.777159675927</c:v>
                </c:pt>
                <c:pt idx="449">
                  <c:v>42184.588034988425</c:v>
                </c:pt>
                <c:pt idx="450">
                  <c:v>42203.082991238422</c:v>
                </c:pt>
                <c:pt idx="451">
                  <c:v>42205.777139375001</c:v>
                </c:pt>
                <c:pt idx="452">
                  <c:v>42208.588038414353</c:v>
                </c:pt>
                <c:pt idx="453">
                  <c:v>42213.777259548609</c:v>
                </c:pt>
                <c:pt idx="454">
                  <c:v>42215.582371481483</c:v>
                </c:pt>
                <c:pt idx="455">
                  <c:v>42221.777167928245</c:v>
                </c:pt>
                <c:pt idx="456">
                  <c:v>42227.083007719906</c:v>
                </c:pt>
                <c:pt idx="457">
                  <c:v>42229.777318877314</c:v>
                </c:pt>
                <c:pt idx="458">
                  <c:v>42237.77726451389</c:v>
                </c:pt>
                <c:pt idx="459">
                  <c:v>42239.582387199072</c:v>
                </c:pt>
                <c:pt idx="460">
                  <c:v>42245.777319988425</c:v>
                </c:pt>
                <c:pt idx="461">
                  <c:v>42253.77732695602</c:v>
                </c:pt>
                <c:pt idx="462">
                  <c:v>42261.777380821761</c:v>
                </c:pt>
                <c:pt idx="463">
                  <c:v>42269.777418726851</c:v>
                </c:pt>
                <c:pt idx="464">
                  <c:v>42282.784875983794</c:v>
                </c:pt>
                <c:pt idx="465">
                  <c:v>42282.784875983794</c:v>
                </c:pt>
                <c:pt idx="466">
                  <c:v>42285.777442766208</c:v>
                </c:pt>
                <c:pt idx="467">
                  <c:v>42304.58807135417</c:v>
                </c:pt>
                <c:pt idx="468">
                  <c:v>42322.784704351856</c:v>
                </c:pt>
                <c:pt idx="469">
                  <c:v>42322.784704351856</c:v>
                </c:pt>
                <c:pt idx="470">
                  <c:v>42328.588293414352</c:v>
                </c:pt>
                <c:pt idx="471">
                  <c:v>42376.588274918977</c:v>
                </c:pt>
                <c:pt idx="472">
                  <c:v>42424.588263460653</c:v>
                </c:pt>
                <c:pt idx="473">
                  <c:v>42448.588269212967</c:v>
                </c:pt>
                <c:pt idx="474">
                  <c:v>42453.778918923606</c:v>
                </c:pt>
                <c:pt idx="475">
                  <c:v>42455.789634236113</c:v>
                </c:pt>
                <c:pt idx="476">
                  <c:v>42455.789634236113</c:v>
                </c:pt>
                <c:pt idx="477">
                  <c:v>42461.777187789354</c:v>
                </c:pt>
                <c:pt idx="478">
                  <c:v>42467.082942870373</c:v>
                </c:pt>
                <c:pt idx="479">
                  <c:v>42472.588278773153</c:v>
                </c:pt>
                <c:pt idx="480">
                  <c:v>42477.77713076389</c:v>
                </c:pt>
                <c:pt idx="481">
                  <c:v>42479.582550416671</c:v>
                </c:pt>
                <c:pt idx="482">
                  <c:v>42491.082955509264</c:v>
                </c:pt>
                <c:pt idx="483">
                  <c:v>42496.588290092594</c:v>
                </c:pt>
                <c:pt idx="484">
                  <c:v>42501.779096979168</c:v>
                </c:pt>
                <c:pt idx="485">
                  <c:v>42512.781625590273</c:v>
                </c:pt>
                <c:pt idx="486">
                  <c:v>42512.781625590273</c:v>
                </c:pt>
                <c:pt idx="487">
                  <c:v>42517.779148692134</c:v>
                </c:pt>
                <c:pt idx="488">
                  <c:v>42520.588306122685</c:v>
                </c:pt>
                <c:pt idx="489">
                  <c:v>42532.783177604171</c:v>
                </c:pt>
                <c:pt idx="490">
                  <c:v>42532.783177604171</c:v>
                </c:pt>
                <c:pt idx="491">
                  <c:v>42533.779198368051</c:v>
                </c:pt>
                <c:pt idx="492">
                  <c:v>42541.777252731481</c:v>
                </c:pt>
                <c:pt idx="493">
                  <c:v>42545.793177349537</c:v>
                </c:pt>
                <c:pt idx="494">
                  <c:v>42545.793177349537</c:v>
                </c:pt>
                <c:pt idx="495">
                  <c:v>42549.779211435191</c:v>
                </c:pt>
                <c:pt idx="496">
                  <c:v>42552.780326574073</c:v>
                </c:pt>
                <c:pt idx="497">
                  <c:v>42552.780326574073</c:v>
                </c:pt>
                <c:pt idx="498">
                  <c:v>42557.777357199069</c:v>
                </c:pt>
                <c:pt idx="499">
                  <c:v>42565.779206979161</c:v>
                </c:pt>
                <c:pt idx="500">
                  <c:v>42565.792710972222</c:v>
                </c:pt>
                <c:pt idx="501">
                  <c:v>42565.792710972222</c:v>
                </c:pt>
                <c:pt idx="502">
                  <c:v>42572.779932187499</c:v>
                </c:pt>
                <c:pt idx="503">
                  <c:v>42572.779932187499</c:v>
                </c:pt>
                <c:pt idx="504">
                  <c:v>42573.777423252315</c:v>
                </c:pt>
                <c:pt idx="505">
                  <c:v>42581.77924319444</c:v>
                </c:pt>
                <c:pt idx="506">
                  <c:v>42585.792752766203</c:v>
                </c:pt>
                <c:pt idx="507">
                  <c:v>42585.792752766203</c:v>
                </c:pt>
                <c:pt idx="508">
                  <c:v>42587.083052187503</c:v>
                </c:pt>
                <c:pt idx="509">
                  <c:v>42589.777450787034</c:v>
                </c:pt>
                <c:pt idx="510">
                  <c:v>42592.588351446757</c:v>
                </c:pt>
                <c:pt idx="511">
                  <c:v>42592.779753553245</c:v>
                </c:pt>
                <c:pt idx="512">
                  <c:v>42592.779753553245</c:v>
                </c:pt>
                <c:pt idx="513">
                  <c:v>42597.779250960652</c:v>
                </c:pt>
                <c:pt idx="514">
                  <c:v>42605.777522835648</c:v>
                </c:pt>
                <c:pt idx="515">
                  <c:v>42605.789764918984</c:v>
                </c:pt>
                <c:pt idx="516">
                  <c:v>42605.789764918984</c:v>
                </c:pt>
                <c:pt idx="517">
                  <c:v>42611.083124201388</c:v>
                </c:pt>
                <c:pt idx="518">
                  <c:v>42612.779844166667</c:v>
                </c:pt>
                <c:pt idx="519">
                  <c:v>42612.779844166667</c:v>
                </c:pt>
                <c:pt idx="520">
                  <c:v>42613.779297546294</c:v>
                </c:pt>
                <c:pt idx="521">
                  <c:v>42616.588364317126</c:v>
                </c:pt>
                <c:pt idx="522">
                  <c:v>42621.77758141204</c:v>
                </c:pt>
                <c:pt idx="523">
                  <c:v>42629.779315868058</c:v>
                </c:pt>
                <c:pt idx="524">
                  <c:v>42632.783855555557</c:v>
                </c:pt>
                <c:pt idx="525">
                  <c:v>42632.783855555557</c:v>
                </c:pt>
                <c:pt idx="526">
                  <c:v>42637.777593159721</c:v>
                </c:pt>
                <c:pt idx="527">
                  <c:v>42640.588171701384</c:v>
                </c:pt>
                <c:pt idx="528">
                  <c:v>42645.779345092596</c:v>
                </c:pt>
                <c:pt idx="529">
                  <c:v>42645.793437488421</c:v>
                </c:pt>
                <c:pt idx="530">
                  <c:v>42645.793437488421</c:v>
                </c:pt>
                <c:pt idx="531">
                  <c:v>42652.784926018518</c:v>
                </c:pt>
                <c:pt idx="532">
                  <c:v>42652.784926018518</c:v>
                </c:pt>
                <c:pt idx="533">
                  <c:v>42653.082581192131</c:v>
                </c:pt>
                <c:pt idx="534">
                  <c:v>42661.779329270837</c:v>
                </c:pt>
                <c:pt idx="535">
                  <c:v>42664.58817091435</c:v>
                </c:pt>
                <c:pt idx="536">
                  <c:v>42669.777674826386</c:v>
                </c:pt>
                <c:pt idx="537">
                  <c:v>42672.782368668981</c:v>
                </c:pt>
              </c:numCache>
            </c:numRef>
          </c:xVal>
          <c:yVal>
            <c:numRef>
              <c:f>'[multisensor-3-cloudfree-1984-01-01_2018-01-01_info_2017-04-09_20_22.xlsx]Sheet4'!$H$129:$H$666</c:f>
              <c:numCache>
                <c:formatCode>General</c:formatCode>
                <c:ptCount val="538"/>
                <c:pt idx="0">
                  <c:v>357563.31749468413</c:v>
                </c:pt>
                <c:pt idx="1">
                  <c:v>-208154.89905210235</c:v>
                </c:pt>
                <c:pt idx="2">
                  <c:v>-14833.574254988227</c:v>
                </c:pt>
                <c:pt idx="3">
                  <c:v>-24852.556715807645</c:v>
                </c:pt>
                <c:pt idx="4">
                  <c:v>-393.43857823312283</c:v>
                </c:pt>
                <c:pt idx="5">
                  <c:v>-37617.686002818868</c:v>
                </c:pt>
                <c:pt idx="6">
                  <c:v>-27242.93468813831</c:v>
                </c:pt>
                <c:pt idx="7">
                  <c:v>-10328.838132420089</c:v>
                </c:pt>
                <c:pt idx="8">
                  <c:v>52891.721071680076</c:v>
                </c:pt>
                <c:pt idx="9">
                  <c:v>168911.85870595975</c:v>
                </c:pt>
                <c:pt idx="10">
                  <c:v>970646.73492665985</c:v>
                </c:pt>
                <c:pt idx="11">
                  <c:v>1162393.7617210899</c:v>
                </c:pt>
                <c:pt idx="12">
                  <c:v>4914.6603269332554</c:v>
                </c:pt>
                <c:pt idx="13">
                  <c:v>-209076.03760831454</c:v>
                </c:pt>
                <c:pt idx="14">
                  <c:v>-1356794.3139144643</c:v>
                </c:pt>
                <c:pt idx="15">
                  <c:v>-595412.15817904379</c:v>
                </c:pt>
                <c:pt idx="16">
                  <c:v>-962928.34805941349</c:v>
                </c:pt>
                <c:pt idx="17">
                  <c:v>-930970.72519564349</c:v>
                </c:pt>
                <c:pt idx="18">
                  <c:v>-773961.41757845366</c:v>
                </c:pt>
                <c:pt idx="19">
                  <c:v>-430064.79074740363</c:v>
                </c:pt>
                <c:pt idx="20">
                  <c:v>-20216.249483565334</c:v>
                </c:pt>
                <c:pt idx="21">
                  <c:v>65252.877942246618</c:v>
                </c:pt>
                <c:pt idx="22">
                  <c:v>6580.8831722130999</c:v>
                </c:pt>
                <c:pt idx="23">
                  <c:v>-27662.699805352604</c:v>
                </c:pt>
                <c:pt idx="24">
                  <c:v>-105281.07382351952</c:v>
                </c:pt>
                <c:pt idx="25">
                  <c:v>19050.092934669927</c:v>
                </c:pt>
                <c:pt idx="26">
                  <c:v>26971.851315654349</c:v>
                </c:pt>
                <c:pt idx="27">
                  <c:v>-4454.8341361312196</c:v>
                </c:pt>
                <c:pt idx="28">
                  <c:v>-2997.2481567487121</c:v>
                </c:pt>
                <c:pt idx="29">
                  <c:v>13572.270708303899</c:v>
                </c:pt>
                <c:pt idx="30">
                  <c:v>-1211.7543464154005</c:v>
                </c:pt>
                <c:pt idx="31">
                  <c:v>-10222.816314624622</c:v>
                </c:pt>
                <c:pt idx="32">
                  <c:v>-57981.526566503104</c:v>
                </c:pt>
                <c:pt idx="33">
                  <c:v>-3933.5406509460881</c:v>
                </c:pt>
                <c:pt idx="34">
                  <c:v>-15837.055573378224</c:v>
                </c:pt>
                <c:pt idx="35">
                  <c:v>14334.586767834146</c:v>
                </c:pt>
                <c:pt idx="36">
                  <c:v>8528.7810604257975</c:v>
                </c:pt>
                <c:pt idx="37">
                  <c:v>11916.014404406771</c:v>
                </c:pt>
                <c:pt idx="38">
                  <c:v>75065.219328422798</c:v>
                </c:pt>
                <c:pt idx="39">
                  <c:v>66041.946461515501</c:v>
                </c:pt>
                <c:pt idx="40">
                  <c:v>37361.746443579206</c:v>
                </c:pt>
                <c:pt idx="41">
                  <c:v>-9811.6094015219714</c:v>
                </c:pt>
                <c:pt idx="42">
                  <c:v>20202.139138067607</c:v>
                </c:pt>
                <c:pt idx="43">
                  <c:v>-150074.55879287329</c:v>
                </c:pt>
                <c:pt idx="44">
                  <c:v>391826.53520126687</c:v>
                </c:pt>
                <c:pt idx="45">
                  <c:v>-74679.990686982404</c:v>
                </c:pt>
                <c:pt idx="46">
                  <c:v>13209.244477538858</c:v>
                </c:pt>
                <c:pt idx="47">
                  <c:v>22509.492990380153</c:v>
                </c:pt>
                <c:pt idx="48">
                  <c:v>89024.303469114937</c:v>
                </c:pt>
                <c:pt idx="49">
                  <c:v>49322.608433123678</c:v>
                </c:pt>
                <c:pt idx="50">
                  <c:v>197038.7549307798</c:v>
                </c:pt>
                <c:pt idx="51">
                  <c:v>-4517.0641574002802</c:v>
                </c:pt>
                <c:pt idx="52">
                  <c:v>18410.620473949704</c:v>
                </c:pt>
                <c:pt idx="53">
                  <c:v>-10262.287716222461</c:v>
                </c:pt>
                <c:pt idx="54">
                  <c:v>20338.304383751005</c:v>
                </c:pt>
                <c:pt idx="55">
                  <c:v>31062.57816688763</c:v>
                </c:pt>
                <c:pt idx="56">
                  <c:v>-200.48250206233934</c:v>
                </c:pt>
                <c:pt idx="57">
                  <c:v>23603.141226251144</c:v>
                </c:pt>
                <c:pt idx="58">
                  <c:v>16747.222655910533</c:v>
                </c:pt>
                <c:pt idx="59">
                  <c:v>-322.34897407190874</c:v>
                </c:pt>
                <c:pt idx="60">
                  <c:v>29151.049264271976</c:v>
                </c:pt>
                <c:pt idx="61">
                  <c:v>5462.8913770446088</c:v>
                </c:pt>
                <c:pt idx="62">
                  <c:v>20456.385712927673</c:v>
                </c:pt>
                <c:pt idx="63">
                  <c:v>16018.79363757791</c:v>
                </c:pt>
                <c:pt idx="64">
                  <c:v>36446.895641031908</c:v>
                </c:pt>
                <c:pt idx="65">
                  <c:v>99037.531457012286</c:v>
                </c:pt>
                <c:pt idx="66">
                  <c:v>112933.18856150215</c:v>
                </c:pt>
                <c:pt idx="67">
                  <c:v>98513.654754105955</c:v>
                </c:pt>
                <c:pt idx="68">
                  <c:v>89413.522330517881</c:v>
                </c:pt>
                <c:pt idx="69">
                  <c:v>84675.89212885499</c:v>
                </c:pt>
                <c:pt idx="70">
                  <c:v>86760.565224554855</c:v>
                </c:pt>
                <c:pt idx="71">
                  <c:v>64051.600680155214</c:v>
                </c:pt>
                <c:pt idx="72">
                  <c:v>23867.607189920731</c:v>
                </c:pt>
                <c:pt idx="73">
                  <c:v>1651.9765026844107</c:v>
                </c:pt>
                <c:pt idx="74">
                  <c:v>17630.426797634223</c:v>
                </c:pt>
                <c:pt idx="75">
                  <c:v>208.49052304425277</c:v>
                </c:pt>
                <c:pt idx="76">
                  <c:v>-3294.9399890596978</c:v>
                </c:pt>
                <c:pt idx="77">
                  <c:v>-20836.29537421721</c:v>
                </c:pt>
                <c:pt idx="78">
                  <c:v>1333.914481022628</c:v>
                </c:pt>
                <c:pt idx="79">
                  <c:v>18502.920767928706</c:v>
                </c:pt>
                <c:pt idx="80">
                  <c:v>44189.247949973447</c:v>
                </c:pt>
                <c:pt idx="81">
                  <c:v>4131.7631249842234</c:v>
                </c:pt>
                <c:pt idx="82">
                  <c:v>42608.640051232651</c:v>
                </c:pt>
                <c:pt idx="83">
                  <c:v>46582.748198052868</c:v>
                </c:pt>
                <c:pt idx="84">
                  <c:v>41850.971591034206</c:v>
                </c:pt>
                <c:pt idx="85">
                  <c:v>73160.861196844839</c:v>
                </c:pt>
                <c:pt idx="86">
                  <c:v>41600.566425557248</c:v>
                </c:pt>
                <c:pt idx="87">
                  <c:v>67962.355618592352</c:v>
                </c:pt>
                <c:pt idx="88">
                  <c:v>66276.334617241053</c:v>
                </c:pt>
                <c:pt idx="89">
                  <c:v>9858.3403131789528</c:v>
                </c:pt>
                <c:pt idx="90">
                  <c:v>18195.091228708974</c:v>
                </c:pt>
                <c:pt idx="91">
                  <c:v>15703.850916620693</c:v>
                </c:pt>
                <c:pt idx="92">
                  <c:v>132850.20397396991</c:v>
                </c:pt>
                <c:pt idx="93">
                  <c:v>46518.56655550201</c:v>
                </c:pt>
                <c:pt idx="94">
                  <c:v>38877.818813805003</c:v>
                </c:pt>
                <c:pt idx="95">
                  <c:v>-7268.2432296315674</c:v>
                </c:pt>
                <c:pt idx="96">
                  <c:v>8219.5956147492398</c:v>
                </c:pt>
                <c:pt idx="97">
                  <c:v>103878.63219073345</c:v>
                </c:pt>
                <c:pt idx="98">
                  <c:v>409056.04029078712</c:v>
                </c:pt>
                <c:pt idx="99">
                  <c:v>35899.615534578916</c:v>
                </c:pt>
                <c:pt idx="100">
                  <c:v>27562.875361238606</c:v>
                </c:pt>
                <c:pt idx="101">
                  <c:v>6422.9493714906275</c:v>
                </c:pt>
                <c:pt idx="102">
                  <c:v>97907.231438142247</c:v>
                </c:pt>
                <c:pt idx="103">
                  <c:v>7161.1674746614881</c:v>
                </c:pt>
                <c:pt idx="104">
                  <c:v>45959.675776986405</c:v>
                </c:pt>
                <c:pt idx="105">
                  <c:v>-18352.340626831632</c:v>
                </c:pt>
                <c:pt idx="106">
                  <c:v>28474.195019512437</c:v>
                </c:pt>
                <c:pt idx="107">
                  <c:v>-25714.106860367581</c:v>
                </c:pt>
                <c:pt idx="108">
                  <c:v>-24444.948121515103</c:v>
                </c:pt>
                <c:pt idx="109">
                  <c:v>29473.032090469263</c:v>
                </c:pt>
                <c:pt idx="110">
                  <c:v>-67691.942129183561</c:v>
                </c:pt>
                <c:pt idx="111">
                  <c:v>31009.35882517416</c:v>
                </c:pt>
                <c:pt idx="112">
                  <c:v>-6652.2246958117466</c:v>
                </c:pt>
                <c:pt idx="113">
                  <c:v>11540.435920730466</c:v>
                </c:pt>
                <c:pt idx="114">
                  <c:v>19941.851955407299</c:v>
                </c:pt>
                <c:pt idx="115">
                  <c:v>20131.252641211264</c:v>
                </c:pt>
                <c:pt idx="116">
                  <c:v>20184.369502862683</c:v>
                </c:pt>
                <c:pt idx="117">
                  <c:v>32223.41666385415</c:v>
                </c:pt>
                <c:pt idx="118">
                  <c:v>20260.114972224343</c:v>
                </c:pt>
                <c:pt idx="119">
                  <c:v>-781467.2509612944</c:v>
                </c:pt>
                <c:pt idx="120">
                  <c:v>-523724.66324757296</c:v>
                </c:pt>
                <c:pt idx="121">
                  <c:v>-385470.66312550288</c:v>
                </c:pt>
                <c:pt idx="122">
                  <c:v>-793151.56655982463</c:v>
                </c:pt>
                <c:pt idx="123">
                  <c:v>10528.708842697088</c:v>
                </c:pt>
                <c:pt idx="124">
                  <c:v>1101636.8435912384</c:v>
                </c:pt>
                <c:pt idx="125">
                  <c:v>-26807.890476245666</c:v>
                </c:pt>
                <c:pt idx="126">
                  <c:v>6180.9470731490292</c:v>
                </c:pt>
                <c:pt idx="127">
                  <c:v>-9103.0635469709523</c:v>
                </c:pt>
                <c:pt idx="128">
                  <c:v>12087.240603472572</c:v>
                </c:pt>
                <c:pt idx="129">
                  <c:v>40425.647833344061</c:v>
                </c:pt>
                <c:pt idx="130">
                  <c:v>-37642.250050213654</c:v>
                </c:pt>
                <c:pt idx="131">
                  <c:v>32853.641935387161</c:v>
                </c:pt>
                <c:pt idx="132">
                  <c:v>-7309.9155916287564</c:v>
                </c:pt>
                <c:pt idx="133">
                  <c:v>14143.906258335803</c:v>
                </c:pt>
                <c:pt idx="134">
                  <c:v>-38141.638971348293</c:v>
                </c:pt>
                <c:pt idx="135">
                  <c:v>41092.937715946231</c:v>
                </c:pt>
                <c:pt idx="136">
                  <c:v>-19072.020618095994</c:v>
                </c:pt>
                <c:pt idx="137">
                  <c:v>31060.669963665307</c:v>
                </c:pt>
                <c:pt idx="138">
                  <c:v>63301.211901189759</c:v>
                </c:pt>
                <c:pt idx="139">
                  <c:v>-4545.2623720741831</c:v>
                </c:pt>
                <c:pt idx="140">
                  <c:v>68371.101488021901</c:v>
                </c:pt>
                <c:pt idx="141">
                  <c:v>107406.94029633305</c:v>
                </c:pt>
                <c:pt idx="142">
                  <c:v>134502.60985200293</c:v>
                </c:pt>
                <c:pt idx="143">
                  <c:v>59996.100002721185</c:v>
                </c:pt>
                <c:pt idx="144">
                  <c:v>153887.04225868522</c:v>
                </c:pt>
                <c:pt idx="145">
                  <c:v>47093.8257031471</c:v>
                </c:pt>
                <c:pt idx="146">
                  <c:v>73613.896133770468</c:v>
                </c:pt>
                <c:pt idx="147">
                  <c:v>60413.284256330458</c:v>
                </c:pt>
                <c:pt idx="148">
                  <c:v>0.25371985719539225</c:v>
                </c:pt>
                <c:pt idx="149">
                  <c:v>7593.0709186152089</c:v>
                </c:pt>
                <c:pt idx="150">
                  <c:v>5694.8438256753143</c:v>
                </c:pt>
                <c:pt idx="151">
                  <c:v>52456.414063319564</c:v>
                </c:pt>
                <c:pt idx="152">
                  <c:v>90955.272604274796</c:v>
                </c:pt>
                <c:pt idx="153">
                  <c:v>55996.852411975153</c:v>
                </c:pt>
                <c:pt idx="154">
                  <c:v>-8173.1490438838955</c:v>
                </c:pt>
                <c:pt idx="155">
                  <c:v>-607.26520491787232</c:v>
                </c:pt>
                <c:pt idx="156">
                  <c:v>14421.613659922965</c:v>
                </c:pt>
                <c:pt idx="157">
                  <c:v>-11662.027930007316</c:v>
                </c:pt>
                <c:pt idx="158">
                  <c:v>6145.022987165954</c:v>
                </c:pt>
                <c:pt idx="159">
                  <c:v>-17134.112110997317</c:v>
                </c:pt>
                <c:pt idx="160">
                  <c:v>-8020.6700930460356</c:v>
                </c:pt>
                <c:pt idx="161">
                  <c:v>-12358.723461620044</c:v>
                </c:pt>
                <c:pt idx="162">
                  <c:v>82113.680857247207</c:v>
                </c:pt>
                <c:pt idx="163">
                  <c:v>81735.619409561856</c:v>
                </c:pt>
                <c:pt idx="164">
                  <c:v>14713.585582271684</c:v>
                </c:pt>
                <c:pt idx="165">
                  <c:v>-68139.434009952005</c:v>
                </c:pt>
                <c:pt idx="166">
                  <c:v>-124140.87978161429</c:v>
                </c:pt>
                <c:pt idx="167">
                  <c:v>-145875.2921678843</c:v>
                </c:pt>
                <c:pt idx="168">
                  <c:v>-336928.1456835093</c:v>
                </c:pt>
                <c:pt idx="169">
                  <c:v>-45522.301586920046</c:v>
                </c:pt>
                <c:pt idx="170">
                  <c:v>-491545.78706054389</c:v>
                </c:pt>
                <c:pt idx="171">
                  <c:v>-1036931.9401491762</c:v>
                </c:pt>
                <c:pt idx="172">
                  <c:v>-1336145.0477203894</c:v>
                </c:pt>
                <c:pt idx="173">
                  <c:v>-1381374.385451633</c:v>
                </c:pt>
                <c:pt idx="174">
                  <c:v>27987.323209455702</c:v>
                </c:pt>
                <c:pt idx="175">
                  <c:v>-18200.078934904654</c:v>
                </c:pt>
                <c:pt idx="176">
                  <c:v>32448.146167216357</c:v>
                </c:pt>
                <c:pt idx="177">
                  <c:v>8749.3688977300189</c:v>
                </c:pt>
                <c:pt idx="178">
                  <c:v>29124.782984959893</c:v>
                </c:pt>
                <c:pt idx="179">
                  <c:v>67487.112612174824</c:v>
                </c:pt>
                <c:pt idx="180">
                  <c:v>26756.699905053247</c:v>
                </c:pt>
                <c:pt idx="181">
                  <c:v>1477.2612483445555</c:v>
                </c:pt>
                <c:pt idx="182">
                  <c:v>68547.230887804646</c:v>
                </c:pt>
                <c:pt idx="183">
                  <c:v>43540.364798934665</c:v>
                </c:pt>
                <c:pt idx="184">
                  <c:v>-39847.579976009671</c:v>
                </c:pt>
                <c:pt idx="185">
                  <c:v>24279.212166866288</c:v>
                </c:pt>
                <c:pt idx="186">
                  <c:v>40256.446724975947</c:v>
                </c:pt>
                <c:pt idx="187">
                  <c:v>2978.1983671155758</c:v>
                </c:pt>
                <c:pt idx="188">
                  <c:v>2207.4991877675056</c:v>
                </c:pt>
                <c:pt idx="189">
                  <c:v>14017.395550067537</c:v>
                </c:pt>
                <c:pt idx="190">
                  <c:v>-18056.780274447054</c:v>
                </c:pt>
                <c:pt idx="191">
                  <c:v>10619.696807935368</c:v>
                </c:pt>
                <c:pt idx="192">
                  <c:v>15481.562835765071</c:v>
                </c:pt>
                <c:pt idx="193">
                  <c:v>-4931.0602771141566</c:v>
                </c:pt>
                <c:pt idx="194">
                  <c:v>42513.100294633768</c:v>
                </c:pt>
                <c:pt idx="195">
                  <c:v>14722.55439619394</c:v>
                </c:pt>
                <c:pt idx="196">
                  <c:v>610.11751950858161</c:v>
                </c:pt>
                <c:pt idx="197">
                  <c:v>23209.258997969795</c:v>
                </c:pt>
                <c:pt idx="198">
                  <c:v>10703.930079509737</c:v>
                </c:pt>
                <c:pt idx="199">
                  <c:v>16673.531685698545</c:v>
                </c:pt>
                <c:pt idx="200">
                  <c:v>48420.727014083182</c:v>
                </c:pt>
                <c:pt idx="201">
                  <c:v>-22694.66497677099</c:v>
                </c:pt>
                <c:pt idx="202">
                  <c:v>77433.027249196311</c:v>
                </c:pt>
                <c:pt idx="203">
                  <c:v>19234.247750904644</c:v>
                </c:pt>
                <c:pt idx="204">
                  <c:v>-2276.3709124133456</c:v>
                </c:pt>
                <c:pt idx="205">
                  <c:v>-14307.243088056799</c:v>
                </c:pt>
                <c:pt idx="206">
                  <c:v>36410.837172335479</c:v>
                </c:pt>
                <c:pt idx="207">
                  <c:v>21128.096327605657</c:v>
                </c:pt>
                <c:pt idx="208">
                  <c:v>-53033.996202933602</c:v>
                </c:pt>
                <c:pt idx="209">
                  <c:v>3338.716231115628</c:v>
                </c:pt>
                <c:pt idx="210">
                  <c:v>-29983.882717479952</c:v>
                </c:pt>
                <c:pt idx="211">
                  <c:v>113222.48206294328</c:v>
                </c:pt>
                <c:pt idx="212">
                  <c:v>74083.718819992617</c:v>
                </c:pt>
                <c:pt idx="213">
                  <c:v>123938.6141245598</c:v>
                </c:pt>
                <c:pt idx="214">
                  <c:v>-19204.265128983185</c:v>
                </c:pt>
                <c:pt idx="215">
                  <c:v>-54619.902109882329</c:v>
                </c:pt>
                <c:pt idx="216">
                  <c:v>14914.565910175908</c:v>
                </c:pt>
                <c:pt idx="217">
                  <c:v>-10011.133616622537</c:v>
                </c:pt>
                <c:pt idx="218">
                  <c:v>18494.13512987271</c:v>
                </c:pt>
                <c:pt idx="219">
                  <c:v>-4857.0147045934573</c:v>
                </c:pt>
                <c:pt idx="220">
                  <c:v>65348.63805130776</c:v>
                </c:pt>
                <c:pt idx="221">
                  <c:v>-12950.919094180223</c:v>
                </c:pt>
                <c:pt idx="222">
                  <c:v>2604.0708097750321</c:v>
                </c:pt>
                <c:pt idx="223">
                  <c:v>-20734.74218291603</c:v>
                </c:pt>
                <c:pt idx="224">
                  <c:v>-30518.94174525165</c:v>
                </c:pt>
                <c:pt idx="225">
                  <c:v>-4755.5060936606023</c:v>
                </c:pt>
                <c:pt idx="226">
                  <c:v>7286.6217819298618</c:v>
                </c:pt>
                <c:pt idx="227">
                  <c:v>55966.602960334159</c:v>
                </c:pt>
                <c:pt idx="228">
                  <c:v>46634.43109979853</c:v>
                </c:pt>
                <c:pt idx="229">
                  <c:v>126527.81128778844</c:v>
                </c:pt>
                <c:pt idx="230">
                  <c:v>-375266.02167410334</c:v>
                </c:pt>
                <c:pt idx="231">
                  <c:v>56170.678460176801</c:v>
                </c:pt>
                <c:pt idx="232">
                  <c:v>-1189090.4692727532</c:v>
                </c:pt>
                <c:pt idx="233">
                  <c:v>41998.3856040549</c:v>
                </c:pt>
                <c:pt idx="234">
                  <c:v>70708.868207377382</c:v>
                </c:pt>
                <c:pt idx="235">
                  <c:v>40517.214373834431</c:v>
                </c:pt>
                <c:pt idx="236">
                  <c:v>59703.785335533321</c:v>
                </c:pt>
                <c:pt idx="237">
                  <c:v>49068.891500425991</c:v>
                </c:pt>
                <c:pt idx="238">
                  <c:v>54640.187280661892</c:v>
                </c:pt>
                <c:pt idx="239">
                  <c:v>-257295.11350929923</c:v>
                </c:pt>
                <c:pt idx="240">
                  <c:v>18480.953171459259</c:v>
                </c:pt>
                <c:pt idx="241">
                  <c:v>46158.314288997324</c:v>
                </c:pt>
                <c:pt idx="242">
                  <c:v>-34431.646953682648</c:v>
                </c:pt>
                <c:pt idx="243">
                  <c:v>-46730.726343951654</c:v>
                </c:pt>
                <c:pt idx="244">
                  <c:v>-88867.544776933035</c:v>
                </c:pt>
                <c:pt idx="245">
                  <c:v>-12186.191759232897</c:v>
                </c:pt>
                <c:pt idx="246">
                  <c:v>13496.443258476211</c:v>
                </c:pt>
                <c:pt idx="247">
                  <c:v>-28632.549634690862</c:v>
                </c:pt>
                <c:pt idx="248">
                  <c:v>-28842.613267472014</c:v>
                </c:pt>
                <c:pt idx="249">
                  <c:v>51780.264422350097</c:v>
                </c:pt>
                <c:pt idx="250">
                  <c:v>-3121.8111564104911</c:v>
                </c:pt>
                <c:pt idx="251">
                  <c:v>8808.0509177735075</c:v>
                </c:pt>
                <c:pt idx="252">
                  <c:v>-111521.71829265496</c:v>
                </c:pt>
                <c:pt idx="253">
                  <c:v>-24298.743320453679</c:v>
                </c:pt>
                <c:pt idx="254">
                  <c:v>36687.318386451807</c:v>
                </c:pt>
                <c:pt idx="255">
                  <c:v>75140.125808386365</c:v>
                </c:pt>
                <c:pt idx="256">
                  <c:v>23357.550881671254</c:v>
                </c:pt>
                <c:pt idx="257">
                  <c:v>-22099.136784851551</c:v>
                </c:pt>
                <c:pt idx="258">
                  <c:v>-119572.81417952874</c:v>
                </c:pt>
                <c:pt idx="259">
                  <c:v>33616.081583651481</c:v>
                </c:pt>
                <c:pt idx="260">
                  <c:v>-235573.26713827974</c:v>
                </c:pt>
                <c:pt idx="261">
                  <c:v>310481.51337867987</c:v>
                </c:pt>
                <c:pt idx="262">
                  <c:v>50401.85486643808</c:v>
                </c:pt>
                <c:pt idx="263">
                  <c:v>26753.9165671214</c:v>
                </c:pt>
                <c:pt idx="264">
                  <c:v>53275.546881182119</c:v>
                </c:pt>
                <c:pt idx="265">
                  <c:v>584.00127195753157</c:v>
                </c:pt>
                <c:pt idx="266">
                  <c:v>292356.78682828881</c:v>
                </c:pt>
                <c:pt idx="267">
                  <c:v>19166.497324828524</c:v>
                </c:pt>
                <c:pt idx="268">
                  <c:v>-117447.97762961639</c:v>
                </c:pt>
                <c:pt idx="269">
                  <c:v>-33924.481179946102</c:v>
                </c:pt>
                <c:pt idx="270">
                  <c:v>-44306.959046678152</c:v>
                </c:pt>
                <c:pt idx="271">
                  <c:v>-1084.2847380349413</c:v>
                </c:pt>
                <c:pt idx="272">
                  <c:v>-55317.479229027405</c:v>
                </c:pt>
                <c:pt idx="273">
                  <c:v>37584.390863754321</c:v>
                </c:pt>
                <c:pt idx="274">
                  <c:v>4059.9569666292518</c:v>
                </c:pt>
                <c:pt idx="275">
                  <c:v>-7087.8251117435284</c:v>
                </c:pt>
                <c:pt idx="276">
                  <c:v>-44434.40140724415</c:v>
                </c:pt>
                <c:pt idx="277">
                  <c:v>14218.711504979525</c:v>
                </c:pt>
                <c:pt idx="278">
                  <c:v>-7841.7644803859293</c:v>
                </c:pt>
                <c:pt idx="279">
                  <c:v>-17834.865481479792</c:v>
                </c:pt>
                <c:pt idx="280">
                  <c:v>-33800.248213330517</c:v>
                </c:pt>
                <c:pt idx="281">
                  <c:v>6198.0400960717816</c:v>
                </c:pt>
                <c:pt idx="282">
                  <c:v>49149.383764076978</c:v>
                </c:pt>
                <c:pt idx="283">
                  <c:v>36584.978917807806</c:v>
                </c:pt>
                <c:pt idx="284">
                  <c:v>85565.834359853063</c:v>
                </c:pt>
                <c:pt idx="285">
                  <c:v>-288897.69566002069</c:v>
                </c:pt>
                <c:pt idx="286">
                  <c:v>-570134.25907438202</c:v>
                </c:pt>
                <c:pt idx="287">
                  <c:v>43783.220313166268</c:v>
                </c:pt>
                <c:pt idx="288">
                  <c:v>77572.803058397956</c:v>
                </c:pt>
                <c:pt idx="289">
                  <c:v>-23470.150460232049</c:v>
                </c:pt>
                <c:pt idx="290">
                  <c:v>54832.15401767008</c:v>
                </c:pt>
                <c:pt idx="291">
                  <c:v>-17401.4908957351</c:v>
                </c:pt>
                <c:pt idx="292">
                  <c:v>-8693.3002973617986</c:v>
                </c:pt>
                <c:pt idx="293">
                  <c:v>-41683.920929169282</c:v>
                </c:pt>
                <c:pt idx="294">
                  <c:v>-153693.14785502013</c:v>
                </c:pt>
                <c:pt idx="295">
                  <c:v>-22283.08676071791</c:v>
                </c:pt>
                <c:pt idx="296">
                  <c:v>37616.198244519532</c:v>
                </c:pt>
                <c:pt idx="297">
                  <c:v>-56684.115037134383</c:v>
                </c:pt>
                <c:pt idx="298">
                  <c:v>-54627.737734480295</c:v>
                </c:pt>
                <c:pt idx="299">
                  <c:v>-18110.012238751631</c:v>
                </c:pt>
                <c:pt idx="300">
                  <c:v>-40273.690316354157</c:v>
                </c:pt>
                <c:pt idx="301">
                  <c:v>-428966.05328156613</c:v>
                </c:pt>
                <c:pt idx="302">
                  <c:v>59032.753218050115</c:v>
                </c:pt>
                <c:pt idx="303">
                  <c:v>7085.0815478737932</c:v>
                </c:pt>
                <c:pt idx="304">
                  <c:v>-20351.640263819369</c:v>
                </c:pt>
                <c:pt idx="305">
                  <c:v>-28916.638507805532</c:v>
                </c:pt>
                <c:pt idx="306">
                  <c:v>103602.80231562862</c:v>
                </c:pt>
                <c:pt idx="307">
                  <c:v>76804.286950172158</c:v>
                </c:pt>
                <c:pt idx="308">
                  <c:v>80973.485802712152</c:v>
                </c:pt>
                <c:pt idx="309">
                  <c:v>45193.718706496758</c:v>
                </c:pt>
                <c:pt idx="310">
                  <c:v>11705.610209116945</c:v>
                </c:pt>
                <c:pt idx="311">
                  <c:v>21059.721463889815</c:v>
                </c:pt>
                <c:pt idx="312">
                  <c:v>672.96568676456809</c:v>
                </c:pt>
                <c:pt idx="313">
                  <c:v>-37069.046266178135</c:v>
                </c:pt>
                <c:pt idx="314">
                  <c:v>16572.308513563592</c:v>
                </c:pt>
                <c:pt idx="315">
                  <c:v>-22441.981033332646</c:v>
                </c:pt>
                <c:pt idx="316">
                  <c:v>62998.968315016478</c:v>
                </c:pt>
                <c:pt idx="317">
                  <c:v>2203.8823527055793</c:v>
                </c:pt>
                <c:pt idx="318">
                  <c:v>21405.583665067796</c:v>
                </c:pt>
                <c:pt idx="319">
                  <c:v>-32630.055258160923</c:v>
                </c:pt>
                <c:pt idx="320">
                  <c:v>40214.931703905109</c:v>
                </c:pt>
                <c:pt idx="321">
                  <c:v>-8940.1006586640142</c:v>
                </c:pt>
                <c:pt idx="322">
                  <c:v>-11900.272234612843</c:v>
                </c:pt>
                <c:pt idx="323">
                  <c:v>-11633.777619853616</c:v>
                </c:pt>
                <c:pt idx="324">
                  <c:v>7694.4221346762497</c:v>
                </c:pt>
                <c:pt idx="325">
                  <c:v>5635.8069422887638</c:v>
                </c:pt>
                <c:pt idx="326">
                  <c:v>23206.371705284575</c:v>
                </c:pt>
                <c:pt idx="327">
                  <c:v>-22873.646163663594</c:v>
                </c:pt>
                <c:pt idx="328">
                  <c:v>-59193.423053165432</c:v>
                </c:pt>
                <c:pt idx="329">
                  <c:v>36662.973842424108</c:v>
                </c:pt>
                <c:pt idx="330">
                  <c:v>-13947.720995733282</c:v>
                </c:pt>
                <c:pt idx="331">
                  <c:v>66587.550777659286</c:v>
                </c:pt>
                <c:pt idx="332">
                  <c:v>-15935.750088642351</c:v>
                </c:pt>
                <c:pt idx="333">
                  <c:v>91251.832830731291</c:v>
                </c:pt>
                <c:pt idx="334">
                  <c:v>31159.42560927337</c:v>
                </c:pt>
                <c:pt idx="335">
                  <c:v>75785.414411236532</c:v>
                </c:pt>
                <c:pt idx="336">
                  <c:v>39617.377821544185</c:v>
                </c:pt>
                <c:pt idx="337">
                  <c:v>102929.34067352442</c:v>
                </c:pt>
                <c:pt idx="338">
                  <c:v>31580.293303104583</c:v>
                </c:pt>
                <c:pt idx="339">
                  <c:v>75387.571421974804</c:v>
                </c:pt>
                <c:pt idx="340">
                  <c:v>-38893.587158927694</c:v>
                </c:pt>
                <c:pt idx="341">
                  <c:v>12967.379937103949</c:v>
                </c:pt>
                <c:pt idx="342">
                  <c:v>10246.320415777154</c:v>
                </c:pt>
                <c:pt idx="343">
                  <c:v>-3535.60057292087</c:v>
                </c:pt>
                <c:pt idx="344">
                  <c:v>-41711.467227936955</c:v>
                </c:pt>
                <c:pt idx="345">
                  <c:v>49157.017551031429</c:v>
                </c:pt>
                <c:pt idx="346">
                  <c:v>83091.242237252882</c:v>
                </c:pt>
                <c:pt idx="347">
                  <c:v>40053.711564942496</c:v>
                </c:pt>
                <c:pt idx="348">
                  <c:v>44958.302650396945</c:v>
                </c:pt>
                <c:pt idx="349">
                  <c:v>-14293.101771011716</c:v>
                </c:pt>
                <c:pt idx="350">
                  <c:v>44890.387341381982</c:v>
                </c:pt>
                <c:pt idx="351">
                  <c:v>6153.167413525749</c:v>
                </c:pt>
                <c:pt idx="352">
                  <c:v>51313.889034830499</c:v>
                </c:pt>
                <c:pt idx="353">
                  <c:v>25958.546170064248</c:v>
                </c:pt>
                <c:pt idx="354">
                  <c:v>7243.4729516364168</c:v>
                </c:pt>
                <c:pt idx="355">
                  <c:v>31940.369240145432</c:v>
                </c:pt>
                <c:pt idx="356">
                  <c:v>67982.733574926853</c:v>
                </c:pt>
                <c:pt idx="357">
                  <c:v>99338.602197911358</c:v>
                </c:pt>
                <c:pt idx="358">
                  <c:v>-56282.843908048468</c:v>
                </c:pt>
                <c:pt idx="359">
                  <c:v>45244.772232953226</c:v>
                </c:pt>
                <c:pt idx="360">
                  <c:v>38094.72716673906</c:v>
                </c:pt>
                <c:pt idx="361">
                  <c:v>16993.741447183071</c:v>
                </c:pt>
                <c:pt idx="362">
                  <c:v>25721.584377296269</c:v>
                </c:pt>
                <c:pt idx="363">
                  <c:v>29541.024314801674</c:v>
                </c:pt>
                <c:pt idx="364">
                  <c:v>24696.141955218278</c:v>
                </c:pt>
                <c:pt idx="365">
                  <c:v>-19025.207260792842</c:v>
                </c:pt>
                <c:pt idx="366">
                  <c:v>37589.387989738258</c:v>
                </c:pt>
                <c:pt idx="367">
                  <c:v>16357.905199848348</c:v>
                </c:pt>
                <c:pt idx="368">
                  <c:v>-7812.5583757790737</c:v>
                </c:pt>
                <c:pt idx="369">
                  <c:v>9984.1851285349112</c:v>
                </c:pt>
                <c:pt idx="370">
                  <c:v>-12501.1504089667</c:v>
                </c:pt>
                <c:pt idx="371">
                  <c:v>3148.2035192823969</c:v>
                </c:pt>
                <c:pt idx="372">
                  <c:v>38596.488095301203</c:v>
                </c:pt>
                <c:pt idx="373">
                  <c:v>41445.998880901141</c:v>
                </c:pt>
                <c:pt idx="374">
                  <c:v>143927.03404536005</c:v>
                </c:pt>
                <c:pt idx="375">
                  <c:v>75605.108792422339</c:v>
                </c:pt>
                <c:pt idx="376">
                  <c:v>50666.951371070696</c:v>
                </c:pt>
                <c:pt idx="377">
                  <c:v>49299.969034179929</c:v>
                </c:pt>
                <c:pt idx="378">
                  <c:v>19138.341839691158</c:v>
                </c:pt>
                <c:pt idx="379">
                  <c:v>31455.45940681186</c:v>
                </c:pt>
                <c:pt idx="380">
                  <c:v>2593.5634208545089</c:v>
                </c:pt>
                <c:pt idx="381">
                  <c:v>54456.031240940327</c:v>
                </c:pt>
                <c:pt idx="382">
                  <c:v>-273289.47578798025</c:v>
                </c:pt>
                <c:pt idx="383">
                  <c:v>44801.827929781866</c:v>
                </c:pt>
                <c:pt idx="384">
                  <c:v>58757.812658400275</c:v>
                </c:pt>
                <c:pt idx="385">
                  <c:v>40501.094867347041</c:v>
                </c:pt>
                <c:pt idx="386">
                  <c:v>53105.165803831303</c:v>
                </c:pt>
                <c:pt idx="387">
                  <c:v>85418.962981524877</c:v>
                </c:pt>
                <c:pt idx="388">
                  <c:v>64130.65328013408</c:v>
                </c:pt>
                <c:pt idx="389">
                  <c:v>20697.574064159766</c:v>
                </c:pt>
                <c:pt idx="390">
                  <c:v>-14045.903554498684</c:v>
                </c:pt>
                <c:pt idx="391">
                  <c:v>43861.562778183958</c:v>
                </c:pt>
                <c:pt idx="392">
                  <c:v>54193.295824447414</c:v>
                </c:pt>
                <c:pt idx="393">
                  <c:v>-22365.147508429131</c:v>
                </c:pt>
                <c:pt idx="394">
                  <c:v>54435.736279280856</c:v>
                </c:pt>
                <c:pt idx="395">
                  <c:v>27472.569555793656</c:v>
                </c:pt>
                <c:pt idx="396">
                  <c:v>93124.954227868933</c:v>
                </c:pt>
                <c:pt idx="397">
                  <c:v>61707.292578052264</c:v>
                </c:pt>
                <c:pt idx="398">
                  <c:v>32926.250657322817</c:v>
                </c:pt>
                <c:pt idx="399">
                  <c:v>78166.753012190457</c:v>
                </c:pt>
                <c:pt idx="400">
                  <c:v>11470.849569814513</c:v>
                </c:pt>
                <c:pt idx="401">
                  <c:v>43810.794115430675</c:v>
                </c:pt>
                <c:pt idx="402">
                  <c:v>34195.159701049677</c:v>
                </c:pt>
                <c:pt idx="403">
                  <c:v>58996.149088399718</c:v>
                </c:pt>
                <c:pt idx="404">
                  <c:v>43871.19982688583</c:v>
                </c:pt>
                <c:pt idx="405">
                  <c:v>69792.889786349959</c:v>
                </c:pt>
                <c:pt idx="406">
                  <c:v>14837.234892806388</c:v>
                </c:pt>
                <c:pt idx="407">
                  <c:v>41215.932162665529</c:v>
                </c:pt>
                <c:pt idx="408">
                  <c:v>72582.184787783772</c:v>
                </c:pt>
                <c:pt idx="409">
                  <c:v>-2094319.2503318433</c:v>
                </c:pt>
                <c:pt idx="410">
                  <c:v>-16599.373807434924</c:v>
                </c:pt>
                <c:pt idx="411">
                  <c:v>-17295.873013974866</c:v>
                </c:pt>
                <c:pt idx="412">
                  <c:v>55479.801547106821</c:v>
                </c:pt>
                <c:pt idx="413">
                  <c:v>-24636.565174018731</c:v>
                </c:pt>
                <c:pt idx="414">
                  <c:v>-195488.09192301403</c:v>
                </c:pt>
                <c:pt idx="415">
                  <c:v>-15458.072965560248</c:v>
                </c:pt>
                <c:pt idx="416">
                  <c:v>-8766.1647324154619</c:v>
                </c:pt>
                <c:pt idx="417">
                  <c:v>28779.448260087054</c:v>
                </c:pt>
                <c:pt idx="418">
                  <c:v>21832.143572587054</c:v>
                </c:pt>
                <c:pt idx="419">
                  <c:v>13257.593740616227</c:v>
                </c:pt>
                <c:pt idx="420">
                  <c:v>65731.481484695105</c:v>
                </c:pt>
                <c:pt idx="421">
                  <c:v>13333.362076861318</c:v>
                </c:pt>
                <c:pt idx="422">
                  <c:v>30429.911494780565</c:v>
                </c:pt>
                <c:pt idx="423">
                  <c:v>-802882.16635634564</c:v>
                </c:pt>
                <c:pt idx="424">
                  <c:v>29842.754655070836</c:v>
                </c:pt>
                <c:pt idx="425">
                  <c:v>-16057.787414959166</c:v>
                </c:pt>
                <c:pt idx="426">
                  <c:v>17091.070301213069</c:v>
                </c:pt>
                <c:pt idx="427">
                  <c:v>-8253.510175625328</c:v>
                </c:pt>
                <c:pt idx="428">
                  <c:v>31725.155107905739</c:v>
                </c:pt>
                <c:pt idx="429">
                  <c:v>-175976.67745105457</c:v>
                </c:pt>
                <c:pt idx="430">
                  <c:v>313.04798015975393</c:v>
                </c:pt>
                <c:pt idx="431">
                  <c:v>-132003.15012471878</c:v>
                </c:pt>
                <c:pt idx="432">
                  <c:v>-92518.664794058539</c:v>
                </c:pt>
                <c:pt idx="433">
                  <c:v>-194053.0182619968</c:v>
                </c:pt>
                <c:pt idx="434">
                  <c:v>-2442934.8027468547</c:v>
                </c:pt>
                <c:pt idx="435">
                  <c:v>-124859.40603925055</c:v>
                </c:pt>
                <c:pt idx="436">
                  <c:v>-78765.473178659915</c:v>
                </c:pt>
                <c:pt idx="437">
                  <c:v>-104551.73183732457</c:v>
                </c:pt>
                <c:pt idx="438">
                  <c:v>-45546.496608617832</c:v>
                </c:pt>
                <c:pt idx="439">
                  <c:v>-2264788.829103719</c:v>
                </c:pt>
                <c:pt idx="440">
                  <c:v>8302.7225120421499</c:v>
                </c:pt>
                <c:pt idx="441">
                  <c:v>-103084.30729989242</c:v>
                </c:pt>
                <c:pt idx="442">
                  <c:v>34176.081476867432</c:v>
                </c:pt>
                <c:pt idx="443">
                  <c:v>-83487.200191856362</c:v>
                </c:pt>
                <c:pt idx="444">
                  <c:v>8296.1702794980956</c:v>
                </c:pt>
                <c:pt idx="445">
                  <c:v>-50707.258009430021</c:v>
                </c:pt>
                <c:pt idx="446">
                  <c:v>-2125784.2410105444</c:v>
                </c:pt>
                <c:pt idx="447">
                  <c:v>-22478.029165924178</c:v>
                </c:pt>
                <c:pt idx="448">
                  <c:v>56722.551522549824</c:v>
                </c:pt>
                <c:pt idx="449">
                  <c:v>-46185.688575144974</c:v>
                </c:pt>
                <c:pt idx="450">
                  <c:v>-118349.1136996143</c:v>
                </c:pt>
                <c:pt idx="451">
                  <c:v>12551.067011371604</c:v>
                </c:pt>
                <c:pt idx="452">
                  <c:v>-68284.943593787029</c:v>
                </c:pt>
                <c:pt idx="453">
                  <c:v>74382.83758021961</c:v>
                </c:pt>
                <c:pt idx="454">
                  <c:v>131645.16340344853</c:v>
                </c:pt>
                <c:pt idx="455">
                  <c:v>21750.556208418915</c:v>
                </c:pt>
                <c:pt idx="456">
                  <c:v>-103043.85213275743</c:v>
                </c:pt>
                <c:pt idx="457">
                  <c:v>55277.746551825316</c:v>
                </c:pt>
                <c:pt idx="458">
                  <c:v>16832.23848584923</c:v>
                </c:pt>
                <c:pt idx="459">
                  <c:v>82781.978578539565</c:v>
                </c:pt>
                <c:pt idx="460">
                  <c:v>358422.16730989562</c:v>
                </c:pt>
                <c:pt idx="461">
                  <c:v>12285.395801952225</c:v>
                </c:pt>
                <c:pt idx="462">
                  <c:v>21512.372337069712</c:v>
                </c:pt>
                <c:pt idx="463">
                  <c:v>7905.4728270453634</c:v>
                </c:pt>
                <c:pt idx="464">
                  <c:v>24942.740693699918</c:v>
                </c:pt>
                <c:pt idx="465">
                  <c:v>26332.020478855935</c:v>
                </c:pt>
                <c:pt idx="466">
                  <c:v>76352.226777684875</c:v>
                </c:pt>
                <c:pt idx="467">
                  <c:v>-44135.05686607142</c:v>
                </c:pt>
                <c:pt idx="468">
                  <c:v>12985.318488242803</c:v>
                </c:pt>
                <c:pt idx="469">
                  <c:v>19932.69177925773</c:v>
                </c:pt>
                <c:pt idx="470">
                  <c:v>-18902.981502066366</c:v>
                </c:pt>
                <c:pt idx="471">
                  <c:v>-327595.59434874658</c:v>
                </c:pt>
                <c:pt idx="472">
                  <c:v>-119450.49884556234</c:v>
                </c:pt>
                <c:pt idx="473">
                  <c:v>10824.343175970251</c:v>
                </c:pt>
                <c:pt idx="474">
                  <c:v>35641.789331847569</c:v>
                </c:pt>
                <c:pt idx="475">
                  <c:v>66941.539514963981</c:v>
                </c:pt>
                <c:pt idx="476">
                  <c:v>67636.428797184024</c:v>
                </c:pt>
                <c:pt idx="477">
                  <c:v>-17407.399279532721</c:v>
                </c:pt>
                <c:pt idx="478">
                  <c:v>-121646.76962123509</c:v>
                </c:pt>
                <c:pt idx="479">
                  <c:v>-68651.041185263311</c:v>
                </c:pt>
                <c:pt idx="480">
                  <c:v>10418.979631239083</c:v>
                </c:pt>
                <c:pt idx="481">
                  <c:v>136804.24941511312</c:v>
                </c:pt>
                <c:pt idx="482">
                  <c:v>-64309.412447700044</c:v>
                </c:pt>
                <c:pt idx="483">
                  <c:v>-196.83996588760056</c:v>
                </c:pt>
                <c:pt idx="484">
                  <c:v>89876.445991636254</c:v>
                </c:pt>
                <c:pt idx="485">
                  <c:v>-137765.100275754</c:v>
                </c:pt>
                <c:pt idx="486">
                  <c:v>-106500.75945544406</c:v>
                </c:pt>
                <c:pt idx="487">
                  <c:v>46390.890981169185</c:v>
                </c:pt>
                <c:pt idx="488">
                  <c:v>51396.775992099429</c:v>
                </c:pt>
                <c:pt idx="489">
                  <c:v>61505.974060753826</c:v>
                </c:pt>
                <c:pt idx="490">
                  <c:v>62200.889832243789</c:v>
                </c:pt>
                <c:pt idx="491">
                  <c:v>76422.850283349399</c:v>
                </c:pt>
                <c:pt idx="492">
                  <c:v>-22192.918680849951</c:v>
                </c:pt>
                <c:pt idx="493">
                  <c:v>-56380.374393240549</c:v>
                </c:pt>
                <c:pt idx="494">
                  <c:v>-80001.779483570717</c:v>
                </c:pt>
                <c:pt idx="495">
                  <c:v>56963.856178554706</c:v>
                </c:pt>
                <c:pt idx="496">
                  <c:v>44494.575059700757</c:v>
                </c:pt>
                <c:pt idx="497">
                  <c:v>54220.80626087077</c:v>
                </c:pt>
                <c:pt idx="498">
                  <c:v>-9532.2848863885738</c:v>
                </c:pt>
                <c:pt idx="499">
                  <c:v>51712.924949510489</c:v>
                </c:pt>
                <c:pt idx="500">
                  <c:v>103822.86898027034</c:v>
                </c:pt>
                <c:pt idx="501">
                  <c:v>87843.491599900182</c:v>
                </c:pt>
                <c:pt idx="502">
                  <c:v>51364.392717157956</c:v>
                </c:pt>
                <c:pt idx="503">
                  <c:v>55532.87629870791</c:v>
                </c:pt>
                <c:pt idx="504">
                  <c:v>22365.619337603915</c:v>
                </c:pt>
                <c:pt idx="505">
                  <c:v>1811.8777203559875</c:v>
                </c:pt>
                <c:pt idx="506">
                  <c:v>48653.897814408643</c:v>
                </c:pt>
                <c:pt idx="507">
                  <c:v>49348.454699178692</c:v>
                </c:pt>
                <c:pt idx="508">
                  <c:v>-247852.38062529685</c:v>
                </c:pt>
                <c:pt idx="509">
                  <c:v>-26466.956891973969</c:v>
                </c:pt>
                <c:pt idx="510">
                  <c:v>-23096.083905770676</c:v>
                </c:pt>
                <c:pt idx="511">
                  <c:v>44985.530901359161</c:v>
                </c:pt>
                <c:pt idx="512">
                  <c:v>45680.219744139351</c:v>
                </c:pt>
                <c:pt idx="513">
                  <c:v>21051.747733056545</c:v>
                </c:pt>
                <c:pt idx="514">
                  <c:v>-24634.456840299303</c:v>
                </c:pt>
                <c:pt idx="515">
                  <c:v>28166.230537630618</c:v>
                </c:pt>
                <c:pt idx="516">
                  <c:v>28861.096138210734</c:v>
                </c:pt>
                <c:pt idx="517">
                  <c:v>-107762.01054476062</c:v>
                </c:pt>
                <c:pt idx="518">
                  <c:v>28025.679512283532</c:v>
                </c:pt>
                <c:pt idx="519">
                  <c:v>31499.587837483734</c:v>
                </c:pt>
                <c:pt idx="520">
                  <c:v>24382.58567379415</c:v>
                </c:pt>
                <c:pt idx="521">
                  <c:v>-68399.746107114712</c:v>
                </c:pt>
                <c:pt idx="522">
                  <c:v>-3048.815601517912</c:v>
                </c:pt>
                <c:pt idx="523">
                  <c:v>26599.967159747146</c:v>
                </c:pt>
                <c:pt idx="524">
                  <c:v>49994.483285272028</c:v>
                </c:pt>
                <c:pt idx="525">
                  <c:v>47215.43531164201</c:v>
                </c:pt>
                <c:pt idx="526">
                  <c:v>3106.525825841818</c:v>
                </c:pt>
                <c:pt idx="527">
                  <c:v>3573.8002277545165</c:v>
                </c:pt>
                <c:pt idx="528">
                  <c:v>29691.389744918328</c:v>
                </c:pt>
                <c:pt idx="529">
                  <c:v>11629.511082808254</c:v>
                </c:pt>
                <c:pt idx="530">
                  <c:v>10935.033421678236</c:v>
                </c:pt>
                <c:pt idx="531">
                  <c:v>40341.51991061517</c:v>
                </c:pt>
                <c:pt idx="532">
                  <c:v>43120.523084445158</c:v>
                </c:pt>
                <c:pt idx="533">
                  <c:v>-11061.784032825381</c:v>
                </c:pt>
                <c:pt idx="534">
                  <c:v>37915.892039753497</c:v>
                </c:pt>
                <c:pt idx="535">
                  <c:v>-11535.386934895068</c:v>
                </c:pt>
                <c:pt idx="536">
                  <c:v>15512.370376819978</c:v>
                </c:pt>
                <c:pt idx="537">
                  <c:v>54245.274057734292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49449968"/>
        <c:axId val="-1649453232"/>
      </c:scatterChart>
      <c:valAx>
        <c:axId val="-1649449968"/>
        <c:scaling>
          <c:orientation val="minMax"/>
          <c:max val="43000"/>
          <c:min val="35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out"/>
        <c:minorTickMark val="none"/>
        <c:tickLblPos val="nextTo"/>
        <c:crossAx val="-1649453232"/>
        <c:crosses val="autoZero"/>
        <c:crossBetween val="midCat"/>
      </c:valAx>
      <c:valAx>
        <c:axId val="-1649453232"/>
        <c:scaling>
          <c:orientation val="minMax"/>
          <c:max val="1000000"/>
          <c:min val="-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49449968"/>
        <c:crosses val="autoZero"/>
        <c:crossBetween val="midCat"/>
        <c:majorUnit val="1000000"/>
        <c:min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968839402456143E-2"/>
          <c:y val="2.9441163993817257E-2"/>
          <c:w val="0.83326637773988987"/>
          <c:h val="0.8157489048440105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'[multisensor-3-cloudfree-1984-01-01_2018-01-01_info_2017-04-09_20_22.xlsx]Sheet4'!$AJ$127:$AJ$327</c:f>
              <c:numCache>
                <c:formatCode>0</c:formatCode>
                <c:ptCount val="201"/>
                <c:pt idx="0">
                  <c:v>-2442934.8027468547</c:v>
                </c:pt>
                <c:pt idx="1">
                  <c:v>-2424908.1599245151</c:v>
                </c:pt>
                <c:pt idx="2">
                  <c:v>-2406881.5171021754</c:v>
                </c:pt>
                <c:pt idx="3">
                  <c:v>-2388854.8742798357</c:v>
                </c:pt>
                <c:pt idx="4">
                  <c:v>-2370828.2314574961</c:v>
                </c:pt>
                <c:pt idx="5">
                  <c:v>-2352801.5886351564</c:v>
                </c:pt>
                <c:pt idx="6">
                  <c:v>-2334774.9458128167</c:v>
                </c:pt>
                <c:pt idx="7">
                  <c:v>-2316748.3029904771</c:v>
                </c:pt>
                <c:pt idx="8">
                  <c:v>-2298721.6601681374</c:v>
                </c:pt>
                <c:pt idx="9">
                  <c:v>-2280695.0173457977</c:v>
                </c:pt>
                <c:pt idx="10">
                  <c:v>-2262668.3745234581</c:v>
                </c:pt>
                <c:pt idx="11">
                  <c:v>-2244641.7317011184</c:v>
                </c:pt>
                <c:pt idx="12">
                  <c:v>-2226615.0888787787</c:v>
                </c:pt>
                <c:pt idx="13">
                  <c:v>-2208588.4460564391</c:v>
                </c:pt>
                <c:pt idx="14">
                  <c:v>-2190561.8032340994</c:v>
                </c:pt>
                <c:pt idx="15">
                  <c:v>-2172535.1604117597</c:v>
                </c:pt>
                <c:pt idx="16">
                  <c:v>-2154508.5175894201</c:v>
                </c:pt>
                <c:pt idx="17">
                  <c:v>-2136481.8747670804</c:v>
                </c:pt>
                <c:pt idx="18">
                  <c:v>-2118455.2319447407</c:v>
                </c:pt>
                <c:pt idx="19">
                  <c:v>-2100428.5891224011</c:v>
                </c:pt>
                <c:pt idx="20">
                  <c:v>-2082401.9463000614</c:v>
                </c:pt>
                <c:pt idx="21">
                  <c:v>-2064375.3034777218</c:v>
                </c:pt>
                <c:pt idx="22">
                  <c:v>-2046348.6606553821</c:v>
                </c:pt>
                <c:pt idx="23">
                  <c:v>-2028322.0178330424</c:v>
                </c:pt>
                <c:pt idx="24">
                  <c:v>-2010295.3750107028</c:v>
                </c:pt>
                <c:pt idx="25">
                  <c:v>-1992268.7321883631</c:v>
                </c:pt>
                <c:pt idx="26">
                  <c:v>-1974242.0893660234</c:v>
                </c:pt>
                <c:pt idx="27">
                  <c:v>-1956215.4465436838</c:v>
                </c:pt>
                <c:pt idx="28">
                  <c:v>-1938188.8037213441</c:v>
                </c:pt>
                <c:pt idx="29">
                  <c:v>-1920162.1608990044</c:v>
                </c:pt>
                <c:pt idx="30">
                  <c:v>-1902135.5180766648</c:v>
                </c:pt>
                <c:pt idx="31">
                  <c:v>-1884108.8752543251</c:v>
                </c:pt>
                <c:pt idx="32">
                  <c:v>-1866082.2324319854</c:v>
                </c:pt>
                <c:pt idx="33">
                  <c:v>-1848055.5896096458</c:v>
                </c:pt>
                <c:pt idx="34">
                  <c:v>-1830028.9467873061</c:v>
                </c:pt>
                <c:pt idx="35">
                  <c:v>-1812002.3039649664</c:v>
                </c:pt>
                <c:pt idx="36">
                  <c:v>-1793975.6611426268</c:v>
                </c:pt>
                <c:pt idx="37">
                  <c:v>-1775949.0183202871</c:v>
                </c:pt>
                <c:pt idx="38">
                  <c:v>-1757922.3754979474</c:v>
                </c:pt>
                <c:pt idx="39">
                  <c:v>-1739895.7326756078</c:v>
                </c:pt>
                <c:pt idx="40">
                  <c:v>-1721869.0898532681</c:v>
                </c:pt>
                <c:pt idx="41">
                  <c:v>-1703842.4470309285</c:v>
                </c:pt>
                <c:pt idx="42">
                  <c:v>-1685815.8042085888</c:v>
                </c:pt>
                <c:pt idx="43">
                  <c:v>-1667789.1613862491</c:v>
                </c:pt>
                <c:pt idx="44">
                  <c:v>-1649762.5185639095</c:v>
                </c:pt>
                <c:pt idx="45">
                  <c:v>-1631735.8757415698</c:v>
                </c:pt>
                <c:pt idx="46">
                  <c:v>-1613709.2329192301</c:v>
                </c:pt>
                <c:pt idx="47">
                  <c:v>-1595682.5900968905</c:v>
                </c:pt>
                <c:pt idx="48">
                  <c:v>-1577655.9472745508</c:v>
                </c:pt>
                <c:pt idx="49">
                  <c:v>-1559629.3044522111</c:v>
                </c:pt>
                <c:pt idx="50">
                  <c:v>-1541602.6616298715</c:v>
                </c:pt>
                <c:pt idx="51">
                  <c:v>-1523576.0188075318</c:v>
                </c:pt>
                <c:pt idx="52">
                  <c:v>-1505549.3759851921</c:v>
                </c:pt>
                <c:pt idx="53">
                  <c:v>-1487522.7331628525</c:v>
                </c:pt>
                <c:pt idx="54">
                  <c:v>-1469496.0903405128</c:v>
                </c:pt>
                <c:pt idx="55">
                  <c:v>-1451469.4475181731</c:v>
                </c:pt>
                <c:pt idx="56">
                  <c:v>-1433442.8046958335</c:v>
                </c:pt>
                <c:pt idx="57">
                  <c:v>-1415416.1618734938</c:v>
                </c:pt>
                <c:pt idx="58">
                  <c:v>-1397389.5190511541</c:v>
                </c:pt>
                <c:pt idx="59">
                  <c:v>-1379362.8762288145</c:v>
                </c:pt>
                <c:pt idx="60">
                  <c:v>-1361336.2334064748</c:v>
                </c:pt>
                <c:pt idx="61">
                  <c:v>-1343309.5905841351</c:v>
                </c:pt>
                <c:pt idx="62">
                  <c:v>-1325282.9477617955</c:v>
                </c:pt>
                <c:pt idx="63">
                  <c:v>-1307256.3049394558</c:v>
                </c:pt>
                <c:pt idx="64">
                  <c:v>-1289229.6621171162</c:v>
                </c:pt>
                <c:pt idx="65">
                  <c:v>-1271203.0192947765</c:v>
                </c:pt>
                <c:pt idx="66">
                  <c:v>-1253176.3764724368</c:v>
                </c:pt>
                <c:pt idx="67">
                  <c:v>-1235149.7336500972</c:v>
                </c:pt>
                <c:pt idx="68">
                  <c:v>-1217123.0908277575</c:v>
                </c:pt>
                <c:pt idx="69">
                  <c:v>-1199096.4480054178</c:v>
                </c:pt>
                <c:pt idx="70">
                  <c:v>-1181069.8051830782</c:v>
                </c:pt>
                <c:pt idx="71">
                  <c:v>-1163043.1623607385</c:v>
                </c:pt>
                <c:pt idx="72">
                  <c:v>-1145016.5195383988</c:v>
                </c:pt>
                <c:pt idx="73">
                  <c:v>-1126989.8767160592</c:v>
                </c:pt>
                <c:pt idx="74">
                  <c:v>-1108963.2338937195</c:v>
                </c:pt>
                <c:pt idx="75">
                  <c:v>-1090936.5910713798</c:v>
                </c:pt>
                <c:pt idx="76">
                  <c:v>-1072909.9482490402</c:v>
                </c:pt>
                <c:pt idx="77">
                  <c:v>-1054883.3054267005</c:v>
                </c:pt>
                <c:pt idx="78">
                  <c:v>-1036856.6626043608</c:v>
                </c:pt>
                <c:pt idx="79">
                  <c:v>-1018830.0197820212</c:v>
                </c:pt>
                <c:pt idx="80">
                  <c:v>-1000803.3769596815</c:v>
                </c:pt>
                <c:pt idx="81">
                  <c:v>-982776.73413734185</c:v>
                </c:pt>
                <c:pt idx="82">
                  <c:v>-964750.09131500218</c:v>
                </c:pt>
                <c:pt idx="83">
                  <c:v>-946723.44849266252</c:v>
                </c:pt>
                <c:pt idx="84">
                  <c:v>-928696.80567032285</c:v>
                </c:pt>
                <c:pt idx="85">
                  <c:v>-910670.16284798319</c:v>
                </c:pt>
                <c:pt idx="86">
                  <c:v>-892643.52002564352</c:v>
                </c:pt>
                <c:pt idx="87">
                  <c:v>-874616.87720330385</c:v>
                </c:pt>
                <c:pt idx="88">
                  <c:v>-856590.23438096419</c:v>
                </c:pt>
                <c:pt idx="89">
                  <c:v>-838563.59155862452</c:v>
                </c:pt>
                <c:pt idx="90">
                  <c:v>-820536.94873628486</c:v>
                </c:pt>
                <c:pt idx="91">
                  <c:v>-802510.30591394519</c:v>
                </c:pt>
                <c:pt idx="92">
                  <c:v>-784483.66309160553</c:v>
                </c:pt>
                <c:pt idx="93">
                  <c:v>-766457.02026926586</c:v>
                </c:pt>
                <c:pt idx="94">
                  <c:v>-748430.3774469262</c:v>
                </c:pt>
                <c:pt idx="95">
                  <c:v>-730403.73462458653</c:v>
                </c:pt>
                <c:pt idx="96">
                  <c:v>-712377.09180224687</c:v>
                </c:pt>
                <c:pt idx="97">
                  <c:v>-694350.4489799072</c:v>
                </c:pt>
                <c:pt idx="98">
                  <c:v>-676323.80615756754</c:v>
                </c:pt>
                <c:pt idx="99">
                  <c:v>-658297.16333522787</c:v>
                </c:pt>
                <c:pt idx="100">
                  <c:v>-640270.52051288821</c:v>
                </c:pt>
                <c:pt idx="101">
                  <c:v>-622243.87769054854</c:v>
                </c:pt>
                <c:pt idx="102">
                  <c:v>-604217.23486820888</c:v>
                </c:pt>
                <c:pt idx="103">
                  <c:v>-586190.59204586921</c:v>
                </c:pt>
                <c:pt idx="104">
                  <c:v>-568163.94922352955</c:v>
                </c:pt>
                <c:pt idx="105">
                  <c:v>-550137.30640118988</c:v>
                </c:pt>
                <c:pt idx="106">
                  <c:v>-532110.66357885022</c:v>
                </c:pt>
                <c:pt idx="107">
                  <c:v>-514084.02075651049</c:v>
                </c:pt>
                <c:pt idx="108">
                  <c:v>-496057.37793417077</c:v>
                </c:pt>
                <c:pt idx="109">
                  <c:v>-478030.73511183105</c:v>
                </c:pt>
                <c:pt idx="110">
                  <c:v>-460004.09228949132</c:v>
                </c:pt>
                <c:pt idx="111">
                  <c:v>-441977.4494671516</c:v>
                </c:pt>
                <c:pt idx="112">
                  <c:v>-423950.80664481188</c:v>
                </c:pt>
                <c:pt idx="113">
                  <c:v>-405924.16382247215</c:v>
                </c:pt>
                <c:pt idx="114">
                  <c:v>-387897.52100013243</c:v>
                </c:pt>
                <c:pt idx="115">
                  <c:v>-369870.87817779271</c:v>
                </c:pt>
                <c:pt idx="116">
                  <c:v>-351844.23535545298</c:v>
                </c:pt>
                <c:pt idx="117">
                  <c:v>-333817.59253311326</c:v>
                </c:pt>
                <c:pt idx="118">
                  <c:v>-315790.94971077354</c:v>
                </c:pt>
                <c:pt idx="119">
                  <c:v>-297764.30688843381</c:v>
                </c:pt>
                <c:pt idx="120">
                  <c:v>-279737.66406609409</c:v>
                </c:pt>
                <c:pt idx="121">
                  <c:v>-261711.02124375437</c:v>
                </c:pt>
                <c:pt idx="122">
                  <c:v>-243684.37842141464</c:v>
                </c:pt>
                <c:pt idx="123">
                  <c:v>-225657.73559907492</c:v>
                </c:pt>
                <c:pt idx="124">
                  <c:v>-207631.0927767352</c:v>
                </c:pt>
                <c:pt idx="125">
                  <c:v>-189604.44995439547</c:v>
                </c:pt>
                <c:pt idx="126">
                  <c:v>-171577.80713205575</c:v>
                </c:pt>
                <c:pt idx="127">
                  <c:v>-153551.16430971603</c:v>
                </c:pt>
                <c:pt idx="128">
                  <c:v>-135524.5214873763</c:v>
                </c:pt>
                <c:pt idx="129">
                  <c:v>-117497.87866503658</c:v>
                </c:pt>
                <c:pt idx="130">
                  <c:v>-99471.235842696857</c:v>
                </c:pt>
                <c:pt idx="131">
                  <c:v>-81444.593020357133</c:v>
                </c:pt>
                <c:pt idx="132">
                  <c:v>-63417.95019801741</c:v>
                </c:pt>
                <c:pt idx="133">
                  <c:v>-45391.307375677687</c:v>
                </c:pt>
                <c:pt idx="134">
                  <c:v>-27364.664553337963</c:v>
                </c:pt>
                <c:pt idx="135">
                  <c:v>-9338.0217309982399</c:v>
                </c:pt>
                <c:pt idx="136">
                  <c:v>8688.6210913414834</c:v>
                </c:pt>
                <c:pt idx="137">
                  <c:v>26715.263913681207</c:v>
                </c:pt>
                <c:pt idx="138">
                  <c:v>44741.90673602093</c:v>
                </c:pt>
                <c:pt idx="139">
                  <c:v>62768.549558360653</c:v>
                </c:pt>
                <c:pt idx="140">
                  <c:v>80795.192380700377</c:v>
                </c:pt>
                <c:pt idx="141">
                  <c:v>98821.8352030401</c:v>
                </c:pt>
                <c:pt idx="142">
                  <c:v>116848.47802537982</c:v>
                </c:pt>
                <c:pt idx="143">
                  <c:v>134875.12084771955</c:v>
                </c:pt>
                <c:pt idx="144">
                  <c:v>152901.76367005927</c:v>
                </c:pt>
                <c:pt idx="145">
                  <c:v>170928.40649239899</c:v>
                </c:pt>
                <c:pt idx="146">
                  <c:v>188955.04931473872</c:v>
                </c:pt>
                <c:pt idx="147">
                  <c:v>206981.69213707844</c:v>
                </c:pt>
                <c:pt idx="148">
                  <c:v>225008.33495941816</c:v>
                </c:pt>
                <c:pt idx="149">
                  <c:v>243034.97778175789</c:v>
                </c:pt>
                <c:pt idx="150">
                  <c:v>261061.62060409761</c:v>
                </c:pt>
                <c:pt idx="151">
                  <c:v>279088.26342643733</c:v>
                </c:pt>
                <c:pt idx="152">
                  <c:v>297114.90624877706</c:v>
                </c:pt>
                <c:pt idx="153">
                  <c:v>315141.54907111678</c:v>
                </c:pt>
                <c:pt idx="154">
                  <c:v>333168.1918934565</c:v>
                </c:pt>
                <c:pt idx="155">
                  <c:v>351194.83471579623</c:v>
                </c:pt>
                <c:pt idx="156">
                  <c:v>369221.47753813595</c:v>
                </c:pt>
                <c:pt idx="157">
                  <c:v>387248.12036047567</c:v>
                </c:pt>
                <c:pt idx="158">
                  <c:v>405274.7631828154</c:v>
                </c:pt>
                <c:pt idx="159">
                  <c:v>423301.40600515512</c:v>
                </c:pt>
                <c:pt idx="160">
                  <c:v>441328.04882749484</c:v>
                </c:pt>
                <c:pt idx="161">
                  <c:v>459354.69164983457</c:v>
                </c:pt>
                <c:pt idx="162">
                  <c:v>477381.33447217429</c:v>
                </c:pt>
                <c:pt idx="163">
                  <c:v>495407.97729451401</c:v>
                </c:pt>
                <c:pt idx="164">
                  <c:v>513434.62011685374</c:v>
                </c:pt>
                <c:pt idx="165">
                  <c:v>531461.26293919352</c:v>
                </c:pt>
                <c:pt idx="166">
                  <c:v>549487.90576153318</c:v>
                </c:pt>
                <c:pt idx="167">
                  <c:v>567514.54858387285</c:v>
                </c:pt>
                <c:pt idx="168">
                  <c:v>585541.19140621251</c:v>
                </c:pt>
                <c:pt idx="169">
                  <c:v>603567.83422855218</c:v>
                </c:pt>
                <c:pt idx="170">
                  <c:v>621594.47705089184</c:v>
                </c:pt>
                <c:pt idx="171">
                  <c:v>639621.11987323151</c:v>
                </c:pt>
                <c:pt idx="172">
                  <c:v>657647.76269557117</c:v>
                </c:pt>
                <c:pt idx="173">
                  <c:v>675674.40551791084</c:v>
                </c:pt>
                <c:pt idx="174">
                  <c:v>693701.04834025051</c:v>
                </c:pt>
                <c:pt idx="175">
                  <c:v>711727.69116259017</c:v>
                </c:pt>
                <c:pt idx="176">
                  <c:v>729754.33398492984</c:v>
                </c:pt>
                <c:pt idx="177">
                  <c:v>747780.9768072695</c:v>
                </c:pt>
                <c:pt idx="178">
                  <c:v>765807.61962960917</c:v>
                </c:pt>
                <c:pt idx="179">
                  <c:v>783834.26245194883</c:v>
                </c:pt>
                <c:pt idx="180">
                  <c:v>801860.9052742885</c:v>
                </c:pt>
                <c:pt idx="181">
                  <c:v>819887.54809662816</c:v>
                </c:pt>
                <c:pt idx="182">
                  <c:v>837914.19091896783</c:v>
                </c:pt>
                <c:pt idx="183">
                  <c:v>855940.83374130749</c:v>
                </c:pt>
                <c:pt idx="184">
                  <c:v>873967.47656364716</c:v>
                </c:pt>
                <c:pt idx="185">
                  <c:v>891994.11938598682</c:v>
                </c:pt>
                <c:pt idx="186">
                  <c:v>910020.76220832649</c:v>
                </c:pt>
                <c:pt idx="187">
                  <c:v>928047.40503066615</c:v>
                </c:pt>
                <c:pt idx="188">
                  <c:v>946074.04785300582</c:v>
                </c:pt>
                <c:pt idx="189">
                  <c:v>964100.69067534548</c:v>
                </c:pt>
                <c:pt idx="190">
                  <c:v>982127.33349768515</c:v>
                </c:pt>
                <c:pt idx="191">
                  <c:v>1000153.9763200248</c:v>
                </c:pt>
                <c:pt idx="192">
                  <c:v>1018180.6191423645</c:v>
                </c:pt>
                <c:pt idx="193">
                  <c:v>1036207.2619647041</c:v>
                </c:pt>
                <c:pt idx="194">
                  <c:v>1054233.9047870438</c:v>
                </c:pt>
                <c:pt idx="195">
                  <c:v>1072260.5476093835</c:v>
                </c:pt>
                <c:pt idx="196">
                  <c:v>1090287.1904317231</c:v>
                </c:pt>
                <c:pt idx="197">
                  <c:v>1108313.8332540628</c:v>
                </c:pt>
                <c:pt idx="198">
                  <c:v>1126340.4760764025</c:v>
                </c:pt>
                <c:pt idx="199">
                  <c:v>1144367.1188987421</c:v>
                </c:pt>
                <c:pt idx="200">
                  <c:v>1162393.7617210818</c:v>
                </c:pt>
              </c:numCache>
            </c:numRef>
          </c:xVal>
          <c:yVal>
            <c:numRef>
              <c:f>'[multisensor-3-cloudfree-1984-01-01_2018-01-01_info_2017-04-09_20_22.xlsx]Sheet4'!$AK$127:$AK$327</c:f>
              <c:numCache>
                <c:formatCode>General</c:formatCode>
                <c:ptCount val="20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0</c:v>
                </c:pt>
                <c:pt idx="112">
                  <c:v>2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0</c:v>
                </c:pt>
                <c:pt idx="117">
                  <c:v>1</c:v>
                </c:pt>
                <c:pt idx="118">
                  <c:v>1</c:v>
                </c:pt>
                <c:pt idx="119">
                  <c:v>0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2</c:v>
                </c:pt>
                <c:pt idx="125">
                  <c:v>2</c:v>
                </c:pt>
                <c:pt idx="126">
                  <c:v>1</c:v>
                </c:pt>
                <c:pt idx="127">
                  <c:v>1</c:v>
                </c:pt>
                <c:pt idx="128">
                  <c:v>3</c:v>
                </c:pt>
                <c:pt idx="129">
                  <c:v>7</c:v>
                </c:pt>
                <c:pt idx="130">
                  <c:v>8</c:v>
                </c:pt>
                <c:pt idx="131">
                  <c:v>3</c:v>
                </c:pt>
                <c:pt idx="132">
                  <c:v>9</c:v>
                </c:pt>
                <c:pt idx="133">
                  <c:v>14</c:v>
                </c:pt>
                <c:pt idx="134">
                  <c:v>22</c:v>
                </c:pt>
                <c:pt idx="135">
                  <c:v>61</c:v>
                </c:pt>
                <c:pt idx="136">
                  <c:v>75</c:v>
                </c:pt>
                <c:pt idx="137">
                  <c:v>87</c:v>
                </c:pt>
                <c:pt idx="138">
                  <c:v>73</c:v>
                </c:pt>
                <c:pt idx="139">
                  <c:v>59</c:v>
                </c:pt>
                <c:pt idx="140">
                  <c:v>35</c:v>
                </c:pt>
                <c:pt idx="141">
                  <c:v>18</c:v>
                </c:pt>
                <c:pt idx="142">
                  <c:v>9</c:v>
                </c:pt>
                <c:pt idx="143">
                  <c:v>5</c:v>
                </c:pt>
                <c:pt idx="144">
                  <c:v>2</c:v>
                </c:pt>
                <c:pt idx="145">
                  <c:v>2</c:v>
                </c:pt>
                <c:pt idx="146">
                  <c:v>0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2</c:v>
                </c:pt>
                <c:pt idx="157">
                  <c:v>0</c:v>
                </c:pt>
                <c:pt idx="158">
                  <c:v>1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49443440"/>
        <c:axId val="-1649448880"/>
      </c:scatterChart>
      <c:valAx>
        <c:axId val="-1649443440"/>
        <c:scaling>
          <c:orientation val="minMax"/>
          <c:min val="-1500000"/>
        </c:scaling>
        <c:delete val="0"/>
        <c:axPos val="b"/>
        <c:numFmt formatCode="0" sourceLinked="1"/>
        <c:majorTickMark val="out"/>
        <c:minorTickMark val="none"/>
        <c:tickLblPos val="nextTo"/>
        <c:crossAx val="-1649448880"/>
        <c:crosses val="autoZero"/>
        <c:crossBetween val="midCat"/>
      </c:valAx>
      <c:valAx>
        <c:axId val="-1649448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16494434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DE9B-715E-4809-908F-32A5C6E149C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79EA-F814-48B5-A05C-2462975A3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51743"/>
              </p:ext>
            </p:extLst>
          </p:nvPr>
        </p:nvGraphicFramePr>
        <p:xfrm>
          <a:off x="5157216" y="3539036"/>
          <a:ext cx="70169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263018"/>
              </p:ext>
            </p:extLst>
          </p:nvPr>
        </p:nvGraphicFramePr>
        <p:xfrm>
          <a:off x="232536" y="3605348"/>
          <a:ext cx="4750943" cy="267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302034"/>
              </p:ext>
            </p:extLst>
          </p:nvPr>
        </p:nvGraphicFramePr>
        <p:xfrm>
          <a:off x="232537" y="517162"/>
          <a:ext cx="4750943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491452"/>
              </p:ext>
            </p:extLst>
          </p:nvPr>
        </p:nvGraphicFramePr>
        <p:xfrm>
          <a:off x="5157217" y="517162"/>
          <a:ext cx="70169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568" y="667512"/>
            <a:ext cx="603504" cy="37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opia" panose="02020500000000000000" pitchFamily="18" charset="0"/>
              </a:rPr>
              <a:t>a)</a:t>
            </a:r>
            <a:endParaRPr lang="en-US" dirty="0">
              <a:latin typeface="Utopia" panose="02020500000000000000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0791" y="667512"/>
            <a:ext cx="603504" cy="37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opia" panose="02020500000000000000" pitchFamily="18" charset="0"/>
              </a:rPr>
              <a:t>b)</a:t>
            </a:r>
            <a:endParaRPr lang="en-US" dirty="0">
              <a:latin typeface="Utopia" panose="02020500000000000000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0775" y="3687644"/>
            <a:ext cx="603504" cy="37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opia" panose="02020500000000000000" pitchFamily="18" charset="0"/>
              </a:rPr>
              <a:t>c)</a:t>
            </a:r>
            <a:endParaRPr lang="en-US" dirty="0">
              <a:latin typeface="Utopia" panose="02020500000000000000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5998" y="3687644"/>
            <a:ext cx="603504" cy="37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Utopia" panose="02020500000000000000" pitchFamily="18" charset="0"/>
              </a:rPr>
              <a:t>d)</a:t>
            </a:r>
            <a:endParaRPr lang="en-US" dirty="0">
              <a:latin typeface="Utopia" panose="02020500000000000000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0941" y="16478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topia" panose="02020500000000000000" pitchFamily="18" charset="0"/>
              </a:rPr>
              <a:t>A, m</a:t>
            </a:r>
            <a:r>
              <a:rPr lang="en-US" baseline="30000" dirty="0" smtClean="0">
                <a:latin typeface="Utopia" panose="02020500000000000000" pitchFamily="18" charset="0"/>
              </a:rPr>
              <a:t>2</a:t>
            </a:r>
            <a:endParaRPr lang="en-US" baseline="30000" dirty="0">
              <a:latin typeface="Utopia" panose="02020500000000000000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2234" y="62822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topia" panose="02020500000000000000" pitchFamily="18" charset="0"/>
              </a:rPr>
              <a:t>A</a:t>
            </a:r>
            <a:r>
              <a:rPr lang="en-US" baseline="30000" dirty="0" smtClean="0">
                <a:latin typeface="Utopia" panose="02020500000000000000" pitchFamily="18" charset="0"/>
              </a:rPr>
              <a:t>*</a:t>
            </a:r>
            <a:r>
              <a:rPr lang="en-US" dirty="0" smtClean="0">
                <a:latin typeface="Utopia" panose="02020500000000000000" pitchFamily="18" charset="0"/>
              </a:rPr>
              <a:t>, m</a:t>
            </a:r>
            <a:r>
              <a:rPr lang="en-US" baseline="30000" dirty="0" smtClean="0">
                <a:latin typeface="Utopia" panose="02020500000000000000" pitchFamily="18" charset="0"/>
              </a:rPr>
              <a:t>2</a:t>
            </a:r>
            <a:endParaRPr lang="en-US" baseline="30000" dirty="0">
              <a:latin typeface="Utopia" panose="02020500000000000000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52842" y="445736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topia" panose="02020500000000000000" pitchFamily="18" charset="0"/>
              </a:rPr>
              <a:t>A, m</a:t>
            </a:r>
            <a:r>
              <a:rPr lang="en-US" baseline="30000" dirty="0" smtClean="0">
                <a:latin typeface="Utopia" panose="02020500000000000000" pitchFamily="18" charset="0"/>
              </a:rPr>
              <a:t>2</a:t>
            </a:r>
            <a:endParaRPr lang="en-US" baseline="30000" dirty="0">
              <a:latin typeface="Utopia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6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75732"/>
              </p:ext>
            </p:extLst>
          </p:nvPr>
        </p:nvGraphicFramePr>
        <p:xfrm>
          <a:off x="845592" y="3753134"/>
          <a:ext cx="3288830" cy="289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314329"/>
              </p:ext>
            </p:extLst>
          </p:nvPr>
        </p:nvGraphicFramePr>
        <p:xfrm>
          <a:off x="4402366" y="3753134"/>
          <a:ext cx="3041864" cy="289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099309"/>
              </p:ext>
            </p:extLst>
          </p:nvPr>
        </p:nvGraphicFramePr>
        <p:xfrm>
          <a:off x="380326" y="37905"/>
          <a:ext cx="10839361" cy="258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302764"/>
              </p:ext>
            </p:extLst>
          </p:nvPr>
        </p:nvGraphicFramePr>
        <p:xfrm>
          <a:off x="682903" y="2660904"/>
          <a:ext cx="10536784" cy="105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730159"/>
              </p:ext>
            </p:extLst>
          </p:nvPr>
        </p:nvGraphicFramePr>
        <p:xfrm>
          <a:off x="7699248" y="3986782"/>
          <a:ext cx="3769231" cy="287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440337" y="3007883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ε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41356" y="48437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1356" y="2640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1356" y="412747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23340" y="41274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9248" y="412747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37295" y="5122404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, feet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942058" y="5122403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A*, m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5686639" y="6568660"/>
            <a:ext cx="63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A, m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29064" y="6568660"/>
            <a:ext cx="63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A, m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123679" y="1201783"/>
            <a:ext cx="872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A, A</a:t>
            </a:r>
            <a:r>
              <a:rPr lang="en-US" sz="1600" baseline="30000" dirty="0"/>
              <a:t>*</a:t>
            </a:r>
            <a:r>
              <a:rPr lang="en-US" sz="1600" dirty="0"/>
              <a:t>,m</a:t>
            </a:r>
            <a:r>
              <a:rPr lang="en-US" sz="1600" baseline="30000" dirty="0"/>
              <a:t>2</a:t>
            </a:r>
            <a:endParaRPr lang="en-US" sz="1600" baseline="300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558336" y="5163441"/>
            <a:ext cx="764761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 smtClean="0"/>
              <a:t>Frequency</a:t>
            </a:r>
            <a:endParaRPr lang="en-US" sz="16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9317247" y="6568661"/>
            <a:ext cx="63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A, m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2376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Utopia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Gennadii Donchyts</dc:creator>
  <cp:lastModifiedBy>Gennadii Donchyts</cp:lastModifiedBy>
  <cp:revision>15</cp:revision>
  <dcterms:created xsi:type="dcterms:W3CDTF">2017-05-16T14:40:37Z</dcterms:created>
  <dcterms:modified xsi:type="dcterms:W3CDTF">2017-06-06T11:12:50Z</dcterms:modified>
</cp:coreProperties>
</file>