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1167" autoAdjust="0"/>
  </p:normalViewPr>
  <p:slideViewPr>
    <p:cSldViewPr snapToGrid="0">
      <p:cViewPr>
        <p:scale>
          <a:sx n="100" d="100"/>
          <a:sy n="100" d="100"/>
        </p:scale>
        <p:origin x="798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40E06-4227-41CE-8D14-F81DA44D74F5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EAFE-C155-4BD3-B5B7-F33DC930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Siling</a:t>
            </a:r>
            <a:r>
              <a:rPr lang="en-US" dirty="0" smtClean="0"/>
              <a:t> Lake, Tibetan Plateau, China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CEAFE-C155-4BD3-B5B7-F33DC930D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https://code.earthengine.google.com/a0d757b6cff87142b3e163f09beec204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CEAFE-C155-4BD3-B5B7-F33DC930DA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0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2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6548-C929-4208-998E-85F5EF51791B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7166-E962-4F21-B8D3-AF46C231A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614966" y="175928"/>
            <a:ext cx="5348793" cy="4229509"/>
            <a:chOff x="6819541" y="175928"/>
            <a:chExt cx="5144218" cy="406774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541" y="175928"/>
              <a:ext cx="5144218" cy="40677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b="656"/>
            <a:stretch/>
          </p:blipFill>
          <p:spPr>
            <a:xfrm>
              <a:off x="10340748" y="275816"/>
              <a:ext cx="1539245" cy="141010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Oval 11"/>
            <p:cNvSpPr/>
            <p:nvPr/>
          </p:nvSpPr>
          <p:spPr>
            <a:xfrm>
              <a:off x="9372600" y="1323975"/>
              <a:ext cx="194978" cy="194978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endCxn id="5" idx="1"/>
            </p:cNvCxnSpPr>
            <p:nvPr/>
          </p:nvCxnSpPr>
          <p:spPr>
            <a:xfrm flipV="1">
              <a:off x="9567578" y="980871"/>
              <a:ext cx="773170" cy="400254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b="2788"/>
          <a:stretch/>
        </p:blipFill>
        <p:spPr>
          <a:xfrm>
            <a:off x="4051782" y="176370"/>
            <a:ext cx="2333905" cy="19572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t="-1" b="2612"/>
          <a:stretch/>
        </p:blipFill>
        <p:spPr>
          <a:xfrm>
            <a:off x="1489831" y="175928"/>
            <a:ext cx="2357277" cy="196402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1148" r="-1" b="2750"/>
          <a:stretch/>
        </p:blipFill>
        <p:spPr>
          <a:xfrm>
            <a:off x="2689425" y="2380865"/>
            <a:ext cx="2385821" cy="196888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424137" y="2180410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50km</a:t>
            </a:r>
            <a:endParaRPr lang="en-US" sz="14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48851" y="2504520"/>
            <a:ext cx="1238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5147489" y="2444988"/>
            <a:ext cx="1362" cy="6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384325" y="2442608"/>
            <a:ext cx="1362" cy="6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75246" y="3150106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</a:t>
            </a:r>
            <a:r>
              <a:rPr lang="en-US" sz="1400" baseline="-25000" dirty="0" err="1" smtClean="0"/>
              <a:t>submerged</a:t>
            </a:r>
            <a:r>
              <a:rPr lang="en-US" sz="1400" dirty="0" smtClean="0"/>
              <a:t>=22.5 km</a:t>
            </a:r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26807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46" y="175928"/>
            <a:ext cx="3667637" cy="1829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46" y="2289593"/>
            <a:ext cx="3667637" cy="1762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0" y="4341181"/>
            <a:ext cx="3677163" cy="18100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463" y="230272"/>
            <a:ext cx="41915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5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70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Gennadii Donchyts</dc:creator>
  <cp:lastModifiedBy>Gennadii Donchyts</cp:lastModifiedBy>
  <cp:revision>9</cp:revision>
  <dcterms:created xsi:type="dcterms:W3CDTF">2017-05-26T12:37:31Z</dcterms:created>
  <dcterms:modified xsi:type="dcterms:W3CDTF">2017-05-27T14:28:47Z</dcterms:modified>
</cp:coreProperties>
</file>