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74" r:id="rId3"/>
    <p:sldId id="259" r:id="rId4"/>
    <p:sldId id="301" r:id="rId5"/>
    <p:sldId id="262" r:id="rId6"/>
    <p:sldId id="276" r:id="rId7"/>
    <p:sldId id="273" r:id="rId8"/>
    <p:sldId id="275" r:id="rId9"/>
    <p:sldId id="306" r:id="rId10"/>
    <p:sldId id="287" r:id="rId11"/>
    <p:sldId id="294" r:id="rId12"/>
    <p:sldId id="304" r:id="rId13"/>
    <p:sldId id="285" r:id="rId14"/>
    <p:sldId id="302" r:id="rId15"/>
    <p:sldId id="303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8" y="36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https://pandas.pydata.org/docs/reference/api/pandas.core.groupby.GroupBy.mean.html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3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a[0,0]  	# top-left element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a[0,-1] 	# first row, last column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a[0,:]	# first row (many entries)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19542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4216-BB6D-4B59-AEEC-58F179B1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Exercise (5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6A59C-699F-4365-B811-B1099E7E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93A299"/>
              </a:buClr>
              <a:buSzPct val="80000"/>
              <a:buFont typeface="Arial" pitchFamily="34" charset="0"/>
              <a:buAutoNum type="arabicParenR"/>
              <a:tabLst/>
              <a:defRPr/>
            </a:pP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Write a NumPy program to create a 3x3 matrix with values ranging from 2 to 10</a:t>
            </a:r>
          </a:p>
          <a:p>
            <a:pPr marL="342900" indent="-342900">
              <a:buAutoNum type="arabicParenR"/>
            </a:pPr>
            <a:r>
              <a:rPr lang="en-US" dirty="0"/>
              <a:t>Find the square root of all the values in this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marL="342900" indent="-342900">
              <a:buAutoNum type="arabicParenR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2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lack-Lato"/>
              </a:rPr>
              <a:t>SoftwareStar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D87B-CA7C-435F-BBFC-2954C82C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36E6-A898-46D8-8C91-98765A66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module used for data analysis and exploration</a:t>
            </a:r>
          </a:p>
          <a:p>
            <a:r>
              <a:rPr lang="en-US" dirty="0"/>
              <a:t>Two main useful data structures:</a:t>
            </a:r>
          </a:p>
          <a:p>
            <a:pPr lvl="1"/>
            <a:r>
              <a:rPr lang="en-US" dirty="0"/>
              <a:t>Series</a:t>
            </a:r>
          </a:p>
          <a:p>
            <a:pPr lvl="1"/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Can import data files and turn them into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CSV (comma-separated values)</a:t>
            </a:r>
          </a:p>
          <a:p>
            <a:r>
              <a:rPr lang="en-US" dirty="0"/>
              <a:t>If you get stuck, look at the documentation! It is pretty good.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5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4836-CB2A-4FBD-817B-C087AD31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exercise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BA77-472E-45A7-802C-7CB6E938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</a:t>
            </a:r>
            <a:r>
              <a:rPr lang="en-US" dirty="0" err="1"/>
              <a:t>Belize_Airbnb_listings</a:t>
            </a:r>
            <a:r>
              <a:rPr lang="en-US" dirty="0"/>
              <a:t> csv</a:t>
            </a:r>
          </a:p>
          <a:p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that take the original dataset and groups the data by neighborhood and finds the average price, number of reviews, and availability_365</a:t>
            </a:r>
          </a:p>
          <a:p>
            <a:pPr lvl="1"/>
            <a:r>
              <a:rPr lang="en-US" dirty="0"/>
              <a:t>In short, you’re looking for the average price, number of reviews, and availability per neighborhood.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Think about what you should Google for if you’re stuck!</a:t>
            </a:r>
          </a:p>
        </p:txBody>
      </p:sp>
    </p:spTree>
    <p:extLst>
      <p:ext uri="{BB962C8B-B14F-4D97-AF65-F5344CB8AC3E}">
        <p14:creationId xmlns:p14="http://schemas.microsoft.com/office/powerpoint/2010/main" val="82048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9B71-08C0-4D02-BE20-ED19E3A3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Survival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1B47-5309-4035-8EA1-269697DB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Did anyone find value in this?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Comments, questions?</a:t>
            </a:r>
          </a:p>
          <a:p>
            <a:pPr>
              <a:buFont typeface="Arial" pitchFamily="18" charset="2"/>
              <a:buChar char="•"/>
            </a:pPr>
            <a:r>
              <a:rPr lang="en-US" dirty="0"/>
              <a:t>Learning How to Learn and Deep Work</a:t>
            </a:r>
          </a:p>
          <a:p>
            <a:pPr>
              <a:buFont typeface="Arial" pitchFamily="18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If you are logged in to Zoom with your email you use to login to Canvas, you should be automatically put in the right room. 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does bash stand for and what is it used for? What bash command do we use to change directories? How do we print the working directory?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does this line of python do: </a:t>
            </a:r>
            <a:r>
              <a:rPr lang="en-US" dirty="0" err="1"/>
              <a:t>np.ones</a:t>
            </a:r>
            <a:r>
              <a:rPr lang="en-US" dirty="0"/>
              <a:t>((3,2)) 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(30 mins)</a:t>
            </a:r>
          </a:p>
          <a:p>
            <a:r>
              <a:rPr lang="en-US" dirty="0" err="1"/>
              <a:t>Numpy</a:t>
            </a:r>
            <a:r>
              <a:rPr lang="en-US" dirty="0"/>
              <a:t> practice (30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Pandas Overview(30 mins)</a:t>
            </a:r>
          </a:p>
          <a:p>
            <a:r>
              <a:rPr lang="en-US" dirty="0"/>
              <a:t>Survival Guide (15 mins)</a:t>
            </a:r>
          </a:p>
          <a:p>
            <a:r>
              <a:rPr lang="en-US" dirty="0"/>
              <a:t>Group Exercise (45 minutes)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In-Class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forward you will need to submit the link to your answer for the group activity (in your </a:t>
            </a:r>
            <a:r>
              <a:rPr lang="en-US" dirty="0" err="1"/>
              <a:t>github</a:t>
            </a:r>
            <a:r>
              <a:rPr lang="en-US" dirty="0"/>
              <a:t> repo).</a:t>
            </a:r>
          </a:p>
          <a:p>
            <a:r>
              <a:rPr lang="en-US" dirty="0"/>
              <a:t>We are just checking for completion and that </a:t>
            </a:r>
            <a:r>
              <a:rPr lang="en-US"/>
              <a:t>your code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Shaping and transposition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Math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Indexing and slicing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NumPy is all about arrays!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35067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Row-major by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3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D98-DD27-4ACB-A354-CE3E9AC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A501-3E9A-4215-B15A-E787209F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(10).reshape(5,2)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a.transpose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((1,0))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np.transpose</a:t>
            </a:r>
            <a:r>
              <a:rPr lang="en-US" dirty="0"/>
              <a:t> permutes axes.</a:t>
            </a:r>
          </a:p>
          <a:p>
            <a:pPr marL="0" indent="0">
              <a:buNone/>
            </a:pPr>
            <a:r>
              <a:rPr lang="en-US" dirty="0" err="1"/>
              <a:t>a.T</a:t>
            </a:r>
            <a:r>
              <a:rPr lang="en-US" dirty="0"/>
              <a:t> transposes the first two axes.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EDE9-F5EC-47DA-B6AE-94270770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8196" name="Picture 4" descr="https://i.gyazo.com/3c8048a319756e9d63a33dfc2a734f9b.png">
            <a:extLst>
              <a:ext uri="{FF2B5EF4-FFF2-40B4-BE49-F238E27FC236}">
                <a16:creationId xmlns:a16="http://schemas.microsoft.com/office/drawing/2014/main" id="{9A891E8F-E138-44A8-8ABA-46E70381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16" y="2347396"/>
            <a:ext cx="3620915" cy="321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558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1998</TotalTime>
  <Words>663</Words>
  <Application>Microsoft Office PowerPoint</Application>
  <PresentationFormat>Widescreen</PresentationFormat>
  <Paragraphs>106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Schoolbook</vt:lpstr>
      <vt:lpstr>Courier New</vt:lpstr>
      <vt:lpstr>Helvetica</vt:lpstr>
      <vt:lpstr>Slack-Lato</vt:lpstr>
      <vt:lpstr>Wingdings 2</vt:lpstr>
      <vt:lpstr>View</vt:lpstr>
      <vt:lpstr>Week 04</vt:lpstr>
      <vt:lpstr>Warm-up (10 minutes)</vt:lpstr>
      <vt:lpstr>Today's Activities</vt:lpstr>
      <vt:lpstr>Submitting In-Class Assignments</vt:lpstr>
      <vt:lpstr>Homework Answers (30 mins)</vt:lpstr>
      <vt:lpstr>NumPy Overview</vt:lpstr>
      <vt:lpstr>Shaping</vt:lpstr>
      <vt:lpstr>Transposition</vt:lpstr>
      <vt:lpstr>Math, universal functions</vt:lpstr>
      <vt:lpstr>Indexing</vt:lpstr>
      <vt:lpstr>Python Slicing</vt:lpstr>
      <vt:lpstr>Numpy Exercise (5 min)</vt:lpstr>
      <vt:lpstr>Break (15 Minutes)</vt:lpstr>
      <vt:lpstr>Pandas</vt:lpstr>
      <vt:lpstr>Pandas exercise (10 minutes)</vt:lpstr>
      <vt:lpstr>Survival Guide</vt:lpstr>
      <vt:lpstr>Week 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Alexis McKenzie</cp:lastModifiedBy>
  <cp:revision>304</cp:revision>
  <dcterms:created xsi:type="dcterms:W3CDTF">2020-08-22T14:57:00Z</dcterms:created>
  <dcterms:modified xsi:type="dcterms:W3CDTF">2021-03-24T02:13:11Z</dcterms:modified>
</cp:coreProperties>
</file>