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60" r:id="rId7"/>
  </p:sldIdLst>
  <p:sldSz cx="12192000" cy="6858000"/>
  <p:notesSz cx="7103745" cy="10234295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3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.png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tags" Target="../tags/tag35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34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5030" y="2295525"/>
            <a:ext cx="2093595" cy="13646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Environment</a:t>
            </a:r>
            <a:endParaRPr lang="en-US" altLang="zh-CN"/>
          </a:p>
          <a:p>
            <a:pPr algn="ctr"/>
            <a:r>
              <a:rPr lang="en-US" altLang="zh-CN"/>
              <a:t>Tradecraft Engine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3270885" y="2655570"/>
            <a:ext cx="3322320" cy="1930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24980" y="2520950"/>
            <a:ext cx="1790700" cy="837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885565" y="2255520"/>
            <a:ext cx="209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 Response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1"/>
            </p:custDataLst>
          </p:nvPr>
        </p:nvSpPr>
        <p:spPr>
          <a:xfrm rot="11460000">
            <a:off x="3361055" y="3933825"/>
            <a:ext cx="5344160" cy="1930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975735" y="4695825"/>
            <a:ext cx="209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Phase Action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847455" y="1499235"/>
            <a:ext cx="3394075" cy="506222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45245" y="1419860"/>
            <a:ext cx="3143250" cy="399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Agent Pool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9621520" y="2512695"/>
            <a:ext cx="1790700" cy="593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Proposer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9621520" y="3788410"/>
            <a:ext cx="1790700" cy="593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decision maker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9621520" y="5064125"/>
            <a:ext cx="1790700" cy="593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crafter</a:t>
            </a:r>
            <a:endParaRPr lang="en-US" altLang="zh-CN"/>
          </a:p>
        </p:txBody>
      </p:sp>
      <p:cxnSp>
        <p:nvCxnSpPr>
          <p:cNvPr id="16" name="曲线连接符 15"/>
          <p:cNvCxnSpPr>
            <a:stCxn id="6" idx="3"/>
            <a:endCxn id="13" idx="1"/>
          </p:cNvCxnSpPr>
          <p:nvPr/>
        </p:nvCxnSpPr>
        <p:spPr>
          <a:xfrm flipV="1">
            <a:off x="8615680" y="2809240"/>
            <a:ext cx="1005840" cy="1308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3"/>
            <a:endCxn id="14" idx="1"/>
          </p:cNvCxnSpPr>
          <p:nvPr>
            <p:custDataLst>
              <p:tags r:id="rId6"/>
            </p:custDataLst>
          </p:nvPr>
        </p:nvCxnSpPr>
        <p:spPr>
          <a:xfrm>
            <a:off x="8615680" y="2940050"/>
            <a:ext cx="1005840" cy="11449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6" idx="3"/>
            <a:endCxn id="15" idx="1"/>
          </p:cNvCxnSpPr>
          <p:nvPr>
            <p:custDataLst>
              <p:tags r:id="rId7"/>
            </p:custDataLst>
          </p:nvPr>
        </p:nvCxnSpPr>
        <p:spPr>
          <a:xfrm>
            <a:off x="8615680" y="2940050"/>
            <a:ext cx="1005840" cy="24206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" idx="2"/>
            <a:endCxn id="3" idx="2"/>
          </p:cNvCxnSpPr>
          <p:nvPr/>
        </p:nvCxnSpPr>
        <p:spPr>
          <a:xfrm rot="5400000" flipH="1">
            <a:off x="4782820" y="798830"/>
            <a:ext cx="2901315" cy="8622665"/>
          </a:xfrm>
          <a:prstGeom prst="bentConnector3">
            <a:avLst>
              <a:gd name="adj1" fmla="val -82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64000" y="6252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Tool Action * N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3885565" y="6906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Tool Response * N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86255" y="-314960"/>
            <a:ext cx="74199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75030" y="2295525"/>
            <a:ext cx="2093595" cy="13646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Environment</a:t>
            </a:r>
            <a:endParaRPr lang="en-US" altLang="zh-CN"/>
          </a:p>
          <a:p>
            <a:pPr algn="ctr"/>
            <a:r>
              <a:rPr lang="en-US" altLang="zh-CN"/>
              <a:t>Tradecraft Engine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3270885" y="2655570"/>
            <a:ext cx="3322320" cy="1930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24980" y="2520950"/>
            <a:ext cx="1790700" cy="83756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885565" y="2255520"/>
            <a:ext cx="209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 Response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1"/>
            </p:custDataLst>
          </p:nvPr>
        </p:nvSpPr>
        <p:spPr>
          <a:xfrm rot="11460000">
            <a:off x="3361055" y="3933825"/>
            <a:ext cx="5344160" cy="1930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975735" y="4695825"/>
            <a:ext cx="2092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Phase Action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8847455" y="1499235"/>
            <a:ext cx="3394075" cy="5062220"/>
          </a:xfrm>
          <a:prstGeom prst="round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45245" y="1419860"/>
            <a:ext cx="3143250" cy="3994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Agent Pool</a:t>
            </a:r>
            <a:endParaRPr lang="en-US" altLang="zh-CN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9653905" y="2512695"/>
            <a:ext cx="1790700" cy="593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Proposer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9621520" y="3788410"/>
            <a:ext cx="1790700" cy="593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decision maker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9621520" y="5064125"/>
            <a:ext cx="1790700" cy="593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crafter</a:t>
            </a:r>
            <a:endParaRPr lang="en-US" altLang="zh-CN"/>
          </a:p>
        </p:txBody>
      </p:sp>
      <p:cxnSp>
        <p:nvCxnSpPr>
          <p:cNvPr id="16" name="曲线连接符 15"/>
          <p:cNvCxnSpPr>
            <a:stCxn id="6" idx="3"/>
            <a:endCxn id="13" idx="1"/>
          </p:cNvCxnSpPr>
          <p:nvPr/>
        </p:nvCxnSpPr>
        <p:spPr>
          <a:xfrm flipV="1">
            <a:off x="8615680" y="2809240"/>
            <a:ext cx="1038225" cy="130810"/>
          </a:xfrm>
          <a:prstGeom prst="curvedConnector3">
            <a:avLst>
              <a:gd name="adj1" fmla="val 50031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6" idx="3"/>
            <a:endCxn id="14" idx="1"/>
          </p:cNvCxnSpPr>
          <p:nvPr>
            <p:custDataLst>
              <p:tags r:id="rId6"/>
            </p:custDataLst>
          </p:nvPr>
        </p:nvCxnSpPr>
        <p:spPr>
          <a:xfrm>
            <a:off x="8615680" y="2940050"/>
            <a:ext cx="1005840" cy="114490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6" idx="3"/>
            <a:endCxn id="15" idx="1"/>
          </p:cNvCxnSpPr>
          <p:nvPr>
            <p:custDataLst>
              <p:tags r:id="rId7"/>
            </p:custDataLst>
          </p:nvPr>
        </p:nvCxnSpPr>
        <p:spPr>
          <a:xfrm>
            <a:off x="8615680" y="2940050"/>
            <a:ext cx="1005840" cy="242062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11" idx="2"/>
            <a:endCxn id="3" idx="2"/>
          </p:cNvCxnSpPr>
          <p:nvPr/>
        </p:nvCxnSpPr>
        <p:spPr>
          <a:xfrm rot="5400000" flipH="1">
            <a:off x="4782820" y="798830"/>
            <a:ext cx="2901315" cy="8622665"/>
          </a:xfrm>
          <a:prstGeom prst="bentConnector3">
            <a:avLst>
              <a:gd name="adj1" fmla="val -820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064000" y="6252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Tool Action * N</a:t>
            </a:r>
            <a:endParaRPr lang="en-US" altLang="zh-CN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3885565" y="6906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Tool Response * N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786255" y="-314960"/>
            <a:ext cx="741997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/>
          <p:cNvSpPr/>
          <p:nvPr>
            <p:custDataLst>
              <p:tags r:id="rId1"/>
            </p:custDataLst>
          </p:nvPr>
        </p:nvSpPr>
        <p:spPr>
          <a:xfrm>
            <a:off x="6835775" y="4716780"/>
            <a:ext cx="506095" cy="4806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2"/>
            </p:custDataLst>
          </p:nvPr>
        </p:nvSpPr>
        <p:spPr>
          <a:xfrm>
            <a:off x="5551170" y="4737100"/>
            <a:ext cx="1790700" cy="593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crafter</a:t>
            </a:r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6835775" y="2327910"/>
            <a:ext cx="506095" cy="4806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3"/>
            </p:custDataLst>
          </p:nvPr>
        </p:nvSpPr>
        <p:spPr>
          <a:xfrm>
            <a:off x="5551170" y="2252345"/>
            <a:ext cx="1790700" cy="593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Proposer</a:t>
            </a:r>
            <a:endParaRPr lang="en-US" altLang="zh-CN"/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6835775" y="3540760"/>
            <a:ext cx="506095" cy="48069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551170" y="3494405"/>
            <a:ext cx="1790700" cy="593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decision maker</a:t>
            </a:r>
            <a:endParaRPr lang="en-US" altLang="zh-CN" b="1"/>
          </a:p>
        </p:txBody>
      </p:sp>
      <p:sp>
        <p:nvSpPr>
          <p:cNvPr id="3" name="圆角矩形 2"/>
          <p:cNvSpPr/>
          <p:nvPr/>
        </p:nvSpPr>
        <p:spPr>
          <a:xfrm>
            <a:off x="1447165" y="763905"/>
            <a:ext cx="8608060" cy="4686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Environment: Tradecraft Engine</a:t>
            </a:r>
            <a:endParaRPr lang="en-US" altLang="zh-CN"/>
          </a:p>
        </p:txBody>
      </p:sp>
      <p:cxnSp>
        <p:nvCxnSpPr>
          <p:cNvPr id="2" name="直接箭头连接符 1"/>
          <p:cNvCxnSpPr/>
          <p:nvPr/>
        </p:nvCxnSpPr>
        <p:spPr>
          <a:xfrm>
            <a:off x="2395855" y="1340485"/>
            <a:ext cx="0" cy="13182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526030" y="1497965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Game Phase: pahse info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>
            <a:off x="1394460" y="2703195"/>
            <a:ext cx="1290320" cy="1318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Router</a:t>
            </a:r>
            <a:endParaRPr lang="en-US" altLang="zh-CN"/>
          </a:p>
        </p:txBody>
      </p:sp>
      <p:cxnSp>
        <p:nvCxnSpPr>
          <p:cNvPr id="30" name="肘形连接符 29"/>
          <p:cNvCxnSpPr>
            <a:stCxn id="23" idx="3"/>
            <a:endCxn id="25" idx="1"/>
          </p:cNvCxnSpPr>
          <p:nvPr/>
        </p:nvCxnSpPr>
        <p:spPr>
          <a:xfrm flipV="1">
            <a:off x="2684780" y="2548890"/>
            <a:ext cx="2866390" cy="813435"/>
          </a:xfrm>
          <a:prstGeom prst="bentConnector3">
            <a:avLst>
              <a:gd name="adj1" fmla="val 50000"/>
            </a:avLst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3" idx="3"/>
            <a:endCxn id="27" idx="1"/>
          </p:cNvCxnSpPr>
          <p:nvPr>
            <p:custDataLst>
              <p:tags r:id="rId7"/>
            </p:custDataLst>
          </p:nvPr>
        </p:nvCxnSpPr>
        <p:spPr>
          <a:xfrm>
            <a:off x="2684780" y="3362325"/>
            <a:ext cx="2866390" cy="428625"/>
          </a:xfrm>
          <a:prstGeom prst="bentConnector3">
            <a:avLst>
              <a:gd name="adj1" fmla="val 50000"/>
            </a:avLst>
          </a:prstGeom>
          <a:ln w="28575" cmpd="thickThin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3" idx="3"/>
            <a:endCxn id="26" idx="1"/>
          </p:cNvCxnSpPr>
          <p:nvPr>
            <p:custDataLst>
              <p:tags r:id="rId8"/>
            </p:custDataLst>
          </p:nvPr>
        </p:nvCxnSpPr>
        <p:spPr>
          <a:xfrm>
            <a:off x="2684780" y="3362325"/>
            <a:ext cx="2866390" cy="1671320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729990" y="4626610"/>
            <a:ext cx="292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craft phase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761105" y="3392805"/>
            <a:ext cx="179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decision phase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3729990" y="2159635"/>
            <a:ext cx="2473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proposal phase</a:t>
            </a:r>
            <a:endParaRPr lang="en-US" altLang="zh-CN"/>
          </a:p>
        </p:txBody>
      </p:sp>
      <p:cxnSp>
        <p:nvCxnSpPr>
          <p:cNvPr id="36" name="肘形连接符 35"/>
          <p:cNvCxnSpPr/>
          <p:nvPr/>
        </p:nvCxnSpPr>
        <p:spPr>
          <a:xfrm rot="5400000" flipH="1" flipV="1">
            <a:off x="6755765" y="2259330"/>
            <a:ext cx="276860" cy="895350"/>
          </a:xfrm>
          <a:prstGeom prst="bentConnector4">
            <a:avLst>
              <a:gd name="adj1" fmla="val -165825"/>
              <a:gd name="adj2" fmla="val 257163"/>
            </a:avLst>
          </a:prstGeom>
          <a:ln w="28575" cmpd="sng">
            <a:solidFill>
              <a:schemeClr val="accent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06235" y="2884170"/>
            <a:ext cx="1644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proposer tool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9"/>
            </p:custDataLst>
          </p:nvPr>
        </p:nvSpPr>
        <p:spPr>
          <a:xfrm>
            <a:off x="6446520" y="4117340"/>
            <a:ext cx="2239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decision maker tool</a:t>
            </a:r>
            <a:endParaRPr lang="en-US" altLang="zh-CN"/>
          </a:p>
        </p:txBody>
      </p:sp>
      <p:cxnSp>
        <p:nvCxnSpPr>
          <p:cNvPr id="41" name="肘形连接符 40"/>
          <p:cNvCxnSpPr>
            <a:stCxn id="27" idx="2"/>
            <a:endCxn id="40" idx="3"/>
          </p:cNvCxnSpPr>
          <p:nvPr>
            <p:custDataLst>
              <p:tags r:id="rId10"/>
            </p:custDataLst>
          </p:nvPr>
        </p:nvCxnSpPr>
        <p:spPr>
          <a:xfrm rot="5400000" flipH="1" flipV="1">
            <a:off x="6741160" y="3486785"/>
            <a:ext cx="306070" cy="895350"/>
          </a:xfrm>
          <a:prstGeom prst="bentConnector4">
            <a:avLst>
              <a:gd name="adj1" fmla="val -143568"/>
              <a:gd name="adj2" fmla="val 257234"/>
            </a:avLst>
          </a:prstGeom>
          <a:ln w="28575" cmpd="sng">
            <a:solidFill>
              <a:schemeClr val="accent1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26" idx="2"/>
            <a:endCxn id="26" idx="3"/>
          </p:cNvCxnSpPr>
          <p:nvPr>
            <p:custDataLst>
              <p:tags r:id="rId11"/>
            </p:custDataLst>
          </p:nvPr>
        </p:nvCxnSpPr>
        <p:spPr>
          <a:xfrm rot="5400000" flipH="1" flipV="1">
            <a:off x="6746240" y="4733925"/>
            <a:ext cx="296545" cy="895350"/>
          </a:xfrm>
          <a:prstGeom prst="bentConnector4">
            <a:avLst>
              <a:gd name="adj1" fmla="val -240364"/>
              <a:gd name="adj2" fmla="val 190460"/>
            </a:avLst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12"/>
            </p:custDataLst>
          </p:nvPr>
        </p:nvSpPr>
        <p:spPr>
          <a:xfrm>
            <a:off x="6706235" y="5631815"/>
            <a:ext cx="1346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crafter tool</a:t>
            </a:r>
            <a:endParaRPr lang="en-US" altLang="zh-CN"/>
          </a:p>
        </p:txBody>
      </p:sp>
      <p:cxnSp>
        <p:nvCxnSpPr>
          <p:cNvPr id="45" name="肘形连接符 44"/>
          <p:cNvCxnSpPr>
            <a:endCxn id="3" idx="3"/>
          </p:cNvCxnSpPr>
          <p:nvPr/>
        </p:nvCxnSpPr>
        <p:spPr>
          <a:xfrm flipV="1">
            <a:off x="7345680" y="998220"/>
            <a:ext cx="2709545" cy="1368425"/>
          </a:xfrm>
          <a:prstGeom prst="bentConnector3">
            <a:avLst>
              <a:gd name="adj1" fmla="val 108788"/>
            </a:avLst>
          </a:prstGeom>
          <a:ln w="28575" cmpd="sng">
            <a:solidFill>
              <a:srgbClr val="CC000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42" idx="3"/>
            <a:endCxn id="3" idx="3"/>
          </p:cNvCxnSpPr>
          <p:nvPr>
            <p:custDataLst>
              <p:tags r:id="rId13"/>
            </p:custDataLst>
          </p:nvPr>
        </p:nvCxnSpPr>
        <p:spPr>
          <a:xfrm flipV="1">
            <a:off x="7341870" y="998220"/>
            <a:ext cx="2713355" cy="3959225"/>
          </a:xfrm>
          <a:prstGeom prst="bentConnector3">
            <a:avLst>
              <a:gd name="adj1" fmla="val 108776"/>
            </a:avLst>
          </a:prstGeom>
          <a:ln>
            <a:solidFill>
              <a:srgbClr val="CC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3" idx="3"/>
          </p:cNvCxnSpPr>
          <p:nvPr>
            <p:custDataLst>
              <p:tags r:id="rId14"/>
            </p:custDataLst>
          </p:nvPr>
        </p:nvCxnSpPr>
        <p:spPr>
          <a:xfrm flipV="1">
            <a:off x="7365365" y="998220"/>
            <a:ext cx="2689860" cy="2576195"/>
          </a:xfrm>
          <a:prstGeom prst="bentConnector3">
            <a:avLst>
              <a:gd name="adj1" fmla="val 108853"/>
            </a:avLst>
          </a:prstGeom>
          <a:ln w="28575" cmpd="sng">
            <a:solidFill>
              <a:srgbClr val="CC0000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矩形 47"/>
          <p:cNvSpPr/>
          <p:nvPr>
            <p:custDataLst>
              <p:tags r:id="rId15"/>
            </p:custDataLst>
          </p:nvPr>
        </p:nvSpPr>
        <p:spPr>
          <a:xfrm>
            <a:off x="1394460" y="4117340"/>
            <a:ext cx="1290320" cy="11823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History</a:t>
            </a:r>
            <a:endParaRPr lang="en-US" altLang="zh-CN"/>
          </a:p>
        </p:txBody>
      </p:sp>
      <p:cxnSp>
        <p:nvCxnSpPr>
          <p:cNvPr id="49" name="肘形连接符 48"/>
          <p:cNvCxnSpPr>
            <a:stCxn id="48" idx="3"/>
          </p:cNvCxnSpPr>
          <p:nvPr/>
        </p:nvCxnSpPr>
        <p:spPr>
          <a:xfrm flipV="1">
            <a:off x="2684780" y="3360420"/>
            <a:ext cx="854710" cy="134810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2320925" y="-1042035"/>
            <a:ext cx="7750175" cy="4549775"/>
            <a:chOff x="3892" y="2154"/>
            <a:chExt cx="12205" cy="7165"/>
          </a:xfrm>
        </p:grpSpPr>
        <p:pic>
          <p:nvPicPr>
            <p:cNvPr id="35" name="图片 34" descr="models_turns"/>
            <p:cNvPicPr>
              <a:picLocks noChangeAspect="1"/>
            </p:cNvPicPr>
            <p:nvPr/>
          </p:nvPicPr>
          <p:blipFill>
            <a:blip r:embed="rId1"/>
            <a:srcRect t="4917"/>
            <a:stretch>
              <a:fillRect/>
            </a:stretch>
          </p:blipFill>
          <p:spPr>
            <a:xfrm>
              <a:off x="11777" y="2154"/>
              <a:ext cx="4320" cy="6846"/>
            </a:xfrm>
            <a:prstGeom prst="rect">
              <a:avLst/>
            </a:prstGeom>
          </p:spPr>
        </p:pic>
        <p:sp>
          <p:nvSpPr>
            <p:cNvPr id="52" name="文本框 51"/>
            <p:cNvSpPr txBox="1"/>
            <p:nvPr>
              <p:custDataLst>
                <p:tags r:id="rId2"/>
              </p:custDataLst>
            </p:nvPr>
          </p:nvSpPr>
          <p:spPr>
            <a:xfrm>
              <a:off x="12518" y="8739"/>
              <a:ext cx="34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Average Game </a:t>
              </a:r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Turn</a:t>
              </a:r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s</a:t>
              </a:r>
              <a:endParaRPr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pic>
          <p:nvPicPr>
            <p:cNvPr id="18" name="图片 17" descr="models_invalid_behavior"/>
            <p:cNvPicPr>
              <a:picLocks noChangeAspect="1"/>
            </p:cNvPicPr>
            <p:nvPr/>
          </p:nvPicPr>
          <p:blipFill>
            <a:blip r:embed="rId3"/>
            <a:srcRect l="5787" t="4917"/>
            <a:stretch>
              <a:fillRect/>
            </a:stretch>
          </p:blipFill>
          <p:spPr>
            <a:xfrm>
              <a:off x="3892" y="2154"/>
              <a:ext cx="4070" cy="6846"/>
            </a:xfrm>
            <a:prstGeom prst="rect">
              <a:avLst/>
            </a:prstGeom>
          </p:spPr>
        </p:pic>
        <p:pic>
          <p:nvPicPr>
            <p:cNvPr id="28" name="图片 27" descr="models_reject_proposal"/>
            <p:cNvPicPr>
              <a:picLocks noChangeAspect="1"/>
            </p:cNvPicPr>
            <p:nvPr/>
          </p:nvPicPr>
          <p:blipFill>
            <a:blip r:embed="rId4"/>
            <a:srcRect t="4917"/>
            <a:stretch>
              <a:fillRect/>
            </a:stretch>
          </p:blipFill>
          <p:spPr>
            <a:xfrm>
              <a:off x="7712" y="2154"/>
              <a:ext cx="4320" cy="6846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4542" y="8739"/>
              <a:ext cx="34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Invalid Behaviors</a:t>
              </a:r>
              <a:endParaRPr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5"/>
              </p:custDataLst>
            </p:nvPr>
          </p:nvSpPr>
          <p:spPr>
            <a:xfrm>
              <a:off x="8612" y="8739"/>
              <a:ext cx="34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Proposal </a:t>
              </a:r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Rejection</a:t>
              </a:r>
              <a:endParaRPr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619625" y="3429000"/>
            <a:ext cx="7769225" cy="4641850"/>
            <a:chOff x="7275" y="5400"/>
            <a:chExt cx="12235" cy="7310"/>
          </a:xfrm>
        </p:grpSpPr>
        <p:pic>
          <p:nvPicPr>
            <p:cNvPr id="62" name="图片 61" descr="characters_invalid_behavior"/>
            <p:cNvPicPr>
              <a:picLocks noChangeAspect="1"/>
            </p:cNvPicPr>
            <p:nvPr/>
          </p:nvPicPr>
          <p:blipFill>
            <a:blip r:embed="rId6"/>
            <a:srcRect l="5787" t="2708"/>
            <a:stretch>
              <a:fillRect/>
            </a:stretch>
          </p:blipFill>
          <p:spPr>
            <a:xfrm>
              <a:off x="7275" y="5400"/>
              <a:ext cx="4070" cy="7005"/>
            </a:xfrm>
            <a:prstGeom prst="rect">
              <a:avLst/>
            </a:prstGeom>
          </p:spPr>
        </p:pic>
        <p:pic>
          <p:nvPicPr>
            <p:cNvPr id="65" name="图片 64" descr="characters_reject_proposal"/>
            <p:cNvPicPr>
              <a:picLocks noChangeAspect="1"/>
            </p:cNvPicPr>
            <p:nvPr/>
          </p:nvPicPr>
          <p:blipFill>
            <a:blip r:embed="rId7"/>
            <a:srcRect t="2708"/>
            <a:stretch>
              <a:fillRect/>
            </a:stretch>
          </p:blipFill>
          <p:spPr>
            <a:xfrm>
              <a:off x="11023" y="5400"/>
              <a:ext cx="4320" cy="7005"/>
            </a:xfrm>
            <a:prstGeom prst="rect">
              <a:avLst/>
            </a:prstGeom>
          </p:spPr>
        </p:pic>
        <p:pic>
          <p:nvPicPr>
            <p:cNvPr id="66" name="图片 65" descr="characters_turns"/>
            <p:cNvPicPr>
              <a:picLocks noChangeAspect="1"/>
            </p:cNvPicPr>
            <p:nvPr/>
          </p:nvPicPr>
          <p:blipFill>
            <a:blip r:embed="rId8"/>
            <a:srcRect t="2708"/>
            <a:stretch>
              <a:fillRect/>
            </a:stretch>
          </p:blipFill>
          <p:spPr>
            <a:xfrm>
              <a:off x="15190" y="5400"/>
              <a:ext cx="4320" cy="7005"/>
            </a:xfrm>
            <a:prstGeom prst="rect">
              <a:avLst/>
            </a:prstGeom>
          </p:spPr>
        </p:pic>
        <p:sp>
          <p:nvSpPr>
            <p:cNvPr id="67" name="文本框 66"/>
            <p:cNvSpPr txBox="1"/>
            <p:nvPr>
              <p:custDataLst>
                <p:tags r:id="rId9"/>
              </p:custDataLst>
            </p:nvPr>
          </p:nvSpPr>
          <p:spPr>
            <a:xfrm>
              <a:off x="15901" y="12130"/>
              <a:ext cx="34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Average Game </a:t>
              </a:r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Turn</a:t>
              </a:r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s</a:t>
              </a:r>
              <a:endParaRPr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68" name="文本框 67"/>
            <p:cNvSpPr txBox="1"/>
            <p:nvPr>
              <p:custDataLst>
                <p:tags r:id="rId10"/>
              </p:custDataLst>
            </p:nvPr>
          </p:nvSpPr>
          <p:spPr>
            <a:xfrm>
              <a:off x="7890" y="12130"/>
              <a:ext cx="34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Invalid Behaviors</a:t>
              </a:r>
              <a:endParaRPr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69" name="文本框 68"/>
            <p:cNvSpPr txBox="1"/>
            <p:nvPr>
              <p:custDataLst>
                <p:tags r:id="rId11"/>
              </p:custDataLst>
            </p:nvPr>
          </p:nvSpPr>
          <p:spPr>
            <a:xfrm>
              <a:off x="11795" y="12130"/>
              <a:ext cx="342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Proposal </a:t>
              </a:r>
              <a:r>
                <a:rPr lang="en-US" altLang="zh-CN">
                  <a:latin typeface="Times New Roman Regular" panose="02020503050405090304" charset="0"/>
                  <a:cs typeface="Times New Roman Regular" panose="02020503050405090304" charset="0"/>
                </a:rPr>
                <a:t>Rejection</a:t>
              </a:r>
              <a:endParaRPr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commondata" val="eyJoZGlkIjoiMThmYTg5YzMyOTNkMmVhODYyOTExNWNjOWQ1NGI5ODg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WPS 演示</Application>
  <PresentationFormat>宽屏</PresentationFormat>
  <Paragraphs>80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Songti SC Regular</vt:lpstr>
      <vt:lpstr>Times New Roman Regular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C.S.Y</cp:lastModifiedBy>
  <cp:revision>9</cp:revision>
  <dcterms:created xsi:type="dcterms:W3CDTF">2025-05-15T15:33:06Z</dcterms:created>
  <dcterms:modified xsi:type="dcterms:W3CDTF">2025-05-15T15:33:06Z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60697EEBBA5411B54BB624689081B0A8_41</vt:lpwstr>
  </property>
</Properties>
</file>