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1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 for Video Game Sales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5</a:t>
            </a:r>
          </a:p>
        </p:txBody>
      </p:sp>
      <p:pic>
        <p:nvPicPr>
          <p:cNvPr id="3" name="Picture 2" descr="img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80794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6</a:t>
            </a:r>
          </a:p>
        </p:txBody>
      </p:sp>
      <p:pic>
        <p:nvPicPr>
          <p:cNvPr id="3" name="Picture 2" descr="img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18940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3ABC-3FB9-0BFC-C304-4673C13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Analysis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DD5B3-ED45-3AD0-142A-22BB488C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8234"/>
            <a:ext cx="8531258" cy="48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1C48-E3F4-65CD-E974-C68BD3EA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Analysis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2DD8F-0775-0908-689F-8DF342AE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1306201"/>
            <a:ext cx="8455843" cy="48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3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| MAE | R² Score</a:t>
            </a:r>
          </a:p>
          <a:p>
            <a:r>
              <a:t>------|-----|---------</a:t>
            </a:r>
          </a:p>
          <a:p>
            <a:r>
              <a:t>Linear Regression | 0.78M | -0.09</a:t>
            </a:r>
          </a:p>
          <a:p>
            <a:r>
              <a:t>Decision Tree | 0.48M | 0.09</a:t>
            </a:r>
          </a:p>
          <a:p>
            <a:r>
              <a:t>Random Forest | 0.46M | 0.14</a:t>
            </a:r>
          </a:p>
          <a:p>
            <a:r>
              <a:t>XGBoost | 0.40M | 0.25</a:t>
            </a:r>
          </a:p>
          <a:p>
            <a:r>
              <a:t>LightGBM (Best) | 0.42M | 0.35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&amp;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Features:</a:t>
            </a:r>
          </a:p>
          <a:p>
            <a:r>
              <a:t>  • User Rating</a:t>
            </a:r>
          </a:p>
          <a:p>
            <a:r>
              <a:t>  • Year of Release</a:t>
            </a:r>
          </a:p>
          <a:p>
            <a:r>
              <a:t>  • Critic Rating</a:t>
            </a:r>
          </a:p>
          <a:p>
            <a:r>
              <a:t>  • ESRB Rating</a:t>
            </a:r>
          </a:p>
          <a:p>
            <a:r>
              <a:t>  • Publisher (e.g., Nintendo)</a:t>
            </a:r>
          </a:p>
          <a:p>
            <a:r>
              <a:t>  • Platform (e.g., PC)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future game sales</a:t>
            </a:r>
          </a:p>
          <a:p>
            <a:r>
              <a:t>- Optimize inventory</a:t>
            </a:r>
          </a:p>
          <a:p>
            <a:r>
              <a:t>- Budgeting &amp; marketing planning</a:t>
            </a:r>
          </a:p>
          <a:p>
            <a:r>
              <a:t>- Strategic portfolio management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Kaggle Dataset: Video Game Sales</a:t>
            </a:r>
          </a:p>
          <a:p>
            <a:r>
              <a:t>- Tools: Pandas, Scikit-learn, XGBoost, LightGBM</a:t>
            </a:r>
          </a:p>
          <a:p>
            <a:r>
              <a:t>- Improvements:</a:t>
            </a:r>
          </a:p>
          <a:p>
            <a:r>
              <a:t>  • Add engagement metrics</a:t>
            </a:r>
          </a:p>
          <a:p>
            <a:r>
              <a:t>  • Deploy via API</a:t>
            </a:r>
          </a:p>
          <a:p>
            <a:r>
              <a:t>  • Regular model updates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global sales for video games</a:t>
            </a:r>
          </a:p>
          <a:p>
            <a:r>
              <a:t>- Regression problem using game attributes</a:t>
            </a:r>
          </a:p>
          <a:p>
            <a:r>
              <a:t>- Aid budgeting, inventory, marketing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Stakeholders &amp; Business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Game Publishers: Revenue forecasting, marketing</a:t>
            </a:r>
          </a:p>
          <a:p>
            <a:r>
              <a:t>- Retailers: Inventory optimization</a:t>
            </a:r>
          </a:p>
          <a:p>
            <a:r>
              <a:t>- Marketing Teams: Promotion strategies</a:t>
            </a:r>
          </a:p>
          <a:p>
            <a:r>
              <a:t>- Developers: Realistic sales targets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Predict video game sales</a:t>
            </a:r>
          </a:p>
          <a:p>
            <a:r>
              <a:t>- Approach:</a:t>
            </a:r>
          </a:p>
          <a:p>
            <a:r>
              <a:t>  • Data Cleaning</a:t>
            </a:r>
          </a:p>
          <a:p>
            <a:r>
              <a:t>  • Feature Engineering</a:t>
            </a:r>
          </a:p>
          <a:p>
            <a:r>
              <a:t>  • EDA</a:t>
            </a:r>
          </a:p>
          <a:p>
            <a:r>
              <a:t>  • Modeling &amp; Evaluation</a:t>
            </a:r>
          </a:p>
          <a:p>
            <a:r>
              <a:t>  • Feature Importance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~16,700 games with 12 features</a:t>
            </a:r>
          </a:p>
          <a:p>
            <a:r>
              <a:t>- Removed redundant sales columns</a:t>
            </a:r>
          </a:p>
          <a:p>
            <a:r>
              <a:t>- Handled missing data and engineered features</a:t>
            </a:r>
          </a:p>
          <a:p>
            <a:r>
              <a:t>- Encoded categorical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1</a:t>
            </a:r>
          </a:p>
        </p:txBody>
      </p:sp>
      <p:pic>
        <p:nvPicPr>
          <p:cNvPr id="3" name="Picture 2" descr="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95019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2</a:t>
            </a:r>
          </a:p>
        </p:txBody>
      </p:sp>
      <p:pic>
        <p:nvPicPr>
          <p:cNvPr id="3" name="Picture 2" descr="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25502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3</a:t>
            </a:r>
          </a:p>
        </p:txBody>
      </p:sp>
      <p:pic>
        <p:nvPicPr>
          <p:cNvPr id="3" name="Picture 2" descr="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94388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4</a:t>
            </a:r>
          </a:p>
        </p:txBody>
      </p:sp>
      <p:pic>
        <p:nvPicPr>
          <p:cNvPr id="3" name="Picture 2" descr="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916806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296</Words>
  <Application>Microsoft Office PowerPoint</Application>
  <PresentationFormat>On-screen Show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Machine Learning Model for Video Game Sales Prediction</vt:lpstr>
      <vt:lpstr>Problem Statement</vt:lpstr>
      <vt:lpstr>Stakeholders &amp; Business Use Case</vt:lpstr>
      <vt:lpstr>Objective &amp; Approach</vt:lpstr>
      <vt:lpstr>Data Preparation</vt:lpstr>
      <vt:lpstr>Visual Analysis 1</vt:lpstr>
      <vt:lpstr>Visual Analysis 2</vt:lpstr>
      <vt:lpstr>Visual Analysis 3</vt:lpstr>
      <vt:lpstr>Visual Analysis 4</vt:lpstr>
      <vt:lpstr>Visual Analysis 5</vt:lpstr>
      <vt:lpstr>Visual Analysis 6</vt:lpstr>
      <vt:lpstr>Visual Analysis 7</vt:lpstr>
      <vt:lpstr>Visual Analysis 8</vt:lpstr>
      <vt:lpstr>Model Performance Summary</vt:lpstr>
      <vt:lpstr>Feature Importance &amp; Explainability</vt:lpstr>
      <vt:lpstr>Inference &amp; Applications</vt:lpstr>
      <vt:lpstr>References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Piyush Gulati</cp:lastModifiedBy>
  <cp:revision>2</cp:revision>
  <dcterms:created xsi:type="dcterms:W3CDTF">2013-01-27T09:14:16Z</dcterms:created>
  <dcterms:modified xsi:type="dcterms:W3CDTF">2025-04-21T18:09:56Z</dcterms:modified>
  <cp:category/>
</cp:coreProperties>
</file>