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65" r:id="rId16"/>
    <p:sldId id="271" r:id="rId17"/>
    <p:sldId id="272" r:id="rId18"/>
  </p:sldIdLst>
  <p:sldSz cx="9144000" cy="6858000" type="screen4x3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15C2E-8A09-4F6B-8149-F2152C646ACC}">
  <a:tblStyle styleId="{B2015C2E-8A09-4F6B-8149-F2152C646A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433aa4f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4e433aa4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der-Markets/Video_Games_Sales/tree/ma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 for Video Game Sales Prediction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901400" y="5873700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solidFill>
                  <a:schemeClr val="bg1"/>
                </a:solidFill>
              </a:rPr>
              <a:t>PIYUSH GULATI </a:t>
            </a:r>
          </a:p>
          <a:p>
            <a:pPr marL="342900" lvl="0" indent="-1397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32900" y="667900"/>
            <a:ext cx="43506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Importance &amp; Explainability</a:t>
            </a:r>
            <a:endParaRPr sz="2100" b="1">
              <a:solidFill>
                <a:srgbClr val="FFFFFF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2"/>
          </p:nvPr>
        </p:nvSpPr>
        <p:spPr>
          <a:xfrm>
            <a:off x="4896750" y="1084325"/>
            <a:ext cx="39540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Features:</a:t>
            </a:r>
            <a:endParaRPr sz="3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Year of Release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User Count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Critic Score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Critic Count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User Score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ESRB Rating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Genre(Action)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Platform (PC)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Importance Analysis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F91C8-79B4-B216-12CD-7919AC8E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" y="1751878"/>
            <a:ext cx="8684571" cy="5027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Visual Analysis 1 (Feature Importance)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889AE-0F39-2A32-9BAD-03010FD1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" y="1747823"/>
            <a:ext cx="8408119" cy="50210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Visual Analysis 2 (Feature Importance)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B9E72-DB05-F42C-C2BB-E7937C16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9787"/>
            <a:ext cx="8520600" cy="5088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 Summary</a:t>
            </a:r>
            <a:endParaRPr b="1"/>
          </a:p>
        </p:txBody>
      </p:sp>
      <p:graphicFrame>
        <p:nvGraphicFramePr>
          <p:cNvPr id="149" name="Google Shape;149;p27"/>
          <p:cNvGraphicFramePr/>
          <p:nvPr>
            <p:extLst>
              <p:ext uri="{D42A27DB-BD31-4B8C-83A1-F6EECF244321}">
                <p14:modId xmlns:p14="http://schemas.microsoft.com/office/powerpoint/2010/main" val="2330508176"/>
              </p:ext>
            </p:extLst>
          </p:nvPr>
        </p:nvGraphicFramePr>
        <p:xfrm>
          <a:off x="766425" y="1625900"/>
          <a:ext cx="7611150" cy="3974195"/>
        </p:xfrm>
        <a:graphic>
          <a:graphicData uri="http://schemas.openxmlformats.org/drawingml/2006/table">
            <a:tbl>
              <a:tblPr>
                <a:noFill/>
                <a:tableStyleId>{B2015C2E-8A09-4F6B-8149-F2152C646ACC}</a:tableStyleId>
              </a:tblPr>
              <a:tblGrid>
                <a:gridCol w="253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 MAE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R²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200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0.75M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-0.07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0.47M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 0.08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0.45M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0.14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0.40M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0.30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LightGBM (Best)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0.42M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D0C6F-1456-6BAE-CEA8-B4C2FA30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92" y="1742828"/>
            <a:ext cx="6121724" cy="4912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&amp; Applications</a:t>
            </a:r>
            <a:endParaRPr b="1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 Forecasting: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Accurately predict future video game sales for better planning.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Inventory Optimization: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Minimize overstocking and stockouts based on sales predictions.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Budgeting and Marketing: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Develop targeted budgets and marketing campaigns using sales insights.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Strategic Portfolio Decisions: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Guide game portfolio management and investment based on projected performance.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&amp; Improvements</a:t>
            </a:r>
            <a:endParaRPr b="1"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Dataset: Video Game Sales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 Pandas, Scikit-learn, XGBoost, LightGBM</a:t>
            </a: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Repo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https://github.com/Trader-Markets/Video_Games_Sales/tree/main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Improvements:</a:t>
            </a:r>
          </a:p>
          <a:p>
            <a:pPr marL="742950" lvl="1" indent="-298450">
              <a:spcBef>
                <a:spcPts val="640"/>
              </a:spcBef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Using additional feature engineering techniques to further optimize the dataset for better results</a:t>
            </a:r>
            <a:endParaRPr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engagement metrics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Deploy via API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Regular model updates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310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machine learning model to accurately predict global video game sales.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Address this as a regression problem, utilizing game attributes as key predictive features for global sales.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better budgeting, optimize inventory management, and refine marketing strategies for the gaming industry.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&amp; Business Use Case</a:t>
            </a:r>
            <a:endParaRPr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945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Game Publishers: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Utilize predictions for revenue forecasting, marketing, and setting realistic sales targets.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Retailers: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Optimize inventory management based on anticipated sales figures.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Teams: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Refine promotion strategies by understanding projected game performance.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Gain insights to guide production.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" dirty="0"/>
          </a:p>
          <a:p>
            <a:pPr marL="457200" lvl="0" indent="-3619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Cleaning (Fill missing values, Type conversion,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 Engineering (Imputation, One-hot encoding,    Standardization, Ordinal Encoder)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Exploratory data analysis (Univariate, Bivariate, Multivariate)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Modeling &amp; Evaluation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 Importance Analysis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538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~16,700 games with 12 features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redundant sales columns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missing data and engineered features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 conversion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Imputation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 Encoder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just" rtl="0">
              <a:spcBef>
                <a:spcPts val="0"/>
              </a:spcBef>
              <a:spcAft>
                <a:spcPts val="0"/>
              </a:spcAft>
              <a:buSzPts val="100"/>
              <a:buChar char="●"/>
            </a:pPr>
            <a:endParaRPr sz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1(Univariate)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514E9-D8C0-2028-E8BD-02CB566E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728887"/>
            <a:ext cx="8159095" cy="5141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2(Bivariate)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610CE-F8C4-90EA-02E1-F51D1314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44"/>
            <a:ext cx="9144000" cy="45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3(Multivariate)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210C-A98F-8828-C78B-FB40618D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32" y="1733583"/>
            <a:ext cx="5548312" cy="51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4(Multivariate)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797FA-08EA-6228-5F55-E73DB06A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6" y="1737765"/>
            <a:ext cx="5536714" cy="512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426</Words>
  <Application>Microsoft Office PowerPoint</Application>
  <PresentationFormat>On-screen Show (4:3)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Merriweather</vt:lpstr>
      <vt:lpstr>Arial</vt:lpstr>
      <vt:lpstr>Roboto</vt:lpstr>
      <vt:lpstr>Calibri</vt:lpstr>
      <vt:lpstr>Paradigm</vt:lpstr>
      <vt:lpstr>Machine Learning Model for Video Game Sales Prediction</vt:lpstr>
      <vt:lpstr>Problem Statement</vt:lpstr>
      <vt:lpstr>Stakeholders &amp; Business Use Case</vt:lpstr>
      <vt:lpstr>Approach</vt:lpstr>
      <vt:lpstr>Data Preparation</vt:lpstr>
      <vt:lpstr>Visual 1(Univariate)</vt:lpstr>
      <vt:lpstr>Visual 2(Bivariate)</vt:lpstr>
      <vt:lpstr>Visual 3(Multivariate)</vt:lpstr>
      <vt:lpstr>Visual 4(Multivariate)</vt:lpstr>
      <vt:lpstr>Feature Importance &amp; Explainability</vt:lpstr>
      <vt:lpstr>Feature Importance Analysis</vt:lpstr>
      <vt:lpstr>Visual Analysis 1 (Feature Importance)</vt:lpstr>
      <vt:lpstr>Visual Analysis 2 (Feature Importance)</vt:lpstr>
      <vt:lpstr>Model Performance Summary</vt:lpstr>
      <vt:lpstr>Evaluation</vt:lpstr>
      <vt:lpstr>Inference &amp; Applications</vt:lpstr>
      <vt:lpstr>References &amp;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Piyush Gulati</cp:lastModifiedBy>
  <cp:revision>25</cp:revision>
  <dcterms:modified xsi:type="dcterms:W3CDTF">2025-04-23T17:47:49Z</dcterms:modified>
</cp:coreProperties>
</file>