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 for Video Game Sales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5</a:t>
            </a:r>
          </a:p>
        </p:txBody>
      </p:sp>
      <p:pic>
        <p:nvPicPr>
          <p:cNvPr id="3" name="Picture 2" descr="img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80794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6</a:t>
            </a:r>
          </a:p>
        </p:txBody>
      </p:sp>
      <p:pic>
        <p:nvPicPr>
          <p:cNvPr id="3" name="Picture 2" descr="img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18940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| MAE | R² Score</a:t>
            </a:r>
          </a:p>
          <a:p>
            <a:r>
              <a:t>------|-----|---------</a:t>
            </a:r>
          </a:p>
          <a:p>
            <a:r>
              <a:t>Linear Regression | 0.78M | -0.09</a:t>
            </a:r>
          </a:p>
          <a:p>
            <a:r>
              <a:t>Decision Tree | 0.48M | 0.09</a:t>
            </a:r>
          </a:p>
          <a:p>
            <a:r>
              <a:t>Random Forest | 0.46M | 0.14</a:t>
            </a:r>
          </a:p>
          <a:p>
            <a:r>
              <a:t>XGBoost | 0.40M | 0.25</a:t>
            </a:r>
          </a:p>
          <a:p>
            <a:r>
              <a:t>LightGBM (Best) | 0.42M | 0.35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&amp;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Features:</a:t>
            </a:r>
          </a:p>
          <a:p>
            <a:r>
              <a:t>  • User Rating</a:t>
            </a:r>
          </a:p>
          <a:p>
            <a:r>
              <a:t>  • Year of Release</a:t>
            </a:r>
          </a:p>
          <a:p>
            <a:r>
              <a:t>  • Critic Rating</a:t>
            </a:r>
          </a:p>
          <a:p>
            <a:r>
              <a:t>  • ESRB Rating</a:t>
            </a:r>
          </a:p>
          <a:p>
            <a:r>
              <a:t>  • Publisher (e.g., Nintendo)</a:t>
            </a:r>
          </a:p>
          <a:p>
            <a:r>
              <a:t>  • Platform (e.g., PC)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future game sales</a:t>
            </a:r>
          </a:p>
          <a:p>
            <a:r>
              <a:t>- Optimize inventory</a:t>
            </a:r>
          </a:p>
          <a:p>
            <a:r>
              <a:t>- Budgeting &amp; marketing planning</a:t>
            </a:r>
          </a:p>
          <a:p>
            <a:r>
              <a:t>- Strategic portfolio management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Kaggle Dataset: Video Game Sales</a:t>
            </a:r>
          </a:p>
          <a:p>
            <a:r>
              <a:t>- Tools: Pandas, Scikit-learn, XGBoost, LightGBM</a:t>
            </a:r>
          </a:p>
          <a:p>
            <a:r>
              <a:t>- Improvements:</a:t>
            </a:r>
          </a:p>
          <a:p>
            <a:r>
              <a:t>  • Add engagement metrics</a:t>
            </a:r>
          </a:p>
          <a:p>
            <a:r>
              <a:t>  • Deploy via API</a:t>
            </a:r>
          </a:p>
          <a:p>
            <a:r>
              <a:t>  • Regular model updates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global sales for video games</a:t>
            </a:r>
          </a:p>
          <a:p>
            <a:r>
              <a:t>- Regression problem using game attributes</a:t>
            </a:r>
          </a:p>
          <a:p>
            <a:r>
              <a:t>- Aid budgeting, inventory, marketing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Stakeholders &amp; Business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Game Publishers: Revenue forecasting, marketing</a:t>
            </a:r>
          </a:p>
          <a:p>
            <a:r>
              <a:t>- Retailers: Inventory optimization</a:t>
            </a:r>
          </a:p>
          <a:p>
            <a:r>
              <a:t>- Marketing Teams: Promotion strategies</a:t>
            </a:r>
          </a:p>
          <a:p>
            <a:r>
              <a:t>- Developers: Realistic sales targets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Predict video game sales</a:t>
            </a:r>
          </a:p>
          <a:p>
            <a:r>
              <a:t>- Approach:</a:t>
            </a:r>
          </a:p>
          <a:p>
            <a:r>
              <a:t>  • Data Cleaning</a:t>
            </a:r>
          </a:p>
          <a:p>
            <a:r>
              <a:t>  • Feature Engineering</a:t>
            </a:r>
          </a:p>
          <a:p>
            <a:r>
              <a:t>  • EDA</a:t>
            </a:r>
          </a:p>
          <a:p>
            <a:r>
              <a:t>  • Modeling &amp; Evaluation</a:t>
            </a:r>
          </a:p>
          <a:p>
            <a:r>
              <a:t>  • Feature Importance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~16,700 games with 12 features</a:t>
            </a:r>
          </a:p>
          <a:p>
            <a:r>
              <a:t>- Removed redundant sales columns</a:t>
            </a:r>
          </a:p>
          <a:p>
            <a:r>
              <a:t>- Handled missing data and engineered features</a:t>
            </a:r>
          </a:p>
          <a:p>
            <a:r>
              <a:t>- Encoded categorical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1</a:t>
            </a:r>
          </a:p>
        </p:txBody>
      </p:sp>
      <p:pic>
        <p:nvPicPr>
          <p:cNvPr id="3" name="Picture 2" descr="img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950199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2</a:t>
            </a:r>
          </a:p>
        </p:txBody>
      </p:sp>
      <p:pic>
        <p:nvPicPr>
          <p:cNvPr id="3" name="Picture 2" descr="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25502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3</a:t>
            </a:r>
          </a:p>
        </p:txBody>
      </p:sp>
      <p:pic>
        <p:nvPicPr>
          <p:cNvPr id="3" name="Picture 2" descr="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94388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4</a:t>
            </a:r>
          </a:p>
        </p:txBody>
      </p:sp>
      <p:pic>
        <p:nvPicPr>
          <p:cNvPr id="3" name="Picture 2" descr="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9168063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