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728" autoAdjust="0"/>
  </p:normalViewPr>
  <p:slideViewPr>
    <p:cSldViewPr snapToGrid="0" snapToObjects="1">
      <p:cViewPr varScale="1">
        <p:scale>
          <a:sx n="105" d="100"/>
          <a:sy n="105" d="100"/>
        </p:scale>
        <p:origin x="-100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30E7-0205-0441-BE16-7DB4A09FA855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03081-9315-174C-AA63-70F1A142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3081-9315-174C-AA63-70F1A142F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6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Up </a:t>
            </a:r>
            <a:r>
              <a:rPr lang="mr-IN" dirty="0" smtClean="0"/>
              <a:t>–</a:t>
            </a:r>
            <a:r>
              <a:rPr lang="en-US" dirty="0" smtClean="0"/>
              <a:t> Before Validation</a:t>
            </a:r>
          </a:p>
          <a:p>
            <a:r>
              <a:rPr lang="en-US" dirty="0" smtClean="0"/>
              <a:t>Account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After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3081-9315-174C-AA63-70F1A142F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23589" y="1705212"/>
            <a:ext cx="5648623" cy="1204306"/>
          </a:xfrm>
        </p:spPr>
        <p:txBody>
          <a:bodyPr/>
          <a:lstStyle/>
          <a:p>
            <a:r>
              <a:rPr lang="en-US" sz="7200" cap="none" dirty="0" err="1" smtClean="0"/>
              <a:t>TradeZ</a:t>
            </a:r>
            <a:endParaRPr lang="en-US" sz="7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WANT IT. I GOT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tradez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17524"/>
            <a:ext cx="7520940" cy="297501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an application </a:t>
            </a:r>
            <a:r>
              <a:rPr lang="en-US" dirty="0"/>
              <a:t>for employees to trade non-monetary benefits such as tickets, </a:t>
            </a:r>
            <a:r>
              <a:rPr lang="en-US" dirty="0" smtClean="0"/>
              <a:t>experiences, </a:t>
            </a:r>
            <a:r>
              <a:rPr lang="en-US" dirty="0"/>
              <a:t>and products that they cannot sell due to employer </a:t>
            </a:r>
            <a:r>
              <a:rPr lang="en-US" dirty="0" smtClean="0"/>
              <a:t>restrictions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allows users to </a:t>
            </a:r>
            <a:r>
              <a:rPr lang="en-US" dirty="0"/>
              <a:t>create accounts and be matched based on the product/</a:t>
            </a:r>
            <a:r>
              <a:rPr lang="en-US" dirty="0" smtClean="0"/>
              <a:t>experience </a:t>
            </a:r>
            <a:r>
              <a:rPr lang="en-US" dirty="0"/>
              <a:t>which they are seeking and offering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provide </a:t>
            </a:r>
            <a:r>
              <a:rPr lang="en-US" dirty="0"/>
              <a:t>a messaging service  on which the users can arrange a meet up to trade these </a:t>
            </a:r>
            <a:r>
              <a:rPr lang="en-US" dirty="0" smtClean="0"/>
              <a:t>benefits.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0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4" name="Content Placeholder 3" descr="Overview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1" r="-22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82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 relation</a:t>
            </a:r>
            <a:endParaRPr lang="en-US" dirty="0"/>
          </a:p>
        </p:txBody>
      </p:sp>
      <p:pic>
        <p:nvPicPr>
          <p:cNvPr id="4" name="Content Placeholder 3" descr="Data Base Rel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18" r="-350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666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 descr="Inde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94" r="-16794"/>
          <a:stretch>
            <a:fillRect/>
          </a:stretch>
        </p:blipFill>
        <p:spPr>
          <a:xfrm>
            <a:off x="-241422" y="1088530"/>
            <a:ext cx="9783317" cy="4656705"/>
          </a:xfrm>
        </p:spPr>
      </p:pic>
    </p:spTree>
    <p:extLst>
      <p:ext uri="{BB962C8B-B14F-4D97-AF65-F5344CB8AC3E}">
        <p14:creationId xmlns:p14="http://schemas.microsoft.com/office/powerpoint/2010/main" val="205629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4" name="Content Placeholder 3" descr="Sign U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6" r="-16856"/>
          <a:stretch>
            <a:fillRect/>
          </a:stretch>
        </p:blipFill>
        <p:spPr>
          <a:xfrm>
            <a:off x="123012" y="1112723"/>
            <a:ext cx="9020988" cy="4293848"/>
          </a:xfrm>
        </p:spPr>
      </p:pic>
    </p:spTree>
    <p:extLst>
      <p:ext uri="{BB962C8B-B14F-4D97-AF65-F5344CB8AC3E}">
        <p14:creationId xmlns:p14="http://schemas.microsoft.com/office/powerpoint/2010/main" val="243498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earch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6" r="-16856"/>
          <a:stretch>
            <a:fillRect/>
          </a:stretch>
        </p:blipFill>
        <p:spPr>
          <a:xfrm>
            <a:off x="21368" y="1100628"/>
            <a:ext cx="9122632" cy="4342229"/>
          </a:xfrm>
        </p:spPr>
      </p:pic>
    </p:spTree>
    <p:extLst>
      <p:ext uri="{BB962C8B-B14F-4D97-AF65-F5344CB8AC3E}">
        <p14:creationId xmlns:p14="http://schemas.microsoft.com/office/powerpoint/2010/main" val="134992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pic>
        <p:nvPicPr>
          <p:cNvPr id="7" name="Content Placeholder 6" descr="Messag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6" r="-16856"/>
          <a:stretch>
            <a:fillRect/>
          </a:stretch>
        </p:blipFill>
        <p:spPr>
          <a:xfrm>
            <a:off x="194006" y="1100628"/>
            <a:ext cx="9097221" cy="4330134"/>
          </a:xfrm>
        </p:spPr>
      </p:pic>
    </p:spTree>
    <p:extLst>
      <p:ext uri="{BB962C8B-B14F-4D97-AF65-F5344CB8AC3E}">
        <p14:creationId xmlns:p14="http://schemas.microsoft.com/office/powerpoint/2010/main" val="239860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1">
      <a:dk1>
        <a:srgbClr val="9EC152"/>
      </a:dk1>
      <a:lt1>
        <a:srgbClr val="FFFFFF"/>
      </a:lt1>
      <a:dk2>
        <a:srgbClr val="3D3A48"/>
      </a:dk2>
      <a:lt2>
        <a:srgbClr val="E1DFD1"/>
      </a:lt2>
      <a:accent1>
        <a:srgbClr val="9EC152"/>
      </a:accent1>
      <a:accent2>
        <a:srgbClr val="79CEBD"/>
      </a:accent2>
      <a:accent3>
        <a:srgbClr val="F4B45F"/>
      </a:accent3>
      <a:accent4>
        <a:srgbClr val="E56A42"/>
      </a:accent4>
      <a:accent5>
        <a:srgbClr val="D52F28"/>
      </a:accent5>
      <a:accent6>
        <a:srgbClr val="48B0C3"/>
      </a:accent6>
      <a:hlink>
        <a:srgbClr val="A84914"/>
      </a:hlink>
      <a:folHlink>
        <a:srgbClr val="B256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42</TotalTime>
  <Words>99</Words>
  <Application>Microsoft Macintosh PowerPoint</Application>
  <PresentationFormat>On-screen Show (4:3)</PresentationFormat>
  <Paragraphs>18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TradeZ</vt:lpstr>
      <vt:lpstr>WHAT IS tradez?</vt:lpstr>
      <vt:lpstr>Site map</vt:lpstr>
      <vt:lpstr>Data base relation</vt:lpstr>
      <vt:lpstr>homepage</vt:lpstr>
      <vt:lpstr>Sign up</vt:lpstr>
      <vt:lpstr>results</vt:lpstr>
      <vt:lpstr>messaging</vt:lpstr>
    </vt:vector>
  </TitlesOfParts>
  <Company>UCF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tradez</dc:title>
  <dc:creator>Charlotte Rice</dc:creator>
  <cp:lastModifiedBy>Charlotte Rice</cp:lastModifiedBy>
  <cp:revision>20</cp:revision>
  <dcterms:created xsi:type="dcterms:W3CDTF">2019-06-08T14:37:21Z</dcterms:created>
  <dcterms:modified xsi:type="dcterms:W3CDTF">2019-06-08T15:19:42Z</dcterms:modified>
</cp:coreProperties>
</file>