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0368">
          <p15:clr>
            <a:srgbClr val="A4A3A4"/>
          </p15:clr>
        </p15:guide>
      </p15:sldGuideLst>
    </p:ext>
    <p:ext uri="http://customooxmlschemas.google.com/">
      <go:slidesCustomData xmlns:go="http://customooxmlschemas.google.com/" r:id="rId7" roundtripDataSignature="AMtx7miLUhMouxTTqZUQqgVd/ValdRJJ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1645920" y="1318262"/>
            <a:ext cx="29626559" cy="54864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645920" y="1318262"/>
            <a:ext cx="29626559" cy="54864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5596890" y="3729995"/>
            <a:ext cx="21724623" cy="29626559"/>
          </a:xfrm>
          <a:prstGeom prst="rect">
            <a:avLst/>
          </a:prstGeom>
          <a:noFill/>
          <a:ln>
            <a:noFill/>
          </a:ln>
        </p:spPr>
        <p:txBody>
          <a:bodyPr anchorCtr="0" anchor="t" bIns="209000" lIns="418000" spcFirstLastPara="1" rIns="418000" wrap="square" tIns="209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3525501" y="11658606"/>
            <a:ext cx="28087320" cy="740664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562100" y="4526286"/>
            <a:ext cx="28087320" cy="21671280"/>
          </a:xfrm>
          <a:prstGeom prst="rect">
            <a:avLst/>
          </a:prstGeom>
          <a:noFill/>
          <a:ln>
            <a:noFill/>
          </a:ln>
        </p:spPr>
        <p:txBody>
          <a:bodyPr anchorCtr="0" anchor="t" bIns="209000" lIns="418000" spcFirstLastPara="1" rIns="418000" wrap="square" tIns="209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
          <p:cNvSpPr txBox="1"/>
          <p:nvPr>
            <p:ph type="ctrTitle"/>
          </p:nvPr>
        </p:nvSpPr>
        <p:spPr>
          <a:xfrm>
            <a:off x="2468880" y="10226044"/>
            <a:ext cx="27980641" cy="7056119"/>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subTitle"/>
          </p:nvPr>
        </p:nvSpPr>
        <p:spPr>
          <a:xfrm>
            <a:off x="4937760" y="18653759"/>
            <a:ext cx="23042881" cy="8412480"/>
          </a:xfrm>
          <a:prstGeom prst="rect">
            <a:avLst/>
          </a:prstGeom>
          <a:noFill/>
          <a:ln>
            <a:noFill/>
          </a:ln>
        </p:spPr>
        <p:txBody>
          <a:bodyPr anchorCtr="0" anchor="t" bIns="209000" lIns="418000" spcFirstLastPara="1" rIns="418000" wrap="square" tIns="209000">
            <a:normAutofit/>
          </a:bodyPr>
          <a:lstStyle>
            <a:lvl1pPr lvl="0" algn="ctr">
              <a:spcBef>
                <a:spcPts val="2920"/>
              </a:spcBef>
              <a:spcAft>
                <a:spcPts val="0"/>
              </a:spcAft>
              <a:buClr>
                <a:srgbClr val="888888"/>
              </a:buClr>
              <a:buSzPts val="14600"/>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200"/>
              </a:spcBef>
              <a:spcAft>
                <a:spcPts val="0"/>
              </a:spcAft>
              <a:buClr>
                <a:srgbClr val="888888"/>
              </a:buClr>
              <a:buSzPts val="11000"/>
              <a:buNone/>
              <a:defRPr>
                <a:solidFill>
                  <a:srgbClr val="888888"/>
                </a:solidFill>
              </a:defRPr>
            </a:lvl3pPr>
            <a:lvl4pPr lvl="3" algn="ctr">
              <a:spcBef>
                <a:spcPts val="1820"/>
              </a:spcBef>
              <a:spcAft>
                <a:spcPts val="0"/>
              </a:spcAft>
              <a:buClr>
                <a:srgbClr val="888888"/>
              </a:buClr>
              <a:buSzPts val="9100"/>
              <a:buNone/>
              <a:defRPr>
                <a:solidFill>
                  <a:srgbClr val="888888"/>
                </a:solidFill>
              </a:defRPr>
            </a:lvl4pPr>
            <a:lvl5pPr lvl="4" algn="ctr">
              <a:spcBef>
                <a:spcPts val="1820"/>
              </a:spcBef>
              <a:spcAft>
                <a:spcPts val="0"/>
              </a:spcAft>
              <a:buClr>
                <a:srgbClr val="888888"/>
              </a:buClr>
              <a:buSzPts val="9100"/>
              <a:buNone/>
              <a:defRPr>
                <a:solidFill>
                  <a:srgbClr val="888888"/>
                </a:solidFill>
              </a:defRPr>
            </a:lvl5pPr>
            <a:lvl6pPr lvl="5" algn="ctr">
              <a:spcBef>
                <a:spcPts val="1820"/>
              </a:spcBef>
              <a:spcAft>
                <a:spcPts val="0"/>
              </a:spcAft>
              <a:buClr>
                <a:srgbClr val="888888"/>
              </a:buClr>
              <a:buSzPts val="9100"/>
              <a:buNone/>
              <a:defRPr>
                <a:solidFill>
                  <a:srgbClr val="888888"/>
                </a:solidFill>
              </a:defRPr>
            </a:lvl6pPr>
            <a:lvl7pPr lvl="6" algn="ctr">
              <a:spcBef>
                <a:spcPts val="1820"/>
              </a:spcBef>
              <a:spcAft>
                <a:spcPts val="0"/>
              </a:spcAft>
              <a:buClr>
                <a:srgbClr val="888888"/>
              </a:buClr>
              <a:buSzPts val="9100"/>
              <a:buNone/>
              <a:defRPr>
                <a:solidFill>
                  <a:srgbClr val="888888"/>
                </a:solidFill>
              </a:defRPr>
            </a:lvl7pPr>
            <a:lvl8pPr lvl="7" algn="ctr">
              <a:spcBef>
                <a:spcPts val="1820"/>
              </a:spcBef>
              <a:spcAft>
                <a:spcPts val="0"/>
              </a:spcAft>
              <a:buClr>
                <a:srgbClr val="888888"/>
              </a:buClr>
              <a:buSzPts val="9100"/>
              <a:buNone/>
              <a:defRPr>
                <a:solidFill>
                  <a:srgbClr val="888888"/>
                </a:solidFill>
              </a:defRPr>
            </a:lvl8pPr>
            <a:lvl9pPr lvl="8" algn="ctr">
              <a:spcBef>
                <a:spcPts val="1820"/>
              </a:spcBef>
              <a:spcAft>
                <a:spcPts val="0"/>
              </a:spcAft>
              <a:buClr>
                <a:srgbClr val="888888"/>
              </a:buClr>
              <a:buSzPts val="9100"/>
              <a:buNone/>
              <a:defRPr>
                <a:solidFill>
                  <a:srgbClr val="888888"/>
                </a:solidFill>
              </a:defRPr>
            </a:lvl9pPr>
          </a:lstStyle>
          <a:p/>
        </p:txBody>
      </p:sp>
      <p:sp>
        <p:nvSpPr>
          <p:cNvPr id="19" name="Google Shape;19;p4"/>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1645920" y="1318262"/>
            <a:ext cx="29626559" cy="54864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1645920" y="7680963"/>
            <a:ext cx="29626559" cy="21724623"/>
          </a:xfrm>
          <a:prstGeom prst="rect">
            <a:avLst/>
          </a:prstGeom>
          <a:noFill/>
          <a:ln>
            <a:noFill/>
          </a:ln>
        </p:spPr>
        <p:txBody>
          <a:bodyPr anchorCtr="0" anchor="t" bIns="209000" lIns="418000" spcFirstLastPara="1" rIns="418000" wrap="square" tIns="209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5"/>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2600327" y="21153123"/>
            <a:ext cx="27980641" cy="6537960"/>
          </a:xfrm>
          <a:prstGeom prst="rect">
            <a:avLst/>
          </a:prstGeom>
          <a:noFill/>
          <a:ln>
            <a:noFill/>
          </a:ln>
        </p:spPr>
        <p:txBody>
          <a:bodyPr anchorCtr="0" anchor="t" bIns="209000" lIns="418000" spcFirstLastPara="1" rIns="418000" wrap="square" tIns="209000">
            <a:normAutofit/>
          </a:bodyPr>
          <a:lstStyle>
            <a:lvl1pPr lvl="0" algn="l">
              <a:spcBef>
                <a:spcPts val="0"/>
              </a:spcBef>
              <a:spcAft>
                <a:spcPts val="0"/>
              </a:spcAft>
              <a:buClr>
                <a:schemeClr val="dk1"/>
              </a:buClr>
              <a:buSzPts val="18300"/>
              <a:buFont typeface="Calibri"/>
              <a:buNone/>
              <a:defRPr b="1" sz="183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2600327" y="13952227"/>
            <a:ext cx="27980641" cy="7200897"/>
          </a:xfrm>
          <a:prstGeom prst="rect">
            <a:avLst/>
          </a:prstGeom>
          <a:noFill/>
          <a:ln>
            <a:noFill/>
          </a:ln>
        </p:spPr>
        <p:txBody>
          <a:bodyPr anchorCtr="0" anchor="b" bIns="209000" lIns="418000" spcFirstLastPara="1" rIns="418000" wrap="square" tIns="209000">
            <a:normAutofit/>
          </a:bodyPr>
          <a:lstStyle>
            <a:lvl1pPr indent="-228600" lvl="0" marL="457200" algn="l">
              <a:spcBef>
                <a:spcPts val="1820"/>
              </a:spcBef>
              <a:spcAft>
                <a:spcPts val="0"/>
              </a:spcAft>
              <a:buClr>
                <a:srgbClr val="888888"/>
              </a:buClr>
              <a:buSzPts val="9100"/>
              <a:buNone/>
              <a:defRPr sz="9100">
                <a:solidFill>
                  <a:srgbClr val="888888"/>
                </a:solidFill>
              </a:defRPr>
            </a:lvl1pPr>
            <a:lvl2pPr indent="-228600" lvl="1" marL="914400" algn="l">
              <a:spcBef>
                <a:spcPts val="1640"/>
              </a:spcBef>
              <a:spcAft>
                <a:spcPts val="0"/>
              </a:spcAft>
              <a:buClr>
                <a:srgbClr val="888888"/>
              </a:buClr>
              <a:buSzPts val="8200"/>
              <a:buNone/>
              <a:defRPr sz="8200">
                <a:solidFill>
                  <a:srgbClr val="888888"/>
                </a:solidFill>
              </a:defRPr>
            </a:lvl2pPr>
            <a:lvl3pPr indent="-228600" lvl="2" marL="1371600" algn="l">
              <a:spcBef>
                <a:spcPts val="1460"/>
              </a:spcBef>
              <a:spcAft>
                <a:spcPts val="0"/>
              </a:spcAft>
              <a:buClr>
                <a:srgbClr val="888888"/>
              </a:buClr>
              <a:buSzPts val="7300"/>
              <a:buNone/>
              <a:defRPr sz="7300">
                <a:solidFill>
                  <a:srgbClr val="888888"/>
                </a:solidFill>
              </a:defRPr>
            </a:lvl3pPr>
            <a:lvl4pPr indent="-228600" lvl="3" marL="1828800" algn="l">
              <a:spcBef>
                <a:spcPts val="1280"/>
              </a:spcBef>
              <a:spcAft>
                <a:spcPts val="0"/>
              </a:spcAft>
              <a:buClr>
                <a:srgbClr val="888888"/>
              </a:buClr>
              <a:buSzPts val="6400"/>
              <a:buNone/>
              <a:defRPr sz="6400">
                <a:solidFill>
                  <a:srgbClr val="888888"/>
                </a:solidFill>
              </a:defRPr>
            </a:lvl4pPr>
            <a:lvl5pPr indent="-228600" lvl="4" marL="2286000" algn="l">
              <a:spcBef>
                <a:spcPts val="1280"/>
              </a:spcBef>
              <a:spcAft>
                <a:spcPts val="0"/>
              </a:spcAft>
              <a:buClr>
                <a:srgbClr val="888888"/>
              </a:buClr>
              <a:buSzPts val="6400"/>
              <a:buNone/>
              <a:defRPr sz="6400">
                <a:solidFill>
                  <a:srgbClr val="888888"/>
                </a:solidFill>
              </a:defRPr>
            </a:lvl5pPr>
            <a:lvl6pPr indent="-228600" lvl="5" marL="2743200" algn="l">
              <a:spcBef>
                <a:spcPts val="1280"/>
              </a:spcBef>
              <a:spcAft>
                <a:spcPts val="0"/>
              </a:spcAft>
              <a:buClr>
                <a:srgbClr val="888888"/>
              </a:buClr>
              <a:buSzPts val="6400"/>
              <a:buNone/>
              <a:defRPr sz="6400">
                <a:solidFill>
                  <a:srgbClr val="888888"/>
                </a:solidFill>
              </a:defRPr>
            </a:lvl6pPr>
            <a:lvl7pPr indent="-228600" lvl="6" marL="3200400" algn="l">
              <a:spcBef>
                <a:spcPts val="1280"/>
              </a:spcBef>
              <a:spcAft>
                <a:spcPts val="0"/>
              </a:spcAft>
              <a:buClr>
                <a:srgbClr val="888888"/>
              </a:buClr>
              <a:buSzPts val="6400"/>
              <a:buNone/>
              <a:defRPr sz="6400">
                <a:solidFill>
                  <a:srgbClr val="888888"/>
                </a:solidFill>
              </a:defRPr>
            </a:lvl7pPr>
            <a:lvl8pPr indent="-228600" lvl="7" marL="3657600" algn="l">
              <a:spcBef>
                <a:spcPts val="1280"/>
              </a:spcBef>
              <a:spcAft>
                <a:spcPts val="0"/>
              </a:spcAft>
              <a:buClr>
                <a:srgbClr val="888888"/>
              </a:buClr>
              <a:buSzPts val="6400"/>
              <a:buNone/>
              <a:defRPr sz="6400">
                <a:solidFill>
                  <a:srgbClr val="888888"/>
                </a:solidFill>
              </a:defRPr>
            </a:lvl8pPr>
            <a:lvl9pPr indent="-228600" lvl="8" marL="4114800" algn="l">
              <a:spcBef>
                <a:spcPts val="1280"/>
              </a:spcBef>
              <a:spcAft>
                <a:spcPts val="0"/>
              </a:spcAft>
              <a:buClr>
                <a:srgbClr val="888888"/>
              </a:buClr>
              <a:buSzPts val="6400"/>
              <a:buNone/>
              <a:defRPr sz="6400">
                <a:solidFill>
                  <a:srgbClr val="888888"/>
                </a:solidFill>
              </a:defRPr>
            </a:lvl9pPr>
          </a:lstStyle>
          <a:p/>
        </p:txBody>
      </p:sp>
      <p:sp>
        <p:nvSpPr>
          <p:cNvPr id="31" name="Google Shape;31;p6"/>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7"/>
          <p:cNvSpPr txBox="1"/>
          <p:nvPr>
            <p:ph type="title"/>
          </p:nvPr>
        </p:nvSpPr>
        <p:spPr>
          <a:xfrm>
            <a:off x="1645920" y="1318262"/>
            <a:ext cx="29626559" cy="54864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1645920" y="7680963"/>
            <a:ext cx="14538960" cy="21724623"/>
          </a:xfrm>
          <a:prstGeom prst="rect">
            <a:avLst/>
          </a:prstGeom>
          <a:noFill/>
          <a:ln>
            <a:noFill/>
          </a:ln>
        </p:spPr>
        <p:txBody>
          <a:bodyPr anchorCtr="0" anchor="t" bIns="209000" lIns="418000" spcFirstLastPara="1" rIns="418000" wrap="square" tIns="209000">
            <a:normAutofit/>
          </a:bodyPr>
          <a:lstStyle>
            <a:lvl1pPr indent="-1041400" lvl="0" marL="457200" algn="l">
              <a:spcBef>
                <a:spcPts val="2560"/>
              </a:spcBef>
              <a:spcAft>
                <a:spcPts val="0"/>
              </a:spcAft>
              <a:buClr>
                <a:schemeClr val="dk1"/>
              </a:buClr>
              <a:buSzPts val="12800"/>
              <a:buChar char="•"/>
              <a:defRPr sz="12800"/>
            </a:lvl1pPr>
            <a:lvl2pPr indent="-927100" lvl="1" marL="914400" algn="l">
              <a:spcBef>
                <a:spcPts val="2200"/>
              </a:spcBef>
              <a:spcAft>
                <a:spcPts val="0"/>
              </a:spcAft>
              <a:buClr>
                <a:schemeClr val="dk1"/>
              </a:buClr>
              <a:buSzPts val="11000"/>
              <a:buChar char="–"/>
              <a:defRPr sz="11000"/>
            </a:lvl2pPr>
            <a:lvl3pPr indent="-806450" lvl="2" marL="1371600" algn="l">
              <a:spcBef>
                <a:spcPts val="1820"/>
              </a:spcBef>
              <a:spcAft>
                <a:spcPts val="0"/>
              </a:spcAft>
              <a:buClr>
                <a:schemeClr val="dk1"/>
              </a:buClr>
              <a:buSzPts val="9100"/>
              <a:buChar char="•"/>
              <a:defRPr sz="91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37" name="Google Shape;37;p7"/>
          <p:cNvSpPr txBox="1"/>
          <p:nvPr>
            <p:ph idx="2" type="body"/>
          </p:nvPr>
        </p:nvSpPr>
        <p:spPr>
          <a:xfrm>
            <a:off x="16733520" y="7680963"/>
            <a:ext cx="14538960" cy="21724623"/>
          </a:xfrm>
          <a:prstGeom prst="rect">
            <a:avLst/>
          </a:prstGeom>
          <a:noFill/>
          <a:ln>
            <a:noFill/>
          </a:ln>
        </p:spPr>
        <p:txBody>
          <a:bodyPr anchorCtr="0" anchor="t" bIns="209000" lIns="418000" spcFirstLastPara="1" rIns="418000" wrap="square" tIns="209000">
            <a:normAutofit/>
          </a:bodyPr>
          <a:lstStyle>
            <a:lvl1pPr indent="-1041400" lvl="0" marL="457200" algn="l">
              <a:spcBef>
                <a:spcPts val="2560"/>
              </a:spcBef>
              <a:spcAft>
                <a:spcPts val="0"/>
              </a:spcAft>
              <a:buClr>
                <a:schemeClr val="dk1"/>
              </a:buClr>
              <a:buSzPts val="12800"/>
              <a:buChar char="•"/>
              <a:defRPr sz="12800"/>
            </a:lvl1pPr>
            <a:lvl2pPr indent="-927100" lvl="1" marL="914400" algn="l">
              <a:spcBef>
                <a:spcPts val="2200"/>
              </a:spcBef>
              <a:spcAft>
                <a:spcPts val="0"/>
              </a:spcAft>
              <a:buClr>
                <a:schemeClr val="dk1"/>
              </a:buClr>
              <a:buSzPts val="11000"/>
              <a:buChar char="–"/>
              <a:defRPr sz="11000"/>
            </a:lvl2pPr>
            <a:lvl3pPr indent="-806450" lvl="2" marL="1371600" algn="l">
              <a:spcBef>
                <a:spcPts val="1820"/>
              </a:spcBef>
              <a:spcAft>
                <a:spcPts val="0"/>
              </a:spcAft>
              <a:buClr>
                <a:schemeClr val="dk1"/>
              </a:buClr>
              <a:buSzPts val="9100"/>
              <a:buChar char="•"/>
              <a:defRPr sz="91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38" name="Google Shape;38;p7"/>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1645920" y="1318262"/>
            <a:ext cx="29626559" cy="54864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20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
          <p:cNvSpPr txBox="1"/>
          <p:nvPr>
            <p:ph idx="1" type="body"/>
          </p:nvPr>
        </p:nvSpPr>
        <p:spPr>
          <a:xfrm>
            <a:off x="1645920" y="7368542"/>
            <a:ext cx="14544677" cy="3070858"/>
          </a:xfrm>
          <a:prstGeom prst="rect">
            <a:avLst/>
          </a:prstGeom>
          <a:noFill/>
          <a:ln>
            <a:noFill/>
          </a:ln>
        </p:spPr>
        <p:txBody>
          <a:bodyPr anchorCtr="0" anchor="b" bIns="209000" lIns="418000" spcFirstLastPara="1" rIns="418000" wrap="square" tIns="209000">
            <a:normAutofit/>
          </a:bodyPr>
          <a:lstStyle>
            <a:lvl1pPr indent="-228600" lvl="0" marL="457200" algn="l">
              <a:spcBef>
                <a:spcPts val="2200"/>
              </a:spcBef>
              <a:spcAft>
                <a:spcPts val="0"/>
              </a:spcAft>
              <a:buClr>
                <a:schemeClr val="dk1"/>
              </a:buClr>
              <a:buSzPts val="11000"/>
              <a:buNone/>
              <a:defRPr b="1" sz="11000"/>
            </a:lvl1pPr>
            <a:lvl2pPr indent="-228600" lvl="1" marL="914400" algn="l">
              <a:spcBef>
                <a:spcPts val="1820"/>
              </a:spcBef>
              <a:spcAft>
                <a:spcPts val="0"/>
              </a:spcAft>
              <a:buClr>
                <a:schemeClr val="dk1"/>
              </a:buClr>
              <a:buSzPts val="9100"/>
              <a:buNone/>
              <a:defRPr b="1" sz="9100"/>
            </a:lvl2pPr>
            <a:lvl3pPr indent="-228600" lvl="2" marL="1371600" algn="l">
              <a:spcBef>
                <a:spcPts val="1640"/>
              </a:spcBef>
              <a:spcAft>
                <a:spcPts val="0"/>
              </a:spcAft>
              <a:buClr>
                <a:schemeClr val="dk1"/>
              </a:buClr>
              <a:buSzPts val="8200"/>
              <a:buNone/>
              <a:defRPr b="1" sz="8200"/>
            </a:lvl3pPr>
            <a:lvl4pPr indent="-228600" lvl="3" marL="1828800" algn="l">
              <a:spcBef>
                <a:spcPts val="1460"/>
              </a:spcBef>
              <a:spcAft>
                <a:spcPts val="0"/>
              </a:spcAft>
              <a:buClr>
                <a:schemeClr val="dk1"/>
              </a:buClr>
              <a:buSzPts val="7300"/>
              <a:buNone/>
              <a:defRPr b="1" sz="7300"/>
            </a:lvl4pPr>
            <a:lvl5pPr indent="-228600" lvl="4" marL="2286000" algn="l">
              <a:spcBef>
                <a:spcPts val="1460"/>
              </a:spcBef>
              <a:spcAft>
                <a:spcPts val="0"/>
              </a:spcAft>
              <a:buClr>
                <a:schemeClr val="dk1"/>
              </a:buClr>
              <a:buSzPts val="7300"/>
              <a:buNone/>
              <a:defRPr b="1" sz="7300"/>
            </a:lvl5pPr>
            <a:lvl6pPr indent="-228600" lvl="5" marL="2743200" algn="l">
              <a:spcBef>
                <a:spcPts val="1460"/>
              </a:spcBef>
              <a:spcAft>
                <a:spcPts val="0"/>
              </a:spcAft>
              <a:buClr>
                <a:schemeClr val="dk1"/>
              </a:buClr>
              <a:buSzPts val="7300"/>
              <a:buNone/>
              <a:defRPr b="1" sz="7300"/>
            </a:lvl6pPr>
            <a:lvl7pPr indent="-228600" lvl="6" marL="3200400" algn="l">
              <a:spcBef>
                <a:spcPts val="1460"/>
              </a:spcBef>
              <a:spcAft>
                <a:spcPts val="0"/>
              </a:spcAft>
              <a:buClr>
                <a:schemeClr val="dk1"/>
              </a:buClr>
              <a:buSzPts val="7300"/>
              <a:buNone/>
              <a:defRPr b="1" sz="7300"/>
            </a:lvl7pPr>
            <a:lvl8pPr indent="-228600" lvl="7" marL="3657600" algn="l">
              <a:spcBef>
                <a:spcPts val="1460"/>
              </a:spcBef>
              <a:spcAft>
                <a:spcPts val="0"/>
              </a:spcAft>
              <a:buClr>
                <a:schemeClr val="dk1"/>
              </a:buClr>
              <a:buSzPts val="7300"/>
              <a:buNone/>
              <a:defRPr b="1" sz="7300"/>
            </a:lvl8pPr>
            <a:lvl9pPr indent="-228600" lvl="8" marL="4114800" algn="l">
              <a:spcBef>
                <a:spcPts val="1460"/>
              </a:spcBef>
              <a:spcAft>
                <a:spcPts val="0"/>
              </a:spcAft>
              <a:buClr>
                <a:schemeClr val="dk1"/>
              </a:buClr>
              <a:buSzPts val="7300"/>
              <a:buNone/>
              <a:defRPr b="1" sz="7300"/>
            </a:lvl9pPr>
          </a:lstStyle>
          <a:p/>
        </p:txBody>
      </p:sp>
      <p:sp>
        <p:nvSpPr>
          <p:cNvPr id="44" name="Google Shape;44;p8"/>
          <p:cNvSpPr txBox="1"/>
          <p:nvPr>
            <p:ph idx="2" type="body"/>
          </p:nvPr>
        </p:nvSpPr>
        <p:spPr>
          <a:xfrm>
            <a:off x="1645920" y="10439400"/>
            <a:ext cx="14544677" cy="18966182"/>
          </a:xfrm>
          <a:prstGeom prst="rect">
            <a:avLst/>
          </a:prstGeom>
          <a:noFill/>
          <a:ln>
            <a:noFill/>
          </a:ln>
        </p:spPr>
        <p:txBody>
          <a:bodyPr anchorCtr="0" anchor="t" bIns="209000" lIns="418000" spcFirstLastPara="1" rIns="418000" wrap="square" tIns="209000">
            <a:normAutofit/>
          </a:bodyPr>
          <a:lstStyle>
            <a:lvl1pPr indent="-927100" lvl="0" marL="457200" algn="l">
              <a:spcBef>
                <a:spcPts val="2200"/>
              </a:spcBef>
              <a:spcAft>
                <a:spcPts val="0"/>
              </a:spcAft>
              <a:buClr>
                <a:schemeClr val="dk1"/>
              </a:buClr>
              <a:buSzPts val="11000"/>
              <a:buChar char="•"/>
              <a:defRPr sz="11000"/>
            </a:lvl1pPr>
            <a:lvl2pPr indent="-806450" lvl="1" marL="914400" algn="l">
              <a:spcBef>
                <a:spcPts val="1820"/>
              </a:spcBef>
              <a:spcAft>
                <a:spcPts val="0"/>
              </a:spcAft>
              <a:buClr>
                <a:schemeClr val="dk1"/>
              </a:buClr>
              <a:buSzPts val="9100"/>
              <a:buChar char="–"/>
              <a:defRPr sz="9100"/>
            </a:lvl2pPr>
            <a:lvl3pPr indent="-749300" lvl="2" marL="1371600" algn="l">
              <a:spcBef>
                <a:spcPts val="1640"/>
              </a:spcBef>
              <a:spcAft>
                <a:spcPts val="0"/>
              </a:spcAft>
              <a:buClr>
                <a:schemeClr val="dk1"/>
              </a:buClr>
              <a:buSzPts val="8200"/>
              <a:buChar char="•"/>
              <a:defRPr sz="8200"/>
            </a:lvl3pPr>
            <a:lvl4pPr indent="-692150" lvl="3" marL="1828800" algn="l">
              <a:spcBef>
                <a:spcPts val="1460"/>
              </a:spcBef>
              <a:spcAft>
                <a:spcPts val="0"/>
              </a:spcAft>
              <a:buClr>
                <a:schemeClr val="dk1"/>
              </a:buClr>
              <a:buSzPts val="7300"/>
              <a:buChar char="–"/>
              <a:defRPr sz="7300"/>
            </a:lvl4pPr>
            <a:lvl5pPr indent="-692150" lvl="4" marL="2286000" algn="l">
              <a:spcBef>
                <a:spcPts val="1460"/>
              </a:spcBef>
              <a:spcAft>
                <a:spcPts val="0"/>
              </a:spcAft>
              <a:buClr>
                <a:schemeClr val="dk1"/>
              </a:buClr>
              <a:buSzPts val="7300"/>
              <a:buChar char="»"/>
              <a:defRPr sz="7300"/>
            </a:lvl5pPr>
            <a:lvl6pPr indent="-692150" lvl="5" marL="2743200" algn="l">
              <a:spcBef>
                <a:spcPts val="1460"/>
              </a:spcBef>
              <a:spcAft>
                <a:spcPts val="0"/>
              </a:spcAft>
              <a:buClr>
                <a:schemeClr val="dk1"/>
              </a:buClr>
              <a:buSzPts val="7300"/>
              <a:buChar char="•"/>
              <a:defRPr sz="7300"/>
            </a:lvl6pPr>
            <a:lvl7pPr indent="-692150" lvl="6" marL="3200400" algn="l">
              <a:spcBef>
                <a:spcPts val="1460"/>
              </a:spcBef>
              <a:spcAft>
                <a:spcPts val="0"/>
              </a:spcAft>
              <a:buClr>
                <a:schemeClr val="dk1"/>
              </a:buClr>
              <a:buSzPts val="7300"/>
              <a:buChar char="•"/>
              <a:defRPr sz="7300"/>
            </a:lvl7pPr>
            <a:lvl8pPr indent="-692150" lvl="7" marL="3657600" algn="l">
              <a:spcBef>
                <a:spcPts val="1460"/>
              </a:spcBef>
              <a:spcAft>
                <a:spcPts val="0"/>
              </a:spcAft>
              <a:buClr>
                <a:schemeClr val="dk1"/>
              </a:buClr>
              <a:buSzPts val="7300"/>
              <a:buChar char="•"/>
              <a:defRPr sz="7300"/>
            </a:lvl8pPr>
            <a:lvl9pPr indent="-692150" lvl="8" marL="4114800" algn="l">
              <a:spcBef>
                <a:spcPts val="1460"/>
              </a:spcBef>
              <a:spcAft>
                <a:spcPts val="0"/>
              </a:spcAft>
              <a:buClr>
                <a:schemeClr val="dk1"/>
              </a:buClr>
              <a:buSzPts val="7300"/>
              <a:buChar char="•"/>
              <a:defRPr sz="7300"/>
            </a:lvl9pPr>
          </a:lstStyle>
          <a:p/>
        </p:txBody>
      </p:sp>
      <p:sp>
        <p:nvSpPr>
          <p:cNvPr id="45" name="Google Shape;45;p8"/>
          <p:cNvSpPr txBox="1"/>
          <p:nvPr>
            <p:ph idx="3" type="body"/>
          </p:nvPr>
        </p:nvSpPr>
        <p:spPr>
          <a:xfrm>
            <a:off x="16722092" y="7368542"/>
            <a:ext cx="14550390" cy="3070858"/>
          </a:xfrm>
          <a:prstGeom prst="rect">
            <a:avLst/>
          </a:prstGeom>
          <a:noFill/>
          <a:ln>
            <a:noFill/>
          </a:ln>
        </p:spPr>
        <p:txBody>
          <a:bodyPr anchorCtr="0" anchor="b" bIns="209000" lIns="418000" spcFirstLastPara="1" rIns="418000" wrap="square" tIns="209000">
            <a:normAutofit/>
          </a:bodyPr>
          <a:lstStyle>
            <a:lvl1pPr indent="-228600" lvl="0" marL="457200" algn="l">
              <a:spcBef>
                <a:spcPts val="2200"/>
              </a:spcBef>
              <a:spcAft>
                <a:spcPts val="0"/>
              </a:spcAft>
              <a:buClr>
                <a:schemeClr val="dk1"/>
              </a:buClr>
              <a:buSzPts val="11000"/>
              <a:buNone/>
              <a:defRPr b="1" sz="11000"/>
            </a:lvl1pPr>
            <a:lvl2pPr indent="-228600" lvl="1" marL="914400" algn="l">
              <a:spcBef>
                <a:spcPts val="1820"/>
              </a:spcBef>
              <a:spcAft>
                <a:spcPts val="0"/>
              </a:spcAft>
              <a:buClr>
                <a:schemeClr val="dk1"/>
              </a:buClr>
              <a:buSzPts val="9100"/>
              <a:buNone/>
              <a:defRPr b="1" sz="9100"/>
            </a:lvl2pPr>
            <a:lvl3pPr indent="-228600" lvl="2" marL="1371600" algn="l">
              <a:spcBef>
                <a:spcPts val="1640"/>
              </a:spcBef>
              <a:spcAft>
                <a:spcPts val="0"/>
              </a:spcAft>
              <a:buClr>
                <a:schemeClr val="dk1"/>
              </a:buClr>
              <a:buSzPts val="8200"/>
              <a:buNone/>
              <a:defRPr b="1" sz="8200"/>
            </a:lvl3pPr>
            <a:lvl4pPr indent="-228600" lvl="3" marL="1828800" algn="l">
              <a:spcBef>
                <a:spcPts val="1460"/>
              </a:spcBef>
              <a:spcAft>
                <a:spcPts val="0"/>
              </a:spcAft>
              <a:buClr>
                <a:schemeClr val="dk1"/>
              </a:buClr>
              <a:buSzPts val="7300"/>
              <a:buNone/>
              <a:defRPr b="1" sz="7300"/>
            </a:lvl4pPr>
            <a:lvl5pPr indent="-228600" lvl="4" marL="2286000" algn="l">
              <a:spcBef>
                <a:spcPts val="1460"/>
              </a:spcBef>
              <a:spcAft>
                <a:spcPts val="0"/>
              </a:spcAft>
              <a:buClr>
                <a:schemeClr val="dk1"/>
              </a:buClr>
              <a:buSzPts val="7300"/>
              <a:buNone/>
              <a:defRPr b="1" sz="7300"/>
            </a:lvl5pPr>
            <a:lvl6pPr indent="-228600" lvl="5" marL="2743200" algn="l">
              <a:spcBef>
                <a:spcPts val="1460"/>
              </a:spcBef>
              <a:spcAft>
                <a:spcPts val="0"/>
              </a:spcAft>
              <a:buClr>
                <a:schemeClr val="dk1"/>
              </a:buClr>
              <a:buSzPts val="7300"/>
              <a:buNone/>
              <a:defRPr b="1" sz="7300"/>
            </a:lvl6pPr>
            <a:lvl7pPr indent="-228600" lvl="6" marL="3200400" algn="l">
              <a:spcBef>
                <a:spcPts val="1460"/>
              </a:spcBef>
              <a:spcAft>
                <a:spcPts val="0"/>
              </a:spcAft>
              <a:buClr>
                <a:schemeClr val="dk1"/>
              </a:buClr>
              <a:buSzPts val="7300"/>
              <a:buNone/>
              <a:defRPr b="1" sz="7300"/>
            </a:lvl7pPr>
            <a:lvl8pPr indent="-228600" lvl="7" marL="3657600" algn="l">
              <a:spcBef>
                <a:spcPts val="1460"/>
              </a:spcBef>
              <a:spcAft>
                <a:spcPts val="0"/>
              </a:spcAft>
              <a:buClr>
                <a:schemeClr val="dk1"/>
              </a:buClr>
              <a:buSzPts val="7300"/>
              <a:buNone/>
              <a:defRPr b="1" sz="7300"/>
            </a:lvl8pPr>
            <a:lvl9pPr indent="-228600" lvl="8" marL="4114800" algn="l">
              <a:spcBef>
                <a:spcPts val="1460"/>
              </a:spcBef>
              <a:spcAft>
                <a:spcPts val="0"/>
              </a:spcAft>
              <a:buClr>
                <a:schemeClr val="dk1"/>
              </a:buClr>
              <a:buSzPts val="7300"/>
              <a:buNone/>
              <a:defRPr b="1" sz="7300"/>
            </a:lvl9pPr>
          </a:lstStyle>
          <a:p/>
        </p:txBody>
      </p:sp>
      <p:sp>
        <p:nvSpPr>
          <p:cNvPr id="46" name="Google Shape;46;p8"/>
          <p:cNvSpPr txBox="1"/>
          <p:nvPr>
            <p:ph idx="4" type="body"/>
          </p:nvPr>
        </p:nvSpPr>
        <p:spPr>
          <a:xfrm>
            <a:off x="16722092" y="10439400"/>
            <a:ext cx="14550390" cy="18966182"/>
          </a:xfrm>
          <a:prstGeom prst="rect">
            <a:avLst/>
          </a:prstGeom>
          <a:noFill/>
          <a:ln>
            <a:noFill/>
          </a:ln>
        </p:spPr>
        <p:txBody>
          <a:bodyPr anchorCtr="0" anchor="t" bIns="209000" lIns="418000" spcFirstLastPara="1" rIns="418000" wrap="square" tIns="209000">
            <a:normAutofit/>
          </a:bodyPr>
          <a:lstStyle>
            <a:lvl1pPr indent="-927100" lvl="0" marL="457200" algn="l">
              <a:spcBef>
                <a:spcPts val="2200"/>
              </a:spcBef>
              <a:spcAft>
                <a:spcPts val="0"/>
              </a:spcAft>
              <a:buClr>
                <a:schemeClr val="dk1"/>
              </a:buClr>
              <a:buSzPts val="11000"/>
              <a:buChar char="•"/>
              <a:defRPr sz="11000"/>
            </a:lvl1pPr>
            <a:lvl2pPr indent="-806450" lvl="1" marL="914400" algn="l">
              <a:spcBef>
                <a:spcPts val="1820"/>
              </a:spcBef>
              <a:spcAft>
                <a:spcPts val="0"/>
              </a:spcAft>
              <a:buClr>
                <a:schemeClr val="dk1"/>
              </a:buClr>
              <a:buSzPts val="9100"/>
              <a:buChar char="–"/>
              <a:defRPr sz="9100"/>
            </a:lvl2pPr>
            <a:lvl3pPr indent="-749300" lvl="2" marL="1371600" algn="l">
              <a:spcBef>
                <a:spcPts val="1640"/>
              </a:spcBef>
              <a:spcAft>
                <a:spcPts val="0"/>
              </a:spcAft>
              <a:buClr>
                <a:schemeClr val="dk1"/>
              </a:buClr>
              <a:buSzPts val="8200"/>
              <a:buChar char="•"/>
              <a:defRPr sz="8200"/>
            </a:lvl3pPr>
            <a:lvl4pPr indent="-692150" lvl="3" marL="1828800" algn="l">
              <a:spcBef>
                <a:spcPts val="1460"/>
              </a:spcBef>
              <a:spcAft>
                <a:spcPts val="0"/>
              </a:spcAft>
              <a:buClr>
                <a:schemeClr val="dk1"/>
              </a:buClr>
              <a:buSzPts val="7300"/>
              <a:buChar char="–"/>
              <a:defRPr sz="7300"/>
            </a:lvl4pPr>
            <a:lvl5pPr indent="-692150" lvl="4" marL="2286000" algn="l">
              <a:spcBef>
                <a:spcPts val="1460"/>
              </a:spcBef>
              <a:spcAft>
                <a:spcPts val="0"/>
              </a:spcAft>
              <a:buClr>
                <a:schemeClr val="dk1"/>
              </a:buClr>
              <a:buSzPts val="7300"/>
              <a:buChar char="»"/>
              <a:defRPr sz="7300"/>
            </a:lvl5pPr>
            <a:lvl6pPr indent="-692150" lvl="5" marL="2743200" algn="l">
              <a:spcBef>
                <a:spcPts val="1460"/>
              </a:spcBef>
              <a:spcAft>
                <a:spcPts val="0"/>
              </a:spcAft>
              <a:buClr>
                <a:schemeClr val="dk1"/>
              </a:buClr>
              <a:buSzPts val="7300"/>
              <a:buChar char="•"/>
              <a:defRPr sz="7300"/>
            </a:lvl6pPr>
            <a:lvl7pPr indent="-692150" lvl="6" marL="3200400" algn="l">
              <a:spcBef>
                <a:spcPts val="1460"/>
              </a:spcBef>
              <a:spcAft>
                <a:spcPts val="0"/>
              </a:spcAft>
              <a:buClr>
                <a:schemeClr val="dk1"/>
              </a:buClr>
              <a:buSzPts val="7300"/>
              <a:buChar char="•"/>
              <a:defRPr sz="7300"/>
            </a:lvl7pPr>
            <a:lvl8pPr indent="-692150" lvl="7" marL="3657600" algn="l">
              <a:spcBef>
                <a:spcPts val="1460"/>
              </a:spcBef>
              <a:spcAft>
                <a:spcPts val="0"/>
              </a:spcAft>
              <a:buClr>
                <a:schemeClr val="dk1"/>
              </a:buClr>
              <a:buSzPts val="7300"/>
              <a:buChar char="•"/>
              <a:defRPr sz="7300"/>
            </a:lvl8pPr>
            <a:lvl9pPr indent="-692150" lvl="8" marL="4114800" algn="l">
              <a:spcBef>
                <a:spcPts val="1460"/>
              </a:spcBef>
              <a:spcAft>
                <a:spcPts val="0"/>
              </a:spcAft>
              <a:buClr>
                <a:schemeClr val="dk1"/>
              </a:buClr>
              <a:buSzPts val="7300"/>
              <a:buChar char="•"/>
              <a:defRPr sz="7300"/>
            </a:lvl9pPr>
          </a:lstStyle>
          <a:p/>
        </p:txBody>
      </p:sp>
      <p:sp>
        <p:nvSpPr>
          <p:cNvPr id="47" name="Google Shape;47;p8"/>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645922" y="1310641"/>
            <a:ext cx="10829927" cy="5577840"/>
          </a:xfrm>
          <a:prstGeom prst="rect">
            <a:avLst/>
          </a:prstGeom>
          <a:noFill/>
          <a:ln>
            <a:noFill/>
          </a:ln>
        </p:spPr>
        <p:txBody>
          <a:bodyPr anchorCtr="0" anchor="b" bIns="209000" lIns="418000" spcFirstLastPara="1" rIns="418000" wrap="square" tIns="209000">
            <a:normAutofit/>
          </a:bodyPr>
          <a:lstStyle>
            <a:lvl1pPr lvl="0" algn="l">
              <a:spcBef>
                <a:spcPts val="0"/>
              </a:spcBef>
              <a:spcAft>
                <a:spcPts val="0"/>
              </a:spcAft>
              <a:buClr>
                <a:schemeClr val="dk1"/>
              </a:buClr>
              <a:buSzPts val="9100"/>
              <a:buFont typeface="Calibri"/>
              <a:buNone/>
              <a:defRPr b="1" sz="9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2870180" y="1310643"/>
            <a:ext cx="18402300" cy="28094942"/>
          </a:xfrm>
          <a:prstGeom prst="rect">
            <a:avLst/>
          </a:prstGeom>
          <a:noFill/>
          <a:ln>
            <a:noFill/>
          </a:ln>
        </p:spPr>
        <p:txBody>
          <a:bodyPr anchorCtr="0" anchor="t" bIns="209000" lIns="418000" spcFirstLastPara="1" rIns="418000" wrap="square" tIns="209000">
            <a:normAutofit/>
          </a:bodyPr>
          <a:lstStyle>
            <a:lvl1pPr indent="-1155700" lvl="0" marL="457200" algn="l">
              <a:spcBef>
                <a:spcPts val="2920"/>
              </a:spcBef>
              <a:spcAft>
                <a:spcPts val="0"/>
              </a:spcAft>
              <a:buClr>
                <a:schemeClr val="dk1"/>
              </a:buClr>
              <a:buSzPts val="14600"/>
              <a:buChar char="•"/>
              <a:defRPr sz="14600"/>
            </a:lvl1pPr>
            <a:lvl2pPr indent="-1041400" lvl="1" marL="914400" algn="l">
              <a:spcBef>
                <a:spcPts val="2560"/>
              </a:spcBef>
              <a:spcAft>
                <a:spcPts val="0"/>
              </a:spcAft>
              <a:buClr>
                <a:schemeClr val="dk1"/>
              </a:buClr>
              <a:buSzPts val="12800"/>
              <a:buChar char="–"/>
              <a:defRPr sz="12800"/>
            </a:lvl2pPr>
            <a:lvl3pPr indent="-927100" lvl="2" marL="1371600" algn="l">
              <a:spcBef>
                <a:spcPts val="2200"/>
              </a:spcBef>
              <a:spcAft>
                <a:spcPts val="0"/>
              </a:spcAft>
              <a:buClr>
                <a:schemeClr val="dk1"/>
              </a:buClr>
              <a:buSzPts val="11000"/>
              <a:buChar char="•"/>
              <a:defRPr sz="11000"/>
            </a:lvl3pPr>
            <a:lvl4pPr indent="-806450" lvl="3" marL="1828800" algn="l">
              <a:spcBef>
                <a:spcPts val="1820"/>
              </a:spcBef>
              <a:spcAft>
                <a:spcPts val="0"/>
              </a:spcAft>
              <a:buClr>
                <a:schemeClr val="dk1"/>
              </a:buClr>
              <a:buSzPts val="9100"/>
              <a:buChar char="–"/>
              <a:defRPr sz="9100"/>
            </a:lvl4pPr>
            <a:lvl5pPr indent="-806450" lvl="4" marL="2286000" algn="l">
              <a:spcBef>
                <a:spcPts val="1820"/>
              </a:spcBef>
              <a:spcAft>
                <a:spcPts val="0"/>
              </a:spcAft>
              <a:buClr>
                <a:schemeClr val="dk1"/>
              </a:buClr>
              <a:buSzPts val="9100"/>
              <a:buChar char="»"/>
              <a:defRPr sz="9100"/>
            </a:lvl5pPr>
            <a:lvl6pPr indent="-806450" lvl="5" marL="2743200" algn="l">
              <a:spcBef>
                <a:spcPts val="1820"/>
              </a:spcBef>
              <a:spcAft>
                <a:spcPts val="0"/>
              </a:spcAft>
              <a:buClr>
                <a:schemeClr val="dk1"/>
              </a:buClr>
              <a:buSzPts val="9100"/>
              <a:buChar char="•"/>
              <a:defRPr sz="9100"/>
            </a:lvl6pPr>
            <a:lvl7pPr indent="-806450" lvl="6" marL="3200400" algn="l">
              <a:spcBef>
                <a:spcPts val="1820"/>
              </a:spcBef>
              <a:spcAft>
                <a:spcPts val="0"/>
              </a:spcAft>
              <a:buClr>
                <a:schemeClr val="dk1"/>
              </a:buClr>
              <a:buSzPts val="9100"/>
              <a:buChar char="•"/>
              <a:defRPr sz="9100"/>
            </a:lvl7pPr>
            <a:lvl8pPr indent="-806450" lvl="7" marL="3657600" algn="l">
              <a:spcBef>
                <a:spcPts val="1820"/>
              </a:spcBef>
              <a:spcAft>
                <a:spcPts val="0"/>
              </a:spcAft>
              <a:buClr>
                <a:schemeClr val="dk1"/>
              </a:buClr>
              <a:buSzPts val="9100"/>
              <a:buChar char="•"/>
              <a:defRPr sz="9100"/>
            </a:lvl8pPr>
            <a:lvl9pPr indent="-806450" lvl="8" marL="4114800" algn="l">
              <a:spcBef>
                <a:spcPts val="1820"/>
              </a:spcBef>
              <a:spcAft>
                <a:spcPts val="0"/>
              </a:spcAft>
              <a:buClr>
                <a:schemeClr val="dk1"/>
              </a:buClr>
              <a:buSzPts val="9100"/>
              <a:buChar char="•"/>
              <a:defRPr sz="9100"/>
            </a:lvl9pPr>
          </a:lstStyle>
          <a:p/>
        </p:txBody>
      </p:sp>
      <p:sp>
        <p:nvSpPr>
          <p:cNvPr id="57" name="Google Shape;57;p10"/>
          <p:cNvSpPr txBox="1"/>
          <p:nvPr>
            <p:ph idx="2" type="body"/>
          </p:nvPr>
        </p:nvSpPr>
        <p:spPr>
          <a:xfrm>
            <a:off x="1645922" y="6888483"/>
            <a:ext cx="10829927" cy="22517103"/>
          </a:xfrm>
          <a:prstGeom prst="rect">
            <a:avLst/>
          </a:prstGeom>
          <a:noFill/>
          <a:ln>
            <a:noFill/>
          </a:ln>
        </p:spPr>
        <p:txBody>
          <a:bodyPr anchorCtr="0" anchor="t" bIns="209000" lIns="418000" spcFirstLastPara="1" rIns="418000" wrap="square" tIns="209000">
            <a:normAutofit/>
          </a:bodyPr>
          <a:lstStyle>
            <a:lvl1pPr indent="-228600" lvl="0" marL="457200" algn="l">
              <a:spcBef>
                <a:spcPts val="1280"/>
              </a:spcBef>
              <a:spcAft>
                <a:spcPts val="0"/>
              </a:spcAft>
              <a:buClr>
                <a:schemeClr val="dk1"/>
              </a:buClr>
              <a:buSzPts val="6400"/>
              <a:buNone/>
              <a:defRPr sz="6400"/>
            </a:lvl1pPr>
            <a:lvl2pPr indent="-228600" lvl="1" marL="914400" algn="l">
              <a:spcBef>
                <a:spcPts val="1100"/>
              </a:spcBef>
              <a:spcAft>
                <a:spcPts val="0"/>
              </a:spcAft>
              <a:buClr>
                <a:schemeClr val="dk1"/>
              </a:buClr>
              <a:buSzPts val="5500"/>
              <a:buNone/>
              <a:defRPr sz="5500"/>
            </a:lvl2pPr>
            <a:lvl3pPr indent="-228600" lvl="2" marL="1371600" algn="l">
              <a:spcBef>
                <a:spcPts val="920"/>
              </a:spcBef>
              <a:spcAft>
                <a:spcPts val="0"/>
              </a:spcAft>
              <a:buClr>
                <a:schemeClr val="dk1"/>
              </a:buClr>
              <a:buSzPts val="4600"/>
              <a:buNone/>
              <a:defRPr sz="46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58" name="Google Shape;58;p10"/>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6452237" y="23042880"/>
            <a:ext cx="19751040" cy="2720343"/>
          </a:xfrm>
          <a:prstGeom prst="rect">
            <a:avLst/>
          </a:prstGeom>
          <a:noFill/>
          <a:ln>
            <a:noFill/>
          </a:ln>
        </p:spPr>
        <p:txBody>
          <a:bodyPr anchorCtr="0" anchor="b" bIns="209000" lIns="418000" spcFirstLastPara="1" rIns="418000" wrap="square" tIns="209000">
            <a:normAutofit/>
          </a:bodyPr>
          <a:lstStyle>
            <a:lvl1pPr lvl="0" algn="l">
              <a:spcBef>
                <a:spcPts val="0"/>
              </a:spcBef>
              <a:spcAft>
                <a:spcPts val="0"/>
              </a:spcAft>
              <a:buClr>
                <a:schemeClr val="dk1"/>
              </a:buClr>
              <a:buSzPts val="9100"/>
              <a:buFont typeface="Calibri"/>
              <a:buNone/>
              <a:defRPr b="1" sz="9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6452237" y="2941319"/>
            <a:ext cx="19751040" cy="19751040"/>
          </a:xfrm>
          <a:prstGeom prst="rect">
            <a:avLst/>
          </a:prstGeom>
          <a:noFill/>
          <a:ln>
            <a:noFill/>
          </a:ln>
        </p:spPr>
      </p:sp>
      <p:sp>
        <p:nvSpPr>
          <p:cNvPr id="64" name="Google Shape;64;p11"/>
          <p:cNvSpPr txBox="1"/>
          <p:nvPr>
            <p:ph idx="1" type="body"/>
          </p:nvPr>
        </p:nvSpPr>
        <p:spPr>
          <a:xfrm>
            <a:off x="6452237" y="25763223"/>
            <a:ext cx="19751040" cy="3863337"/>
          </a:xfrm>
          <a:prstGeom prst="rect">
            <a:avLst/>
          </a:prstGeom>
          <a:noFill/>
          <a:ln>
            <a:noFill/>
          </a:ln>
        </p:spPr>
        <p:txBody>
          <a:bodyPr anchorCtr="0" anchor="t" bIns="209000" lIns="418000" spcFirstLastPara="1" rIns="418000" wrap="square" tIns="209000">
            <a:normAutofit/>
          </a:bodyPr>
          <a:lstStyle>
            <a:lvl1pPr indent="-228600" lvl="0" marL="457200" algn="l">
              <a:spcBef>
                <a:spcPts val="1280"/>
              </a:spcBef>
              <a:spcAft>
                <a:spcPts val="0"/>
              </a:spcAft>
              <a:buClr>
                <a:schemeClr val="dk1"/>
              </a:buClr>
              <a:buSzPts val="6400"/>
              <a:buNone/>
              <a:defRPr sz="6400"/>
            </a:lvl1pPr>
            <a:lvl2pPr indent="-228600" lvl="1" marL="914400" algn="l">
              <a:spcBef>
                <a:spcPts val="1100"/>
              </a:spcBef>
              <a:spcAft>
                <a:spcPts val="0"/>
              </a:spcAft>
              <a:buClr>
                <a:schemeClr val="dk1"/>
              </a:buClr>
              <a:buSzPts val="5500"/>
              <a:buNone/>
              <a:defRPr sz="5500"/>
            </a:lvl2pPr>
            <a:lvl3pPr indent="-228600" lvl="2" marL="1371600" algn="l">
              <a:spcBef>
                <a:spcPts val="920"/>
              </a:spcBef>
              <a:spcAft>
                <a:spcPts val="0"/>
              </a:spcAft>
              <a:buClr>
                <a:schemeClr val="dk1"/>
              </a:buClr>
              <a:buSzPts val="4600"/>
              <a:buNone/>
              <a:defRPr sz="46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65" name="Google Shape;65;p11"/>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0" y="1318262"/>
            <a:ext cx="29626559" cy="5486400"/>
          </a:xfrm>
          <a:prstGeom prst="rect">
            <a:avLst/>
          </a:prstGeom>
          <a:noFill/>
          <a:ln>
            <a:noFill/>
          </a:ln>
        </p:spPr>
        <p:txBody>
          <a:bodyPr anchorCtr="0" anchor="ctr" bIns="209000" lIns="418000" spcFirstLastPara="1" rIns="418000" wrap="square" tIns="209000">
            <a:normAutofit/>
          </a:bodyPr>
          <a:lstStyle>
            <a:lvl1pPr lvl="0" marR="0" rtl="0" algn="ctr">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645920" y="7680963"/>
            <a:ext cx="29626559" cy="21724623"/>
          </a:xfrm>
          <a:prstGeom prst="rect">
            <a:avLst/>
          </a:prstGeom>
          <a:noFill/>
          <a:ln>
            <a:noFill/>
          </a:ln>
        </p:spPr>
        <p:txBody>
          <a:bodyPr anchorCtr="0" anchor="t" bIns="209000" lIns="418000" spcFirstLastPara="1" rIns="418000" wrap="square" tIns="209000">
            <a:normAutofit/>
          </a:bodyPr>
          <a:lstStyle>
            <a:lvl1pPr indent="-1155700" lvl="0" marL="457200" marR="0" rtl="0" algn="l">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7100" lvl="2" marL="1371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6450" lvl="5" marL="27432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645920" y="30510484"/>
            <a:ext cx="7680960" cy="1752599"/>
          </a:xfrm>
          <a:prstGeom prst="rect">
            <a:avLst/>
          </a:prstGeom>
          <a:noFill/>
          <a:ln>
            <a:noFill/>
          </a:ln>
        </p:spPr>
        <p:txBody>
          <a:bodyPr anchorCtr="0" anchor="ctr" bIns="209000" lIns="418000" spcFirstLastPara="1" rIns="418000" wrap="square" tIns="209000">
            <a:noAutofit/>
          </a:bodyPr>
          <a:lstStyle>
            <a:lvl1pPr lvl="0" marR="0" rtl="0" algn="l">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1247120" y="30510484"/>
            <a:ext cx="10424160" cy="1752599"/>
          </a:xfrm>
          <a:prstGeom prst="rect">
            <a:avLst/>
          </a:prstGeom>
          <a:noFill/>
          <a:ln>
            <a:noFill/>
          </a:ln>
        </p:spPr>
        <p:txBody>
          <a:bodyPr anchorCtr="0" anchor="ctr" bIns="209000" lIns="418000" spcFirstLastPara="1" rIns="418000" wrap="square" tIns="209000">
            <a:noAutofit/>
          </a:bodyPr>
          <a:lstStyle>
            <a:lvl1pPr lvl="0" marR="0" rtl="0" algn="ctr">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569"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591520" y="30510484"/>
            <a:ext cx="7680960" cy="1752599"/>
          </a:xfrm>
          <a:prstGeom prst="rect">
            <a:avLst/>
          </a:prstGeom>
          <a:noFill/>
          <a:ln>
            <a:noFill/>
          </a:ln>
        </p:spPr>
        <p:txBody>
          <a:bodyPr anchorCtr="0" anchor="ctr" bIns="209000" lIns="418000" spcFirstLastPara="1" rIns="418000" wrap="square" tIns="2090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3.jpg"/><Relationship Id="rId9" Type="http://schemas.openxmlformats.org/officeDocument/2006/relationships/image" Target="../media/image5.png"/><Relationship Id="rId5" Type="http://schemas.openxmlformats.org/officeDocument/2006/relationships/hyperlink" Target="https://github.com/tzutalin/labelImg" TargetMode="External"/><Relationship Id="rId6" Type="http://schemas.openxmlformats.org/officeDocument/2006/relationships/image" Target="../media/image6.jpg"/><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589327" y="746228"/>
            <a:ext cx="24845100" cy="5633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Trae Primm</a:t>
            </a:r>
            <a:endParaRPr/>
          </a:p>
          <a:p>
            <a:pPr indent="0" lvl="0" marL="0" marR="0" rtl="0" algn="ctr">
              <a:spcBef>
                <a:spcPts val="0"/>
              </a:spcBef>
              <a:spcAft>
                <a:spcPts val="0"/>
              </a:spcAft>
              <a:buNone/>
            </a:pPr>
            <a:r>
              <a:rPr lang="en-US" sz="7200">
                <a:solidFill>
                  <a:schemeClr val="dk1"/>
                </a:solidFill>
                <a:latin typeface="Calibri"/>
                <a:ea typeface="Calibri"/>
                <a:cs typeface="Calibri"/>
                <a:sym typeface="Calibri"/>
              </a:rPr>
              <a:t>Basketball </a:t>
            </a:r>
            <a:r>
              <a:rPr lang="en-US" sz="7200">
                <a:solidFill>
                  <a:schemeClr val="dk1"/>
                </a:solidFill>
                <a:latin typeface="Calibri"/>
                <a:ea typeface="Calibri"/>
                <a:cs typeface="Calibri"/>
                <a:sym typeface="Calibri"/>
              </a:rPr>
              <a:t>Tracking</a:t>
            </a:r>
            <a:r>
              <a:rPr lang="en-US" sz="7200">
                <a:solidFill>
                  <a:schemeClr val="dk1"/>
                </a:solidFill>
                <a:latin typeface="Calibri"/>
                <a:ea typeface="Calibri"/>
                <a:cs typeface="Calibri"/>
                <a:sym typeface="Calibri"/>
              </a:rPr>
              <a:t> with Computer Vision</a:t>
            </a:r>
            <a:r>
              <a:rPr b="0" i="0" lang="en-US" sz="7200" u="none" cap="none" strike="noStrike">
                <a:solidFill>
                  <a:schemeClr val="dk1"/>
                </a:solidFill>
                <a:latin typeface="Calibri"/>
                <a:ea typeface="Calibri"/>
                <a:cs typeface="Calibri"/>
                <a:sym typeface="Calibri"/>
              </a:rPr>
              <a:t>, </a:t>
            </a:r>
            <a:endParaRPr b="0" i="0" sz="7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7200" u="none" cap="none" strike="noStrike">
                <a:solidFill>
                  <a:schemeClr val="dk1"/>
                </a:solidFill>
                <a:latin typeface="Calibri"/>
                <a:ea typeface="Calibri"/>
                <a:cs typeface="Calibri"/>
                <a:sym typeface="Calibri"/>
              </a:rPr>
              <a:t>Senior Capstone Project, Fall  2021</a:t>
            </a:r>
            <a:endParaRPr/>
          </a:p>
          <a:p>
            <a:pPr indent="0" lvl="0" marL="0" marR="0" rtl="0" algn="ctr">
              <a:spcBef>
                <a:spcPts val="0"/>
              </a:spcBef>
              <a:spcAft>
                <a:spcPts val="0"/>
              </a:spcAft>
              <a:buNone/>
            </a:pPr>
            <a:r>
              <a:rPr b="0" i="0" lang="en-US" sz="7200" u="none" cap="none" strike="noStrike">
                <a:solidFill>
                  <a:schemeClr val="dk1"/>
                </a:solidFill>
                <a:latin typeface="Calibri"/>
                <a:ea typeface="Calibri"/>
                <a:cs typeface="Calibri"/>
                <a:sym typeface="Calibri"/>
              </a:rPr>
              <a:t>Faculty Advisor:  Dr. Rad Alrifai</a:t>
            </a:r>
            <a:endParaRPr/>
          </a:p>
          <a:p>
            <a:pPr indent="0" lvl="0" marL="0" marR="0" rtl="0" algn="ctr">
              <a:spcBef>
                <a:spcPts val="0"/>
              </a:spcBef>
              <a:spcAft>
                <a:spcPts val="0"/>
              </a:spcAft>
              <a:buNone/>
            </a:pPr>
            <a:r>
              <a:rPr b="0" i="0" lang="en-US" sz="7200" u="none" cap="none" strike="noStrike">
                <a:solidFill>
                  <a:schemeClr val="dk1"/>
                </a:solidFill>
                <a:latin typeface="Calibri"/>
                <a:ea typeface="Calibri"/>
                <a:cs typeface="Calibri"/>
                <a:sym typeface="Calibri"/>
              </a:rPr>
              <a:t>Northeastern State University</a:t>
            </a:r>
            <a:endParaRPr/>
          </a:p>
        </p:txBody>
      </p:sp>
      <p:pic>
        <p:nvPicPr>
          <p:cNvPr descr="http://www.nsuok.edu/Portals/0/images/356px/RiverHawkHead.gif" id="85" name="Google Shape;85;p1"/>
          <p:cNvPicPr preferRelativeResize="0"/>
          <p:nvPr/>
        </p:nvPicPr>
        <p:blipFill rotWithShape="1">
          <a:blip r:embed="rId3">
            <a:alphaModFix/>
          </a:blip>
          <a:srcRect b="0" l="0" r="0" t="0"/>
          <a:stretch/>
        </p:blipFill>
        <p:spPr>
          <a:xfrm>
            <a:off x="1508434" y="1298539"/>
            <a:ext cx="4054166" cy="3638529"/>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27889200" y="2083763"/>
            <a:ext cx="3761222" cy="2825596"/>
          </a:xfrm>
          <a:prstGeom prst="rect">
            <a:avLst/>
          </a:prstGeom>
          <a:noFill/>
          <a:ln>
            <a:noFill/>
          </a:ln>
        </p:spPr>
      </p:pic>
      <p:sp>
        <p:nvSpPr>
          <p:cNvPr id="87" name="Google Shape;87;p1"/>
          <p:cNvSpPr txBox="1"/>
          <p:nvPr/>
        </p:nvSpPr>
        <p:spPr>
          <a:xfrm>
            <a:off x="1524000" y="8724900"/>
            <a:ext cx="8034300" cy="52800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Applying new and exciting </a:t>
            </a:r>
            <a:r>
              <a:rPr lang="en-US" sz="2400">
                <a:latin typeface="Calibri"/>
                <a:ea typeface="Calibri"/>
                <a:cs typeface="Calibri"/>
                <a:sym typeface="Calibri"/>
              </a:rPr>
              <a:t>technologies</a:t>
            </a:r>
            <a:r>
              <a:rPr lang="en-US" sz="2400">
                <a:latin typeface="Calibri"/>
                <a:ea typeface="Calibri"/>
                <a:cs typeface="Calibri"/>
                <a:sym typeface="Calibri"/>
              </a:rPr>
              <a:t> to everyday life is an exciting process and without it what would be the </a:t>
            </a:r>
            <a:r>
              <a:rPr lang="en-US" sz="2400">
                <a:latin typeface="Calibri"/>
                <a:ea typeface="Calibri"/>
                <a:cs typeface="Calibri"/>
                <a:sym typeface="Calibri"/>
              </a:rPr>
              <a:t>purpose</a:t>
            </a:r>
            <a:r>
              <a:rPr lang="en-US" sz="2400">
                <a:latin typeface="Calibri"/>
                <a:ea typeface="Calibri"/>
                <a:cs typeface="Calibri"/>
                <a:sym typeface="Calibri"/>
              </a:rPr>
              <a:t> of it. When </a:t>
            </a:r>
            <a:r>
              <a:rPr lang="en-US" sz="2400">
                <a:latin typeface="Calibri"/>
                <a:ea typeface="Calibri"/>
                <a:cs typeface="Calibri"/>
                <a:sym typeface="Calibri"/>
              </a:rPr>
              <a:t>thinking</a:t>
            </a:r>
            <a:r>
              <a:rPr lang="en-US" sz="2400">
                <a:latin typeface="Calibri"/>
                <a:ea typeface="Calibri"/>
                <a:cs typeface="Calibri"/>
                <a:sym typeface="Calibri"/>
              </a:rPr>
              <a:t> of how new technology could change things I thought of some of my personal hobbies and interests first. That being basketball and with computer vision my goal is to track elements of a basketball game. To start a giant task like this a good starting point would be to capture the basic element of basketball, that being made shots. At this level of </a:t>
            </a:r>
            <a:r>
              <a:rPr lang="en-US" sz="2400">
                <a:latin typeface="Calibri"/>
                <a:ea typeface="Calibri"/>
                <a:cs typeface="Calibri"/>
                <a:sym typeface="Calibri"/>
              </a:rPr>
              <a:t>implementation</a:t>
            </a:r>
            <a:r>
              <a:rPr lang="en-US" sz="2400">
                <a:latin typeface="Calibri"/>
                <a:ea typeface="Calibri"/>
                <a:cs typeface="Calibri"/>
                <a:sym typeface="Calibri"/>
              </a:rPr>
              <a:t> it could be used by further research to improve the system and casual users to be able to see how many shots they made. To further build upon this project and idea this element would be a core aspect of tracking all stats of a basketball game. </a:t>
            </a:r>
            <a:endParaRPr sz="24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88" name="Google Shape;88;p1"/>
          <p:cNvSpPr txBox="1"/>
          <p:nvPr/>
        </p:nvSpPr>
        <p:spPr>
          <a:xfrm>
            <a:off x="1524075" y="8096250"/>
            <a:ext cx="80343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Abstract</a:t>
            </a:r>
            <a:endParaRPr sz="2600">
              <a:solidFill>
                <a:schemeClr val="lt1"/>
              </a:solidFill>
              <a:latin typeface="Calibri"/>
              <a:ea typeface="Calibri"/>
              <a:cs typeface="Calibri"/>
              <a:sym typeface="Calibri"/>
            </a:endParaRPr>
          </a:p>
        </p:txBody>
      </p:sp>
      <p:sp>
        <p:nvSpPr>
          <p:cNvPr id="89" name="Google Shape;89;p1"/>
          <p:cNvSpPr txBox="1"/>
          <p:nvPr/>
        </p:nvSpPr>
        <p:spPr>
          <a:xfrm>
            <a:off x="1676475" y="28636700"/>
            <a:ext cx="7881900" cy="21045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US" sz="1800">
                <a:solidFill>
                  <a:srgbClr val="24292F"/>
                </a:solidFill>
                <a:highlight>
                  <a:srgbClr val="FFFFFF"/>
                </a:highlight>
                <a:latin typeface="Calibri"/>
                <a:ea typeface="Calibri"/>
                <a:cs typeface="Calibri"/>
                <a:sym typeface="Calibri"/>
              </a:rPr>
              <a:t>Tzutalin. LabelImg. Git code (2015). </a:t>
            </a:r>
            <a:r>
              <a:rPr lang="en-US" sz="1800">
                <a:solidFill>
                  <a:schemeClr val="hlink"/>
                </a:solidFill>
                <a:highlight>
                  <a:srgbClr val="FFFFFF"/>
                </a:highlight>
                <a:uFill>
                  <a:noFill/>
                </a:uFill>
                <a:latin typeface="Calibri"/>
                <a:ea typeface="Calibri"/>
                <a:cs typeface="Calibri"/>
                <a:sym typeface="Calibri"/>
                <a:hlinkClick r:id="rId5"/>
              </a:rPr>
              <a:t>https://github.com/tzutalin/labelImg</a:t>
            </a:r>
            <a:endParaRPr sz="24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Bochkovskiy, A., Wang, C. Y., &amp; Liao, H. Y. M. (2020). Yolov4: Optimal speed and accuracy of object detection. arXiv preprint arXiv:2004.10934.</a:t>
            </a:r>
            <a:endParaRPr sz="1800">
              <a:latin typeface="Calibri"/>
              <a:ea typeface="Calibri"/>
              <a:cs typeface="Calibri"/>
              <a:sym typeface="Calibri"/>
            </a:endParaRPr>
          </a:p>
        </p:txBody>
      </p:sp>
      <p:sp>
        <p:nvSpPr>
          <p:cNvPr id="90" name="Google Shape;90;p1"/>
          <p:cNvSpPr txBox="1"/>
          <p:nvPr/>
        </p:nvSpPr>
        <p:spPr>
          <a:xfrm>
            <a:off x="1676475" y="28031000"/>
            <a:ext cx="78819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References</a:t>
            </a:r>
            <a:endParaRPr sz="2600">
              <a:solidFill>
                <a:schemeClr val="lt1"/>
              </a:solidFill>
              <a:latin typeface="Calibri"/>
              <a:ea typeface="Calibri"/>
              <a:cs typeface="Calibri"/>
              <a:sym typeface="Calibri"/>
            </a:endParaRPr>
          </a:p>
        </p:txBody>
      </p:sp>
      <p:sp>
        <p:nvSpPr>
          <p:cNvPr id="91" name="Google Shape;91;p1"/>
          <p:cNvSpPr txBox="1"/>
          <p:nvPr/>
        </p:nvSpPr>
        <p:spPr>
          <a:xfrm>
            <a:off x="1523950" y="15731875"/>
            <a:ext cx="8034300" cy="105831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Above are example images used to train the YOLO model for my purposes. When using </a:t>
            </a:r>
            <a:r>
              <a:rPr lang="en-US" sz="2400">
                <a:latin typeface="Calibri"/>
                <a:ea typeface="Calibri"/>
                <a:cs typeface="Calibri"/>
                <a:sym typeface="Calibri"/>
              </a:rPr>
              <a:t>the</a:t>
            </a:r>
            <a:r>
              <a:rPr lang="en-US" sz="2400">
                <a:latin typeface="Calibri"/>
                <a:ea typeface="Calibri"/>
                <a:cs typeface="Calibri"/>
                <a:sym typeface="Calibri"/>
              </a:rPr>
              <a:t> yolo model it needs a txt file as well to declare the coordinates and the class of the objects in the image. Thankfully Tzutalin has created a tool to use to create these txt </a:t>
            </a:r>
            <a:r>
              <a:rPr lang="en-US" sz="2400">
                <a:latin typeface="Calibri"/>
                <a:ea typeface="Calibri"/>
                <a:cs typeface="Calibri"/>
                <a:sym typeface="Calibri"/>
              </a:rPr>
              <a:t>files that are needed. This software is labelimg and it is used for different models and one of them is YOLO format.  </a:t>
            </a:r>
            <a:endParaRPr sz="24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pic>
        <p:nvPicPr>
          <p:cNvPr id="92" name="Google Shape;92;p1"/>
          <p:cNvPicPr preferRelativeResize="0"/>
          <p:nvPr/>
        </p:nvPicPr>
        <p:blipFill>
          <a:blip r:embed="rId6">
            <a:alphaModFix/>
          </a:blip>
          <a:stretch>
            <a:fillRect/>
          </a:stretch>
        </p:blipFill>
        <p:spPr>
          <a:xfrm>
            <a:off x="2106975" y="15126163"/>
            <a:ext cx="6868248" cy="3863400"/>
          </a:xfrm>
          <a:prstGeom prst="rect">
            <a:avLst/>
          </a:prstGeom>
          <a:noFill/>
          <a:ln>
            <a:noFill/>
          </a:ln>
        </p:spPr>
      </p:pic>
      <p:sp>
        <p:nvSpPr>
          <p:cNvPr id="93" name="Google Shape;93;p1"/>
          <p:cNvSpPr txBox="1"/>
          <p:nvPr/>
        </p:nvSpPr>
        <p:spPr>
          <a:xfrm>
            <a:off x="1524025" y="15126175"/>
            <a:ext cx="80343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Data Collection</a:t>
            </a:r>
            <a:endParaRPr sz="2600">
              <a:solidFill>
                <a:schemeClr val="lt1"/>
              </a:solidFill>
              <a:latin typeface="Calibri"/>
              <a:ea typeface="Calibri"/>
              <a:cs typeface="Calibri"/>
              <a:sym typeface="Calibri"/>
            </a:endParaRPr>
          </a:p>
        </p:txBody>
      </p:sp>
      <p:pic>
        <p:nvPicPr>
          <p:cNvPr id="94" name="Google Shape;94;p1"/>
          <p:cNvPicPr preferRelativeResize="0"/>
          <p:nvPr/>
        </p:nvPicPr>
        <p:blipFill>
          <a:blip r:embed="rId7">
            <a:alphaModFix/>
          </a:blip>
          <a:stretch>
            <a:fillRect/>
          </a:stretch>
        </p:blipFill>
        <p:spPr>
          <a:xfrm>
            <a:off x="2445112" y="21945600"/>
            <a:ext cx="6191974" cy="3362063"/>
          </a:xfrm>
          <a:prstGeom prst="rect">
            <a:avLst/>
          </a:prstGeom>
          <a:noFill/>
          <a:ln>
            <a:noFill/>
          </a:ln>
        </p:spPr>
      </p:pic>
      <p:sp>
        <p:nvSpPr>
          <p:cNvPr id="95" name="Google Shape;95;p1"/>
          <p:cNvSpPr txBox="1"/>
          <p:nvPr/>
        </p:nvSpPr>
        <p:spPr>
          <a:xfrm>
            <a:off x="12442025" y="8724900"/>
            <a:ext cx="8034300" cy="145152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When building the Yolov4 it has the same setup as Yolov3, when using darknets package. The things that have to be altered is the </a:t>
            </a:r>
            <a:r>
              <a:rPr lang="en-US" sz="2400">
                <a:latin typeface="Calibri"/>
                <a:ea typeface="Calibri"/>
                <a:cs typeface="Calibri"/>
                <a:sym typeface="Calibri"/>
              </a:rPr>
              <a:t>indicated</a:t>
            </a:r>
            <a:r>
              <a:rPr lang="en-US" sz="2400">
                <a:latin typeface="Calibri"/>
                <a:ea typeface="Calibri"/>
                <a:cs typeface="Calibri"/>
                <a:sym typeface="Calibri"/>
              </a:rPr>
              <a:t> cfg file, and create a .data file for the dataset that was created. Due to me having a windows computer I could not build the model on my local machine so I used google colab. To train the model in google colab I had to run this command:  </a:t>
            </a:r>
            <a:endParaRPr sz="2400">
              <a:latin typeface="Calibri"/>
              <a:ea typeface="Calibri"/>
              <a:cs typeface="Calibri"/>
              <a:sym typeface="Calibri"/>
            </a:endParaRPr>
          </a:p>
          <a:p>
            <a:pPr indent="0" lvl="0" marL="0" rtl="0" algn="l">
              <a:spcBef>
                <a:spcPts val="0"/>
              </a:spcBef>
              <a:spcAft>
                <a:spcPts val="0"/>
              </a:spcAft>
              <a:buNone/>
            </a:pPr>
            <a:r>
              <a:t/>
            </a:r>
            <a:endParaRPr sz="2400">
              <a:solidFill>
                <a:srgbClr val="0000FF"/>
              </a:solidFill>
              <a:highlight>
                <a:srgbClr val="FFFFFE"/>
              </a:highlight>
              <a:latin typeface="Calibri"/>
              <a:ea typeface="Calibri"/>
              <a:cs typeface="Calibri"/>
              <a:sym typeface="Calibri"/>
            </a:endParaRPr>
          </a:p>
          <a:p>
            <a:pPr indent="0" lvl="0" marL="0" rtl="0" algn="l">
              <a:spcBef>
                <a:spcPts val="0"/>
              </a:spcBef>
              <a:spcAft>
                <a:spcPts val="0"/>
              </a:spcAft>
              <a:buNone/>
            </a:pPr>
            <a:r>
              <a:rPr lang="en-US" sz="2400">
                <a:solidFill>
                  <a:srgbClr val="0000FF"/>
                </a:solidFill>
                <a:highlight>
                  <a:srgbClr val="FFFFFE"/>
                </a:highlight>
                <a:latin typeface="Calibri"/>
                <a:ea typeface="Calibri"/>
                <a:cs typeface="Calibri"/>
                <a:sym typeface="Calibri"/>
              </a:rPr>
              <a:t>!</a:t>
            </a:r>
            <a:r>
              <a:rPr lang="en-US" sz="2400">
                <a:solidFill>
                  <a:schemeClr val="dk1"/>
                </a:solidFill>
                <a:highlight>
                  <a:srgbClr val="FFFFFE"/>
                </a:highlight>
                <a:latin typeface="Calibri"/>
                <a:ea typeface="Calibri"/>
                <a:cs typeface="Calibri"/>
                <a:sym typeface="Calibri"/>
              </a:rPr>
              <a:t>./darknet detector train data/obj.data cfg/yolov4-basketball.cfg yolov4.conv</a:t>
            </a:r>
            <a:r>
              <a:rPr lang="en-US" sz="2400">
                <a:solidFill>
                  <a:srgbClr val="098658"/>
                </a:solidFill>
                <a:highlight>
                  <a:srgbClr val="FFFFFE"/>
                </a:highlight>
                <a:latin typeface="Calibri"/>
                <a:ea typeface="Calibri"/>
                <a:cs typeface="Calibri"/>
                <a:sym typeface="Calibri"/>
              </a:rPr>
              <a:t>.137</a:t>
            </a:r>
            <a:r>
              <a:rPr lang="en-US" sz="2400">
                <a:solidFill>
                  <a:schemeClr val="dk1"/>
                </a:solidFill>
                <a:highlight>
                  <a:srgbClr val="FFFFFE"/>
                </a:highlight>
                <a:latin typeface="Calibri"/>
                <a:ea typeface="Calibri"/>
                <a:cs typeface="Calibri"/>
                <a:sym typeface="Calibri"/>
              </a:rPr>
              <a:t> -dont_show -map</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E"/>
                </a:highlight>
                <a:latin typeface="Calibri"/>
                <a:ea typeface="Calibri"/>
                <a:cs typeface="Calibri"/>
                <a:sym typeface="Calibri"/>
              </a:rPr>
              <a:t>This states left to right the .data file, cfg, and the training weights needed. During the training process I started it and </a:t>
            </a:r>
            <a:r>
              <a:rPr lang="en-US" sz="2400">
                <a:solidFill>
                  <a:schemeClr val="dk1"/>
                </a:solidFill>
                <a:highlight>
                  <a:srgbClr val="FFFFFE"/>
                </a:highlight>
                <a:latin typeface="Calibri"/>
                <a:ea typeface="Calibri"/>
                <a:cs typeface="Calibri"/>
                <a:sym typeface="Calibri"/>
              </a:rPr>
              <a:t>monitored</a:t>
            </a:r>
            <a:r>
              <a:rPr lang="en-US" sz="2400">
                <a:solidFill>
                  <a:schemeClr val="dk1"/>
                </a:solidFill>
                <a:highlight>
                  <a:srgbClr val="FFFFFE"/>
                </a:highlight>
                <a:latin typeface="Calibri"/>
                <a:ea typeface="Calibri"/>
                <a:cs typeface="Calibri"/>
                <a:sym typeface="Calibri"/>
              </a:rPr>
              <a:t> it for a bit before I went to bed and let it run over night. I was able to generate a graph (FIgure 1) of how the lose function changes over the number of batches.</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E"/>
                </a:highlight>
                <a:latin typeface="Calibri"/>
                <a:ea typeface="Calibri"/>
                <a:cs typeface="Calibri"/>
                <a:sym typeface="Calibri"/>
              </a:rPr>
              <a:t>								Figure 1</a:t>
            </a:r>
            <a:endParaRPr sz="2400">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By looking at this graph it shows that it starts off very </a:t>
            </a:r>
            <a:r>
              <a:rPr lang="en-US" sz="2400">
                <a:latin typeface="Calibri"/>
                <a:ea typeface="Calibri"/>
                <a:cs typeface="Calibri"/>
                <a:sym typeface="Calibri"/>
              </a:rPr>
              <a:t>inaccurate</a:t>
            </a:r>
            <a:r>
              <a:rPr lang="en-US" sz="2400">
                <a:latin typeface="Calibri"/>
                <a:ea typeface="Calibri"/>
                <a:cs typeface="Calibri"/>
                <a:sym typeface="Calibri"/>
              </a:rPr>
              <a:t> but then moves to be fairly accurate and in the testing phase it only reported a </a:t>
            </a:r>
            <a:r>
              <a:rPr lang="en-US" sz="2400">
                <a:latin typeface="Calibri"/>
                <a:ea typeface="Calibri"/>
                <a:cs typeface="Calibri"/>
                <a:sym typeface="Calibri"/>
              </a:rPr>
              <a:t>handful</a:t>
            </a:r>
            <a:r>
              <a:rPr lang="en-US" sz="2400">
                <a:latin typeface="Calibri"/>
                <a:ea typeface="Calibri"/>
                <a:cs typeface="Calibri"/>
                <a:sym typeface="Calibri"/>
              </a:rPr>
              <a:t> of false </a:t>
            </a:r>
            <a:r>
              <a:rPr lang="en-US" sz="2400">
                <a:latin typeface="Calibri"/>
                <a:ea typeface="Calibri"/>
                <a:cs typeface="Calibri"/>
                <a:sym typeface="Calibri"/>
              </a:rPr>
              <a:t>positives. </a:t>
            </a:r>
            <a:endParaRPr sz="2400">
              <a:latin typeface="Calibri"/>
              <a:ea typeface="Calibri"/>
              <a:cs typeface="Calibri"/>
              <a:sym typeface="Calibri"/>
            </a:endParaRPr>
          </a:p>
        </p:txBody>
      </p:sp>
      <p:sp>
        <p:nvSpPr>
          <p:cNvPr id="96" name="Google Shape;96;p1"/>
          <p:cNvSpPr txBox="1"/>
          <p:nvPr/>
        </p:nvSpPr>
        <p:spPr>
          <a:xfrm>
            <a:off x="12442088" y="8096250"/>
            <a:ext cx="80343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Training</a:t>
            </a:r>
            <a:endParaRPr sz="2600">
              <a:solidFill>
                <a:schemeClr val="lt1"/>
              </a:solidFill>
              <a:latin typeface="Calibri"/>
              <a:ea typeface="Calibri"/>
              <a:cs typeface="Calibri"/>
              <a:sym typeface="Calibri"/>
            </a:endParaRPr>
          </a:p>
        </p:txBody>
      </p:sp>
      <p:pic>
        <p:nvPicPr>
          <p:cNvPr id="97" name="Google Shape;97;p1"/>
          <p:cNvPicPr preferRelativeResize="0"/>
          <p:nvPr/>
        </p:nvPicPr>
        <p:blipFill>
          <a:blip r:embed="rId8">
            <a:alphaModFix/>
          </a:blip>
          <a:stretch>
            <a:fillRect/>
          </a:stretch>
        </p:blipFill>
        <p:spPr>
          <a:xfrm>
            <a:off x="13685588" y="15731875"/>
            <a:ext cx="5547250" cy="4783050"/>
          </a:xfrm>
          <a:prstGeom prst="rect">
            <a:avLst/>
          </a:prstGeom>
          <a:noFill/>
          <a:ln>
            <a:noFill/>
          </a:ln>
        </p:spPr>
      </p:pic>
      <p:sp>
        <p:nvSpPr>
          <p:cNvPr id="98" name="Google Shape;98;p1"/>
          <p:cNvSpPr txBox="1"/>
          <p:nvPr/>
        </p:nvSpPr>
        <p:spPr>
          <a:xfrm>
            <a:off x="23360125" y="8701950"/>
            <a:ext cx="7881900" cy="74043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4292F"/>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solidFill>
                <a:srgbClr val="24292F"/>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400">
                <a:solidFill>
                  <a:srgbClr val="24292F"/>
                </a:solidFill>
                <a:highlight>
                  <a:srgbClr val="FFFFFF"/>
                </a:highlight>
                <a:latin typeface="Calibri"/>
                <a:ea typeface="Calibri"/>
                <a:cs typeface="Calibri"/>
                <a:sym typeface="Calibri"/>
              </a:rPr>
              <a:t>I recorded a </a:t>
            </a:r>
            <a:r>
              <a:rPr lang="en-US" sz="2400">
                <a:solidFill>
                  <a:srgbClr val="24292F"/>
                </a:solidFill>
                <a:highlight>
                  <a:srgbClr val="FFFFFF"/>
                </a:highlight>
                <a:latin typeface="Calibri"/>
                <a:ea typeface="Calibri"/>
                <a:cs typeface="Calibri"/>
                <a:sym typeface="Calibri"/>
              </a:rPr>
              <a:t>separate</a:t>
            </a:r>
            <a:r>
              <a:rPr lang="en-US" sz="2400">
                <a:solidFill>
                  <a:srgbClr val="24292F"/>
                </a:solidFill>
                <a:highlight>
                  <a:srgbClr val="FFFFFF"/>
                </a:highlight>
                <a:latin typeface="Calibri"/>
                <a:ea typeface="Calibri"/>
                <a:cs typeface="Calibri"/>
                <a:sym typeface="Calibri"/>
              </a:rPr>
              <a:t> video 3min video for testing purposes. To create a demo I used the demo function and just stated where the mp4 was located in my drive. The demo </a:t>
            </a:r>
            <a:r>
              <a:rPr lang="en-US" sz="2400">
                <a:solidFill>
                  <a:srgbClr val="24292F"/>
                </a:solidFill>
                <a:highlight>
                  <a:srgbClr val="FFFFFF"/>
                </a:highlight>
                <a:latin typeface="Calibri"/>
                <a:ea typeface="Calibri"/>
                <a:cs typeface="Calibri"/>
                <a:sym typeface="Calibri"/>
              </a:rPr>
              <a:t>function</a:t>
            </a:r>
            <a:r>
              <a:rPr lang="en-US" sz="2400">
                <a:solidFill>
                  <a:srgbClr val="24292F"/>
                </a:solidFill>
                <a:highlight>
                  <a:srgbClr val="FFFFFF"/>
                </a:highlight>
                <a:latin typeface="Calibri"/>
                <a:ea typeface="Calibri"/>
                <a:cs typeface="Calibri"/>
                <a:sym typeface="Calibri"/>
              </a:rPr>
              <a:t> does not output any data to use it just creates a demo. To </a:t>
            </a:r>
            <a:r>
              <a:rPr lang="en-US" sz="2400">
                <a:solidFill>
                  <a:srgbClr val="24292F"/>
                </a:solidFill>
                <a:highlight>
                  <a:srgbClr val="FFFFFF"/>
                </a:highlight>
                <a:latin typeface="Calibri"/>
                <a:ea typeface="Calibri"/>
                <a:cs typeface="Calibri"/>
                <a:sym typeface="Calibri"/>
              </a:rPr>
              <a:t>perform</a:t>
            </a:r>
            <a:r>
              <a:rPr lang="en-US" sz="2400">
                <a:solidFill>
                  <a:srgbClr val="24292F"/>
                </a:solidFill>
                <a:highlight>
                  <a:srgbClr val="FFFFFF"/>
                </a:highlight>
                <a:latin typeface="Calibri"/>
                <a:ea typeface="Calibri"/>
                <a:cs typeface="Calibri"/>
                <a:sym typeface="Calibri"/>
              </a:rPr>
              <a:t> the test function it can not use mp4 and only images so I reused my python </a:t>
            </a:r>
            <a:r>
              <a:rPr lang="en-US" sz="2400">
                <a:solidFill>
                  <a:srgbClr val="24292F"/>
                </a:solidFill>
                <a:highlight>
                  <a:srgbClr val="FFFFFF"/>
                </a:highlight>
                <a:latin typeface="Calibri"/>
                <a:ea typeface="Calibri"/>
                <a:cs typeface="Calibri"/>
                <a:sym typeface="Calibri"/>
              </a:rPr>
              <a:t>script</a:t>
            </a:r>
            <a:r>
              <a:rPr lang="en-US" sz="2400">
                <a:solidFill>
                  <a:srgbClr val="24292F"/>
                </a:solidFill>
                <a:highlight>
                  <a:srgbClr val="FFFFFF"/>
                </a:highlight>
                <a:latin typeface="Calibri"/>
                <a:ea typeface="Calibri"/>
                <a:cs typeface="Calibri"/>
                <a:sym typeface="Calibri"/>
              </a:rPr>
              <a:t> that turns the training video into images for the test video. Bellow is an example screenshot from the demo. </a:t>
            </a:r>
            <a:endParaRPr sz="2400">
              <a:solidFill>
                <a:srgbClr val="24292F"/>
              </a:solidFill>
              <a:highlight>
                <a:srgbClr val="FFFFFF"/>
              </a:highlight>
              <a:latin typeface="Calibri"/>
              <a:ea typeface="Calibri"/>
              <a:cs typeface="Calibri"/>
              <a:sym typeface="Calibri"/>
            </a:endParaRPr>
          </a:p>
        </p:txBody>
      </p:sp>
      <p:sp>
        <p:nvSpPr>
          <p:cNvPr id="99" name="Google Shape;99;p1"/>
          <p:cNvSpPr txBox="1"/>
          <p:nvPr/>
        </p:nvSpPr>
        <p:spPr>
          <a:xfrm>
            <a:off x="23360125" y="8096250"/>
            <a:ext cx="78819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Results</a:t>
            </a:r>
            <a:endParaRPr sz="2600">
              <a:solidFill>
                <a:schemeClr val="lt1"/>
              </a:solidFill>
              <a:latin typeface="Calibri"/>
              <a:ea typeface="Calibri"/>
              <a:cs typeface="Calibri"/>
              <a:sym typeface="Calibri"/>
            </a:endParaRPr>
          </a:p>
        </p:txBody>
      </p:sp>
      <p:pic>
        <p:nvPicPr>
          <p:cNvPr id="100" name="Google Shape;100;p1"/>
          <p:cNvPicPr preferRelativeResize="0"/>
          <p:nvPr/>
        </p:nvPicPr>
        <p:blipFill>
          <a:blip r:embed="rId9">
            <a:alphaModFix/>
          </a:blip>
          <a:stretch>
            <a:fillRect/>
          </a:stretch>
        </p:blipFill>
        <p:spPr>
          <a:xfrm>
            <a:off x="24381001" y="12904475"/>
            <a:ext cx="5840148" cy="2609251"/>
          </a:xfrm>
          <a:prstGeom prst="rect">
            <a:avLst/>
          </a:prstGeom>
          <a:noFill/>
          <a:ln>
            <a:noFill/>
          </a:ln>
        </p:spPr>
      </p:pic>
      <p:sp>
        <p:nvSpPr>
          <p:cNvPr id="101" name="Google Shape;101;p1"/>
          <p:cNvSpPr txBox="1"/>
          <p:nvPr/>
        </p:nvSpPr>
        <p:spPr>
          <a:xfrm>
            <a:off x="12518300" y="25405375"/>
            <a:ext cx="7881900" cy="47832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4292F"/>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400">
                <a:solidFill>
                  <a:srgbClr val="24292F"/>
                </a:solidFill>
                <a:highlight>
                  <a:srgbClr val="FFFFFF"/>
                </a:highlight>
                <a:latin typeface="Calibri"/>
                <a:ea typeface="Calibri"/>
                <a:cs typeface="Calibri"/>
                <a:sym typeface="Calibri"/>
              </a:rPr>
              <a:t>I used the process_results.py script to process the output file that was generated by the test function. This python script used the pandas library for ease of use. The process looks for keywords in each line of the result file and appends that to a list.  After the initial csv is generated then it performs some of the parameters set for the demo to get similar results such as dropping values with a confidence score below 80%. Currently the data shows every frame including multiple frames for the same shot. The next code chunk reduces it down to one frame per shot to keep counting simple.</a:t>
            </a:r>
            <a:endParaRPr sz="2400">
              <a:solidFill>
                <a:srgbClr val="24292F"/>
              </a:solidFill>
              <a:highlight>
                <a:srgbClr val="FFFFFF"/>
              </a:highlight>
              <a:latin typeface="Calibri"/>
              <a:ea typeface="Calibri"/>
              <a:cs typeface="Calibri"/>
              <a:sym typeface="Calibri"/>
            </a:endParaRPr>
          </a:p>
        </p:txBody>
      </p:sp>
      <p:sp>
        <p:nvSpPr>
          <p:cNvPr id="102" name="Google Shape;102;p1"/>
          <p:cNvSpPr txBox="1"/>
          <p:nvPr/>
        </p:nvSpPr>
        <p:spPr>
          <a:xfrm>
            <a:off x="12518275" y="24799675"/>
            <a:ext cx="78819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Data </a:t>
            </a:r>
            <a:r>
              <a:rPr lang="en-US" sz="2600">
                <a:solidFill>
                  <a:schemeClr val="lt1"/>
                </a:solidFill>
                <a:latin typeface="Calibri"/>
                <a:ea typeface="Calibri"/>
                <a:cs typeface="Calibri"/>
                <a:sym typeface="Calibri"/>
              </a:rPr>
              <a:t>Processing</a:t>
            </a:r>
            <a:endParaRPr sz="2600">
              <a:solidFill>
                <a:schemeClr val="lt1"/>
              </a:solidFill>
              <a:latin typeface="Calibri"/>
              <a:ea typeface="Calibri"/>
              <a:cs typeface="Calibri"/>
              <a:sym typeface="Calibri"/>
            </a:endParaRPr>
          </a:p>
        </p:txBody>
      </p:sp>
      <p:sp>
        <p:nvSpPr>
          <p:cNvPr id="103" name="Google Shape;103;p1"/>
          <p:cNvSpPr txBox="1"/>
          <p:nvPr/>
        </p:nvSpPr>
        <p:spPr>
          <a:xfrm>
            <a:off x="23360100" y="18314100"/>
            <a:ext cx="7881900" cy="47832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4292F"/>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400">
                <a:solidFill>
                  <a:srgbClr val="24292F"/>
                </a:solidFill>
                <a:highlight>
                  <a:srgbClr val="FFFFFF"/>
                </a:highlight>
                <a:latin typeface="Calibri"/>
                <a:ea typeface="Calibri"/>
                <a:cs typeface="Calibri"/>
                <a:sym typeface="Calibri"/>
              </a:rPr>
              <a:t>When looking at the result I would say that I have a concrete standings to expand on this project and develop it more to add the other stats to track. Now I would not say this is even the best model to run things off of considering all of my data is of the same goal in the same </a:t>
            </a:r>
            <a:r>
              <a:rPr lang="en-US" sz="2400">
                <a:solidFill>
                  <a:srgbClr val="24292F"/>
                </a:solidFill>
                <a:highlight>
                  <a:srgbClr val="FFFFFF"/>
                </a:highlight>
                <a:latin typeface="Calibri"/>
                <a:ea typeface="Calibri"/>
                <a:cs typeface="Calibri"/>
                <a:sym typeface="Calibri"/>
              </a:rPr>
              <a:t>position</a:t>
            </a:r>
            <a:r>
              <a:rPr lang="en-US" sz="2400">
                <a:solidFill>
                  <a:srgbClr val="24292F"/>
                </a:solidFill>
                <a:highlight>
                  <a:srgbClr val="FFFFFF"/>
                </a:highlight>
                <a:latin typeface="Calibri"/>
                <a:ea typeface="Calibri"/>
                <a:cs typeface="Calibri"/>
                <a:sym typeface="Calibri"/>
              </a:rPr>
              <a:t> </a:t>
            </a:r>
            <a:r>
              <a:rPr lang="en-US" sz="2400">
                <a:solidFill>
                  <a:srgbClr val="24292F"/>
                </a:solidFill>
                <a:highlight>
                  <a:srgbClr val="FFFFFF"/>
                </a:highlight>
                <a:latin typeface="Calibri"/>
                <a:ea typeface="Calibri"/>
                <a:cs typeface="Calibri"/>
                <a:sym typeface="Calibri"/>
              </a:rPr>
              <a:t>realistically</a:t>
            </a:r>
            <a:r>
              <a:rPr lang="en-US" sz="2400">
                <a:solidFill>
                  <a:srgbClr val="24292F"/>
                </a:solidFill>
                <a:highlight>
                  <a:srgbClr val="FFFFFF"/>
                </a:highlight>
                <a:latin typeface="Calibri"/>
                <a:ea typeface="Calibri"/>
                <a:cs typeface="Calibri"/>
                <a:sym typeface="Calibri"/>
              </a:rPr>
              <a:t> means that it will only work for this same meaning and if I set up the camera for a </a:t>
            </a:r>
            <a:r>
              <a:rPr lang="en-US" sz="2400">
                <a:solidFill>
                  <a:srgbClr val="24292F"/>
                </a:solidFill>
                <a:highlight>
                  <a:srgbClr val="FFFFFF"/>
                </a:highlight>
                <a:latin typeface="Calibri"/>
                <a:ea typeface="Calibri"/>
                <a:cs typeface="Calibri"/>
                <a:sym typeface="Calibri"/>
              </a:rPr>
              <a:t>different</a:t>
            </a:r>
            <a:r>
              <a:rPr lang="en-US" sz="2400">
                <a:solidFill>
                  <a:srgbClr val="24292F"/>
                </a:solidFill>
                <a:highlight>
                  <a:srgbClr val="FFFFFF"/>
                </a:highlight>
                <a:latin typeface="Calibri"/>
                <a:ea typeface="Calibri"/>
                <a:cs typeface="Calibri"/>
                <a:sym typeface="Calibri"/>
              </a:rPr>
              <a:t> </a:t>
            </a:r>
            <a:r>
              <a:rPr lang="en-US" sz="2400">
                <a:solidFill>
                  <a:srgbClr val="24292F"/>
                </a:solidFill>
                <a:highlight>
                  <a:srgbClr val="FFFFFF"/>
                </a:highlight>
                <a:latin typeface="Calibri"/>
                <a:ea typeface="Calibri"/>
                <a:cs typeface="Calibri"/>
                <a:sym typeface="Calibri"/>
              </a:rPr>
              <a:t>goal</a:t>
            </a:r>
            <a:r>
              <a:rPr lang="en-US" sz="2400">
                <a:solidFill>
                  <a:srgbClr val="24292F"/>
                </a:solidFill>
                <a:highlight>
                  <a:srgbClr val="FFFFFF"/>
                </a:highlight>
                <a:latin typeface="Calibri"/>
                <a:ea typeface="Calibri"/>
                <a:cs typeface="Calibri"/>
                <a:sym typeface="Calibri"/>
              </a:rPr>
              <a:t> the model my not work due to overfitting. To fix this I would just need more diverse data to train on.  </a:t>
            </a:r>
            <a:endParaRPr sz="2400">
              <a:solidFill>
                <a:srgbClr val="24292F"/>
              </a:solidFill>
              <a:highlight>
                <a:srgbClr val="FFFFFF"/>
              </a:highlight>
              <a:latin typeface="Calibri"/>
              <a:ea typeface="Calibri"/>
              <a:cs typeface="Calibri"/>
              <a:sym typeface="Calibri"/>
            </a:endParaRPr>
          </a:p>
        </p:txBody>
      </p:sp>
      <p:sp>
        <p:nvSpPr>
          <p:cNvPr id="104" name="Google Shape;104;p1"/>
          <p:cNvSpPr txBox="1"/>
          <p:nvPr/>
        </p:nvSpPr>
        <p:spPr>
          <a:xfrm>
            <a:off x="23360100" y="17708400"/>
            <a:ext cx="78819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Conclusion</a:t>
            </a:r>
            <a:endParaRPr sz="2600">
              <a:solidFill>
                <a:schemeClr val="lt1"/>
              </a:solidFill>
              <a:latin typeface="Calibri"/>
              <a:ea typeface="Calibri"/>
              <a:cs typeface="Calibri"/>
              <a:sym typeface="Calibri"/>
            </a:endParaRPr>
          </a:p>
        </p:txBody>
      </p:sp>
      <p:sp>
        <p:nvSpPr>
          <p:cNvPr id="105" name="Google Shape;105;p1"/>
          <p:cNvSpPr txBox="1"/>
          <p:nvPr/>
        </p:nvSpPr>
        <p:spPr>
          <a:xfrm>
            <a:off x="23360125" y="25010700"/>
            <a:ext cx="7881900" cy="5730600"/>
          </a:xfrm>
          <a:prstGeom prst="rect">
            <a:avLst/>
          </a:prstGeom>
          <a:no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24292F"/>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400">
                <a:solidFill>
                  <a:srgbClr val="24292F"/>
                </a:solidFill>
                <a:highlight>
                  <a:srgbClr val="FFFFFF"/>
                </a:highlight>
                <a:latin typeface="Calibri"/>
                <a:ea typeface="Calibri"/>
                <a:cs typeface="Calibri"/>
                <a:sym typeface="Calibri"/>
              </a:rPr>
              <a:t>I think the next step in a complete system would be to fully hash out a stem instead of getting knee deep in multiple different systems. I think I should advanced the </a:t>
            </a:r>
            <a:r>
              <a:rPr lang="en-US" sz="2400">
                <a:solidFill>
                  <a:srgbClr val="24292F"/>
                </a:solidFill>
                <a:highlight>
                  <a:srgbClr val="FFFFFF"/>
                </a:highlight>
                <a:latin typeface="Calibri"/>
                <a:ea typeface="Calibri"/>
                <a:cs typeface="Calibri"/>
                <a:sym typeface="Calibri"/>
              </a:rPr>
              <a:t>concepts</a:t>
            </a:r>
            <a:r>
              <a:rPr lang="en-US" sz="2400">
                <a:solidFill>
                  <a:srgbClr val="24292F"/>
                </a:solidFill>
                <a:highlight>
                  <a:srgbClr val="FFFFFF"/>
                </a:highlight>
                <a:latin typeface="Calibri"/>
                <a:ea typeface="Calibri"/>
                <a:cs typeface="Calibri"/>
                <a:sym typeface="Calibri"/>
              </a:rPr>
              <a:t> of shooting further to start with I would want the system to be able to </a:t>
            </a:r>
            <a:r>
              <a:rPr lang="en-US" sz="2400">
                <a:solidFill>
                  <a:srgbClr val="24292F"/>
                </a:solidFill>
                <a:highlight>
                  <a:srgbClr val="FFFFFF"/>
                </a:highlight>
                <a:latin typeface="Calibri"/>
                <a:ea typeface="Calibri"/>
                <a:cs typeface="Calibri"/>
                <a:sym typeface="Calibri"/>
              </a:rPr>
              <a:t>differentiate</a:t>
            </a:r>
            <a:r>
              <a:rPr lang="en-US" sz="2400">
                <a:solidFill>
                  <a:srgbClr val="24292F"/>
                </a:solidFill>
                <a:highlight>
                  <a:srgbClr val="FFFFFF"/>
                </a:highlight>
                <a:latin typeface="Calibri"/>
                <a:ea typeface="Calibri"/>
                <a:cs typeface="Calibri"/>
                <a:sym typeface="Calibri"/>
              </a:rPr>
              <a:t> the different types of goals, those being threes, twos, and ones. For this I would need to change the camera angle to more of a top down view, this would help with distance </a:t>
            </a:r>
            <a:r>
              <a:rPr lang="en-US" sz="2400">
                <a:solidFill>
                  <a:srgbClr val="24292F"/>
                </a:solidFill>
                <a:highlight>
                  <a:srgbClr val="FFFFFF"/>
                </a:highlight>
                <a:latin typeface="Calibri"/>
                <a:ea typeface="Calibri"/>
                <a:cs typeface="Calibri"/>
                <a:sym typeface="Calibri"/>
              </a:rPr>
              <a:t>differentiating. I would also need to be able to set up a system to recognize when the jumpshot happens, shouldn’t be to difficult considering majority of players shoot with the ball over their head. I think creating a more complex model is achievable in time and I can’t wait to work on this more.</a:t>
            </a:r>
            <a:endParaRPr sz="2400">
              <a:solidFill>
                <a:srgbClr val="24292F"/>
              </a:solidFill>
              <a:highlight>
                <a:srgbClr val="FFFFFF"/>
              </a:highlight>
              <a:latin typeface="Calibri"/>
              <a:ea typeface="Calibri"/>
              <a:cs typeface="Calibri"/>
              <a:sym typeface="Calibri"/>
            </a:endParaRPr>
          </a:p>
        </p:txBody>
      </p:sp>
      <p:sp>
        <p:nvSpPr>
          <p:cNvPr id="106" name="Google Shape;106;p1"/>
          <p:cNvSpPr txBox="1"/>
          <p:nvPr/>
        </p:nvSpPr>
        <p:spPr>
          <a:xfrm>
            <a:off x="23360125" y="24405000"/>
            <a:ext cx="7881900" cy="605700"/>
          </a:xfrm>
          <a:prstGeom prst="rect">
            <a:avLst/>
          </a:prstGeom>
          <a:solidFill>
            <a:srgbClr val="008265"/>
          </a:solidFill>
          <a:ln cap="flat" cmpd="sng" w="28575">
            <a:solidFill>
              <a:srgbClr val="00826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chemeClr val="lt1"/>
                </a:solidFill>
                <a:latin typeface="Calibri"/>
                <a:ea typeface="Calibri"/>
                <a:cs typeface="Calibri"/>
                <a:sym typeface="Calibri"/>
              </a:rPr>
              <a:t>Future </a:t>
            </a:r>
            <a:r>
              <a:rPr lang="en-US" sz="2600">
                <a:solidFill>
                  <a:schemeClr val="lt1"/>
                </a:solidFill>
                <a:latin typeface="Calibri"/>
                <a:ea typeface="Calibri"/>
                <a:cs typeface="Calibri"/>
                <a:sym typeface="Calibri"/>
              </a:rPr>
              <a:t>Proceedings</a:t>
            </a:r>
            <a:endParaRPr sz="26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2009-11-11T18:41:56Z</dcterms:created>
  <dc:creator>ctstc10</dc:creator>
</cp:coreProperties>
</file>