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Trafalgar Ricardo" userId="5c77c88e838db2d5" providerId="LiveId" clId="{76CCB443-A783-4594-A9A3-69144C8BB543}"/>
    <pc:docChg chg="undo custSel addSld modSld">
      <pc:chgData name="Lu Trafalgar Ricardo" userId="5c77c88e838db2d5" providerId="LiveId" clId="{76CCB443-A783-4594-A9A3-69144C8BB543}" dt="2021-04-05T10:21:02.362" v="564" actId="20577"/>
      <pc:docMkLst>
        <pc:docMk/>
      </pc:docMkLst>
      <pc:sldChg chg="modSp mod">
        <pc:chgData name="Lu Trafalgar Ricardo" userId="5c77c88e838db2d5" providerId="LiveId" clId="{76CCB443-A783-4594-A9A3-69144C8BB543}" dt="2021-04-05T10:20:20.408" v="540" actId="20577"/>
        <pc:sldMkLst>
          <pc:docMk/>
          <pc:sldMk cId="828636833" sldId="264"/>
        </pc:sldMkLst>
        <pc:spChg chg="mod">
          <ac:chgData name="Lu Trafalgar Ricardo" userId="5c77c88e838db2d5" providerId="LiveId" clId="{76CCB443-A783-4594-A9A3-69144C8BB543}" dt="2021-04-05T10:20:20.408" v="540" actId="20577"/>
          <ac:spMkLst>
            <pc:docMk/>
            <pc:sldMk cId="828636833" sldId="264"/>
            <ac:spMk id="2" creationId="{131148C1-00E5-4707-B01B-1BC9050F596C}"/>
          </ac:spMkLst>
        </pc:spChg>
      </pc:sldChg>
      <pc:sldChg chg="addSp delSp modSp mod">
        <pc:chgData name="Lu Trafalgar Ricardo" userId="5c77c88e838db2d5" providerId="LiveId" clId="{76CCB443-A783-4594-A9A3-69144C8BB543}" dt="2021-04-05T10:21:02.362" v="564" actId="20577"/>
        <pc:sldMkLst>
          <pc:docMk/>
          <pc:sldMk cId="714570338" sldId="265"/>
        </pc:sldMkLst>
        <pc:spChg chg="mod">
          <ac:chgData name="Lu Trafalgar Ricardo" userId="5c77c88e838db2d5" providerId="LiveId" clId="{76CCB443-A783-4594-A9A3-69144C8BB543}" dt="2021-04-05T07:49:21.018" v="8" actId="20577"/>
          <ac:spMkLst>
            <pc:docMk/>
            <pc:sldMk cId="714570338" sldId="265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10:21:02.362" v="564" actId="20577"/>
          <ac:spMkLst>
            <pc:docMk/>
            <pc:sldMk cId="714570338" sldId="265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1:29.516" v="460" actId="1076"/>
          <ac:spMkLst>
            <pc:docMk/>
            <pc:sldMk cId="714570338" sldId="265"/>
            <ac:spMk id="5" creationId="{E8348909-2B84-434C-856B-2BE6A4C64331}"/>
          </ac:spMkLst>
        </pc:spChg>
        <pc:graphicFrameChg chg="add del mod modGraphic">
          <ac:chgData name="Lu Trafalgar Ricardo" userId="5c77c88e838db2d5" providerId="LiveId" clId="{76CCB443-A783-4594-A9A3-69144C8BB543}" dt="2021-04-05T10:02:42.161" v="382" actId="21"/>
          <ac:graphicFrameMkLst>
            <pc:docMk/>
            <pc:sldMk cId="714570338" sldId="265"/>
            <ac:graphicFrameMk id="4" creationId="{63740735-1E33-4B08-AB1B-F38E1438CD23}"/>
          </ac:graphicFrameMkLst>
        </pc:graphicFrameChg>
        <pc:picChg chg="add mod">
          <ac:chgData name="Lu Trafalgar Ricardo" userId="5c77c88e838db2d5" providerId="LiveId" clId="{76CCB443-A783-4594-A9A3-69144C8BB543}" dt="2021-04-05T10:10:26.334" v="392" actId="14100"/>
          <ac:picMkLst>
            <pc:docMk/>
            <pc:sldMk cId="714570338" sldId="265"/>
            <ac:picMk id="6" creationId="{3A104866-9124-4F58-B1AC-4FEF7C843FE3}"/>
          </ac:picMkLst>
        </pc:picChg>
      </pc:sldChg>
      <pc:sldChg chg="addSp modSp add mod">
        <pc:chgData name="Lu Trafalgar Ricardo" userId="5c77c88e838db2d5" providerId="LiveId" clId="{76CCB443-A783-4594-A9A3-69144C8BB543}" dt="2021-04-05T10:20:52.441" v="563" actId="20577"/>
        <pc:sldMkLst>
          <pc:docMk/>
          <pc:sldMk cId="4027520152" sldId="266"/>
        </pc:sldMkLst>
        <pc:spChg chg="mod">
          <ac:chgData name="Lu Trafalgar Ricardo" userId="5c77c88e838db2d5" providerId="LiveId" clId="{76CCB443-A783-4594-A9A3-69144C8BB543}" dt="2021-04-05T07:50:32.108" v="55"/>
          <ac:spMkLst>
            <pc:docMk/>
            <pc:sldMk cId="4027520152" sldId="266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10:20:52.441" v="563" actId="20577"/>
          <ac:spMkLst>
            <pc:docMk/>
            <pc:sldMk cId="4027520152" sldId="266"/>
            <ac:spMk id="3" creationId="{CCC50274-CE67-4AB7-98C6-6EEC086108F2}"/>
          </ac:spMkLst>
        </pc:spChg>
        <pc:graphicFrameChg chg="add mod">
          <ac:chgData name="Lu Trafalgar Ricardo" userId="5c77c88e838db2d5" providerId="LiveId" clId="{76CCB443-A783-4594-A9A3-69144C8BB543}" dt="2021-04-05T10:02:43.608" v="383"/>
          <ac:graphicFrameMkLst>
            <pc:docMk/>
            <pc:sldMk cId="4027520152" sldId="266"/>
            <ac:graphicFrameMk id="5" creationId="{5EFE8DBE-1C0B-46BC-B73C-ABA07337233F}"/>
          </ac:graphicFrameMkLst>
        </pc:graphicFrameChg>
      </pc:sldChg>
      <pc:sldChg chg="addSp delSp modSp add mod">
        <pc:chgData name="Lu Trafalgar Ricardo" userId="5c77c88e838db2d5" providerId="LiveId" clId="{76CCB443-A783-4594-A9A3-69144C8BB543}" dt="2021-04-05T10:19:26.341" v="516" actId="1076"/>
        <pc:sldMkLst>
          <pc:docMk/>
          <pc:sldMk cId="2785732477" sldId="267"/>
        </pc:sldMkLst>
        <pc:spChg chg="mod">
          <ac:chgData name="Lu Trafalgar Ricardo" userId="5c77c88e838db2d5" providerId="LiveId" clId="{76CCB443-A783-4594-A9A3-69144C8BB543}" dt="2021-04-05T07:51:58.511" v="86"/>
          <ac:spMkLst>
            <pc:docMk/>
            <pc:sldMk cId="2785732477" sldId="267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07:52:54.093" v="148"/>
          <ac:spMkLst>
            <pc:docMk/>
            <pc:sldMk cId="2785732477" sldId="267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9:26.341" v="516" actId="1076"/>
          <ac:spMkLst>
            <pc:docMk/>
            <pc:sldMk cId="2785732477" sldId="267"/>
            <ac:spMk id="11" creationId="{F87E761C-2850-42DE-A7D6-6D8BAE814C53}"/>
          </ac:spMkLst>
        </pc:spChg>
        <pc:picChg chg="add del">
          <ac:chgData name="Lu Trafalgar Ricardo" userId="5c77c88e838db2d5" providerId="LiveId" clId="{76CCB443-A783-4594-A9A3-69144C8BB543}" dt="2021-04-05T10:10:15.192" v="385" actId="21"/>
          <ac:picMkLst>
            <pc:docMk/>
            <pc:sldMk cId="2785732477" sldId="267"/>
            <ac:picMk id="5" creationId="{635558B8-1C8B-4F5A-9885-C13C3896DFC7}"/>
          </ac:picMkLst>
        </pc:picChg>
        <pc:picChg chg="add mod">
          <ac:chgData name="Lu Trafalgar Ricardo" userId="5c77c88e838db2d5" providerId="LiveId" clId="{76CCB443-A783-4594-A9A3-69144C8BB543}" dt="2021-04-05T10:18:29.316" v="467" actId="1076"/>
          <ac:picMkLst>
            <pc:docMk/>
            <pc:sldMk cId="2785732477" sldId="267"/>
            <ac:picMk id="7" creationId="{03F878D6-114F-4418-A69A-F909E9036E80}"/>
          </ac:picMkLst>
        </pc:picChg>
        <pc:picChg chg="add mod">
          <ac:chgData name="Lu Trafalgar Ricardo" userId="5c77c88e838db2d5" providerId="LiveId" clId="{76CCB443-A783-4594-A9A3-69144C8BB543}" dt="2021-04-05T10:18:25.671" v="466" actId="1076"/>
          <ac:picMkLst>
            <pc:docMk/>
            <pc:sldMk cId="2785732477" sldId="267"/>
            <ac:picMk id="10" creationId="{8DB9A33C-4FA1-419D-9615-37E19E20A65C}"/>
          </ac:picMkLst>
        </pc:picChg>
      </pc:sldChg>
      <pc:sldChg chg="addSp delSp modSp add mod">
        <pc:chgData name="Lu Trafalgar Ricardo" userId="5c77c88e838db2d5" providerId="LiveId" clId="{76CCB443-A783-4594-A9A3-69144C8BB543}" dt="2021-04-05T07:59:47.007" v="219" actId="14100"/>
        <pc:sldMkLst>
          <pc:docMk/>
          <pc:sldMk cId="158831952" sldId="268"/>
        </pc:sldMkLst>
        <pc:spChg chg="mod">
          <ac:chgData name="Lu Trafalgar Ricardo" userId="5c77c88e838db2d5" providerId="LiveId" clId="{76CCB443-A783-4594-A9A3-69144C8BB543}" dt="2021-04-05T07:53:47.973" v="170"/>
          <ac:spMkLst>
            <pc:docMk/>
            <pc:sldMk cId="158831952" sldId="268"/>
            <ac:spMk id="2" creationId="{131148C1-00E5-4707-B01B-1BC9050F596C}"/>
          </ac:spMkLst>
        </pc:spChg>
        <pc:spChg chg="del mod">
          <ac:chgData name="Lu Trafalgar Ricardo" userId="5c77c88e838db2d5" providerId="LiveId" clId="{76CCB443-A783-4594-A9A3-69144C8BB543}" dt="2021-04-05T07:53:26.405" v="159" actId="478"/>
          <ac:spMkLst>
            <pc:docMk/>
            <pc:sldMk cId="158831952" sldId="268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07:59:47.007" v="219" actId="14100"/>
          <ac:spMkLst>
            <pc:docMk/>
            <pc:sldMk cId="158831952" sldId="268"/>
            <ac:spMk id="4" creationId="{CF26B48D-D534-47F6-9759-4DAB85E77C29}"/>
          </ac:spMkLst>
        </pc:spChg>
        <pc:spChg chg="add del mod">
          <ac:chgData name="Lu Trafalgar Ricardo" userId="5c77c88e838db2d5" providerId="LiveId" clId="{76CCB443-A783-4594-A9A3-69144C8BB543}" dt="2021-04-05T07:54:06.965" v="180"/>
          <ac:spMkLst>
            <pc:docMk/>
            <pc:sldMk cId="158831952" sldId="268"/>
            <ac:spMk id="5" creationId="{11A16C2A-61D9-4A7F-AFF2-27826E2BB649}"/>
          </ac:spMkLst>
        </pc:spChg>
        <pc:spChg chg="mod">
          <ac:chgData name="Lu Trafalgar Ricardo" userId="5c77c88e838db2d5" providerId="LiveId" clId="{76CCB443-A783-4594-A9A3-69144C8BB543}" dt="2021-04-05T07:53:14.730" v="155"/>
          <ac:spMkLst>
            <pc:docMk/>
            <pc:sldMk cId="158831952" sldId="268"/>
            <ac:spMk id="9" creationId="{19AF6A29-B1B6-41B3-9F58-099697E5F977}"/>
          </ac:spMkLst>
        </pc:spChg>
      </pc:sldChg>
      <pc:sldChg chg="addSp modSp add mod">
        <pc:chgData name="Lu Trafalgar Ricardo" userId="5c77c88e838db2d5" providerId="LiveId" clId="{76CCB443-A783-4594-A9A3-69144C8BB543}" dt="2021-04-05T08:05:25.898" v="250" actId="20577"/>
        <pc:sldMkLst>
          <pc:docMk/>
          <pc:sldMk cId="4029091362" sldId="269"/>
        </pc:sldMkLst>
        <pc:spChg chg="mod">
          <ac:chgData name="Lu Trafalgar Ricardo" userId="5c77c88e838db2d5" providerId="LiveId" clId="{76CCB443-A783-4594-A9A3-69144C8BB543}" dt="2021-04-05T07:54:29.226" v="197"/>
          <ac:spMkLst>
            <pc:docMk/>
            <pc:sldMk cId="4029091362" sldId="269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08:05:25.898" v="250" actId="20577"/>
          <ac:spMkLst>
            <pc:docMk/>
            <pc:sldMk cId="4029091362" sldId="269"/>
            <ac:spMk id="3" creationId="{17D7A36C-91CA-4A9F-A044-9F0CD9945745}"/>
          </ac:spMkLst>
        </pc:spChg>
      </pc:sldChg>
    </pc:docChg>
  </pc:docChgLst>
  <pc:docChgLst>
    <pc:chgData name="Lu Trafalgar Ricardo" userId="5c77c88e838db2d5" providerId="LiveId" clId="{FBFAE43B-0093-4A81-9663-E406CD8F5C42}"/>
    <pc:docChg chg="undo custSel addSld delSld modSld sldOrd">
      <pc:chgData name="Lu Trafalgar Ricardo" userId="5c77c88e838db2d5" providerId="LiveId" clId="{FBFAE43B-0093-4A81-9663-E406CD8F5C42}" dt="2021-06-23T08:00:05.135" v="733"/>
      <pc:docMkLst>
        <pc:docMk/>
      </pc:docMkLst>
      <pc:sldChg chg="modSp mod">
        <pc:chgData name="Lu Trafalgar Ricardo" userId="5c77c88e838db2d5" providerId="LiveId" clId="{FBFAE43B-0093-4A81-9663-E406CD8F5C42}" dt="2021-06-23T05:39:34.384" v="2"/>
        <pc:sldMkLst>
          <pc:docMk/>
          <pc:sldMk cId="4019159799" sldId="256"/>
        </pc:sldMkLst>
        <pc:spChg chg="mod">
          <ac:chgData name="Lu Trafalgar Ricardo" userId="5c77c88e838db2d5" providerId="LiveId" clId="{FBFAE43B-0093-4A81-9663-E406CD8F5C42}" dt="2021-06-23T05:39:34.384" v="2"/>
          <ac:spMkLst>
            <pc:docMk/>
            <pc:sldMk cId="4019159799" sldId="256"/>
            <ac:spMk id="3" creationId="{EA69DE54-9AD5-4CB6-BF34-9B51DA94D98D}"/>
          </ac:spMkLst>
        </pc:spChg>
      </pc:sldChg>
      <pc:sldChg chg="modSp mod">
        <pc:chgData name="Lu Trafalgar Ricardo" userId="5c77c88e838db2d5" providerId="LiveId" clId="{FBFAE43B-0093-4A81-9663-E406CD8F5C42}" dt="2021-06-23T05:44:47.079" v="28"/>
        <pc:sldMkLst>
          <pc:docMk/>
          <pc:sldMk cId="564037862" sldId="257"/>
        </pc:sldMkLst>
        <pc:spChg chg="mod">
          <ac:chgData name="Lu Trafalgar Ricardo" userId="5c77c88e838db2d5" providerId="LiveId" clId="{FBFAE43B-0093-4A81-9663-E406CD8F5C42}" dt="2021-06-23T05:44:47.079" v="28"/>
          <ac:spMkLst>
            <pc:docMk/>
            <pc:sldMk cId="564037862" sldId="257"/>
            <ac:spMk id="9" creationId="{4840D515-0C94-4567-B57F-7CE45852339A}"/>
          </ac:spMkLst>
        </pc:spChg>
      </pc:sldChg>
      <pc:sldChg chg="addSp delSp modSp mod">
        <pc:chgData name="Lu Trafalgar Ricardo" userId="5c77c88e838db2d5" providerId="LiveId" clId="{FBFAE43B-0093-4A81-9663-E406CD8F5C42}" dt="2021-06-23T07:44:28.093" v="245" actId="1076"/>
        <pc:sldMkLst>
          <pc:docMk/>
          <pc:sldMk cId="1935201747" sldId="260"/>
        </pc:sldMkLst>
        <pc:spChg chg="add del">
          <ac:chgData name="Lu Trafalgar Ricardo" userId="5c77c88e838db2d5" providerId="LiveId" clId="{FBFAE43B-0093-4A81-9663-E406CD8F5C42}" dt="2021-06-23T07:40:28.840" v="67" actId="22"/>
          <ac:spMkLst>
            <pc:docMk/>
            <pc:sldMk cId="1935201747" sldId="260"/>
            <ac:spMk id="5" creationId="{91449A59-2289-435C-AF86-138F39BF958F}"/>
          </ac:spMkLst>
        </pc:spChg>
        <pc:spChg chg="add mod">
          <ac:chgData name="Lu Trafalgar Ricardo" userId="5c77c88e838db2d5" providerId="LiveId" clId="{FBFAE43B-0093-4A81-9663-E406CD8F5C42}" dt="2021-06-23T07:44:26.750" v="244" actId="1076"/>
          <ac:spMkLst>
            <pc:docMk/>
            <pc:sldMk cId="1935201747" sldId="260"/>
            <ac:spMk id="6" creationId="{942DD334-6BBE-4C80-8DF8-DB3DC2ADE044}"/>
          </ac:spMkLst>
        </pc:spChg>
        <pc:spChg chg="del">
          <ac:chgData name="Lu Trafalgar Ricardo" userId="5c77c88e838db2d5" providerId="LiveId" clId="{FBFAE43B-0093-4A81-9663-E406CD8F5C42}" dt="2021-06-23T05:45:05.083" v="37" actId="478"/>
          <ac:spMkLst>
            <pc:docMk/>
            <pc:sldMk cId="1935201747" sldId="260"/>
            <ac:spMk id="7" creationId="{03F8A61C-667B-46AF-A496-945D3F2D2E14}"/>
          </ac:spMkLst>
        </pc:spChg>
        <pc:spChg chg="mod">
          <ac:chgData name="Lu Trafalgar Ricardo" userId="5c77c88e838db2d5" providerId="LiveId" clId="{FBFAE43B-0093-4A81-9663-E406CD8F5C42}" dt="2021-06-23T05:45:01.003" v="36"/>
          <ac:spMkLst>
            <pc:docMk/>
            <pc:sldMk cId="1935201747" sldId="260"/>
            <ac:spMk id="9" creationId="{19AF6A29-B1B6-41B3-9F58-099697E5F977}"/>
          </ac:spMkLst>
        </pc:spChg>
        <pc:picChg chg="add mod">
          <ac:chgData name="Lu Trafalgar Ricardo" userId="5c77c88e838db2d5" providerId="LiveId" clId="{FBFAE43B-0093-4A81-9663-E406CD8F5C42}" dt="2021-06-23T07:44:28.093" v="245" actId="1076"/>
          <ac:picMkLst>
            <pc:docMk/>
            <pc:sldMk cId="1935201747" sldId="260"/>
            <ac:picMk id="4" creationId="{4EB859D5-BCC8-4E2A-93C1-7F1C07392F9D}"/>
          </ac:picMkLst>
        </pc:picChg>
      </pc:sldChg>
      <pc:sldChg chg="modSp del mod ord">
        <pc:chgData name="Lu Trafalgar Ricardo" userId="5c77c88e838db2d5" providerId="LiveId" clId="{FBFAE43B-0093-4A81-9663-E406CD8F5C42}" dt="2021-06-23T07:49:22.542" v="306" actId="47"/>
        <pc:sldMkLst>
          <pc:docMk/>
          <pc:sldMk cId="2186515906" sldId="261"/>
        </pc:sldMkLst>
        <pc:spChg chg="mod">
          <ac:chgData name="Lu Trafalgar Ricardo" userId="5c77c88e838db2d5" providerId="LiveId" clId="{FBFAE43B-0093-4A81-9663-E406CD8F5C42}" dt="2021-06-23T06:26:06.276" v="62"/>
          <ac:spMkLst>
            <pc:docMk/>
            <pc:sldMk cId="2186515906" sldId="261"/>
            <ac:spMk id="9" creationId="{19AF6A29-B1B6-41B3-9F58-099697E5F977}"/>
          </ac:spMkLst>
        </pc:spChg>
      </pc:sldChg>
      <pc:sldChg chg="delSp modSp mod">
        <pc:chgData name="Lu Trafalgar Ricardo" userId="5c77c88e838db2d5" providerId="LiveId" clId="{FBFAE43B-0093-4A81-9663-E406CD8F5C42}" dt="2021-06-23T08:00:05.135" v="733"/>
        <pc:sldMkLst>
          <pc:docMk/>
          <pc:sldMk cId="394174166" sldId="262"/>
        </pc:sldMkLst>
        <pc:spChg chg="mod">
          <ac:chgData name="Lu Trafalgar Ricardo" userId="5c77c88e838db2d5" providerId="LiveId" clId="{FBFAE43B-0093-4A81-9663-E406CD8F5C42}" dt="2021-06-23T07:55:02.680" v="406"/>
          <ac:spMkLst>
            <pc:docMk/>
            <pc:sldMk cId="394174166" sldId="262"/>
            <ac:spMk id="2" creationId="{131148C1-00E5-4707-B01B-1BC9050F596C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3" creationId="{017A58E3-8600-427B-BA11-69C3E752A416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6" creationId="{0568173C-A586-40D9-8D47-725AA66C599A}"/>
          </ac:spMkLst>
        </pc:spChg>
        <pc:spChg chg="mod">
          <ac:chgData name="Lu Trafalgar Ricardo" userId="5c77c88e838db2d5" providerId="LiveId" clId="{FBFAE43B-0093-4A81-9663-E406CD8F5C42}" dt="2021-06-23T08:00:05.135" v="733"/>
          <ac:spMkLst>
            <pc:docMk/>
            <pc:sldMk cId="394174166" sldId="262"/>
            <ac:spMk id="7" creationId="{5298E9C3-6010-4791-8B58-D3E3548C0ECE}"/>
          </ac:spMkLst>
        </pc:spChg>
        <pc:spChg chg="mod">
          <ac:chgData name="Lu Trafalgar Ricardo" userId="5c77c88e838db2d5" providerId="LiveId" clId="{FBFAE43B-0093-4A81-9663-E406CD8F5C42}" dt="2021-06-23T05:58:31.670" v="60"/>
          <ac:spMkLst>
            <pc:docMk/>
            <pc:sldMk cId="394174166" sldId="262"/>
            <ac:spMk id="9" creationId="{19AF6A29-B1B6-41B3-9F58-099697E5F977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13" creationId="{7D914767-EB49-4196-BEF6-7ED4C7EB312C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14" creationId="{DC5F1768-08C0-4443-9538-547E38B9452C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15" creationId="{8974E0D7-25B2-4BAE-AA02-8439A1359E63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16" creationId="{C99DA4F0-F6C8-4919-B2BC-726EA58EE3B3}"/>
          </ac:spMkLst>
        </pc:spChg>
        <pc:spChg chg="mod">
          <ac:chgData name="Lu Trafalgar Ricardo" userId="5c77c88e838db2d5" providerId="LiveId" clId="{FBFAE43B-0093-4A81-9663-E406CD8F5C42}" dt="2021-06-23T07:44:45.366" v="248" actId="1076"/>
          <ac:spMkLst>
            <pc:docMk/>
            <pc:sldMk cId="394174166" sldId="262"/>
            <ac:spMk id="22" creationId="{90683F9D-CB40-450E-828C-DFB0620560C1}"/>
          </ac:spMkLst>
        </pc:spChg>
        <pc:spChg chg="del mod">
          <ac:chgData name="Lu Trafalgar Ricardo" userId="5c77c88e838db2d5" providerId="LiveId" clId="{FBFAE43B-0093-4A81-9663-E406CD8F5C42}" dt="2021-06-23T07:49:14.275" v="305" actId="478"/>
          <ac:spMkLst>
            <pc:docMk/>
            <pc:sldMk cId="394174166" sldId="262"/>
            <ac:spMk id="23" creationId="{907A7C3C-923E-4FEE-B883-E8292E6C2DBB}"/>
          </ac:spMkLst>
        </pc:spChg>
        <pc:cxnChg chg="mod">
          <ac:chgData name="Lu Trafalgar Ricardo" userId="5c77c88e838db2d5" providerId="LiveId" clId="{FBFAE43B-0093-4A81-9663-E406CD8F5C42}" dt="2021-06-23T07:44:45.366" v="248" actId="1076"/>
          <ac:cxnSpMkLst>
            <pc:docMk/>
            <pc:sldMk cId="394174166" sldId="262"/>
            <ac:cxnSpMk id="19" creationId="{331A51B6-CAA6-4BA9-9A0B-D2D5F442BF13}"/>
          </ac:cxnSpMkLst>
        </pc:cxnChg>
        <pc:cxnChg chg="mod">
          <ac:chgData name="Lu Trafalgar Ricardo" userId="5c77c88e838db2d5" providerId="LiveId" clId="{FBFAE43B-0093-4A81-9663-E406CD8F5C42}" dt="2021-06-23T07:44:45.366" v="248" actId="1076"/>
          <ac:cxnSpMkLst>
            <pc:docMk/>
            <pc:sldMk cId="394174166" sldId="262"/>
            <ac:cxnSpMk id="21" creationId="{7ACBCC0D-2EEB-4DF6-9BEC-CCD76F2ADEF2}"/>
          </ac:cxnSpMkLst>
        </pc:cxnChg>
        <pc:cxnChg chg="mod">
          <ac:chgData name="Lu Trafalgar Ricardo" userId="5c77c88e838db2d5" providerId="LiveId" clId="{FBFAE43B-0093-4A81-9663-E406CD8F5C42}" dt="2021-06-23T07:44:45.366" v="248" actId="1076"/>
          <ac:cxnSpMkLst>
            <pc:docMk/>
            <pc:sldMk cId="394174166" sldId="262"/>
            <ac:cxnSpMk id="26" creationId="{2E77606E-4D4D-4693-9F13-3E82E0A6DFEF}"/>
          </ac:cxnSpMkLst>
        </pc:cxnChg>
        <pc:cxnChg chg="mod">
          <ac:chgData name="Lu Trafalgar Ricardo" userId="5c77c88e838db2d5" providerId="LiveId" clId="{FBFAE43B-0093-4A81-9663-E406CD8F5C42}" dt="2021-06-23T07:44:45.366" v="248" actId="1076"/>
          <ac:cxnSpMkLst>
            <pc:docMk/>
            <pc:sldMk cId="394174166" sldId="262"/>
            <ac:cxnSpMk id="29" creationId="{396C8B66-E0D1-45F0-B28D-4576C143527E}"/>
          </ac:cxnSpMkLst>
        </pc:cxnChg>
        <pc:cxnChg chg="mod">
          <ac:chgData name="Lu Trafalgar Ricardo" userId="5c77c88e838db2d5" providerId="LiveId" clId="{FBFAE43B-0093-4A81-9663-E406CD8F5C42}" dt="2021-06-23T07:44:45.366" v="248" actId="1076"/>
          <ac:cxnSpMkLst>
            <pc:docMk/>
            <pc:sldMk cId="394174166" sldId="262"/>
            <ac:cxnSpMk id="31" creationId="{BA4292A5-1528-4844-8342-7AB12CE0BBC8}"/>
          </ac:cxnSpMkLst>
        </pc:cxnChg>
      </pc:sldChg>
      <pc:sldChg chg="modSp add del mod">
        <pc:chgData name="Lu Trafalgar Ricardo" userId="5c77c88e838db2d5" providerId="LiveId" clId="{FBFAE43B-0093-4A81-9663-E406CD8F5C42}" dt="2021-06-23T07:59:17.133" v="679"/>
        <pc:sldMkLst>
          <pc:docMk/>
          <pc:sldMk cId="828636833" sldId="264"/>
        </pc:sldMkLst>
        <pc:spChg chg="mod">
          <ac:chgData name="Lu Trafalgar Ricardo" userId="5c77c88e838db2d5" providerId="LiveId" clId="{FBFAE43B-0093-4A81-9663-E406CD8F5C42}" dt="2021-06-23T07:59:17.133" v="679"/>
          <ac:spMkLst>
            <pc:docMk/>
            <pc:sldMk cId="828636833" sldId="264"/>
            <ac:spMk id="2" creationId="{131148C1-00E5-4707-B01B-1BC9050F596C}"/>
          </ac:spMkLst>
        </pc:spChg>
      </pc:sldChg>
      <pc:sldChg chg="add del">
        <pc:chgData name="Lu Trafalgar Ricardo" userId="5c77c88e838db2d5" providerId="LiveId" clId="{FBFAE43B-0093-4A81-9663-E406CD8F5C42}" dt="2021-06-23T07:59:20.431" v="680" actId="47"/>
        <pc:sldMkLst>
          <pc:docMk/>
          <pc:sldMk cId="714570338" sldId="265"/>
        </pc:sldMkLst>
      </pc:sldChg>
      <pc:sldChg chg="add del">
        <pc:chgData name="Lu Trafalgar Ricardo" userId="5c77c88e838db2d5" providerId="LiveId" clId="{FBFAE43B-0093-4A81-9663-E406CD8F5C42}" dt="2021-06-23T07:59:21.195" v="681" actId="47"/>
        <pc:sldMkLst>
          <pc:docMk/>
          <pc:sldMk cId="4027520152" sldId="266"/>
        </pc:sldMkLst>
      </pc:sldChg>
      <pc:sldChg chg="add del">
        <pc:chgData name="Lu Trafalgar Ricardo" userId="5c77c88e838db2d5" providerId="LiveId" clId="{FBFAE43B-0093-4A81-9663-E406CD8F5C42}" dt="2021-06-23T07:59:22.042" v="682" actId="47"/>
        <pc:sldMkLst>
          <pc:docMk/>
          <pc:sldMk cId="2785732477" sldId="267"/>
        </pc:sldMkLst>
      </pc:sldChg>
      <pc:sldChg chg="del">
        <pc:chgData name="Lu Trafalgar Ricardo" userId="5c77c88e838db2d5" providerId="LiveId" clId="{FBFAE43B-0093-4A81-9663-E406CD8F5C42}" dt="2021-06-23T05:49:36.783" v="38" actId="47"/>
        <pc:sldMkLst>
          <pc:docMk/>
          <pc:sldMk cId="158831952" sldId="268"/>
        </pc:sldMkLst>
      </pc:sldChg>
      <pc:sldChg chg="addSp modSp add mod">
        <pc:chgData name="Lu Trafalgar Ricardo" userId="5c77c88e838db2d5" providerId="LiveId" clId="{FBFAE43B-0093-4A81-9663-E406CD8F5C42}" dt="2021-06-23T07:43:57.023" v="229"/>
        <pc:sldMkLst>
          <pc:docMk/>
          <pc:sldMk cId="606968835" sldId="268"/>
        </pc:sldMkLst>
        <pc:spChg chg="add mod">
          <ac:chgData name="Lu Trafalgar Ricardo" userId="5c77c88e838db2d5" providerId="LiveId" clId="{FBFAE43B-0093-4A81-9663-E406CD8F5C42}" dt="2021-06-23T07:43:57.023" v="229"/>
          <ac:spMkLst>
            <pc:docMk/>
            <pc:sldMk cId="606968835" sldId="268"/>
            <ac:spMk id="4" creationId="{B52287D1-5C7C-4D5B-BBC7-D9A90F062421}"/>
          </ac:spMkLst>
        </pc:spChg>
        <pc:picChg chg="add mod">
          <ac:chgData name="Lu Trafalgar Ricardo" userId="5c77c88e838db2d5" providerId="LiveId" clId="{FBFAE43B-0093-4A81-9663-E406CD8F5C42}" dt="2021-06-23T07:39:37.903" v="65" actId="1076"/>
          <ac:picMkLst>
            <pc:docMk/>
            <pc:sldMk cId="606968835" sldId="268"/>
            <ac:picMk id="3" creationId="{F4F3DB62-44B2-4384-9552-9E3E51B360C4}"/>
          </ac:picMkLst>
        </pc:picChg>
      </pc:sldChg>
      <pc:sldChg chg="add del">
        <pc:chgData name="Lu Trafalgar Ricardo" userId="5c77c88e838db2d5" providerId="LiveId" clId="{FBFAE43B-0093-4A81-9663-E406CD8F5C42}" dt="2021-06-23T05:53:46.960" v="50"/>
        <pc:sldMkLst>
          <pc:docMk/>
          <pc:sldMk cId="878359988" sldId="269"/>
        </pc:sldMkLst>
      </pc:sldChg>
      <pc:sldChg chg="addSp delSp modSp add mod ord">
        <pc:chgData name="Lu Trafalgar Ricardo" userId="5c77c88e838db2d5" providerId="LiveId" clId="{FBFAE43B-0093-4A81-9663-E406CD8F5C42}" dt="2021-06-23T07:54:53.474" v="403"/>
        <pc:sldMkLst>
          <pc:docMk/>
          <pc:sldMk cId="3775502897" sldId="269"/>
        </pc:sldMkLst>
        <pc:spChg chg="mod">
          <ac:chgData name="Lu Trafalgar Ricardo" userId="5c77c88e838db2d5" providerId="LiveId" clId="{FBFAE43B-0093-4A81-9663-E406CD8F5C42}" dt="2021-06-23T07:48:07.715" v="256"/>
          <ac:spMkLst>
            <pc:docMk/>
            <pc:sldMk cId="3775502897" sldId="269"/>
            <ac:spMk id="2" creationId="{131148C1-00E5-4707-B01B-1BC9050F596C}"/>
          </ac:spMkLst>
        </pc:spChg>
        <pc:spChg chg="mod">
          <ac:chgData name="Lu Trafalgar Ricardo" userId="5c77c88e838db2d5" providerId="LiveId" clId="{FBFAE43B-0093-4A81-9663-E406CD8F5C42}" dt="2021-06-23T07:48:54.918" v="303" actId="20577"/>
          <ac:spMkLst>
            <pc:docMk/>
            <pc:sldMk cId="3775502897" sldId="269"/>
            <ac:spMk id="7" creationId="{5298E9C3-6010-4791-8B58-D3E3548C0ECE}"/>
          </ac:spMkLst>
        </pc:spChg>
        <pc:spChg chg="add mod">
          <ac:chgData name="Lu Trafalgar Ricardo" userId="5c77c88e838db2d5" providerId="LiveId" clId="{FBFAE43B-0093-4A81-9663-E406CD8F5C42}" dt="2021-06-23T07:49:50.284" v="316"/>
          <ac:spMkLst>
            <pc:docMk/>
            <pc:sldMk cId="3775502897" sldId="269"/>
            <ac:spMk id="18" creationId="{C8EB242D-3517-49B0-907A-478F953A8DED}"/>
          </ac:spMkLst>
        </pc:spChg>
        <pc:spChg chg="add mod">
          <ac:chgData name="Lu Trafalgar Ricardo" userId="5c77c88e838db2d5" providerId="LiveId" clId="{FBFAE43B-0093-4A81-9663-E406CD8F5C42}" dt="2021-06-23T07:54:53.474" v="403"/>
          <ac:spMkLst>
            <pc:docMk/>
            <pc:sldMk cId="3775502897" sldId="269"/>
            <ac:spMk id="20" creationId="{56F38EF1-BE88-4F03-99E8-F26303831FBD}"/>
          </ac:spMkLst>
        </pc:spChg>
        <pc:spChg chg="del">
          <ac:chgData name="Lu Trafalgar Ricardo" userId="5c77c88e838db2d5" providerId="LiveId" clId="{FBFAE43B-0093-4A81-9663-E406CD8F5C42}" dt="2021-06-23T07:49:09.508" v="304" actId="478"/>
          <ac:spMkLst>
            <pc:docMk/>
            <pc:sldMk cId="3775502897" sldId="269"/>
            <ac:spMk id="23" creationId="{907A7C3C-923E-4FEE-B883-E8292E6C2DBB}"/>
          </ac:spMkLst>
        </pc:spChg>
      </pc:sldChg>
      <pc:sldChg chg="del">
        <pc:chgData name="Lu Trafalgar Ricardo" userId="5c77c88e838db2d5" providerId="LiveId" clId="{FBFAE43B-0093-4A81-9663-E406CD8F5C42}" dt="2021-06-23T05:49:37.719" v="39" actId="47"/>
        <pc:sldMkLst>
          <pc:docMk/>
          <pc:sldMk cId="402909136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8D63-1097-4067-A2F5-1B1276AF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D9A30-9F65-47DC-865A-5C622EEC8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0E10-F4B3-4C59-ABFA-EAB6A1E6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F588F-AB7E-49F2-8AE3-659566C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C7468-58F5-4D92-96F6-391955B7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839F4-878B-4DEB-A85F-06566274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101C-3C06-49DB-A81A-8694A711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0CE1-D112-4F2F-B47E-327FBE88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389A-B9E2-4193-A2C7-70F169E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2977C-1528-439F-ADB5-654D82F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AD30A-0530-496D-93D9-6FFBB801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BA420-0665-431A-B088-89E5D9B9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E059D-FE06-4750-8A18-89E527BC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979C-6F8F-480C-808B-D675DE0A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2DA26-EFC3-4618-870A-ACC3F4F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367D-8F5B-48A8-A742-13CDBA1C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00237-044F-4C7A-83BF-50FED760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7221D-8EA4-4AAE-938A-C0CFB33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A1EA-A48F-4AEB-A7F7-F480381B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3425E-4C62-4354-A7FE-67B03420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8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9954-B26D-4FF5-8775-807815A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8D795-CDED-47C2-97F9-2C3A81AC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4EEA6-31EF-4A0A-A354-0E7C7D11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C44D-D990-4E36-8E27-A79BD28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CC7B-5DC9-40C0-964A-28217B4D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44E3-E162-457A-B6D3-3E2382B2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C7F1-0F19-4189-A7D4-55D1B6006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7A90A-F714-43E6-96E0-982C760F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B013-6CFD-41D9-98A9-C51E695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AAB5-4B51-4CF6-A018-7E665F5D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CEB3-D494-4463-91B7-F4CA54B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3EA5-6002-4E01-BB0C-6FAAA379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2BD-C621-4522-8C35-0F1BD7B0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DB33C-153A-49BC-8BA5-18DE4520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CEBC4-5A7F-4F9E-8B59-27AC2CBD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42AF4F-42ED-40EF-9F56-CFB0B3F4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B5279-DA6C-4811-A4AE-BC0336B4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E73CB-D894-45CF-A4C7-8414C46E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DA8C2-30F9-4B3B-B839-F9340A2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2043-6386-4F8B-8CCD-AE9A10C6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EA956-2800-47EE-9D61-9062F38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C0400-089B-48F4-8728-B3AE428B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498A4-F4EA-448E-81E3-7C3FF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E18DF-A218-42BB-9125-8F2C9B8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665EBA-117B-48B2-B86E-8B45C532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24922-DB73-4818-BF18-7026973E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0BAEC-1ACF-4027-9CA4-90E4AD49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8778-CC49-4BB5-A147-500D3D0F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AB59F-CB03-4A76-AE06-2A50639E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ECEEA-10AD-4F88-BAF5-DB387DD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0371B-4E7B-4209-9224-0204C80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78181-F865-472B-96DE-8509C23B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7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2080-16A0-418F-8E58-6AFE3A88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D6F6E-9631-4284-A65F-DE05ADE32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1CB4F-29F3-4ACF-97BB-D1C2C34F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AA59B-25E9-44FC-AB82-BE138C7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152FF-64E7-4896-B818-46522E4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E093D-8EF5-4C01-B61A-D4E65546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C37DA9-FED3-48CC-B395-23864F8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A61FA-F327-4FE5-AB6E-429B92F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3D8E-FB68-440F-93A2-192AEED7B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2B89-C667-4917-BFAC-8833332F2E45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E676-24C8-4510-9A07-1A75A4B3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B8235-60D9-4E58-9CCA-4C307B1D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8B27-DA1A-418C-BEB7-1034CD36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79115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分布式系统一致性算法课题研究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9DE54-9AD5-4CB6-BF34-9B51DA94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211420"/>
            <a:ext cx="9144000" cy="1655762"/>
          </a:xfrm>
        </p:spPr>
        <p:txBody>
          <a:bodyPr/>
          <a:lstStyle/>
          <a:p>
            <a:r>
              <a:rPr lang="zh-CN" altLang="en-US" dirty="0"/>
              <a:t>开题报告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61D0F-F8BA-4F25-BCAF-9317517C76E9}"/>
              </a:ext>
            </a:extLst>
          </p:cNvPr>
          <p:cNvSpPr txBox="1"/>
          <p:nvPr/>
        </p:nvSpPr>
        <p:spPr>
          <a:xfrm>
            <a:off x="4810366" y="4497850"/>
            <a:ext cx="29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成员：杨新泰  郜辉 鲁建惠</a:t>
            </a:r>
          </a:p>
        </p:txBody>
      </p:sp>
    </p:spTree>
    <p:extLst>
      <p:ext uri="{BB962C8B-B14F-4D97-AF65-F5344CB8AC3E}">
        <p14:creationId xmlns:p14="http://schemas.microsoft.com/office/powerpoint/2010/main" val="40191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40D515-0C94-4567-B57F-7CE45852339A}"/>
              </a:ext>
            </a:extLst>
          </p:cNvPr>
          <p:cNvSpPr txBox="1"/>
          <p:nvPr/>
        </p:nvSpPr>
        <p:spPr>
          <a:xfrm>
            <a:off x="1757778" y="1269507"/>
            <a:ext cx="5521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算法理论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软件结构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测试标准</a:t>
            </a:r>
          </a:p>
        </p:txBody>
      </p:sp>
    </p:spTree>
    <p:extLst>
      <p:ext uri="{BB962C8B-B14F-4D97-AF65-F5344CB8AC3E}">
        <p14:creationId xmlns:p14="http://schemas.microsoft.com/office/powerpoint/2010/main" val="5640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6DE6B5-AEEC-48E8-95D9-E44F5F45CE2F}"/>
              </a:ext>
            </a:extLst>
          </p:cNvPr>
          <p:cNvSpPr txBox="1"/>
          <p:nvPr/>
        </p:nvSpPr>
        <p:spPr>
          <a:xfrm>
            <a:off x="772357" y="1666171"/>
            <a:ext cx="109816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分布式系统通过大规模的服务器集群协作提供大规模的计算服务，以其巨大的成本优势、计算弹性、整体高可靠性等优势，在工业应用领域已经全面替代了中央大型机的模式。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然而，在数据存储和强状态的服务的场景中，分布式系统中的计算节点故障切换过程中，会导致数据错误或者丢失的问题。当一个缓存的最新数据的进程故障时，倘若切换到另一个替代进程，虽然可以快速恢复服务， 但是故障的进程上所缓存的其它节点并不知道的数据会彻底丢失。更困难的是， 在分布式系统中，没有一个可靠的方法判断一个进程是故障了还是因为网络分区 导致该进程暂时不可通信。因此，在大多数情况下，都不得不根据业务场景进行有选择的牺牲。牺牲系统可用性或者牺牲数据一致性。 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分布式一致性算法（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Raft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等）的出现提出了一个新的问题解决的方向，通过多个实例进行相同指令序列的计算，少数节点故障或者不可通信时，同时保障可用性和数据一致性。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Google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 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MegaStore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, Spanner, Chubby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等系统，均基于 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算法实现。国内近些年，也逐步在工业领域里进行应用。比如腾讯的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PaxosStore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。 已有的工业应用实践，都还有改良改善的空间。有的系统仍旧需要十几秒的时间才能恢复服务，有的系统无法支持并发写入。性能和成本也是一个巨大的挑战。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32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F45EC-1266-4434-934E-FA054645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1308413"/>
            <a:ext cx="9441998" cy="3566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36E9C-AACD-410A-961F-B5029B5D28D3}"/>
              </a:ext>
            </a:extLst>
          </p:cNvPr>
          <p:cNvSpPr txBox="1"/>
          <p:nvPr/>
        </p:nvSpPr>
        <p:spPr>
          <a:xfrm>
            <a:off x="1651246" y="5087922"/>
            <a:ext cx="674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通过复制</a:t>
            </a:r>
            <a:r>
              <a:rPr lang="en-US" altLang="zh-CN" dirty="0"/>
              <a:t>Log</a:t>
            </a:r>
            <a:r>
              <a:rPr lang="zh-CN" altLang="en-US" dirty="0"/>
              <a:t>来实现状态机的的同步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分布式共识协议保证</a:t>
            </a:r>
            <a:r>
              <a:rPr lang="en-US" altLang="zh-CN" dirty="0"/>
              <a:t>Log</a:t>
            </a:r>
            <a:r>
              <a:rPr lang="zh-CN" altLang="en-US" dirty="0"/>
              <a:t>能被正常地复制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只要系统中大多数节点正常工作，就能正常对外提供服务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8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算法理论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B859D5-BCC8-4E2A-93C1-7F1C0739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3" y="2106187"/>
            <a:ext cx="8939035" cy="3497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2DD334-6BBE-4C80-8DF8-DB3DC2ADE044}"/>
              </a:ext>
            </a:extLst>
          </p:cNvPr>
          <p:cNvSpPr txBox="1"/>
          <p:nvPr/>
        </p:nvSpPr>
        <p:spPr>
          <a:xfrm>
            <a:off x="772357" y="132495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算法目标可以概括为下面两点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2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算法理论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F3DB62-44B2-4384-9552-9E3E51B3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69" y="933920"/>
            <a:ext cx="8029372" cy="54941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2287D1-5C7C-4D5B-BBC7-D9A90F062421}"/>
              </a:ext>
            </a:extLst>
          </p:cNvPr>
          <p:cNvSpPr txBox="1"/>
          <p:nvPr/>
        </p:nvSpPr>
        <p:spPr>
          <a:xfrm>
            <a:off x="630315" y="1837678"/>
            <a:ext cx="2760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Paxos</a:t>
            </a:r>
            <a:r>
              <a:rPr lang="zh-CN" altLang="en-US" dirty="0"/>
              <a:t>算法流程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1.Prepare</a:t>
            </a:r>
            <a:r>
              <a:rPr lang="zh-CN" altLang="en-US" dirty="0"/>
              <a:t>阶段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只有提议被大多数机器通过才能进入下一阶段</a:t>
            </a:r>
            <a:endParaRPr lang="en-US" altLang="zh-CN" dirty="0"/>
          </a:p>
          <a:p>
            <a:r>
              <a:rPr lang="en-US" altLang="zh-CN" dirty="0"/>
              <a:t>2.Accept</a:t>
            </a:r>
            <a:r>
              <a:rPr lang="zh-CN" altLang="en-US" dirty="0"/>
              <a:t>阶段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通过</a:t>
            </a:r>
            <a:r>
              <a:rPr lang="en-US" altLang="zh-CN" dirty="0"/>
              <a:t>Prepare</a:t>
            </a:r>
            <a:r>
              <a:rPr lang="zh-CN" altLang="en-US" dirty="0"/>
              <a:t>阶段的提议在此阶段得到大多数机器通过后才被认为是选中的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96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68173C-A586-40D9-8D47-725AA66C599A}"/>
              </a:ext>
            </a:extLst>
          </p:cNvPr>
          <p:cNvSpPr/>
          <p:nvPr/>
        </p:nvSpPr>
        <p:spPr>
          <a:xfrm>
            <a:off x="5406502" y="2783305"/>
            <a:ext cx="6365289" cy="29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软件结构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7" y="1105349"/>
            <a:ext cx="26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总体架构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8E9C3-6010-4791-8B58-D3E3548C0ECE}"/>
              </a:ext>
            </a:extLst>
          </p:cNvPr>
          <p:cNvSpPr txBox="1"/>
          <p:nvPr/>
        </p:nvSpPr>
        <p:spPr>
          <a:xfrm>
            <a:off x="772357" y="1844013"/>
            <a:ext cx="3773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effectLst/>
              </a:rPr>
              <a:t>项目分为客户端和服务端，其中客户端发送请求，服务端接受并处理请求。</a:t>
            </a:r>
            <a:endParaRPr lang="en-US" altLang="zh-CN" dirty="0">
              <a:effectLst/>
            </a:endParaRP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7A58E3-8600-427B-BA11-69C3E752A416}"/>
              </a:ext>
            </a:extLst>
          </p:cNvPr>
          <p:cNvSpPr/>
          <p:nvPr/>
        </p:nvSpPr>
        <p:spPr>
          <a:xfrm>
            <a:off x="6751468" y="35026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914767-EB49-4196-BEF6-7ED4C7EB312C}"/>
              </a:ext>
            </a:extLst>
          </p:cNvPr>
          <p:cNvSpPr/>
          <p:nvPr/>
        </p:nvSpPr>
        <p:spPr>
          <a:xfrm>
            <a:off x="6751468" y="825649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5F1768-08C0-4443-9538-547E38B9452C}"/>
              </a:ext>
            </a:extLst>
          </p:cNvPr>
          <p:cNvSpPr/>
          <p:nvPr/>
        </p:nvSpPr>
        <p:spPr>
          <a:xfrm>
            <a:off x="9524261" y="35026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4E0D7-25B2-4BAE-AA02-8439A1359E63}"/>
              </a:ext>
            </a:extLst>
          </p:cNvPr>
          <p:cNvSpPr/>
          <p:nvPr/>
        </p:nvSpPr>
        <p:spPr>
          <a:xfrm>
            <a:off x="8149701" y="46989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9DA4F0-F6C8-4919-B2BC-726EA58EE3B3}"/>
              </a:ext>
            </a:extLst>
          </p:cNvPr>
          <p:cNvSpPr/>
          <p:nvPr/>
        </p:nvSpPr>
        <p:spPr>
          <a:xfrm>
            <a:off x="9524261" y="825649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1A51B6-CAA6-4BA9-9A0B-D2D5F442BF13}"/>
              </a:ext>
            </a:extLst>
          </p:cNvPr>
          <p:cNvCxnSpPr>
            <a:stCxn id="13" idx="2"/>
          </p:cNvCxnSpPr>
          <p:nvPr/>
        </p:nvCxnSpPr>
        <p:spPr>
          <a:xfrm>
            <a:off x="7329996" y="1544949"/>
            <a:ext cx="2959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CBCC0D-2EEB-4DF6-9BEC-CCD76F2ADEF2}"/>
              </a:ext>
            </a:extLst>
          </p:cNvPr>
          <p:cNvCxnSpPr>
            <a:stCxn id="16" idx="2"/>
          </p:cNvCxnSpPr>
          <p:nvPr/>
        </p:nvCxnSpPr>
        <p:spPr>
          <a:xfrm>
            <a:off x="10102789" y="1544949"/>
            <a:ext cx="0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0683F9D-CB40-450E-828C-DFB0620560C1}"/>
              </a:ext>
            </a:extLst>
          </p:cNvPr>
          <p:cNvSpPr txBox="1"/>
          <p:nvPr/>
        </p:nvSpPr>
        <p:spPr>
          <a:xfrm>
            <a:off x="5589320" y="293726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Paxos Cluster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77606E-4D4D-4693-9F13-3E82E0A6DF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08524" y="3862255"/>
            <a:ext cx="1615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6C8B66-E0D1-45F0-B28D-4576C143527E}"/>
              </a:ext>
            </a:extLst>
          </p:cNvPr>
          <p:cNvCxnSpPr>
            <a:stCxn id="3" idx="2"/>
            <a:endCxn id="15" idx="1"/>
          </p:cNvCxnSpPr>
          <p:nvPr/>
        </p:nvCxnSpPr>
        <p:spPr>
          <a:xfrm>
            <a:off x="7329996" y="4221905"/>
            <a:ext cx="819705" cy="836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4292A5-1528-4844-8342-7AB12CE0BBC8}"/>
              </a:ext>
            </a:extLst>
          </p:cNvPr>
          <p:cNvCxnSpPr>
            <a:endCxn id="15" idx="3"/>
          </p:cNvCxnSpPr>
          <p:nvPr/>
        </p:nvCxnSpPr>
        <p:spPr>
          <a:xfrm flipH="1">
            <a:off x="9306757" y="4261437"/>
            <a:ext cx="796032" cy="79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8EB242D-3517-49B0-907A-478F953A8DED}"/>
              </a:ext>
            </a:extLst>
          </p:cNvPr>
          <p:cNvSpPr txBox="1"/>
          <p:nvPr/>
        </p:nvSpPr>
        <p:spPr>
          <a:xfrm>
            <a:off x="800817" y="3305827"/>
            <a:ext cx="26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网络通信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F38EF1-BE88-4F03-99E8-F26303831FBD}"/>
              </a:ext>
            </a:extLst>
          </p:cNvPr>
          <p:cNvSpPr txBox="1"/>
          <p:nvPr/>
        </p:nvSpPr>
        <p:spPr>
          <a:xfrm>
            <a:off x="800817" y="4044491"/>
            <a:ext cx="3773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本项目中，客户端和服务端之间需要通信。为了实现</a:t>
            </a:r>
            <a:r>
              <a:rPr lang="en-US" altLang="zh-CN" dirty="0"/>
              <a:t>Paxos</a:t>
            </a:r>
            <a:r>
              <a:rPr lang="zh-CN" altLang="en-US" dirty="0"/>
              <a:t>算法，服务端的机器之间也需要通信。我们选择使用</a:t>
            </a:r>
            <a:r>
              <a:rPr lang="en-US" altLang="zh-CN" dirty="0"/>
              <a:t>RPC</a:t>
            </a:r>
            <a:r>
              <a:rPr lang="zh-CN" altLang="en-US" dirty="0"/>
              <a:t>或者</a:t>
            </a:r>
            <a:r>
              <a:rPr lang="en-US" altLang="zh-CN" dirty="0"/>
              <a:t>HTTP</a:t>
            </a:r>
            <a:r>
              <a:rPr lang="zh-CN" altLang="en-US" dirty="0"/>
              <a:t>实现上述的功能。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50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68173C-A586-40D9-8D47-725AA66C599A}"/>
              </a:ext>
            </a:extLst>
          </p:cNvPr>
          <p:cNvSpPr/>
          <p:nvPr/>
        </p:nvSpPr>
        <p:spPr>
          <a:xfrm>
            <a:off x="5406502" y="2783305"/>
            <a:ext cx="6365289" cy="29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软件结构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7" y="1105349"/>
            <a:ext cx="26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8E9C3-6010-4791-8B58-D3E3548C0ECE}"/>
              </a:ext>
            </a:extLst>
          </p:cNvPr>
          <p:cNvSpPr txBox="1"/>
          <p:nvPr/>
        </p:nvSpPr>
        <p:spPr>
          <a:xfrm>
            <a:off x="772357" y="1844013"/>
            <a:ext cx="37730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Paxos</a:t>
            </a:r>
            <a:r>
              <a:rPr lang="zh-CN" altLang="en-US" dirty="0">
                <a:effectLst/>
              </a:rPr>
              <a:t>算法中，所有的信息都被要求存储在可靠介质上。同时，我们需要存储客户端发送的数据及其更改。</a:t>
            </a:r>
            <a:endParaRPr lang="en-US" altLang="zh-CN" dirty="0">
              <a:effectLst/>
            </a:endParaRP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effectLst/>
              </a:rPr>
              <a:t>我们准备使用</a:t>
            </a:r>
            <a:r>
              <a:rPr lang="en-US" altLang="zh-CN" dirty="0" err="1">
                <a:effectLst/>
              </a:rPr>
              <a:t>LevelDB</a:t>
            </a:r>
            <a:r>
              <a:rPr lang="zh-CN" altLang="en-US" dirty="0">
                <a:effectLst/>
              </a:rPr>
              <a:t>这类被广泛使用在分布式场景中的高性能数据库。</a:t>
            </a:r>
            <a:endParaRPr lang="en-US" altLang="zh-CN" dirty="0">
              <a:effectLst/>
            </a:endParaRPr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7A58E3-8600-427B-BA11-69C3E752A416}"/>
              </a:ext>
            </a:extLst>
          </p:cNvPr>
          <p:cNvSpPr/>
          <p:nvPr/>
        </p:nvSpPr>
        <p:spPr>
          <a:xfrm>
            <a:off x="6751468" y="35026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914767-EB49-4196-BEF6-7ED4C7EB312C}"/>
              </a:ext>
            </a:extLst>
          </p:cNvPr>
          <p:cNvSpPr/>
          <p:nvPr/>
        </p:nvSpPr>
        <p:spPr>
          <a:xfrm>
            <a:off x="6751468" y="825649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5F1768-08C0-4443-9538-547E38B9452C}"/>
              </a:ext>
            </a:extLst>
          </p:cNvPr>
          <p:cNvSpPr/>
          <p:nvPr/>
        </p:nvSpPr>
        <p:spPr>
          <a:xfrm>
            <a:off x="9524261" y="35026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4E0D7-25B2-4BAE-AA02-8439A1359E63}"/>
              </a:ext>
            </a:extLst>
          </p:cNvPr>
          <p:cNvSpPr/>
          <p:nvPr/>
        </p:nvSpPr>
        <p:spPr>
          <a:xfrm>
            <a:off x="8149701" y="469890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9DA4F0-F6C8-4919-B2BC-726EA58EE3B3}"/>
              </a:ext>
            </a:extLst>
          </p:cNvPr>
          <p:cNvSpPr/>
          <p:nvPr/>
        </p:nvSpPr>
        <p:spPr>
          <a:xfrm>
            <a:off x="9524261" y="825649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1A51B6-CAA6-4BA9-9A0B-D2D5F442BF13}"/>
              </a:ext>
            </a:extLst>
          </p:cNvPr>
          <p:cNvCxnSpPr>
            <a:stCxn id="13" idx="2"/>
          </p:cNvCxnSpPr>
          <p:nvPr/>
        </p:nvCxnSpPr>
        <p:spPr>
          <a:xfrm>
            <a:off x="7329996" y="1544949"/>
            <a:ext cx="2959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CBCC0D-2EEB-4DF6-9BEC-CCD76F2ADEF2}"/>
              </a:ext>
            </a:extLst>
          </p:cNvPr>
          <p:cNvCxnSpPr>
            <a:stCxn id="16" idx="2"/>
          </p:cNvCxnSpPr>
          <p:nvPr/>
        </p:nvCxnSpPr>
        <p:spPr>
          <a:xfrm>
            <a:off x="10102789" y="1544949"/>
            <a:ext cx="0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0683F9D-CB40-450E-828C-DFB0620560C1}"/>
              </a:ext>
            </a:extLst>
          </p:cNvPr>
          <p:cNvSpPr txBox="1"/>
          <p:nvPr/>
        </p:nvSpPr>
        <p:spPr>
          <a:xfrm>
            <a:off x="5589320" y="293726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Paxos Cluster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77606E-4D4D-4693-9F13-3E82E0A6DF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08524" y="3862255"/>
            <a:ext cx="1615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6C8B66-E0D1-45F0-B28D-4576C143527E}"/>
              </a:ext>
            </a:extLst>
          </p:cNvPr>
          <p:cNvCxnSpPr>
            <a:stCxn id="3" idx="2"/>
            <a:endCxn id="15" idx="1"/>
          </p:cNvCxnSpPr>
          <p:nvPr/>
        </p:nvCxnSpPr>
        <p:spPr>
          <a:xfrm>
            <a:off x="7329996" y="4221905"/>
            <a:ext cx="819705" cy="836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4292A5-1528-4844-8342-7AB12CE0BBC8}"/>
              </a:ext>
            </a:extLst>
          </p:cNvPr>
          <p:cNvCxnSpPr>
            <a:endCxn id="15" idx="3"/>
          </p:cNvCxnSpPr>
          <p:nvPr/>
        </p:nvCxnSpPr>
        <p:spPr>
          <a:xfrm flipH="1">
            <a:off x="9306757" y="4261437"/>
            <a:ext cx="796032" cy="79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算法的要求，和实际情况的要求。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我们准备对项目做如下的测试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正确性测试：测试不同机器上的数据是否一致。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容灾测试：测试在少数机器宕机的情况下，其他机器是否能够正常工作。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性能测试：测试集群能够实现的最大负载量。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63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618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Inter</vt:lpstr>
      <vt:lpstr>Microsoft YaHei Light</vt:lpstr>
      <vt:lpstr>等线</vt:lpstr>
      <vt:lpstr>等线 Light</vt:lpstr>
      <vt:lpstr>Arial</vt:lpstr>
      <vt:lpstr>Office 主题​​</vt:lpstr>
      <vt:lpstr>分布式系统一致性算法课题研究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分布式系统一致性算法课题研究 </dc:title>
  <dc:creator>Lu Trafalgar Ricardo</dc:creator>
  <cp:lastModifiedBy>Lu Trafalgar Ricardo</cp:lastModifiedBy>
  <cp:revision>15</cp:revision>
  <dcterms:created xsi:type="dcterms:W3CDTF">2021-04-05T06:47:40Z</dcterms:created>
  <dcterms:modified xsi:type="dcterms:W3CDTF">2021-06-23T08:00:11Z</dcterms:modified>
</cp:coreProperties>
</file>