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 Trafalgar Ricardo" userId="5c77c88e838db2d5" providerId="LiveId" clId="{76CCB443-A783-4594-A9A3-69144C8BB543}"/>
    <pc:docChg chg="undo custSel addSld modSld">
      <pc:chgData name="Lu Trafalgar Ricardo" userId="5c77c88e838db2d5" providerId="LiveId" clId="{76CCB443-A783-4594-A9A3-69144C8BB543}" dt="2021-04-05T10:21:02.362" v="564" actId="20577"/>
      <pc:docMkLst>
        <pc:docMk/>
      </pc:docMkLst>
      <pc:sldChg chg="modSp mod">
        <pc:chgData name="Lu Trafalgar Ricardo" userId="5c77c88e838db2d5" providerId="LiveId" clId="{76CCB443-A783-4594-A9A3-69144C8BB543}" dt="2021-04-05T10:20:20.408" v="540" actId="20577"/>
        <pc:sldMkLst>
          <pc:docMk/>
          <pc:sldMk cId="828636833" sldId="264"/>
        </pc:sldMkLst>
        <pc:spChg chg="mod">
          <ac:chgData name="Lu Trafalgar Ricardo" userId="5c77c88e838db2d5" providerId="LiveId" clId="{76CCB443-A783-4594-A9A3-69144C8BB543}" dt="2021-04-05T10:20:20.408" v="540" actId="20577"/>
          <ac:spMkLst>
            <pc:docMk/>
            <pc:sldMk cId="828636833" sldId="264"/>
            <ac:spMk id="2" creationId="{131148C1-00E5-4707-B01B-1BC9050F596C}"/>
          </ac:spMkLst>
        </pc:spChg>
      </pc:sldChg>
      <pc:sldChg chg="addSp delSp modSp mod">
        <pc:chgData name="Lu Trafalgar Ricardo" userId="5c77c88e838db2d5" providerId="LiveId" clId="{76CCB443-A783-4594-A9A3-69144C8BB543}" dt="2021-04-05T10:21:02.362" v="564" actId="20577"/>
        <pc:sldMkLst>
          <pc:docMk/>
          <pc:sldMk cId="714570338" sldId="265"/>
        </pc:sldMkLst>
        <pc:spChg chg="mod">
          <ac:chgData name="Lu Trafalgar Ricardo" userId="5c77c88e838db2d5" providerId="LiveId" clId="{76CCB443-A783-4594-A9A3-69144C8BB543}" dt="2021-04-05T07:49:21.018" v="8" actId="20577"/>
          <ac:spMkLst>
            <pc:docMk/>
            <pc:sldMk cId="714570338" sldId="265"/>
            <ac:spMk id="2" creationId="{131148C1-00E5-4707-B01B-1BC9050F596C}"/>
          </ac:spMkLst>
        </pc:spChg>
        <pc:spChg chg="add mod">
          <ac:chgData name="Lu Trafalgar Ricardo" userId="5c77c88e838db2d5" providerId="LiveId" clId="{76CCB443-A783-4594-A9A3-69144C8BB543}" dt="2021-04-05T10:21:02.362" v="564" actId="20577"/>
          <ac:spMkLst>
            <pc:docMk/>
            <pc:sldMk cId="714570338" sldId="265"/>
            <ac:spMk id="3" creationId="{CCC50274-CE67-4AB7-98C6-6EEC086108F2}"/>
          </ac:spMkLst>
        </pc:spChg>
        <pc:spChg chg="add mod">
          <ac:chgData name="Lu Trafalgar Ricardo" userId="5c77c88e838db2d5" providerId="LiveId" clId="{76CCB443-A783-4594-A9A3-69144C8BB543}" dt="2021-04-05T10:11:29.516" v="460" actId="1076"/>
          <ac:spMkLst>
            <pc:docMk/>
            <pc:sldMk cId="714570338" sldId="265"/>
            <ac:spMk id="5" creationId="{E8348909-2B84-434C-856B-2BE6A4C64331}"/>
          </ac:spMkLst>
        </pc:spChg>
        <pc:graphicFrameChg chg="add del mod modGraphic">
          <ac:chgData name="Lu Trafalgar Ricardo" userId="5c77c88e838db2d5" providerId="LiveId" clId="{76CCB443-A783-4594-A9A3-69144C8BB543}" dt="2021-04-05T10:02:42.161" v="382" actId="21"/>
          <ac:graphicFrameMkLst>
            <pc:docMk/>
            <pc:sldMk cId="714570338" sldId="265"/>
            <ac:graphicFrameMk id="4" creationId="{63740735-1E33-4B08-AB1B-F38E1438CD23}"/>
          </ac:graphicFrameMkLst>
        </pc:graphicFrameChg>
        <pc:picChg chg="add mod">
          <ac:chgData name="Lu Trafalgar Ricardo" userId="5c77c88e838db2d5" providerId="LiveId" clId="{76CCB443-A783-4594-A9A3-69144C8BB543}" dt="2021-04-05T10:10:26.334" v="392" actId="14100"/>
          <ac:picMkLst>
            <pc:docMk/>
            <pc:sldMk cId="714570338" sldId="265"/>
            <ac:picMk id="6" creationId="{3A104866-9124-4F58-B1AC-4FEF7C843FE3}"/>
          </ac:picMkLst>
        </pc:picChg>
      </pc:sldChg>
      <pc:sldChg chg="addSp modSp add mod">
        <pc:chgData name="Lu Trafalgar Ricardo" userId="5c77c88e838db2d5" providerId="LiveId" clId="{76CCB443-A783-4594-A9A3-69144C8BB543}" dt="2021-04-05T10:20:52.441" v="563" actId="20577"/>
        <pc:sldMkLst>
          <pc:docMk/>
          <pc:sldMk cId="4027520152" sldId="266"/>
        </pc:sldMkLst>
        <pc:spChg chg="mod">
          <ac:chgData name="Lu Trafalgar Ricardo" userId="5c77c88e838db2d5" providerId="LiveId" clId="{76CCB443-A783-4594-A9A3-69144C8BB543}" dt="2021-04-05T07:50:32.108" v="55"/>
          <ac:spMkLst>
            <pc:docMk/>
            <pc:sldMk cId="4027520152" sldId="266"/>
            <ac:spMk id="2" creationId="{131148C1-00E5-4707-B01B-1BC9050F596C}"/>
          </ac:spMkLst>
        </pc:spChg>
        <pc:spChg chg="mod">
          <ac:chgData name="Lu Trafalgar Ricardo" userId="5c77c88e838db2d5" providerId="LiveId" clId="{76CCB443-A783-4594-A9A3-69144C8BB543}" dt="2021-04-05T10:20:52.441" v="563" actId="20577"/>
          <ac:spMkLst>
            <pc:docMk/>
            <pc:sldMk cId="4027520152" sldId="266"/>
            <ac:spMk id="3" creationId="{CCC50274-CE67-4AB7-98C6-6EEC086108F2}"/>
          </ac:spMkLst>
        </pc:spChg>
        <pc:graphicFrameChg chg="add mod">
          <ac:chgData name="Lu Trafalgar Ricardo" userId="5c77c88e838db2d5" providerId="LiveId" clId="{76CCB443-A783-4594-A9A3-69144C8BB543}" dt="2021-04-05T10:02:43.608" v="383"/>
          <ac:graphicFrameMkLst>
            <pc:docMk/>
            <pc:sldMk cId="4027520152" sldId="266"/>
            <ac:graphicFrameMk id="5" creationId="{5EFE8DBE-1C0B-46BC-B73C-ABA07337233F}"/>
          </ac:graphicFrameMkLst>
        </pc:graphicFrameChg>
      </pc:sldChg>
      <pc:sldChg chg="addSp delSp modSp add mod">
        <pc:chgData name="Lu Trafalgar Ricardo" userId="5c77c88e838db2d5" providerId="LiveId" clId="{76CCB443-A783-4594-A9A3-69144C8BB543}" dt="2021-04-05T10:19:26.341" v="516" actId="1076"/>
        <pc:sldMkLst>
          <pc:docMk/>
          <pc:sldMk cId="2785732477" sldId="267"/>
        </pc:sldMkLst>
        <pc:spChg chg="mod">
          <ac:chgData name="Lu Trafalgar Ricardo" userId="5c77c88e838db2d5" providerId="LiveId" clId="{76CCB443-A783-4594-A9A3-69144C8BB543}" dt="2021-04-05T07:51:58.511" v="86"/>
          <ac:spMkLst>
            <pc:docMk/>
            <pc:sldMk cId="2785732477" sldId="267"/>
            <ac:spMk id="2" creationId="{131148C1-00E5-4707-B01B-1BC9050F596C}"/>
          </ac:spMkLst>
        </pc:spChg>
        <pc:spChg chg="mod">
          <ac:chgData name="Lu Trafalgar Ricardo" userId="5c77c88e838db2d5" providerId="LiveId" clId="{76CCB443-A783-4594-A9A3-69144C8BB543}" dt="2021-04-05T07:52:54.093" v="148"/>
          <ac:spMkLst>
            <pc:docMk/>
            <pc:sldMk cId="2785732477" sldId="267"/>
            <ac:spMk id="3" creationId="{CCC50274-CE67-4AB7-98C6-6EEC086108F2}"/>
          </ac:spMkLst>
        </pc:spChg>
        <pc:spChg chg="add mod">
          <ac:chgData name="Lu Trafalgar Ricardo" userId="5c77c88e838db2d5" providerId="LiveId" clId="{76CCB443-A783-4594-A9A3-69144C8BB543}" dt="2021-04-05T10:19:26.341" v="516" actId="1076"/>
          <ac:spMkLst>
            <pc:docMk/>
            <pc:sldMk cId="2785732477" sldId="267"/>
            <ac:spMk id="11" creationId="{F87E761C-2850-42DE-A7D6-6D8BAE814C53}"/>
          </ac:spMkLst>
        </pc:spChg>
        <pc:picChg chg="add del">
          <ac:chgData name="Lu Trafalgar Ricardo" userId="5c77c88e838db2d5" providerId="LiveId" clId="{76CCB443-A783-4594-A9A3-69144C8BB543}" dt="2021-04-05T10:10:15.192" v="385" actId="21"/>
          <ac:picMkLst>
            <pc:docMk/>
            <pc:sldMk cId="2785732477" sldId="267"/>
            <ac:picMk id="5" creationId="{635558B8-1C8B-4F5A-9885-C13C3896DFC7}"/>
          </ac:picMkLst>
        </pc:picChg>
        <pc:picChg chg="add mod">
          <ac:chgData name="Lu Trafalgar Ricardo" userId="5c77c88e838db2d5" providerId="LiveId" clId="{76CCB443-A783-4594-A9A3-69144C8BB543}" dt="2021-04-05T10:18:29.316" v="467" actId="1076"/>
          <ac:picMkLst>
            <pc:docMk/>
            <pc:sldMk cId="2785732477" sldId="267"/>
            <ac:picMk id="7" creationId="{03F878D6-114F-4418-A69A-F909E9036E80}"/>
          </ac:picMkLst>
        </pc:picChg>
        <pc:picChg chg="add mod">
          <ac:chgData name="Lu Trafalgar Ricardo" userId="5c77c88e838db2d5" providerId="LiveId" clId="{76CCB443-A783-4594-A9A3-69144C8BB543}" dt="2021-04-05T10:18:25.671" v="466" actId="1076"/>
          <ac:picMkLst>
            <pc:docMk/>
            <pc:sldMk cId="2785732477" sldId="267"/>
            <ac:picMk id="10" creationId="{8DB9A33C-4FA1-419D-9615-37E19E20A65C}"/>
          </ac:picMkLst>
        </pc:picChg>
      </pc:sldChg>
      <pc:sldChg chg="addSp delSp modSp add mod">
        <pc:chgData name="Lu Trafalgar Ricardo" userId="5c77c88e838db2d5" providerId="LiveId" clId="{76CCB443-A783-4594-A9A3-69144C8BB543}" dt="2021-04-05T07:59:47.007" v="219" actId="14100"/>
        <pc:sldMkLst>
          <pc:docMk/>
          <pc:sldMk cId="158831952" sldId="268"/>
        </pc:sldMkLst>
        <pc:spChg chg="mod">
          <ac:chgData name="Lu Trafalgar Ricardo" userId="5c77c88e838db2d5" providerId="LiveId" clId="{76CCB443-A783-4594-A9A3-69144C8BB543}" dt="2021-04-05T07:53:47.973" v="170"/>
          <ac:spMkLst>
            <pc:docMk/>
            <pc:sldMk cId="158831952" sldId="268"/>
            <ac:spMk id="2" creationId="{131148C1-00E5-4707-B01B-1BC9050F596C}"/>
          </ac:spMkLst>
        </pc:spChg>
        <pc:spChg chg="del mod">
          <ac:chgData name="Lu Trafalgar Ricardo" userId="5c77c88e838db2d5" providerId="LiveId" clId="{76CCB443-A783-4594-A9A3-69144C8BB543}" dt="2021-04-05T07:53:26.405" v="159" actId="478"/>
          <ac:spMkLst>
            <pc:docMk/>
            <pc:sldMk cId="158831952" sldId="268"/>
            <ac:spMk id="3" creationId="{CCC50274-CE67-4AB7-98C6-6EEC086108F2}"/>
          </ac:spMkLst>
        </pc:spChg>
        <pc:spChg chg="add mod">
          <ac:chgData name="Lu Trafalgar Ricardo" userId="5c77c88e838db2d5" providerId="LiveId" clId="{76CCB443-A783-4594-A9A3-69144C8BB543}" dt="2021-04-05T07:59:47.007" v="219" actId="14100"/>
          <ac:spMkLst>
            <pc:docMk/>
            <pc:sldMk cId="158831952" sldId="268"/>
            <ac:spMk id="4" creationId="{CF26B48D-D534-47F6-9759-4DAB85E77C29}"/>
          </ac:spMkLst>
        </pc:spChg>
        <pc:spChg chg="add del mod">
          <ac:chgData name="Lu Trafalgar Ricardo" userId="5c77c88e838db2d5" providerId="LiveId" clId="{76CCB443-A783-4594-A9A3-69144C8BB543}" dt="2021-04-05T07:54:06.965" v="180"/>
          <ac:spMkLst>
            <pc:docMk/>
            <pc:sldMk cId="158831952" sldId="268"/>
            <ac:spMk id="5" creationId="{11A16C2A-61D9-4A7F-AFF2-27826E2BB649}"/>
          </ac:spMkLst>
        </pc:spChg>
        <pc:spChg chg="mod">
          <ac:chgData name="Lu Trafalgar Ricardo" userId="5c77c88e838db2d5" providerId="LiveId" clId="{76CCB443-A783-4594-A9A3-69144C8BB543}" dt="2021-04-05T07:53:14.730" v="155"/>
          <ac:spMkLst>
            <pc:docMk/>
            <pc:sldMk cId="158831952" sldId="268"/>
            <ac:spMk id="9" creationId="{19AF6A29-B1B6-41B3-9F58-099697E5F977}"/>
          </ac:spMkLst>
        </pc:spChg>
      </pc:sldChg>
      <pc:sldChg chg="addSp modSp add mod">
        <pc:chgData name="Lu Trafalgar Ricardo" userId="5c77c88e838db2d5" providerId="LiveId" clId="{76CCB443-A783-4594-A9A3-69144C8BB543}" dt="2021-04-05T08:05:25.898" v="250" actId="20577"/>
        <pc:sldMkLst>
          <pc:docMk/>
          <pc:sldMk cId="4029091362" sldId="269"/>
        </pc:sldMkLst>
        <pc:spChg chg="mod">
          <ac:chgData name="Lu Trafalgar Ricardo" userId="5c77c88e838db2d5" providerId="LiveId" clId="{76CCB443-A783-4594-A9A3-69144C8BB543}" dt="2021-04-05T07:54:29.226" v="197"/>
          <ac:spMkLst>
            <pc:docMk/>
            <pc:sldMk cId="4029091362" sldId="269"/>
            <ac:spMk id="2" creationId="{131148C1-00E5-4707-B01B-1BC9050F596C}"/>
          </ac:spMkLst>
        </pc:spChg>
        <pc:spChg chg="add mod">
          <ac:chgData name="Lu Trafalgar Ricardo" userId="5c77c88e838db2d5" providerId="LiveId" clId="{76CCB443-A783-4594-A9A3-69144C8BB543}" dt="2021-04-05T08:05:25.898" v="250" actId="20577"/>
          <ac:spMkLst>
            <pc:docMk/>
            <pc:sldMk cId="4029091362" sldId="269"/>
            <ac:spMk id="3" creationId="{17D7A36C-91CA-4A9F-A044-9F0CD99457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38D63-1097-4067-A2F5-1B1276AF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D9A30-9F65-47DC-865A-5C622EEC8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D0E10-F4B3-4C59-ABFA-EAB6A1E6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F588F-AB7E-49F2-8AE3-659566C6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C7468-58F5-4D92-96F6-391955B7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54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839F4-878B-4DEB-A85F-06566274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101C-3C06-49DB-A81A-8694A711F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90CE1-D112-4F2F-B47E-327FBE88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C389A-B9E2-4193-A2C7-70F169E2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22977C-1528-439F-ADB5-654D82F7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2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1AD30A-0530-496D-93D9-6FFBB801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BA420-0665-431A-B088-89E5D9B9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E059D-FE06-4750-8A18-89E527BC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6979C-6F8F-480C-808B-D675DE0A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2DA26-EFC3-4618-870A-ACC3F4FD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8367D-8F5B-48A8-A742-13CDBA1C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00237-044F-4C7A-83BF-50FED760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7221D-8EA4-4AAE-938A-C0CFB33C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4A1EA-A48F-4AEB-A7F7-F480381B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3425E-4C62-4354-A7FE-67B03420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38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C9954-B26D-4FF5-8775-807815AB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8D795-CDED-47C2-97F9-2C3A81AC7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4EEA6-31EF-4A0A-A354-0E7C7D11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3C44D-D990-4E36-8E27-A79BD28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1CC7B-5DC9-40C0-964A-28217B4D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F44E3-E162-457A-B6D3-3E2382B2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4C7F1-0F19-4189-A7D4-55D1B6006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F7A90A-F714-43E6-96E0-982C760F6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0B013-6CFD-41D9-98A9-C51E695E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6AAB5-4B51-4CF6-A018-7E665F5D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C6CEB3-D494-4463-91B7-F4CA54B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83EA5-6002-4E01-BB0C-6FAAA379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E82BD-C621-4522-8C35-0F1BD7B0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0DB33C-153A-49BC-8BA5-18DE4520F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CEBC4-5A7F-4F9E-8B59-27AC2CBD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42AF4F-42ED-40EF-9F56-CFB0B3F41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FB5279-DA6C-4811-A4AE-BC0336B4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E73CB-D894-45CF-A4C7-8414C46E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3DA8C2-30F9-4B3B-B839-F9340A2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2043-6386-4F8B-8CCD-AE9A10C6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9EA956-2800-47EE-9D61-9062F388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1C0400-089B-48F4-8728-B3AE428B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5498A4-F4EA-448E-81E3-7C3FF7E9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11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1E18DF-A218-42BB-9125-8F2C9B8A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665EBA-117B-48B2-B86E-8B45C532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24922-DB73-4818-BF18-7026973E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0BAEC-1ACF-4027-9CA4-90E4AD49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08778-CC49-4BB5-A147-500D3D0F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AAB59F-CB03-4A76-AE06-2A50639E4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AECEEA-10AD-4F88-BAF5-DB387DDB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0371B-4E7B-4209-9224-0204C80F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78181-F865-472B-96DE-8509C23B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7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42080-16A0-418F-8E58-6AFE3A88E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2D6F6E-9631-4284-A65F-DE05ADE32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1CB4F-29F3-4ACF-97BB-D1C2C34F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AA59B-25E9-44FC-AB82-BE138C7D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152FF-64E7-4896-B818-46522E40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E093D-8EF5-4C01-B61A-D4E65546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9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C37DA9-FED3-48CC-B395-23864F8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A61FA-F327-4FE5-AB6E-429B92F2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23D8E-FB68-440F-93A2-192AEED7B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32B89-C667-4917-BFAC-8833332F2E45}" type="datetimeFigureOut">
              <a:rPr lang="zh-CN" altLang="en-US" smtClean="0"/>
              <a:t>2021/4/5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8BE676-24C8-4510-9A07-1A75A4B3B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B8235-60D9-4E58-9CCA-4C307B1D1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D979-B812-4D8E-9FC0-4284BA37EB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99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88B27-DA1A-418C-BEB7-1034CD36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79115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分布式系统一致性算法课题研究</a:t>
            </a:r>
            <a:b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</a:b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9DE54-9AD5-4CB6-BF34-9B51DA94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211420"/>
            <a:ext cx="9144000" cy="1655762"/>
          </a:xfrm>
        </p:spPr>
        <p:txBody>
          <a:bodyPr/>
          <a:lstStyle/>
          <a:p>
            <a:r>
              <a:rPr lang="en-US" altLang="zh-CN" dirty="0"/>
              <a:t>Go-Paxos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E61D0F-F8BA-4F25-BCAF-9317517C76E9}"/>
              </a:ext>
            </a:extLst>
          </p:cNvPr>
          <p:cNvSpPr txBox="1"/>
          <p:nvPr/>
        </p:nvSpPr>
        <p:spPr>
          <a:xfrm>
            <a:off x="4810366" y="4497850"/>
            <a:ext cx="294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成员：杨新泰  郜辉 鲁建惠</a:t>
            </a:r>
          </a:p>
        </p:txBody>
      </p:sp>
    </p:spTree>
    <p:extLst>
      <p:ext uri="{BB962C8B-B14F-4D97-AF65-F5344CB8AC3E}">
        <p14:creationId xmlns:p14="http://schemas.microsoft.com/office/powerpoint/2010/main" val="401915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1345876"/>
            <a:ext cx="107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性能测试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50274-CE67-4AB7-98C6-6EEC086108F2}"/>
              </a:ext>
            </a:extLst>
          </p:cNvPr>
          <p:cNvSpPr txBox="1"/>
          <p:nvPr/>
        </p:nvSpPr>
        <p:spPr>
          <a:xfrm>
            <a:off x="772356" y="2327768"/>
            <a:ext cx="7573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测试方式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三个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Client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，每个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Client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随机生成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Key-Value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对，发送给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Paxos</a:t>
            </a: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Cluster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重复发送</a:t>
            </a:r>
            <a:r>
              <a:rPr lang="en-US" altLang="zh-CN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次请求。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统计总共花费的时间。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EFE8DBE-1C0B-46BC-B73C-ABA073372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85682"/>
              </p:ext>
            </p:extLst>
          </p:nvPr>
        </p:nvGraphicFramePr>
        <p:xfrm>
          <a:off x="1490463" y="4395022"/>
          <a:ext cx="6502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213769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04860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149017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4177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N=10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N=100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N=1000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7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最快节点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2.88s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46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中位节点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490ms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4.51s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51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最慢节点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636ms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6.28s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08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2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1345876"/>
            <a:ext cx="107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容灾测试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50274-CE67-4AB7-98C6-6EEC086108F2}"/>
              </a:ext>
            </a:extLst>
          </p:cNvPr>
          <p:cNvSpPr txBox="1"/>
          <p:nvPr/>
        </p:nvSpPr>
        <p:spPr>
          <a:xfrm>
            <a:off x="772356" y="2327768"/>
            <a:ext cx="77042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测试方式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三个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Client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，每个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Client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随机生成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Key-Value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对，分别发送给三个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Node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轮流下线每个节点。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观察集群是否能否正常工作。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F878D6-114F-4418-A69A-F909E903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22" y="4750687"/>
            <a:ext cx="5296359" cy="18746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B9A33C-4FA1-419D-9615-37E19E20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2461" y="2514740"/>
            <a:ext cx="3406225" cy="41106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87E761C-2850-42DE-A7D6-6D8BAE814C53}"/>
              </a:ext>
            </a:extLst>
          </p:cNvPr>
          <p:cNvSpPr txBox="1"/>
          <p:nvPr/>
        </p:nvSpPr>
        <p:spPr>
          <a:xfrm>
            <a:off x="2721090" y="4027756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轮流下线单个节点，在三个节点的集群中，仍能处理请求</a:t>
            </a:r>
          </a:p>
        </p:txBody>
      </p:sp>
    </p:spTree>
    <p:extLst>
      <p:ext uri="{BB962C8B-B14F-4D97-AF65-F5344CB8AC3E}">
        <p14:creationId xmlns:p14="http://schemas.microsoft.com/office/powerpoint/2010/main" val="278573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未来工作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1345876"/>
            <a:ext cx="107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添加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Leader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26B48D-D534-47F6-9759-4DAB85E77C29}"/>
              </a:ext>
            </a:extLst>
          </p:cNvPr>
          <p:cNvSpPr txBox="1"/>
          <p:nvPr/>
        </p:nvSpPr>
        <p:spPr>
          <a:xfrm>
            <a:off x="772356" y="2327768"/>
            <a:ext cx="965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现在，我们允许多个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Paxos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实例接受请求，然后通过两阶段提交来实现对值的共识。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但是，我们可以通过增加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Leader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的角色来统一处理客户端的请求，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从而可以去除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Prepare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阶段，减少一轮网络通信，提高算法的性能。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3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未来工作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1345876"/>
            <a:ext cx="107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添加批处理功能（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Batch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7A36C-91CA-4A9F-A044-9F0CD9945745}"/>
              </a:ext>
            </a:extLst>
          </p:cNvPr>
          <p:cNvSpPr txBox="1"/>
          <p:nvPr/>
        </p:nvSpPr>
        <p:spPr>
          <a:xfrm>
            <a:off x="772356" y="2478024"/>
            <a:ext cx="905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批处理是常见的性能优化方案，我们可以将多次的客户端请求包装成一个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Log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，来减少。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09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840D515-0C94-4567-B57F-7CE45852339A}"/>
              </a:ext>
            </a:extLst>
          </p:cNvPr>
          <p:cNvSpPr txBox="1"/>
          <p:nvPr/>
        </p:nvSpPr>
        <p:spPr>
          <a:xfrm>
            <a:off x="1757778" y="1269507"/>
            <a:ext cx="55219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背景介绍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当前进度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实现细节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</a:t>
            </a:r>
            <a:endParaRPr lang="en-US" altLang="zh-CN" sz="36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未来工作</a:t>
            </a:r>
          </a:p>
        </p:txBody>
      </p:sp>
    </p:spTree>
    <p:extLst>
      <p:ext uri="{BB962C8B-B14F-4D97-AF65-F5344CB8AC3E}">
        <p14:creationId xmlns:p14="http://schemas.microsoft.com/office/powerpoint/2010/main" val="56403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背景介绍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6DE6B5-AEEC-48E8-95D9-E44F5F45CE2F}"/>
              </a:ext>
            </a:extLst>
          </p:cNvPr>
          <p:cNvSpPr txBox="1"/>
          <p:nvPr/>
        </p:nvSpPr>
        <p:spPr>
          <a:xfrm>
            <a:off x="772357" y="1666171"/>
            <a:ext cx="109816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分布式系统通过大规模的服务器集群协作提供大规模的计算服务，以其巨大的成本优势、计算弹性、整体高可靠性等优势，在工业应用领域已经全面替代了中央大型机的模式。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然而，在数据存储和强状态的服务的场景中，分布式系统中的计算节点故障切换过程中，会导致数据错误或者丢失的问题。当一个缓存的最新数据的进程故障时，倘若切换到另一个替代进程，虽然可以快速恢复服务， 但是故障的进程上所缓存的其它节点并不知道的数据会彻底丢失。更困难的是， 在分布式系统中，没有一个可靠的方法判断一个进程是故障了还是因为网络分区 导致该进程暂时不可通信。因此，在大多数情况下，都不得不根据业务场景进行有选择的牺牲。牺牲系统可用性或者牺牲数据一致性。 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分布式一致性算法（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Paxos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，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Raft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等）的出现提出了一个新的问题解决的方向，通过多个实例进行相同指令序列的计算，少数节点故障或者不可通信时，同时保障可用性和数据一致性。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Google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的 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MegaStore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, Spanner, Chubby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等系统，均基于 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Paxos 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算法实现。国内近些年，也逐步在工业领域里进行应用。比如腾讯的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PaxosStore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。 已有的工业应用实践，都还有改良改善的空间。有的系统仍旧需要十几秒的时间才能恢复服务，有的系统无法支持并发写入。性能和成本也是一个巨大的挑战。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320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背景介绍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F45EC-1266-4434-934E-FA054645E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01" y="1308413"/>
            <a:ext cx="9441998" cy="356646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036E9C-AACD-410A-961F-B5029B5D28D3}"/>
              </a:ext>
            </a:extLst>
          </p:cNvPr>
          <p:cNvSpPr txBox="1"/>
          <p:nvPr/>
        </p:nvSpPr>
        <p:spPr>
          <a:xfrm>
            <a:off x="1651246" y="5087922"/>
            <a:ext cx="6747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通过复制</a:t>
            </a:r>
            <a:r>
              <a:rPr lang="en-US" altLang="zh-CN" dirty="0"/>
              <a:t>Log</a:t>
            </a:r>
            <a:r>
              <a:rPr lang="zh-CN" altLang="en-US" dirty="0"/>
              <a:t>来实现状态机的的同步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分布式共识协议保证</a:t>
            </a:r>
            <a:r>
              <a:rPr lang="en-US" altLang="zh-CN" dirty="0"/>
              <a:t>Log</a:t>
            </a:r>
            <a:r>
              <a:rPr lang="zh-CN" altLang="en-US" dirty="0"/>
              <a:t>能被正常地复制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只要系统中大多数节点正常工作，就能正常对外提供服务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8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当前进度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8A61C-667B-46AF-A496-945D3F2D2E14}"/>
              </a:ext>
            </a:extLst>
          </p:cNvPr>
          <p:cNvSpPr txBox="1"/>
          <p:nvPr/>
        </p:nvSpPr>
        <p:spPr>
          <a:xfrm>
            <a:off x="772357" y="2179441"/>
            <a:ext cx="9854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实现了基本的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Multi-Paxos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支持多点写入和重启恢复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进行了相关测试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0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实现细节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855172" y="1109709"/>
            <a:ext cx="2665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LevelDB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EF5685-03B6-4D3A-A7BD-1A2678E6F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62" y="1175681"/>
            <a:ext cx="6729043" cy="47019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98E9C3-6010-4791-8B58-D3E3548C0ECE}"/>
              </a:ext>
            </a:extLst>
          </p:cNvPr>
          <p:cNvSpPr txBox="1"/>
          <p:nvPr/>
        </p:nvSpPr>
        <p:spPr>
          <a:xfrm>
            <a:off x="772357" y="2408469"/>
            <a:ext cx="37730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本项目使用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LevelDB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作为</a:t>
            </a:r>
            <a:r>
              <a:rPr lang="zh-CN" altLang="en-US" dirty="0">
                <a:solidFill>
                  <a:srgbClr val="0C0C0C"/>
                </a:solidFill>
                <a:latin typeface="Inter"/>
              </a:rPr>
              <a:t>数据持久层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，由于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LevelDB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原生支持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Key-Value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对的读写，所以我们直接使用其提供的接口，在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Prepare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阶段和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Accept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阶段把数据以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Index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为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Key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，对应</a:t>
            </a:r>
            <a:r>
              <a:rPr lang="en-US" altLang="zh-CN" sz="1800" b="0" i="0" spc="0" dirty="0" err="1">
                <a:solidFill>
                  <a:srgbClr val="0C0C0C"/>
                </a:solidFill>
                <a:effectLst/>
                <a:latin typeface="Inter"/>
              </a:rPr>
              <a:t>LogValue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为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Value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的形式写入磁盘，实现数据的持久化。这样我们就能在宕机以后，通过重播磁盘中的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Log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恢复对应的数据。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651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68173C-A586-40D9-8D47-725AA66C599A}"/>
              </a:ext>
            </a:extLst>
          </p:cNvPr>
          <p:cNvSpPr/>
          <p:nvPr/>
        </p:nvSpPr>
        <p:spPr>
          <a:xfrm>
            <a:off x="5566300" y="3613212"/>
            <a:ext cx="6365289" cy="29562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实现细节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7" y="1105349"/>
            <a:ext cx="2665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通信方式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98E9C3-6010-4791-8B58-D3E3548C0ECE}"/>
              </a:ext>
            </a:extLst>
          </p:cNvPr>
          <p:cNvSpPr txBox="1"/>
          <p:nvPr/>
        </p:nvSpPr>
        <p:spPr>
          <a:xfrm>
            <a:off x="772357" y="1844013"/>
            <a:ext cx="37730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在本项目里，我们使用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Gin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框架提供的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Router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来处理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Http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请求。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我们将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/store/set/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的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post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请求关联到发起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Proposal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的函数，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将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/store/get/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关联到读取数据的函数。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pPr algn="l">
              <a:lnSpc>
                <a:spcPct val="100000"/>
              </a:lnSpc>
            </a:pPr>
            <a:endParaRPr lang="en-US" altLang="zh-CN" dirty="0">
              <a:solidFill>
                <a:srgbClr val="0C0C0C"/>
              </a:solidFill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我们使用原生的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RPC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包在每个节点为他的所有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Peer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生成对应的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Client</a:t>
            </a:r>
            <a:r>
              <a:rPr lang="zh-CN" altLang="en-US" dirty="0">
                <a:solidFill>
                  <a:srgbClr val="0C0C0C"/>
                </a:solidFill>
                <a:latin typeface="Inter"/>
              </a:rPr>
              <a:t>。</a:t>
            </a:r>
            <a:endParaRPr lang="en-US" altLang="zh-CN" sz="1800" b="0" i="0" spc="0" dirty="0">
              <a:solidFill>
                <a:srgbClr val="0C0C0C"/>
              </a:solidFill>
              <a:effectLst/>
              <a:latin typeface="Inter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在后续的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Prepare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和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Accept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阶段，当这个节点收到请求以后，我们通过这些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Client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将信息发送给其他的</a:t>
            </a:r>
            <a:r>
              <a:rPr lang="en-US" altLang="zh-CN" sz="1800" b="0" i="0" spc="0" dirty="0">
                <a:solidFill>
                  <a:srgbClr val="0C0C0C"/>
                </a:solidFill>
                <a:effectLst/>
                <a:latin typeface="Inter"/>
              </a:rPr>
              <a:t>Peer</a:t>
            </a:r>
            <a:r>
              <a:rPr lang="zh-CN" altLang="en-US" sz="1800" b="0" i="0" spc="0" dirty="0">
                <a:solidFill>
                  <a:srgbClr val="0C0C0C"/>
                </a:solidFill>
                <a:effectLst/>
                <a:latin typeface="Inter"/>
              </a:rPr>
              <a:t>来实现通信。</a:t>
            </a:r>
            <a:endParaRPr lang="zh-CN" altLang="en-US" dirty="0">
              <a:effectLst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7A58E3-8600-427B-BA11-69C3E752A416}"/>
              </a:ext>
            </a:extLst>
          </p:cNvPr>
          <p:cNvSpPr/>
          <p:nvPr/>
        </p:nvSpPr>
        <p:spPr>
          <a:xfrm>
            <a:off x="6911266" y="4332512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D914767-EB49-4196-BEF6-7ED4C7EB312C}"/>
              </a:ext>
            </a:extLst>
          </p:cNvPr>
          <p:cNvSpPr/>
          <p:nvPr/>
        </p:nvSpPr>
        <p:spPr>
          <a:xfrm>
            <a:off x="6911266" y="1655556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C5F1768-08C0-4443-9538-547E38B9452C}"/>
              </a:ext>
            </a:extLst>
          </p:cNvPr>
          <p:cNvSpPr/>
          <p:nvPr/>
        </p:nvSpPr>
        <p:spPr>
          <a:xfrm>
            <a:off x="9684059" y="4332512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74E0D7-25B2-4BAE-AA02-8439A1359E63}"/>
              </a:ext>
            </a:extLst>
          </p:cNvPr>
          <p:cNvSpPr/>
          <p:nvPr/>
        </p:nvSpPr>
        <p:spPr>
          <a:xfrm>
            <a:off x="8309499" y="5528812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Node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99DA4F0-F6C8-4919-B2BC-726EA58EE3B3}"/>
              </a:ext>
            </a:extLst>
          </p:cNvPr>
          <p:cNvSpPr/>
          <p:nvPr/>
        </p:nvSpPr>
        <p:spPr>
          <a:xfrm>
            <a:off x="9684059" y="1655556"/>
            <a:ext cx="1157056" cy="719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1A51B6-CAA6-4BA9-9A0B-D2D5F442BF13}"/>
              </a:ext>
            </a:extLst>
          </p:cNvPr>
          <p:cNvCxnSpPr>
            <a:stCxn id="13" idx="2"/>
          </p:cNvCxnSpPr>
          <p:nvPr/>
        </p:nvCxnSpPr>
        <p:spPr>
          <a:xfrm>
            <a:off x="7489794" y="2374856"/>
            <a:ext cx="2959" cy="12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CBCC0D-2EEB-4DF6-9BEC-CCD76F2ADEF2}"/>
              </a:ext>
            </a:extLst>
          </p:cNvPr>
          <p:cNvCxnSpPr>
            <a:stCxn id="16" idx="2"/>
          </p:cNvCxnSpPr>
          <p:nvPr/>
        </p:nvCxnSpPr>
        <p:spPr>
          <a:xfrm>
            <a:off x="10262587" y="2374856"/>
            <a:ext cx="0" cy="123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0683F9D-CB40-450E-828C-DFB0620560C1}"/>
              </a:ext>
            </a:extLst>
          </p:cNvPr>
          <p:cNvSpPr txBox="1"/>
          <p:nvPr/>
        </p:nvSpPr>
        <p:spPr>
          <a:xfrm>
            <a:off x="5749118" y="3767168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Paxos Cluster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7A7C3C-923E-4FEE-B883-E8292E6C2DBB}"/>
              </a:ext>
            </a:extLst>
          </p:cNvPr>
          <p:cNvSpPr txBox="1"/>
          <p:nvPr/>
        </p:nvSpPr>
        <p:spPr>
          <a:xfrm>
            <a:off x="8221881" y="2605182"/>
            <a:ext cx="18614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RESTful API</a:t>
            </a:r>
          </a:p>
          <a:p>
            <a:r>
              <a:rPr lang="en-US" altLang="zh-CN" sz="1200" dirty="0"/>
              <a:t>http://127.0.0.1/store/set</a:t>
            </a:r>
          </a:p>
          <a:p>
            <a:r>
              <a:rPr lang="en-US" altLang="zh-CN" sz="1200" dirty="0"/>
              <a:t>http://127.0.0.1/store/get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77606E-4D4D-4693-9F13-3E82E0A6DFE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068322" y="4692162"/>
            <a:ext cx="16157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96C8B66-E0D1-45F0-B28D-4576C143527E}"/>
              </a:ext>
            </a:extLst>
          </p:cNvPr>
          <p:cNvCxnSpPr>
            <a:stCxn id="3" idx="2"/>
            <a:endCxn id="15" idx="1"/>
          </p:cNvCxnSpPr>
          <p:nvPr/>
        </p:nvCxnSpPr>
        <p:spPr>
          <a:xfrm>
            <a:off x="7489794" y="5051812"/>
            <a:ext cx="819705" cy="836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A4292A5-1528-4844-8342-7AB12CE0BBC8}"/>
              </a:ext>
            </a:extLst>
          </p:cNvPr>
          <p:cNvCxnSpPr>
            <a:endCxn id="15" idx="3"/>
          </p:cNvCxnSpPr>
          <p:nvPr/>
        </p:nvCxnSpPr>
        <p:spPr>
          <a:xfrm flipH="1">
            <a:off x="9466555" y="5091344"/>
            <a:ext cx="796032" cy="7971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1345876"/>
            <a:ext cx="107331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测试环境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WSL2-Ubuntu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CPU Intel Core i5-6300HQ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Memory 12GB</a:t>
            </a:r>
          </a:p>
          <a:p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测试方式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三个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Client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，每个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Client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随机生成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Key-Value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对，分别发送给三个</a:t>
            </a:r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Node</a:t>
            </a:r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2863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9AF6A29-B1B6-41B3-9F58-099697E5F977}"/>
              </a:ext>
            </a:extLst>
          </p:cNvPr>
          <p:cNvSpPr txBox="1"/>
          <p:nvPr/>
        </p:nvSpPr>
        <p:spPr>
          <a:xfrm>
            <a:off x="772357" y="3639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1148C1-00E5-4707-B01B-1BC9050F596C}"/>
              </a:ext>
            </a:extLst>
          </p:cNvPr>
          <p:cNvSpPr txBox="1"/>
          <p:nvPr/>
        </p:nvSpPr>
        <p:spPr>
          <a:xfrm>
            <a:off x="772356" y="1345876"/>
            <a:ext cx="10733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正确性测试</a:t>
            </a:r>
            <a:endParaRPr lang="en-US" altLang="zh-CN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50274-CE67-4AB7-98C6-6EEC086108F2}"/>
              </a:ext>
            </a:extLst>
          </p:cNvPr>
          <p:cNvSpPr txBox="1"/>
          <p:nvPr/>
        </p:nvSpPr>
        <p:spPr>
          <a:xfrm>
            <a:off x="772356" y="1951672"/>
            <a:ext cx="77042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测试方式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三个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Client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，每个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Client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随机生成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Key-Value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对，分别发送给三个</a:t>
            </a:r>
            <a:r>
              <a:rPr lang="en-US" altLang="zh-CN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Node</a:t>
            </a: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。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重复发送多次请求。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比较最后的结果。</a:t>
            </a:r>
            <a:endParaRPr lang="en-US" altLang="zh-CN" sz="18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104866-9124-4F58-B1AC-4FEF7C84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650" y="3336439"/>
            <a:ext cx="6288350" cy="30260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348909-2B84-434C-856B-2BE6A4C64331}"/>
              </a:ext>
            </a:extLst>
          </p:cNvPr>
          <p:cNvSpPr txBox="1"/>
          <p:nvPr/>
        </p:nvSpPr>
        <p:spPr>
          <a:xfrm>
            <a:off x="2290439" y="4705165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结果中没有重复的</a:t>
            </a:r>
            <a:r>
              <a:rPr lang="en-US" altLang="zh-CN" dirty="0"/>
              <a:t>Log Index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不同的</a:t>
            </a:r>
            <a:r>
              <a:rPr lang="en-US" altLang="zh-CN" dirty="0"/>
              <a:t>Log</a:t>
            </a:r>
            <a:r>
              <a:rPr lang="zh-CN" altLang="en-US" dirty="0"/>
              <a:t>中的数据不相同</a:t>
            </a:r>
          </a:p>
        </p:txBody>
      </p:sp>
    </p:spTree>
    <p:extLst>
      <p:ext uri="{BB962C8B-B14F-4D97-AF65-F5344CB8AC3E}">
        <p14:creationId xmlns:p14="http://schemas.microsoft.com/office/powerpoint/2010/main" val="71457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880</Words>
  <Application>Microsoft Office PowerPoint</Application>
  <PresentationFormat>宽屏</PresentationFormat>
  <Paragraphs>100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Inter</vt:lpstr>
      <vt:lpstr>Microsoft YaHei Light</vt:lpstr>
      <vt:lpstr>等线</vt:lpstr>
      <vt:lpstr>等线 Light</vt:lpstr>
      <vt:lpstr>Arial</vt:lpstr>
      <vt:lpstr>Office 主题​​</vt:lpstr>
      <vt:lpstr>分布式系统一致性算法课题研究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分布式系统一致性算法课题研究 </dc:title>
  <dc:creator>Lu Trafalgar Ricardo</dc:creator>
  <cp:lastModifiedBy>Lu Trafalgar Ricardo</cp:lastModifiedBy>
  <cp:revision>9</cp:revision>
  <dcterms:created xsi:type="dcterms:W3CDTF">2021-04-05T06:47:40Z</dcterms:created>
  <dcterms:modified xsi:type="dcterms:W3CDTF">2021-04-05T10:21:17Z</dcterms:modified>
</cp:coreProperties>
</file>