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4" r:id="rId8"/>
    <p:sldId id="273" r:id="rId9"/>
    <p:sldId id="276" r:id="rId10"/>
    <p:sldId id="285" r:id="rId11"/>
    <p:sldId id="28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4" r:id="rId20"/>
    <p:sldId id="270" r:id="rId21"/>
    <p:sldId id="260" r:id="rId22"/>
    <p:sldId id="264" r:id="rId23"/>
    <p:sldId id="265" r:id="rId24"/>
    <p:sldId id="267" r:id="rId25"/>
    <p:sldId id="266" r:id="rId26"/>
    <p:sldId id="26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新泰 杨" initials="新泰" lastIdx="1" clrIdx="0">
    <p:extLst>
      <p:ext uri="{19B8F6BF-5375-455C-9EA6-DF929625EA0E}">
        <p15:presenceInfo xmlns:p15="http://schemas.microsoft.com/office/powerpoint/2012/main" userId="65a70eb98a5a20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 Trafalgar Ricardo" userId="5c77c88e838db2d5" providerId="LiveId" clId="{76CCB443-A783-4594-A9A3-69144C8BB543}"/>
    <pc:docChg chg="undo custSel addSld modSld">
      <pc:chgData name="Lu Trafalgar Ricardo" userId="5c77c88e838db2d5" providerId="LiveId" clId="{76CCB443-A783-4594-A9A3-69144C8BB543}" dt="2021-04-05T10:21:02.362" v="564" actId="20577"/>
      <pc:docMkLst>
        <pc:docMk/>
      </pc:docMkLst>
      <pc:sldChg chg="modSp mod">
        <pc:chgData name="Lu Trafalgar Ricardo" userId="5c77c88e838db2d5" providerId="LiveId" clId="{76CCB443-A783-4594-A9A3-69144C8BB543}" dt="2021-04-05T10:20:20.408" v="540" actId="20577"/>
        <pc:sldMkLst>
          <pc:docMk/>
          <pc:sldMk cId="828636833" sldId="264"/>
        </pc:sldMkLst>
        <pc:spChg chg="mod">
          <ac:chgData name="Lu Trafalgar Ricardo" userId="5c77c88e838db2d5" providerId="LiveId" clId="{76CCB443-A783-4594-A9A3-69144C8BB543}" dt="2021-04-05T10:20:20.408" v="540" actId="20577"/>
          <ac:spMkLst>
            <pc:docMk/>
            <pc:sldMk cId="828636833" sldId="264"/>
            <ac:spMk id="2" creationId="{131148C1-00E5-4707-B01B-1BC9050F596C}"/>
          </ac:spMkLst>
        </pc:spChg>
      </pc:sldChg>
      <pc:sldChg chg="addSp delSp modSp mod">
        <pc:chgData name="Lu Trafalgar Ricardo" userId="5c77c88e838db2d5" providerId="LiveId" clId="{76CCB443-A783-4594-A9A3-69144C8BB543}" dt="2021-04-05T10:21:02.362" v="564" actId="20577"/>
        <pc:sldMkLst>
          <pc:docMk/>
          <pc:sldMk cId="714570338" sldId="265"/>
        </pc:sldMkLst>
        <pc:spChg chg="mod">
          <ac:chgData name="Lu Trafalgar Ricardo" userId="5c77c88e838db2d5" providerId="LiveId" clId="{76CCB443-A783-4594-A9A3-69144C8BB543}" dt="2021-04-05T07:49:21.018" v="8" actId="20577"/>
          <ac:spMkLst>
            <pc:docMk/>
            <pc:sldMk cId="714570338" sldId="265"/>
            <ac:spMk id="2" creationId="{131148C1-00E5-4707-B01B-1BC9050F596C}"/>
          </ac:spMkLst>
        </pc:spChg>
        <pc:spChg chg="add mod">
          <ac:chgData name="Lu Trafalgar Ricardo" userId="5c77c88e838db2d5" providerId="LiveId" clId="{76CCB443-A783-4594-A9A3-69144C8BB543}" dt="2021-04-05T10:21:02.362" v="564" actId="20577"/>
          <ac:spMkLst>
            <pc:docMk/>
            <pc:sldMk cId="714570338" sldId="265"/>
            <ac:spMk id="3" creationId="{CCC50274-CE67-4AB7-98C6-6EEC086108F2}"/>
          </ac:spMkLst>
        </pc:spChg>
        <pc:spChg chg="add mod">
          <ac:chgData name="Lu Trafalgar Ricardo" userId="5c77c88e838db2d5" providerId="LiveId" clId="{76CCB443-A783-4594-A9A3-69144C8BB543}" dt="2021-04-05T10:11:29.516" v="460" actId="1076"/>
          <ac:spMkLst>
            <pc:docMk/>
            <pc:sldMk cId="714570338" sldId="265"/>
            <ac:spMk id="5" creationId="{E8348909-2B84-434C-856B-2BE6A4C64331}"/>
          </ac:spMkLst>
        </pc:spChg>
        <pc:graphicFrameChg chg="add del mod modGraphic">
          <ac:chgData name="Lu Trafalgar Ricardo" userId="5c77c88e838db2d5" providerId="LiveId" clId="{76CCB443-A783-4594-A9A3-69144C8BB543}" dt="2021-04-05T10:02:42.161" v="382" actId="21"/>
          <ac:graphicFrameMkLst>
            <pc:docMk/>
            <pc:sldMk cId="714570338" sldId="265"/>
            <ac:graphicFrameMk id="4" creationId="{63740735-1E33-4B08-AB1B-F38E1438CD23}"/>
          </ac:graphicFrameMkLst>
        </pc:graphicFrameChg>
        <pc:picChg chg="add mod">
          <ac:chgData name="Lu Trafalgar Ricardo" userId="5c77c88e838db2d5" providerId="LiveId" clId="{76CCB443-A783-4594-A9A3-69144C8BB543}" dt="2021-04-05T10:10:26.334" v="392" actId="14100"/>
          <ac:picMkLst>
            <pc:docMk/>
            <pc:sldMk cId="714570338" sldId="265"/>
            <ac:picMk id="6" creationId="{3A104866-9124-4F58-B1AC-4FEF7C843FE3}"/>
          </ac:picMkLst>
        </pc:picChg>
      </pc:sldChg>
      <pc:sldChg chg="addSp modSp add mod">
        <pc:chgData name="Lu Trafalgar Ricardo" userId="5c77c88e838db2d5" providerId="LiveId" clId="{76CCB443-A783-4594-A9A3-69144C8BB543}" dt="2021-04-05T10:20:52.441" v="563" actId="20577"/>
        <pc:sldMkLst>
          <pc:docMk/>
          <pc:sldMk cId="4027520152" sldId="266"/>
        </pc:sldMkLst>
        <pc:spChg chg="mod">
          <ac:chgData name="Lu Trafalgar Ricardo" userId="5c77c88e838db2d5" providerId="LiveId" clId="{76CCB443-A783-4594-A9A3-69144C8BB543}" dt="2021-04-05T07:50:32.108" v="55"/>
          <ac:spMkLst>
            <pc:docMk/>
            <pc:sldMk cId="4027520152" sldId="266"/>
            <ac:spMk id="2" creationId="{131148C1-00E5-4707-B01B-1BC9050F596C}"/>
          </ac:spMkLst>
        </pc:spChg>
        <pc:spChg chg="mod">
          <ac:chgData name="Lu Trafalgar Ricardo" userId="5c77c88e838db2d5" providerId="LiveId" clId="{76CCB443-A783-4594-A9A3-69144C8BB543}" dt="2021-04-05T10:20:52.441" v="563" actId="20577"/>
          <ac:spMkLst>
            <pc:docMk/>
            <pc:sldMk cId="4027520152" sldId="266"/>
            <ac:spMk id="3" creationId="{CCC50274-CE67-4AB7-98C6-6EEC086108F2}"/>
          </ac:spMkLst>
        </pc:spChg>
        <pc:graphicFrameChg chg="add mod">
          <ac:chgData name="Lu Trafalgar Ricardo" userId="5c77c88e838db2d5" providerId="LiveId" clId="{76CCB443-A783-4594-A9A3-69144C8BB543}" dt="2021-04-05T10:02:43.608" v="383"/>
          <ac:graphicFrameMkLst>
            <pc:docMk/>
            <pc:sldMk cId="4027520152" sldId="266"/>
            <ac:graphicFrameMk id="5" creationId="{5EFE8DBE-1C0B-46BC-B73C-ABA07337233F}"/>
          </ac:graphicFrameMkLst>
        </pc:graphicFrameChg>
      </pc:sldChg>
      <pc:sldChg chg="addSp delSp modSp add mod">
        <pc:chgData name="Lu Trafalgar Ricardo" userId="5c77c88e838db2d5" providerId="LiveId" clId="{76CCB443-A783-4594-A9A3-69144C8BB543}" dt="2021-04-05T10:19:26.341" v="516" actId="1076"/>
        <pc:sldMkLst>
          <pc:docMk/>
          <pc:sldMk cId="2785732477" sldId="267"/>
        </pc:sldMkLst>
        <pc:spChg chg="mod">
          <ac:chgData name="Lu Trafalgar Ricardo" userId="5c77c88e838db2d5" providerId="LiveId" clId="{76CCB443-A783-4594-A9A3-69144C8BB543}" dt="2021-04-05T07:51:58.511" v="86"/>
          <ac:spMkLst>
            <pc:docMk/>
            <pc:sldMk cId="2785732477" sldId="267"/>
            <ac:spMk id="2" creationId="{131148C1-00E5-4707-B01B-1BC9050F596C}"/>
          </ac:spMkLst>
        </pc:spChg>
        <pc:spChg chg="mod">
          <ac:chgData name="Lu Trafalgar Ricardo" userId="5c77c88e838db2d5" providerId="LiveId" clId="{76CCB443-A783-4594-A9A3-69144C8BB543}" dt="2021-04-05T07:52:54.093" v="148"/>
          <ac:spMkLst>
            <pc:docMk/>
            <pc:sldMk cId="2785732477" sldId="267"/>
            <ac:spMk id="3" creationId="{CCC50274-CE67-4AB7-98C6-6EEC086108F2}"/>
          </ac:spMkLst>
        </pc:spChg>
        <pc:spChg chg="add mod">
          <ac:chgData name="Lu Trafalgar Ricardo" userId="5c77c88e838db2d5" providerId="LiveId" clId="{76CCB443-A783-4594-A9A3-69144C8BB543}" dt="2021-04-05T10:19:26.341" v="516" actId="1076"/>
          <ac:spMkLst>
            <pc:docMk/>
            <pc:sldMk cId="2785732477" sldId="267"/>
            <ac:spMk id="11" creationId="{F87E761C-2850-42DE-A7D6-6D8BAE814C53}"/>
          </ac:spMkLst>
        </pc:spChg>
        <pc:picChg chg="add del">
          <ac:chgData name="Lu Trafalgar Ricardo" userId="5c77c88e838db2d5" providerId="LiveId" clId="{76CCB443-A783-4594-A9A3-69144C8BB543}" dt="2021-04-05T10:10:15.192" v="385" actId="21"/>
          <ac:picMkLst>
            <pc:docMk/>
            <pc:sldMk cId="2785732477" sldId="267"/>
            <ac:picMk id="5" creationId="{635558B8-1C8B-4F5A-9885-C13C3896DFC7}"/>
          </ac:picMkLst>
        </pc:picChg>
        <pc:picChg chg="add mod">
          <ac:chgData name="Lu Trafalgar Ricardo" userId="5c77c88e838db2d5" providerId="LiveId" clId="{76CCB443-A783-4594-A9A3-69144C8BB543}" dt="2021-04-05T10:18:29.316" v="467" actId="1076"/>
          <ac:picMkLst>
            <pc:docMk/>
            <pc:sldMk cId="2785732477" sldId="267"/>
            <ac:picMk id="7" creationId="{03F878D6-114F-4418-A69A-F909E9036E80}"/>
          </ac:picMkLst>
        </pc:picChg>
        <pc:picChg chg="add mod">
          <ac:chgData name="Lu Trafalgar Ricardo" userId="5c77c88e838db2d5" providerId="LiveId" clId="{76CCB443-A783-4594-A9A3-69144C8BB543}" dt="2021-04-05T10:18:25.671" v="466" actId="1076"/>
          <ac:picMkLst>
            <pc:docMk/>
            <pc:sldMk cId="2785732477" sldId="267"/>
            <ac:picMk id="10" creationId="{8DB9A33C-4FA1-419D-9615-37E19E20A65C}"/>
          </ac:picMkLst>
        </pc:picChg>
      </pc:sldChg>
      <pc:sldChg chg="addSp delSp modSp add mod">
        <pc:chgData name="Lu Trafalgar Ricardo" userId="5c77c88e838db2d5" providerId="LiveId" clId="{76CCB443-A783-4594-A9A3-69144C8BB543}" dt="2021-04-05T07:59:47.007" v="219" actId="14100"/>
        <pc:sldMkLst>
          <pc:docMk/>
          <pc:sldMk cId="158831952" sldId="268"/>
        </pc:sldMkLst>
        <pc:spChg chg="mod">
          <ac:chgData name="Lu Trafalgar Ricardo" userId="5c77c88e838db2d5" providerId="LiveId" clId="{76CCB443-A783-4594-A9A3-69144C8BB543}" dt="2021-04-05T07:53:47.973" v="170"/>
          <ac:spMkLst>
            <pc:docMk/>
            <pc:sldMk cId="158831952" sldId="268"/>
            <ac:spMk id="2" creationId="{131148C1-00E5-4707-B01B-1BC9050F596C}"/>
          </ac:spMkLst>
        </pc:spChg>
        <pc:spChg chg="del mod">
          <ac:chgData name="Lu Trafalgar Ricardo" userId="5c77c88e838db2d5" providerId="LiveId" clId="{76CCB443-A783-4594-A9A3-69144C8BB543}" dt="2021-04-05T07:53:26.405" v="159" actId="478"/>
          <ac:spMkLst>
            <pc:docMk/>
            <pc:sldMk cId="158831952" sldId="268"/>
            <ac:spMk id="3" creationId="{CCC50274-CE67-4AB7-98C6-6EEC086108F2}"/>
          </ac:spMkLst>
        </pc:spChg>
        <pc:spChg chg="add mod">
          <ac:chgData name="Lu Trafalgar Ricardo" userId="5c77c88e838db2d5" providerId="LiveId" clId="{76CCB443-A783-4594-A9A3-69144C8BB543}" dt="2021-04-05T07:59:47.007" v="219" actId="14100"/>
          <ac:spMkLst>
            <pc:docMk/>
            <pc:sldMk cId="158831952" sldId="268"/>
            <ac:spMk id="4" creationId="{CF26B48D-D534-47F6-9759-4DAB85E77C29}"/>
          </ac:spMkLst>
        </pc:spChg>
        <pc:spChg chg="add del mod">
          <ac:chgData name="Lu Trafalgar Ricardo" userId="5c77c88e838db2d5" providerId="LiveId" clId="{76CCB443-A783-4594-A9A3-69144C8BB543}" dt="2021-04-05T07:54:06.965" v="180"/>
          <ac:spMkLst>
            <pc:docMk/>
            <pc:sldMk cId="158831952" sldId="268"/>
            <ac:spMk id="5" creationId="{11A16C2A-61D9-4A7F-AFF2-27826E2BB649}"/>
          </ac:spMkLst>
        </pc:spChg>
        <pc:spChg chg="mod">
          <ac:chgData name="Lu Trafalgar Ricardo" userId="5c77c88e838db2d5" providerId="LiveId" clId="{76CCB443-A783-4594-A9A3-69144C8BB543}" dt="2021-04-05T07:53:14.730" v="155"/>
          <ac:spMkLst>
            <pc:docMk/>
            <pc:sldMk cId="158831952" sldId="268"/>
            <ac:spMk id="9" creationId="{19AF6A29-B1B6-41B3-9F58-099697E5F977}"/>
          </ac:spMkLst>
        </pc:spChg>
      </pc:sldChg>
      <pc:sldChg chg="addSp modSp add mod">
        <pc:chgData name="Lu Trafalgar Ricardo" userId="5c77c88e838db2d5" providerId="LiveId" clId="{76CCB443-A783-4594-A9A3-69144C8BB543}" dt="2021-04-05T08:05:25.898" v="250" actId="20577"/>
        <pc:sldMkLst>
          <pc:docMk/>
          <pc:sldMk cId="4029091362" sldId="269"/>
        </pc:sldMkLst>
        <pc:spChg chg="mod">
          <ac:chgData name="Lu Trafalgar Ricardo" userId="5c77c88e838db2d5" providerId="LiveId" clId="{76CCB443-A783-4594-A9A3-69144C8BB543}" dt="2021-04-05T07:54:29.226" v="197"/>
          <ac:spMkLst>
            <pc:docMk/>
            <pc:sldMk cId="4029091362" sldId="269"/>
            <ac:spMk id="2" creationId="{131148C1-00E5-4707-B01B-1BC9050F596C}"/>
          </ac:spMkLst>
        </pc:spChg>
        <pc:spChg chg="add mod">
          <ac:chgData name="Lu Trafalgar Ricardo" userId="5c77c88e838db2d5" providerId="LiveId" clId="{76CCB443-A783-4594-A9A3-69144C8BB543}" dt="2021-04-05T08:05:25.898" v="250" actId="20577"/>
          <ac:spMkLst>
            <pc:docMk/>
            <pc:sldMk cId="4029091362" sldId="269"/>
            <ac:spMk id="3" creationId="{17D7A36C-91CA-4A9F-A044-9F0CD9945745}"/>
          </ac:spMkLst>
        </pc:spChg>
      </pc:sldChg>
    </pc:docChg>
  </pc:docChgLst>
  <pc:docChgLst>
    <pc:chgData name="Lu Trafalgar Ricardo" userId="5c77c88e838db2d5" providerId="LiveId" clId="{1391B166-3302-4DD2-80F9-B01A33D961C4}"/>
    <pc:docChg chg="undo custSel modSld">
      <pc:chgData name="Lu Trafalgar Ricardo" userId="5c77c88e838db2d5" providerId="LiveId" clId="{1391B166-3302-4DD2-80F9-B01A33D961C4}" dt="2021-07-19T04:57:05.898" v="259" actId="108"/>
      <pc:docMkLst>
        <pc:docMk/>
      </pc:docMkLst>
      <pc:sldChg chg="modSp mod">
        <pc:chgData name="Lu Trafalgar Ricardo" userId="5c77c88e838db2d5" providerId="LiveId" clId="{1391B166-3302-4DD2-80F9-B01A33D961C4}" dt="2021-07-19T04:56:51.946" v="257" actId="2711"/>
        <pc:sldMkLst>
          <pc:docMk/>
          <pc:sldMk cId="828636833" sldId="264"/>
        </pc:sldMkLst>
        <pc:spChg chg="mod">
          <ac:chgData name="Lu Trafalgar Ricardo" userId="5c77c88e838db2d5" providerId="LiveId" clId="{1391B166-3302-4DD2-80F9-B01A33D961C4}" dt="2021-07-19T04:56:51.946" v="257" actId="2711"/>
          <ac:spMkLst>
            <pc:docMk/>
            <pc:sldMk cId="828636833" sldId="264"/>
            <ac:spMk id="2" creationId="{131148C1-00E5-4707-B01B-1BC9050F596C}"/>
          </ac:spMkLst>
        </pc:spChg>
      </pc:sldChg>
      <pc:sldChg chg="addSp delSp modSp mod">
        <pc:chgData name="Lu Trafalgar Ricardo" userId="5c77c88e838db2d5" providerId="LiveId" clId="{1391B166-3302-4DD2-80F9-B01A33D961C4}" dt="2021-07-19T04:48:40.434" v="49"/>
        <pc:sldMkLst>
          <pc:docMk/>
          <pc:sldMk cId="714570338" sldId="265"/>
        </pc:sldMkLst>
        <pc:spChg chg="mod">
          <ac:chgData name="Lu Trafalgar Ricardo" userId="5c77c88e838db2d5" providerId="LiveId" clId="{1391B166-3302-4DD2-80F9-B01A33D961C4}" dt="2021-07-19T04:48:40.434" v="49"/>
          <ac:spMkLst>
            <pc:docMk/>
            <pc:sldMk cId="714570338" sldId="265"/>
            <ac:spMk id="2" creationId="{131148C1-00E5-4707-B01B-1BC9050F596C}"/>
          </ac:spMkLst>
        </pc:spChg>
        <pc:spChg chg="mod">
          <ac:chgData name="Lu Trafalgar Ricardo" userId="5c77c88e838db2d5" providerId="LiveId" clId="{1391B166-3302-4DD2-80F9-B01A33D961C4}" dt="2021-07-19T04:48:18.183" v="39" actId="20577"/>
          <ac:spMkLst>
            <pc:docMk/>
            <pc:sldMk cId="714570338" sldId="265"/>
            <ac:spMk id="3" creationId="{CCC50274-CE67-4AB7-98C6-6EEC086108F2}"/>
          </ac:spMkLst>
        </pc:spChg>
        <pc:picChg chg="add mod">
          <ac:chgData name="Lu Trafalgar Ricardo" userId="5c77c88e838db2d5" providerId="LiveId" clId="{1391B166-3302-4DD2-80F9-B01A33D961C4}" dt="2021-07-19T04:48:15.097" v="30" actId="1076"/>
          <ac:picMkLst>
            <pc:docMk/>
            <pc:sldMk cId="714570338" sldId="265"/>
            <ac:picMk id="5" creationId="{5D2CCA33-F65E-4331-B46D-5789BCD4D254}"/>
          </ac:picMkLst>
        </pc:picChg>
        <pc:picChg chg="del">
          <ac:chgData name="Lu Trafalgar Ricardo" userId="5c77c88e838db2d5" providerId="LiveId" clId="{1391B166-3302-4DD2-80F9-B01A33D961C4}" dt="2021-07-19T04:48:04.259" v="18" actId="478"/>
          <ac:picMkLst>
            <pc:docMk/>
            <pc:sldMk cId="714570338" sldId="265"/>
            <ac:picMk id="6" creationId="{3A104866-9124-4F58-B1AC-4FEF7C843FE3}"/>
          </ac:picMkLst>
        </pc:picChg>
        <pc:picChg chg="add mod">
          <ac:chgData name="Lu Trafalgar Ricardo" userId="5c77c88e838db2d5" providerId="LiveId" clId="{1391B166-3302-4DD2-80F9-B01A33D961C4}" dt="2021-07-19T04:48:29.558" v="44" actId="14100"/>
          <ac:picMkLst>
            <pc:docMk/>
            <pc:sldMk cId="714570338" sldId="265"/>
            <ac:picMk id="7" creationId="{48400A6E-88C1-4E38-903A-BB361B51D2C8}"/>
          </ac:picMkLst>
        </pc:picChg>
      </pc:sldChg>
      <pc:sldChg chg="addSp delSp modSp mod">
        <pc:chgData name="Lu Trafalgar Ricardo" userId="5c77c88e838db2d5" providerId="LiveId" clId="{1391B166-3302-4DD2-80F9-B01A33D961C4}" dt="2021-07-19T04:47:30.463" v="16" actId="20577"/>
        <pc:sldMkLst>
          <pc:docMk/>
          <pc:sldMk cId="4027520152" sldId="266"/>
        </pc:sldMkLst>
        <pc:spChg chg="mod">
          <ac:chgData name="Lu Trafalgar Ricardo" userId="5c77c88e838db2d5" providerId="LiveId" clId="{1391B166-3302-4DD2-80F9-B01A33D961C4}" dt="2021-07-19T04:47:30.463" v="16" actId="20577"/>
          <ac:spMkLst>
            <pc:docMk/>
            <pc:sldMk cId="4027520152" sldId="266"/>
            <ac:spMk id="3" creationId="{CCC50274-CE67-4AB7-98C6-6EEC086108F2}"/>
          </ac:spMkLst>
        </pc:spChg>
        <pc:graphicFrameChg chg="add mod">
          <ac:chgData name="Lu Trafalgar Ricardo" userId="5c77c88e838db2d5" providerId="LiveId" clId="{1391B166-3302-4DD2-80F9-B01A33D961C4}" dt="2021-07-19T04:46:59.170" v="3" actId="1076"/>
          <ac:graphicFrameMkLst>
            <pc:docMk/>
            <pc:sldMk cId="4027520152" sldId="266"/>
            <ac:graphicFrameMk id="4" creationId="{62972630-9B71-4658-9495-73C019BE8E98}"/>
          </ac:graphicFrameMkLst>
        </pc:graphicFrameChg>
        <pc:graphicFrameChg chg="del modGraphic">
          <ac:chgData name="Lu Trafalgar Ricardo" userId="5c77c88e838db2d5" providerId="LiveId" clId="{1391B166-3302-4DD2-80F9-B01A33D961C4}" dt="2021-07-19T04:46:50" v="2" actId="478"/>
          <ac:graphicFrameMkLst>
            <pc:docMk/>
            <pc:sldMk cId="4027520152" sldId="266"/>
            <ac:graphicFrameMk id="5" creationId="{5EFE8DBE-1C0B-46BC-B73C-ABA07337233F}"/>
          </ac:graphicFrameMkLst>
        </pc:graphicFrameChg>
      </pc:sldChg>
      <pc:sldChg chg="addSp delSp modSp mod">
        <pc:chgData name="Lu Trafalgar Ricardo" userId="5c77c88e838db2d5" providerId="LiveId" clId="{1391B166-3302-4DD2-80F9-B01A33D961C4}" dt="2021-07-19T04:49:25.240" v="65" actId="1076"/>
        <pc:sldMkLst>
          <pc:docMk/>
          <pc:sldMk cId="2785732477" sldId="267"/>
        </pc:sldMkLst>
        <pc:spChg chg="mod">
          <ac:chgData name="Lu Trafalgar Ricardo" userId="5c77c88e838db2d5" providerId="LiveId" clId="{1391B166-3302-4DD2-80F9-B01A33D961C4}" dt="2021-07-19T04:48:59.323" v="55"/>
          <ac:spMkLst>
            <pc:docMk/>
            <pc:sldMk cId="2785732477" sldId="267"/>
            <ac:spMk id="2" creationId="{131148C1-00E5-4707-B01B-1BC9050F596C}"/>
          </ac:spMkLst>
        </pc:spChg>
        <pc:spChg chg="mod">
          <ac:chgData name="Lu Trafalgar Ricardo" userId="5c77c88e838db2d5" providerId="LiveId" clId="{1391B166-3302-4DD2-80F9-B01A33D961C4}" dt="2021-07-19T04:49:23.220" v="64" actId="20577"/>
          <ac:spMkLst>
            <pc:docMk/>
            <pc:sldMk cId="2785732477" sldId="267"/>
            <ac:spMk id="3" creationId="{CCC50274-CE67-4AB7-98C6-6EEC086108F2}"/>
          </ac:spMkLst>
        </pc:spChg>
        <pc:picChg chg="add mod">
          <ac:chgData name="Lu Trafalgar Ricardo" userId="5c77c88e838db2d5" providerId="LiveId" clId="{1391B166-3302-4DD2-80F9-B01A33D961C4}" dt="2021-07-19T04:49:25.240" v="65" actId="1076"/>
          <ac:picMkLst>
            <pc:docMk/>
            <pc:sldMk cId="2785732477" sldId="267"/>
            <ac:picMk id="6" creationId="{4B43CB8B-D33E-4C25-AC33-B3C734FFC64C}"/>
          </ac:picMkLst>
        </pc:picChg>
        <pc:picChg chg="del">
          <ac:chgData name="Lu Trafalgar Ricardo" userId="5c77c88e838db2d5" providerId="LiveId" clId="{1391B166-3302-4DD2-80F9-B01A33D961C4}" dt="2021-07-19T04:49:04.132" v="58" actId="478"/>
          <ac:picMkLst>
            <pc:docMk/>
            <pc:sldMk cId="2785732477" sldId="267"/>
            <ac:picMk id="7" creationId="{03F878D6-114F-4418-A69A-F909E9036E80}"/>
          </ac:picMkLst>
        </pc:picChg>
        <pc:picChg chg="del">
          <ac:chgData name="Lu Trafalgar Ricardo" userId="5c77c88e838db2d5" providerId="LiveId" clId="{1391B166-3302-4DD2-80F9-B01A33D961C4}" dt="2021-07-19T04:49:03.562" v="57" actId="478"/>
          <ac:picMkLst>
            <pc:docMk/>
            <pc:sldMk cId="2785732477" sldId="267"/>
            <ac:picMk id="10" creationId="{8DB9A33C-4FA1-419D-9615-37E19E20A65C}"/>
          </ac:picMkLst>
        </pc:picChg>
      </pc:sldChg>
      <pc:sldChg chg="addSp modSp mod">
        <pc:chgData name="Lu Trafalgar Ricardo" userId="5c77c88e838db2d5" providerId="LiveId" clId="{1391B166-3302-4DD2-80F9-B01A33D961C4}" dt="2021-07-19T04:57:05.898" v="259" actId="108"/>
        <pc:sldMkLst>
          <pc:docMk/>
          <pc:sldMk cId="4029091362" sldId="269"/>
        </pc:sldMkLst>
        <pc:spChg chg="mod">
          <ac:chgData name="Lu Trafalgar Ricardo" userId="5c77c88e838db2d5" providerId="LiveId" clId="{1391B166-3302-4DD2-80F9-B01A33D961C4}" dt="2021-07-19T04:57:05.898" v="259" actId="108"/>
          <ac:spMkLst>
            <pc:docMk/>
            <pc:sldMk cId="4029091362" sldId="269"/>
            <ac:spMk id="3" creationId="{17D7A36C-91CA-4A9F-A044-9F0CD9945745}"/>
          </ac:spMkLst>
        </pc:spChg>
        <pc:picChg chg="add mod">
          <ac:chgData name="Lu Trafalgar Ricardo" userId="5c77c88e838db2d5" providerId="LiveId" clId="{1391B166-3302-4DD2-80F9-B01A33D961C4}" dt="2021-07-19T04:51:39.318" v="83" actId="1076"/>
          <ac:picMkLst>
            <pc:docMk/>
            <pc:sldMk cId="4029091362" sldId="269"/>
            <ac:picMk id="5" creationId="{933FEC18-36CE-4749-A4BA-DD98D4468F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38D63-1097-4067-A2F5-1B1276AF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D9A30-9F65-47DC-865A-5C622EEC8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D0E10-F4B3-4C59-ABFA-EAB6A1E6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F588F-AB7E-49F2-8AE3-659566C6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C7468-58F5-4D92-96F6-391955B7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4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839F4-878B-4DEB-A85F-06566274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E101C-3C06-49DB-A81A-8694A711F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90CE1-D112-4F2F-B47E-327FBE88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C389A-B9E2-4193-A2C7-70F169E2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2977C-1528-439F-ADB5-654D82F7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1AD30A-0530-496D-93D9-6FFBB8012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BA420-0665-431A-B088-89E5D9B92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E059D-FE06-4750-8A18-89E527BC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6979C-6F8F-480C-808B-D675DE0A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2DA26-EFC3-4618-870A-ACC3F4FD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2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8367D-8F5B-48A8-A742-13CDBA1C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00237-044F-4C7A-83BF-50FED760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7221D-8EA4-4AAE-938A-C0CFB33C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4A1EA-A48F-4AEB-A7F7-F480381B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3425E-4C62-4354-A7FE-67B03420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8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C9954-B26D-4FF5-8775-807815AB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8D795-CDED-47C2-97F9-2C3A81AC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4EEA6-31EF-4A0A-A354-0E7C7D11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3C44D-D990-4E36-8E27-A79BD28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1CC7B-5DC9-40C0-964A-28217B4D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44E3-E162-457A-B6D3-3E2382B2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4C7F1-0F19-4189-A7D4-55D1B6006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7A90A-F714-43E6-96E0-982C760F6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0B013-6CFD-41D9-98A9-C51E695E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6AAB5-4B51-4CF6-A018-7E665F5D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6CEB3-D494-4463-91B7-F4CA54B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1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83EA5-6002-4E01-BB0C-6FAAA379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E82BD-C621-4522-8C35-0F1BD7B0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0DB33C-153A-49BC-8BA5-18DE4520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CEBC4-5A7F-4F9E-8B59-27AC2CBD7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42AF4F-42ED-40EF-9F56-CFB0B3F41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FB5279-DA6C-4811-A4AE-BC0336B4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E73CB-D894-45CF-A4C7-8414C46E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3DA8C2-30F9-4B3B-B839-F9340A29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2043-6386-4F8B-8CCD-AE9A10C6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9EA956-2800-47EE-9D61-9062F388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1C0400-089B-48F4-8728-B3AE428B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498A4-F4EA-448E-81E3-7C3FF7E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1E18DF-A218-42BB-9125-8F2C9B8A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665EBA-117B-48B2-B86E-8B45C532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24922-DB73-4818-BF18-7026973E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0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0BAEC-1ACF-4027-9CA4-90E4AD49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08778-CC49-4BB5-A147-500D3D0F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AAB59F-CB03-4A76-AE06-2A50639E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ECEEA-10AD-4F88-BAF5-DB387DDB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0371B-4E7B-4209-9224-0204C80F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78181-F865-472B-96DE-8509C23B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7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42080-16A0-418F-8E58-6AFE3A88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D6F6E-9631-4284-A65F-DE05ADE32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1CB4F-29F3-4ACF-97BB-D1C2C34F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AA59B-25E9-44FC-AB82-BE138C7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152FF-64E7-4896-B818-46522E40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E093D-8EF5-4C01-B61A-D4E65546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9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C37DA9-FED3-48CC-B395-23864F8B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A61FA-F327-4FE5-AB6E-429B92F2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23D8E-FB68-440F-93A2-192AEED7B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32B89-C667-4917-BFAC-8833332F2E45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BE676-24C8-4510-9A07-1A75A4B3B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B8235-60D9-4E58-9CCA-4C307B1D1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9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88B27-DA1A-418C-BEB7-1034CD36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79115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分布式系统一致性算法课题研究</a:t>
            </a:r>
            <a:b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9DE54-9AD5-4CB6-BF34-9B51DA94D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211420"/>
            <a:ext cx="9144000" cy="525960"/>
          </a:xfrm>
        </p:spPr>
        <p:txBody>
          <a:bodyPr/>
          <a:lstStyle/>
          <a:p>
            <a:r>
              <a:rPr lang="en-US" altLang="zh-CN" dirty="0"/>
              <a:t>Go-Paxos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E61D0F-F8BA-4F25-BCAF-9317517C76E9}"/>
              </a:ext>
            </a:extLst>
          </p:cNvPr>
          <p:cNvSpPr txBox="1"/>
          <p:nvPr/>
        </p:nvSpPr>
        <p:spPr>
          <a:xfrm>
            <a:off x="4621641" y="4497850"/>
            <a:ext cx="294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成员：杨新泰  郜辉 鲁建惠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D47B9F-418F-444C-A841-435186363BFA}"/>
              </a:ext>
            </a:extLst>
          </p:cNvPr>
          <p:cNvSpPr txBox="1"/>
          <p:nvPr/>
        </p:nvSpPr>
        <p:spPr>
          <a:xfrm>
            <a:off x="2561136" y="5983847"/>
            <a:ext cx="706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项目地址：</a:t>
            </a:r>
            <a:r>
              <a:rPr lang="en-US" altLang="zh-CN" sz="2400" dirty="0"/>
              <a:t>https://gitee.com/yangxintai666/go-paxos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915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855172" y="1109709"/>
            <a:ext cx="52408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LevelDB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日志格式设计：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LevelDB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原生支持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KV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类型的数据存储。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这里的目标是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一致性日志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，所以选择：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日志下标作为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levelDB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中的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日志内容作为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levelDB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中的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Value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并对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LevelDB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进行封装，支持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Store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接口。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570F01-2BB3-41A6-AB70-CFC4A0E83C63}"/>
              </a:ext>
            </a:extLst>
          </p:cNvPr>
          <p:cNvSpPr txBox="1"/>
          <p:nvPr/>
        </p:nvSpPr>
        <p:spPr>
          <a:xfrm>
            <a:off x="772357" y="36398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详细设计：数据库设计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91609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855172" y="1109709"/>
            <a:ext cx="5240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LevelDB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日志格式设计：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570F01-2BB3-41A6-AB70-CFC4A0E83C63}"/>
              </a:ext>
            </a:extLst>
          </p:cNvPr>
          <p:cNvSpPr txBox="1"/>
          <p:nvPr/>
        </p:nvSpPr>
        <p:spPr>
          <a:xfrm>
            <a:off x="772357" y="36398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详细设计：数据库设计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8FEA75-F020-4181-AE5C-D7D2B5E898D1}"/>
              </a:ext>
            </a:extLst>
          </p:cNvPr>
          <p:cNvSpPr txBox="1"/>
          <p:nvPr/>
        </p:nvSpPr>
        <p:spPr>
          <a:xfrm>
            <a:off x="772357" y="1720840"/>
            <a:ext cx="80718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写入一条日志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(index int, entry 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LogEntry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i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error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读取日志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ReadLog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(index int) (*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LogEntry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error)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重启后读取文件恢复状态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Restore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(p *Proposer, a *Acceptor,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sm.StatMachine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i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error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将所有日志打印到指定文件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PrintLog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string)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关闭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b="0" i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error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200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1570F01-2BB3-41A6-AB70-CFC4A0E83C63}"/>
              </a:ext>
            </a:extLst>
          </p:cNvPr>
          <p:cNvSpPr txBox="1"/>
          <p:nvPr/>
        </p:nvSpPr>
        <p:spPr>
          <a:xfrm>
            <a:off x="772357" y="363984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详细设计：</a:t>
            </a:r>
            <a:r>
              <a:rPr lang="en-US" altLang="zh-CN" sz="24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kv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集群内部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RPC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6F6511-9D17-4961-8748-4E5B0C537B25}"/>
              </a:ext>
            </a:extLst>
          </p:cNvPr>
          <p:cNvSpPr txBox="1"/>
          <p:nvPr/>
        </p:nvSpPr>
        <p:spPr>
          <a:xfrm>
            <a:off x="772357" y="1088967"/>
            <a:ext cx="966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项目采用</a:t>
            </a:r>
            <a:r>
              <a:rPr lang="en-US" altLang="zh-CN" dirty="0" err="1"/>
              <a:t>gRPC</a:t>
            </a:r>
            <a:r>
              <a:rPr lang="zh-CN" altLang="en-US" dirty="0"/>
              <a:t>作为</a:t>
            </a:r>
            <a:r>
              <a:rPr lang="en-US" altLang="zh-CN" dirty="0"/>
              <a:t>RPC</a:t>
            </a:r>
            <a:r>
              <a:rPr lang="zh-CN" altLang="en-US" dirty="0"/>
              <a:t>框架，具有兼容性强、容易扩展、跨平台、跨编程语言、高效等优点。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C78B3B-B0EC-4AAA-A91B-05AC192227B3}"/>
              </a:ext>
            </a:extLst>
          </p:cNvPr>
          <p:cNvSpPr txBox="1"/>
          <p:nvPr/>
        </p:nvSpPr>
        <p:spPr>
          <a:xfrm>
            <a:off x="772357" y="1890267"/>
            <a:ext cx="53236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message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KVUpdate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key = 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message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KVUpdateRsp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key = 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log_index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0E8C0A-DDC1-46B6-AFB6-1DB9373DC5BC}"/>
              </a:ext>
            </a:extLst>
          </p:cNvPr>
          <p:cNvSpPr txBox="1"/>
          <p:nvPr/>
        </p:nvSpPr>
        <p:spPr>
          <a:xfrm>
            <a:off x="6096000" y="1890267"/>
            <a:ext cx="60936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message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KVRead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key = 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log_index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message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KVReadRsp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key = 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log_index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8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1570F01-2BB3-41A6-AB70-CFC4A0E83C63}"/>
              </a:ext>
            </a:extLst>
          </p:cNvPr>
          <p:cNvSpPr txBox="1"/>
          <p:nvPr/>
        </p:nvSpPr>
        <p:spPr>
          <a:xfrm>
            <a:off x="772357" y="363984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详细设计：</a:t>
            </a:r>
            <a:r>
              <a:rPr lang="en-US" altLang="zh-CN" sz="24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kv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集群内部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RPC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6F6511-9D17-4961-8748-4E5B0C537B25}"/>
              </a:ext>
            </a:extLst>
          </p:cNvPr>
          <p:cNvSpPr txBox="1"/>
          <p:nvPr/>
        </p:nvSpPr>
        <p:spPr>
          <a:xfrm>
            <a:off x="772357" y="1088967"/>
            <a:ext cx="966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项目采用</a:t>
            </a:r>
            <a:r>
              <a:rPr lang="en-US" altLang="zh-CN" dirty="0" err="1"/>
              <a:t>gRPC</a:t>
            </a:r>
            <a:r>
              <a:rPr lang="zh-CN" altLang="en-US" dirty="0"/>
              <a:t>作为</a:t>
            </a:r>
            <a:r>
              <a:rPr lang="en-US" altLang="zh-CN" dirty="0"/>
              <a:t>RPC</a:t>
            </a:r>
            <a:r>
              <a:rPr lang="zh-CN" altLang="en-US" dirty="0"/>
              <a:t>框架，具有兼容性强、容易扩展、跨平台、跨编程语言、高效等优点。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C78B3B-B0EC-4AAA-A91B-05AC192227B3}"/>
              </a:ext>
            </a:extLst>
          </p:cNvPr>
          <p:cNvSpPr txBox="1"/>
          <p:nvPr/>
        </p:nvSpPr>
        <p:spPr>
          <a:xfrm>
            <a:off x="772357" y="1890267"/>
            <a:ext cx="79064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The service definition.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KVServer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rpc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UpdateValue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KVUpdate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i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KVUpdateRsp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rpc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ReadValue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KVRead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i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KVReadRsp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23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1570F01-2BB3-41A6-AB70-CFC4A0E83C63}"/>
              </a:ext>
            </a:extLst>
          </p:cNvPr>
          <p:cNvSpPr txBox="1"/>
          <p:nvPr/>
        </p:nvSpPr>
        <p:spPr>
          <a:xfrm>
            <a:off x="772357" y="363984"/>
            <a:ext cx="5734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详细设计：</a:t>
            </a:r>
            <a:r>
              <a:rPr lang="en-US" altLang="zh-CN" sz="24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kv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集群与外界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RESTful API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格式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6F6511-9D17-4961-8748-4E5B0C537B25}"/>
              </a:ext>
            </a:extLst>
          </p:cNvPr>
          <p:cNvSpPr txBox="1"/>
          <p:nvPr/>
        </p:nvSpPr>
        <p:spPr>
          <a:xfrm>
            <a:off x="772357" y="1088967"/>
            <a:ext cx="10757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集群与外部采用基于</a:t>
            </a:r>
            <a:r>
              <a:rPr lang="en-US" altLang="zh-CN" sz="2000" dirty="0"/>
              <a:t>http</a:t>
            </a:r>
            <a:r>
              <a:rPr lang="zh-CN" altLang="en-US" sz="2000" dirty="0"/>
              <a:t>的</a:t>
            </a:r>
            <a:r>
              <a:rPr lang="en-US" altLang="zh-CN" sz="2000" dirty="0"/>
              <a:t>RESTful</a:t>
            </a:r>
            <a:r>
              <a:rPr lang="zh-CN" altLang="en-US" sz="2000" dirty="0"/>
              <a:t>格式</a:t>
            </a:r>
            <a:r>
              <a:rPr lang="en-US" altLang="zh-CN" sz="2000" dirty="0"/>
              <a:t>API</a:t>
            </a:r>
            <a:r>
              <a:rPr lang="zh-CN" altLang="en-US" sz="2000" dirty="0"/>
              <a:t>进行通信。</a:t>
            </a:r>
            <a:endParaRPr lang="en-US" altLang="zh-CN" sz="2000" dirty="0"/>
          </a:p>
          <a:p>
            <a:r>
              <a:rPr lang="zh-CN" altLang="en-US" sz="2000" b="0" i="0" spc="0" dirty="0">
                <a:solidFill>
                  <a:srgbClr val="0C0C0C"/>
                </a:solidFill>
                <a:effectLst/>
                <a:latin typeface="Inter"/>
              </a:rPr>
              <a:t>在本项目里，我们使用</a:t>
            </a:r>
            <a:r>
              <a:rPr lang="en-US" altLang="zh-CN" sz="2000" b="0" i="0" spc="0" dirty="0">
                <a:solidFill>
                  <a:srgbClr val="0C0C0C"/>
                </a:solidFill>
                <a:effectLst/>
                <a:latin typeface="Inter"/>
              </a:rPr>
              <a:t>Gin</a:t>
            </a:r>
            <a:r>
              <a:rPr lang="zh-CN" altLang="en-US" sz="2000" b="0" i="0" spc="0" dirty="0">
                <a:solidFill>
                  <a:srgbClr val="0C0C0C"/>
                </a:solidFill>
                <a:effectLst/>
                <a:latin typeface="Inter"/>
              </a:rPr>
              <a:t>框架提供的</a:t>
            </a:r>
            <a:r>
              <a:rPr lang="en-US" altLang="zh-CN" sz="2000" b="0" i="0" spc="0" dirty="0">
                <a:solidFill>
                  <a:srgbClr val="0C0C0C"/>
                </a:solidFill>
                <a:effectLst/>
                <a:latin typeface="Inter"/>
              </a:rPr>
              <a:t>Router</a:t>
            </a:r>
            <a:r>
              <a:rPr lang="zh-CN" altLang="en-US" sz="2000" b="0" i="0" spc="0" dirty="0">
                <a:solidFill>
                  <a:srgbClr val="0C0C0C"/>
                </a:solidFill>
                <a:effectLst/>
                <a:latin typeface="Inter"/>
              </a:rPr>
              <a:t>来处理</a:t>
            </a:r>
            <a:r>
              <a:rPr lang="en-US" altLang="zh-CN" sz="2000" b="0" i="0" spc="0" dirty="0">
                <a:solidFill>
                  <a:srgbClr val="0C0C0C"/>
                </a:solidFill>
                <a:effectLst/>
                <a:latin typeface="Inter"/>
              </a:rPr>
              <a:t>Http</a:t>
            </a:r>
            <a:r>
              <a:rPr lang="zh-CN" altLang="en-US" sz="2000" b="0" i="0" spc="0" dirty="0">
                <a:solidFill>
                  <a:srgbClr val="0C0C0C"/>
                </a:solidFill>
                <a:effectLst/>
                <a:latin typeface="Inter"/>
              </a:rPr>
              <a:t>请求。</a:t>
            </a:r>
            <a:endParaRPr lang="en-US" altLang="zh-CN" sz="2000" dirty="0">
              <a:solidFill>
                <a:srgbClr val="0C0C0C"/>
              </a:solidFill>
              <a:latin typeface="Inter"/>
            </a:endParaRPr>
          </a:p>
          <a:p>
            <a:endParaRPr lang="zh-CN" altLang="en-US" sz="2000" dirty="0"/>
          </a:p>
        </p:txBody>
      </p:sp>
      <p:graphicFrame>
        <p:nvGraphicFramePr>
          <p:cNvPr id="6" name="表格 11">
            <a:extLst>
              <a:ext uri="{FF2B5EF4-FFF2-40B4-BE49-F238E27FC236}">
                <a16:creationId xmlns:a16="http://schemas.microsoft.com/office/drawing/2014/main" id="{4998E7EB-F8E7-43A0-BCE7-0D08E26BE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65269"/>
              </p:ext>
            </p:extLst>
          </p:nvPr>
        </p:nvGraphicFramePr>
        <p:xfrm>
          <a:off x="1366687" y="2367948"/>
          <a:ext cx="9458626" cy="3268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529">
                  <a:extLst>
                    <a:ext uri="{9D8B030D-6E8A-4147-A177-3AD203B41FA5}">
                      <a16:colId xmlns:a16="http://schemas.microsoft.com/office/drawing/2014/main" val="2424438538"/>
                    </a:ext>
                  </a:extLst>
                </a:gridCol>
                <a:gridCol w="1246897">
                  <a:extLst>
                    <a:ext uri="{9D8B030D-6E8A-4147-A177-3AD203B41FA5}">
                      <a16:colId xmlns:a16="http://schemas.microsoft.com/office/drawing/2014/main" val="855498339"/>
                    </a:ext>
                  </a:extLst>
                </a:gridCol>
                <a:gridCol w="3123600">
                  <a:extLst>
                    <a:ext uri="{9D8B030D-6E8A-4147-A177-3AD203B41FA5}">
                      <a16:colId xmlns:a16="http://schemas.microsoft.com/office/drawing/2014/main" val="1338398014"/>
                    </a:ext>
                  </a:extLst>
                </a:gridCol>
                <a:gridCol w="3123600">
                  <a:extLst>
                    <a:ext uri="{9D8B030D-6E8A-4147-A177-3AD203B41FA5}">
                      <a16:colId xmlns:a16="http://schemas.microsoft.com/office/drawing/2014/main" val="3899094883"/>
                    </a:ext>
                  </a:extLst>
                </a:gridCol>
              </a:tblGrid>
              <a:tr h="565367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url 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Method 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Params 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功能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85514"/>
                  </a:ext>
                </a:extLst>
              </a:tr>
              <a:tr h="458574">
                <a:tc>
                  <a:txBody>
                    <a:bodyPr/>
                    <a:lstStyle/>
                    <a:p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/store/set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Post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{"key":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$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key,"value":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$value</a:t>
                      </a: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}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设置｛</a:t>
                      </a:r>
                      <a:r>
                        <a:rPr lang="en-US" altLang="zh-CN" sz="1200" dirty="0"/>
                        <a:t>key, value}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02248"/>
                  </a:ext>
                </a:extLst>
              </a:tr>
              <a:tr h="565367">
                <a:tc>
                  <a:txBody>
                    <a:bodyPr/>
                    <a:lstStyle/>
                    <a:p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/store/get/key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Get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根据</a:t>
                      </a:r>
                      <a:r>
                        <a:rPr lang="en-US" altLang="zh-CN" sz="1200" dirty="0"/>
                        <a:t>key</a:t>
                      </a:r>
                      <a:r>
                        <a:rPr lang="zh-CN" altLang="en-US" sz="1200" dirty="0"/>
                        <a:t>读取</a:t>
                      </a:r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65856"/>
                  </a:ext>
                </a:extLst>
              </a:tr>
              <a:tr h="458574">
                <a:tc>
                  <a:txBody>
                    <a:bodyPr/>
                    <a:lstStyle/>
                    <a:p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/store/nop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Get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空操作，用来同步数据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06297"/>
                  </a:ext>
                </a:extLst>
              </a:tr>
              <a:tr h="565367">
                <a:tc>
                  <a:txBody>
                    <a:bodyPr/>
                    <a:lstStyle/>
                    <a:p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/crash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	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Get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（测试使用）使当前节点宕机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56466"/>
                  </a:ext>
                </a:extLst>
              </a:tr>
              <a:tr h="655534">
                <a:tc>
                  <a:txBody>
                    <a:bodyPr/>
                    <a:lstStyle/>
                    <a:p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/>
                          <a:ea typeface="SFMono-Regular"/>
                        </a:rPr>
                        <a:t>/log/print/logFileName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Get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（测试使用）打印当前节点的日志到文件中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8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95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1570F01-2BB3-41A6-AB70-CFC4A0E83C63}"/>
              </a:ext>
            </a:extLst>
          </p:cNvPr>
          <p:cNvSpPr txBox="1"/>
          <p:nvPr/>
        </p:nvSpPr>
        <p:spPr>
          <a:xfrm>
            <a:off x="772357" y="363984"/>
            <a:ext cx="3739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详细设计：</a:t>
            </a:r>
            <a:r>
              <a:rPr lang="en-US" altLang="zh-CN" sz="24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Paxos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算法实现</a:t>
            </a:r>
            <a:endParaRPr lang="en-US" altLang="zh-CN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87CF564-FCD1-427D-B5B1-23FEDC437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03" y="825649"/>
            <a:ext cx="8737381" cy="571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2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1570F01-2BB3-41A6-AB70-CFC4A0E83C63}"/>
              </a:ext>
            </a:extLst>
          </p:cNvPr>
          <p:cNvSpPr txBox="1"/>
          <p:nvPr/>
        </p:nvSpPr>
        <p:spPr>
          <a:xfrm>
            <a:off x="772357" y="363984"/>
            <a:ext cx="3739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详细设计：</a:t>
            </a:r>
            <a:r>
              <a:rPr lang="en-US" altLang="zh-CN" sz="24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Paxos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算法实现</a:t>
            </a:r>
            <a:endParaRPr lang="en-US" altLang="zh-CN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8783A6-C7B9-4A15-8ACF-F2FC3BB77A33}"/>
              </a:ext>
            </a:extLst>
          </p:cNvPr>
          <p:cNvSpPr txBox="1"/>
          <p:nvPr/>
        </p:nvSpPr>
        <p:spPr>
          <a:xfrm>
            <a:off x="772356" y="1047403"/>
            <a:ext cx="11322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Acceptor</a:t>
            </a:r>
            <a:r>
              <a:rPr lang="zh-CN" altLang="en-US" dirty="0"/>
              <a:t>的设计实现：</a:t>
            </a:r>
            <a:endParaRPr lang="en-US" altLang="zh-CN" dirty="0"/>
          </a:p>
          <a:p>
            <a:endParaRPr lang="en-US" altLang="zh-CN" dirty="0"/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Acceptor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en-US" altLang="zh-CN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OnPrepare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，用来处理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请求 *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(acceptor *Acceptor)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OnPrepare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(req 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PrepareRequest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resp 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PrepareResponse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en-US" altLang="zh-CN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OnAccept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，用来处理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请求 *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(acceptor *Acceptor)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OnAccept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(req 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AcceptRequest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resp 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AcceptResponse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en-US" altLang="zh-CN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OnLearn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，用来处理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Learn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请求 *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(acceptor *Acceptor)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OnLearn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(req 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LearnRequest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resp 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LearnResponse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error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0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1570F01-2BB3-41A6-AB70-CFC4A0E83C63}"/>
              </a:ext>
            </a:extLst>
          </p:cNvPr>
          <p:cNvSpPr txBox="1"/>
          <p:nvPr/>
        </p:nvSpPr>
        <p:spPr>
          <a:xfrm>
            <a:off x="772357" y="363984"/>
            <a:ext cx="3739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详细设计：</a:t>
            </a:r>
            <a:r>
              <a:rPr lang="en-US" altLang="zh-CN" sz="24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Paxos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算法实现</a:t>
            </a:r>
            <a:endParaRPr lang="en-US" altLang="zh-CN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8783A6-C7B9-4A15-8ACF-F2FC3BB77A33}"/>
              </a:ext>
            </a:extLst>
          </p:cNvPr>
          <p:cNvSpPr txBox="1"/>
          <p:nvPr/>
        </p:nvSpPr>
        <p:spPr>
          <a:xfrm>
            <a:off x="772356" y="1047403"/>
            <a:ext cx="11322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Proposer</a:t>
            </a:r>
            <a:r>
              <a:rPr lang="zh-CN" altLang="en-US" dirty="0"/>
              <a:t>的设计实现：</a:t>
            </a:r>
            <a:endParaRPr lang="en-US" altLang="zh-CN" dirty="0"/>
          </a:p>
          <a:p>
            <a:endParaRPr lang="en-US" altLang="zh-CN" dirty="0"/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Proposer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ServerID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 		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当前服务器的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LogIndex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		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记录最小的没有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logIndex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Peers     []*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rpc.Client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当前服务器与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Peer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之间的连接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peerNames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[]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string		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peerCnt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15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1570F01-2BB3-41A6-AB70-CFC4A0E83C63}"/>
              </a:ext>
            </a:extLst>
          </p:cNvPr>
          <p:cNvSpPr txBox="1"/>
          <p:nvPr/>
        </p:nvSpPr>
        <p:spPr>
          <a:xfrm>
            <a:off x="772357" y="363984"/>
            <a:ext cx="3739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详细设计：</a:t>
            </a:r>
            <a:r>
              <a:rPr lang="en-US" altLang="zh-CN" sz="24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Paxos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算法实现</a:t>
            </a:r>
            <a:endParaRPr lang="en-US" altLang="zh-CN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8783A6-C7B9-4A15-8ACF-F2FC3BB77A33}"/>
              </a:ext>
            </a:extLst>
          </p:cNvPr>
          <p:cNvSpPr txBox="1"/>
          <p:nvPr/>
        </p:nvSpPr>
        <p:spPr>
          <a:xfrm>
            <a:off x="772356" y="1047403"/>
            <a:ext cx="113226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Proposer</a:t>
            </a:r>
            <a:r>
              <a:rPr lang="zh-CN" altLang="en-US" dirty="0"/>
              <a:t>的设计实现：</a:t>
            </a:r>
            <a:endParaRPr lang="en-US" altLang="zh-CN" dirty="0"/>
          </a:p>
          <a:p>
            <a:pPr algn="l">
              <a:buFont typeface="+mj-lt"/>
              <a:buAutoNum type="arabicPeriod"/>
            </a:pPr>
            <a:endParaRPr lang="en-US" altLang="zh-CN" b="0" i="1" dirty="0">
              <a:solidFill>
                <a:srgbClr val="A0A1A7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开启一个新的</a:t>
            </a:r>
            <a:r>
              <a:rPr lang="en-US" altLang="zh-CN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paxos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实例 *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StartNewInstance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reqs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...Request) </a:t>
            </a:r>
            <a:r>
              <a:rPr lang="en-US" altLang="zh-CN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error</a:t>
            </a: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CN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DoPrepare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可以确定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位置的值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这里的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格式为 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[SET key value]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或者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[DELETE key]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如果成功提交当前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，返回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zh-CN" altLang="en-US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，否则返回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DoPrepare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(index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value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minProposal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(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error)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CN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DoAccept</a:t>
            </a: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starts the accept phase sending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an accept request to all the </a:t>
            </a:r>
            <a:r>
              <a:rPr lang="en-US" altLang="zh-CN" b="0" i="1" dirty="0" err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Paxos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peers including itself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DoAccept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(index,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proposalNum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proposalValue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i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877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1570F01-2BB3-41A6-AB70-CFC4A0E83C63}"/>
              </a:ext>
            </a:extLst>
          </p:cNvPr>
          <p:cNvSpPr txBox="1"/>
          <p:nvPr/>
        </p:nvSpPr>
        <p:spPr>
          <a:xfrm>
            <a:off x="772357" y="363984"/>
            <a:ext cx="3739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详细设计：</a:t>
            </a:r>
            <a:r>
              <a:rPr lang="en-US" altLang="zh-CN" sz="24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Paxos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算法实现</a:t>
            </a:r>
            <a:endParaRPr lang="en-US" altLang="zh-CN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E64BCE-1F22-4015-9438-A07457C2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55" y="0"/>
            <a:ext cx="935345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770A7A-DBAC-4573-95F3-232F22D8106C}"/>
              </a:ext>
            </a:extLst>
          </p:cNvPr>
          <p:cNvSpPr txBox="1"/>
          <p:nvPr/>
        </p:nvSpPr>
        <p:spPr>
          <a:xfrm>
            <a:off x="625065" y="3105834"/>
            <a:ext cx="355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图中描述了服务器收到来自</a:t>
            </a:r>
            <a:r>
              <a:rPr lang="en-US" altLang="zh-CN" dirty="0"/>
              <a:t>Client</a:t>
            </a:r>
            <a:r>
              <a:rPr lang="zh-CN" altLang="en-US" dirty="0"/>
              <a:t>的</a:t>
            </a:r>
            <a:r>
              <a:rPr lang="en-US" altLang="zh-CN" dirty="0"/>
              <a:t>Set Request</a:t>
            </a:r>
            <a:r>
              <a:rPr lang="zh-CN" altLang="en-US" dirty="0"/>
              <a:t>之后的数据流向。</a:t>
            </a:r>
          </a:p>
        </p:txBody>
      </p:sp>
    </p:spTree>
    <p:extLst>
      <p:ext uri="{BB962C8B-B14F-4D97-AF65-F5344CB8AC3E}">
        <p14:creationId xmlns:p14="http://schemas.microsoft.com/office/powerpoint/2010/main" val="48567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840D515-0C94-4567-B57F-7CE45852339A}"/>
              </a:ext>
            </a:extLst>
          </p:cNvPr>
          <p:cNvSpPr txBox="1"/>
          <p:nvPr/>
        </p:nvSpPr>
        <p:spPr>
          <a:xfrm>
            <a:off x="1757778" y="1269507"/>
            <a:ext cx="55219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背景介绍</a:t>
            </a:r>
            <a:endParaRPr lang="en-US" altLang="zh-CN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需求分析</a:t>
            </a:r>
            <a:endParaRPr lang="en-US" altLang="zh-CN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概要设计</a:t>
            </a:r>
            <a:endParaRPr lang="en-US" altLang="zh-CN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详细设计</a:t>
            </a:r>
            <a:endParaRPr lang="en-US" altLang="zh-CN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</a:t>
            </a:r>
            <a:endParaRPr lang="en-US" altLang="zh-CN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总结</a:t>
            </a:r>
            <a:endParaRPr lang="en-US" altLang="zh-CN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037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技术栈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F8A61C-667B-46AF-A496-945D3F2D2E14}"/>
              </a:ext>
            </a:extLst>
          </p:cNvPr>
          <p:cNvSpPr txBox="1"/>
          <p:nvPr/>
        </p:nvSpPr>
        <p:spPr>
          <a:xfrm>
            <a:off x="772357" y="1120676"/>
            <a:ext cx="98542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 DB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数据存储引擎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RPC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集群通信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Restful API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对外接口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Gin Web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框架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Docker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集群部署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 Test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集群测试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54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当前进度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F8A61C-667B-46AF-A496-945D3F2D2E14}"/>
              </a:ext>
            </a:extLst>
          </p:cNvPr>
          <p:cNvSpPr txBox="1"/>
          <p:nvPr/>
        </p:nvSpPr>
        <p:spPr>
          <a:xfrm>
            <a:off x="772357" y="1223477"/>
            <a:ext cx="98542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实现了基本的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Multi-Paxos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支持多点写入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自动重启恢复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日志追赶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容器化部署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进行了相关测试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01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6" y="1345876"/>
            <a:ext cx="10733104" cy="469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测试环境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+mn-ea"/>
              </a:rPr>
              <a:t>操作系统</a:t>
            </a:r>
            <a:r>
              <a:rPr lang="en-US" altLang="zh-CN" sz="1800" kern="100" dirty="0">
                <a:effectLst/>
                <a:latin typeface="+mn-ea"/>
              </a:rPr>
              <a:t> : CentOS 7, Linux VM-12-4-centos 3.10.0-1127.19.1.el7.x86_64</a:t>
            </a:r>
            <a:endParaRPr lang="zh-CN" altLang="zh-CN" sz="1800" kern="100" dirty="0">
              <a:effectLst/>
              <a:latin typeface="+mn-ea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+mn-ea"/>
              </a:rPr>
              <a:t>处理器 ：腾讯云</a:t>
            </a:r>
            <a:r>
              <a:rPr lang="en-US" altLang="zh-CN" sz="1800" kern="100" dirty="0">
                <a:effectLst/>
                <a:latin typeface="+mn-ea"/>
              </a:rPr>
              <a:t> Intel(R) Xeon(R) Gold 6133 CPU @ 2.50GHz</a:t>
            </a:r>
            <a:r>
              <a:rPr lang="zh-CN" altLang="zh-CN" sz="1800" kern="100" dirty="0">
                <a:effectLst/>
                <a:latin typeface="+mn-ea"/>
              </a:rPr>
              <a:t>，</a:t>
            </a:r>
            <a:r>
              <a:rPr lang="en-US" altLang="zh-CN" sz="1800" kern="100" dirty="0">
                <a:effectLst/>
                <a:latin typeface="+mn-ea"/>
              </a:rPr>
              <a:t>2</a:t>
            </a:r>
            <a:r>
              <a:rPr lang="zh-CN" altLang="zh-CN" sz="1800" kern="100" dirty="0">
                <a:effectLst/>
                <a:latin typeface="+mn-ea"/>
              </a:rPr>
              <a:t>核</a:t>
            </a: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+mn-ea"/>
              </a:rPr>
              <a:t>内存 ：</a:t>
            </a:r>
            <a:r>
              <a:rPr lang="en-US" altLang="zh-CN" sz="1800" kern="100" dirty="0">
                <a:effectLst/>
                <a:latin typeface="+mn-ea"/>
              </a:rPr>
              <a:t>4 GB</a:t>
            </a:r>
            <a:endParaRPr lang="zh-CN" altLang="zh-CN" sz="1800" kern="100" dirty="0">
              <a:effectLst/>
              <a:latin typeface="+mn-ea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+mn-ea"/>
              </a:rPr>
              <a:t>磁盘 ：</a:t>
            </a:r>
            <a:r>
              <a:rPr lang="en-US" altLang="zh-CN" sz="1800" kern="100" dirty="0">
                <a:effectLst/>
                <a:latin typeface="+mn-ea"/>
              </a:rPr>
              <a:t>80 GB SSD</a:t>
            </a:r>
            <a:endParaRPr lang="zh-CN" altLang="zh-CN" sz="1800" kern="100" dirty="0">
              <a:effectLst/>
              <a:latin typeface="+mn-ea"/>
            </a:endParaRPr>
          </a:p>
          <a:p>
            <a:pPr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+mn-ea"/>
              </a:rPr>
              <a:t>集群配置 ：部署在</a:t>
            </a:r>
            <a:r>
              <a:rPr lang="en-US" altLang="zh-CN" sz="1800" kern="100" dirty="0">
                <a:effectLst/>
                <a:latin typeface="+mn-ea"/>
              </a:rPr>
              <a:t>docker</a:t>
            </a:r>
            <a:r>
              <a:rPr lang="zh-CN" altLang="zh-CN" sz="1800" kern="100" dirty="0">
                <a:effectLst/>
                <a:latin typeface="+mn-ea"/>
              </a:rPr>
              <a:t>容器中，标准三节点</a:t>
            </a:r>
          </a:p>
          <a:p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测试目标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Safety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对于每一个日志，最多只有一个值会被选中。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服务器认为被选中的值一定是被选中的，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Liveness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（只要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大多数服务器还正常运行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总会有一个值被选定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如果一个值被选中了，那么每一个服务器最终都能知道这个值。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636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29448" y="434915"/>
            <a:ext cx="1073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容灾测试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C50274-CE67-4AB7-98C6-6EEC086108F2}"/>
              </a:ext>
            </a:extLst>
          </p:cNvPr>
          <p:cNvSpPr txBox="1"/>
          <p:nvPr/>
        </p:nvSpPr>
        <p:spPr>
          <a:xfrm>
            <a:off x="729448" y="1079980"/>
            <a:ext cx="7402012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测试方式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indent="266700"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我们下线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个节点，并将其重启。测试其是否能在重启后自动重新加入集群，继续充当节点的服务节点，并恢复到重启前的状态，与集群其他节点一起继续对外提供服务。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2000"/>
              </a:lnSpc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/>
              <a:t>测试结果：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sz="2000" b="1" dirty="0"/>
              <a:t>日志</a:t>
            </a:r>
            <a:r>
              <a:rPr lang="en-US" altLang="zh-CN" sz="2000" b="1" dirty="0"/>
              <a:t>Safety</a:t>
            </a:r>
            <a:r>
              <a:rPr lang="zh-CN" altLang="en-US" sz="2000" b="1" dirty="0"/>
              <a:t>得到验证</a:t>
            </a:r>
            <a:endParaRPr lang="en-US" altLang="zh-CN" sz="2000" b="1" dirty="0"/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2CCA33-F65E-4331-B46D-5789BCD4D2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34" y="2734084"/>
            <a:ext cx="3246120" cy="107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400A6E-88C1-4E38-903A-BB361B51D2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093" y="1959836"/>
            <a:ext cx="4250680" cy="4662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570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6" y="468297"/>
            <a:ext cx="1073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正确性测试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C50274-CE67-4AB7-98C6-6EEC086108F2}"/>
              </a:ext>
            </a:extLst>
          </p:cNvPr>
          <p:cNvSpPr txBox="1"/>
          <p:nvPr/>
        </p:nvSpPr>
        <p:spPr>
          <a:xfrm>
            <a:off x="772356" y="1155241"/>
            <a:ext cx="88024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测试方式：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/>
            <a:r>
              <a:rPr lang="zh-CN" altLang="zh-C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向集群中任意一个节点发送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set key value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请求，</a:t>
            </a:r>
            <a:endParaRPr lang="en-US" altLang="zh-CN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/>
            <a:r>
              <a:rPr lang="zh-CN" altLang="zh-C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向集群所有节点发送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get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请求获取刚刚设置的值，</a:t>
            </a:r>
            <a:endParaRPr lang="en-US" altLang="zh-CN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/>
            <a:r>
              <a:rPr lang="zh-CN" altLang="zh-C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测试是否集群所有节点都能立即获取到最新的值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测试结果：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/>
            <a:r>
              <a:rPr lang="zh-CN" altLang="zh-C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测试通过了检验，所有节点之间保持强一致性，</a:t>
            </a:r>
            <a:endParaRPr lang="en-US" altLang="zh-CN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/>
            <a:r>
              <a:rPr lang="zh-CN" altLang="zh-C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对于外界来说彷佛只有一个副本，对节点任意节点的读写都是最新的。</a:t>
            </a:r>
            <a:r>
              <a:rPr lang="zh-CN" altLang="zh-CN" sz="1800" b="1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任</a:t>
            </a:r>
            <a:endParaRPr lang="en-US" altLang="zh-CN" sz="1800" b="1" dirty="0">
              <a:solidFill>
                <a:srgbClr val="121212"/>
              </a:solidFill>
              <a:effectLst/>
              <a:latin typeface="宋体" panose="02010600030101010101" pitchFamily="2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04800"/>
            <a:r>
              <a:rPr lang="zh-CN" altLang="zh-CN" sz="1800" b="1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何一个读取返回新值后，所有后续读取（在相同或其他客户端上）也必须返回新值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43CB8B-D33E-4C25-AC33-B3C734FFC6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500" y="3555064"/>
            <a:ext cx="5394960" cy="292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732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6" y="566488"/>
            <a:ext cx="1073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性能测试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C50274-CE67-4AB7-98C6-6EEC086108F2}"/>
              </a:ext>
            </a:extLst>
          </p:cNvPr>
          <p:cNvSpPr txBox="1"/>
          <p:nvPr/>
        </p:nvSpPr>
        <p:spPr>
          <a:xfrm>
            <a:off x="772356" y="1290630"/>
            <a:ext cx="4608954" cy="1651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测试方式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indent="266700"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 test -bench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测试，分别测试 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长字符串与短字符串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单个节点写入与集群写入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2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同步与异步写入 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2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几种不同组合方式下，集群的性能数据。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972630-9B71-4658-9495-73C019BE8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0170"/>
              </p:ext>
            </p:extLst>
          </p:nvPr>
        </p:nvGraphicFramePr>
        <p:xfrm>
          <a:off x="5910678" y="2302357"/>
          <a:ext cx="5715000" cy="4303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48606894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081241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0848902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0556375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20320406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zh-CN" sz="1350" kern="0">
                          <a:effectLst/>
                        </a:rPr>
                        <a:t>测试方法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50" kern="0">
                          <a:effectLst/>
                        </a:rPr>
                        <a:t>测试次数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50" kern="0">
                          <a:effectLst/>
                        </a:rPr>
                        <a:t>单次操作时间</a:t>
                      </a:r>
                      <a:r>
                        <a:rPr lang="en-US" sz="1350" kern="0">
                          <a:effectLst/>
                        </a:rPr>
                        <a:t>ns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50" kern="0">
                          <a:effectLst/>
                        </a:rPr>
                        <a:t>单次操作占用内存</a:t>
                      </a:r>
                      <a:r>
                        <a:rPr lang="en-US" sz="1350" kern="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350" kern="0">
                          <a:effectLst/>
                        </a:rPr>
                        <a:t>单次操作内存分配次数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82199416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Cluster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en-US" sz="1350" kern="0">
                          <a:effectLst/>
                        </a:rPr>
                        <a:t>LargeValue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219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11033069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15887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93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424160851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Cluster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en-US" sz="1350" kern="0">
                          <a:effectLst/>
                        </a:rPr>
                        <a:t>LargeValue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en-US" sz="1350" kern="0">
                          <a:effectLst/>
                        </a:rPr>
                        <a:t>Async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302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5657425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16350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94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82380733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LargeValue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302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4068764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15836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93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28123418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LargeValue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en-US" sz="1350" kern="0">
                          <a:effectLst/>
                        </a:rPr>
                        <a:t>Async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304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3760725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16216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94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70932905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Cluster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en-US" sz="1350" kern="0">
                          <a:effectLst/>
                        </a:rPr>
                        <a:t>SmallValue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358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2895628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15749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91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86522398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Cluster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en-US" sz="1350" kern="0">
                          <a:effectLst/>
                        </a:rPr>
                        <a:t>SmallValue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en-US" sz="1350" kern="0">
                          <a:effectLst/>
                        </a:rPr>
                        <a:t>Async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412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4764931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16252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93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230490533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SmallValue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417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3806715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15756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382205018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SmallValue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en-US" sz="1350" kern="0">
                          <a:effectLst/>
                        </a:rPr>
                        <a:t>Async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510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2332716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>
                          <a:effectLst/>
                        </a:rPr>
                        <a:t>16319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kern="0" dirty="0">
                          <a:effectLst/>
                        </a:rPr>
                        <a:t>93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28575" anchor="ctr"/>
                </a:tc>
                <a:extLst>
                  <a:ext uri="{0D108BD9-81ED-4DB2-BD59-A6C34878D82A}">
                    <a16:rowId xmlns:a16="http://schemas.microsoft.com/office/drawing/2014/main" val="384215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20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优化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6" y="1345876"/>
            <a:ext cx="1073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添加批处理功能（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Batch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7A36C-91CA-4A9F-A044-9F0CD9945745}"/>
              </a:ext>
            </a:extLst>
          </p:cNvPr>
          <p:cNvSpPr txBox="1"/>
          <p:nvPr/>
        </p:nvSpPr>
        <p:spPr>
          <a:xfrm>
            <a:off x="772356" y="2131795"/>
            <a:ext cx="95157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批处理是常见的性能优化方案，我们可以将多次的客户端请求包装成一个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Log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，来</a:t>
            </a:r>
            <a:r>
              <a:rPr lang="zh-CN" altLang="en-US" dirty="0">
                <a:solidFill>
                  <a:srgbClr val="0C0C0C"/>
                </a:solidFill>
                <a:latin typeface="Inter"/>
              </a:rPr>
              <a:t>提高性能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。</a:t>
            </a:r>
            <a:endParaRPr lang="en-US" altLang="zh-CN" sz="1800" b="0" i="0" spc="0" dirty="0">
              <a:solidFill>
                <a:srgbClr val="0C0C0C"/>
              </a:solidFill>
              <a:effectLst/>
              <a:latin typeface="Inter"/>
            </a:endParaRPr>
          </a:p>
          <a:p>
            <a:endParaRPr lang="zh-CN" altLang="en-US" dirty="0">
              <a:solidFill>
                <a:srgbClr val="0C0C0C"/>
              </a:solidFill>
              <a:latin typeface="Inter"/>
            </a:endParaRPr>
          </a:p>
          <a:p>
            <a:r>
              <a:rPr lang="en-US" altLang="zh-CN" dirty="0">
                <a:solidFill>
                  <a:srgbClr val="0C0C0C"/>
                </a:solidFill>
                <a:latin typeface="Inter"/>
              </a:rPr>
              <a:t>Paxos</a:t>
            </a:r>
            <a:r>
              <a:rPr lang="zh-CN" altLang="zh-CN" dirty="0">
                <a:solidFill>
                  <a:srgbClr val="0C0C0C"/>
                </a:solidFill>
                <a:latin typeface="Inter"/>
              </a:rPr>
              <a:t>算法每次确定一个值需要两个阶段，也就是两轮网络通信。</a:t>
            </a: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r>
              <a:rPr lang="zh-CN" altLang="zh-CN" dirty="0">
                <a:solidFill>
                  <a:srgbClr val="0C0C0C"/>
                </a:solidFill>
                <a:latin typeface="Inter"/>
              </a:rPr>
              <a:t>这里，我们将多个</a:t>
            </a:r>
            <a:r>
              <a:rPr lang="en-US" altLang="zh-CN" dirty="0">
                <a:solidFill>
                  <a:srgbClr val="0C0C0C"/>
                </a:solidFill>
                <a:latin typeface="Inter"/>
              </a:rPr>
              <a:t>HTTP</a:t>
            </a:r>
            <a:r>
              <a:rPr lang="zh-CN" altLang="zh-CN" dirty="0">
                <a:solidFill>
                  <a:srgbClr val="0C0C0C"/>
                </a:solidFill>
                <a:latin typeface="Inter"/>
              </a:rPr>
              <a:t>请求封装成一个</a:t>
            </a:r>
            <a:r>
              <a:rPr lang="en-US" altLang="zh-CN" dirty="0">
                <a:solidFill>
                  <a:srgbClr val="0C0C0C"/>
                </a:solidFill>
                <a:latin typeface="Inter"/>
              </a:rPr>
              <a:t>Paxos</a:t>
            </a:r>
            <a:r>
              <a:rPr lang="zh-CN" altLang="zh-CN" dirty="0">
                <a:solidFill>
                  <a:srgbClr val="0C0C0C"/>
                </a:solidFill>
                <a:latin typeface="Inter"/>
              </a:rPr>
              <a:t>的值，</a:t>
            </a: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r>
              <a:rPr lang="zh-CN" altLang="zh-CN" dirty="0">
                <a:solidFill>
                  <a:srgbClr val="0C0C0C"/>
                </a:solidFill>
                <a:latin typeface="Inter"/>
              </a:rPr>
              <a:t>这样可以将</a:t>
            </a:r>
            <a:r>
              <a:rPr lang="en-US" altLang="zh-CN" dirty="0">
                <a:solidFill>
                  <a:srgbClr val="0C0C0C"/>
                </a:solidFill>
                <a:latin typeface="Inter"/>
              </a:rPr>
              <a:t>2*n</a:t>
            </a:r>
            <a:r>
              <a:rPr lang="zh-CN" altLang="zh-CN" dirty="0">
                <a:solidFill>
                  <a:srgbClr val="0C0C0C"/>
                </a:solidFill>
                <a:latin typeface="Inter"/>
              </a:rPr>
              <a:t>轮网络通信优化为</a:t>
            </a:r>
            <a:r>
              <a:rPr lang="en-US" altLang="zh-CN" dirty="0">
                <a:solidFill>
                  <a:srgbClr val="0C0C0C"/>
                </a:solidFill>
                <a:latin typeface="Inter"/>
              </a:rPr>
              <a:t>2</a:t>
            </a:r>
            <a:r>
              <a:rPr lang="zh-CN" altLang="zh-CN" dirty="0">
                <a:solidFill>
                  <a:srgbClr val="0C0C0C"/>
                </a:solidFill>
                <a:latin typeface="Inter"/>
              </a:rPr>
              <a:t>次</a:t>
            </a: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r>
              <a:rPr lang="zh-CN" altLang="zh-CN" dirty="0">
                <a:solidFill>
                  <a:srgbClr val="0C0C0C"/>
                </a:solidFill>
                <a:latin typeface="Inter"/>
              </a:rPr>
              <a:t>同时也将</a:t>
            </a:r>
            <a:r>
              <a:rPr lang="en-US" altLang="zh-CN" dirty="0">
                <a:solidFill>
                  <a:srgbClr val="0C0C0C"/>
                </a:solidFill>
                <a:latin typeface="Inter"/>
              </a:rPr>
              <a:t>n</a:t>
            </a:r>
            <a:r>
              <a:rPr lang="zh-CN" altLang="zh-CN" dirty="0">
                <a:solidFill>
                  <a:srgbClr val="0C0C0C"/>
                </a:solidFill>
                <a:latin typeface="Inter"/>
              </a:rPr>
              <a:t>此数据持久化造成的落盘优化成</a:t>
            </a:r>
            <a:r>
              <a:rPr lang="en-US" altLang="zh-CN" dirty="0">
                <a:solidFill>
                  <a:srgbClr val="0C0C0C"/>
                </a:solidFill>
                <a:latin typeface="Inter"/>
              </a:rPr>
              <a:t>1</a:t>
            </a:r>
            <a:r>
              <a:rPr lang="zh-CN" altLang="zh-CN" dirty="0">
                <a:solidFill>
                  <a:srgbClr val="0C0C0C"/>
                </a:solidFill>
                <a:latin typeface="Inter"/>
              </a:rPr>
              <a:t>次。</a:t>
            </a: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endParaRPr lang="en-US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C0C0C"/>
                </a:solidFill>
                <a:latin typeface="Inter"/>
              </a:rPr>
              <a:t>考虑到可能有一段时间没有请求，这样客户端就会长久等待。</a:t>
            </a: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r>
              <a:rPr lang="zh-CN" altLang="en-US" dirty="0">
                <a:solidFill>
                  <a:srgbClr val="0C0C0C"/>
                </a:solidFill>
                <a:latin typeface="Inter"/>
              </a:rPr>
              <a:t>所以，我们另外加了一个时间的限制。</a:t>
            </a: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r>
              <a:rPr lang="zh-CN" altLang="en-US" dirty="0">
                <a:solidFill>
                  <a:srgbClr val="0C0C0C"/>
                </a:solidFill>
                <a:latin typeface="Inter"/>
              </a:rPr>
              <a:t>总体来说，当达到下列的任意条件后，才发起</a:t>
            </a:r>
            <a:r>
              <a:rPr lang="en-US" altLang="zh-CN" dirty="0">
                <a:solidFill>
                  <a:srgbClr val="0C0C0C"/>
                </a:solidFill>
                <a:latin typeface="Inter"/>
              </a:rPr>
              <a:t>Paxos</a:t>
            </a:r>
            <a:r>
              <a:rPr lang="zh-CN" altLang="en-US" dirty="0">
                <a:solidFill>
                  <a:srgbClr val="0C0C0C"/>
                </a:solidFill>
                <a:latin typeface="Inter"/>
              </a:rPr>
              <a:t>算法。</a:t>
            </a: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r>
              <a:rPr lang="en-US" altLang="zh-CN" dirty="0">
                <a:solidFill>
                  <a:srgbClr val="0C0C0C"/>
                </a:solidFill>
                <a:latin typeface="Inter"/>
              </a:rPr>
              <a:t>1.</a:t>
            </a:r>
            <a:r>
              <a:rPr lang="zh-CN" altLang="en-US" dirty="0">
                <a:solidFill>
                  <a:srgbClr val="0C0C0C"/>
                </a:solidFill>
                <a:latin typeface="Inter"/>
              </a:rPr>
              <a:t>请求总数到达上限</a:t>
            </a: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r>
              <a:rPr lang="en-US" altLang="zh-CN" dirty="0">
                <a:solidFill>
                  <a:srgbClr val="0C0C0C"/>
                </a:solidFill>
                <a:latin typeface="Inter"/>
              </a:rPr>
              <a:t>2.</a:t>
            </a:r>
            <a:r>
              <a:rPr lang="zh-CN" altLang="en-US" dirty="0">
                <a:solidFill>
                  <a:srgbClr val="0C0C0C"/>
                </a:solidFill>
                <a:latin typeface="Inter"/>
              </a:rPr>
              <a:t>距离上次请求超过一定时间</a:t>
            </a:r>
            <a:endParaRPr lang="en-US" altLang="zh-CN" dirty="0">
              <a:solidFill>
                <a:srgbClr val="0C0C0C"/>
              </a:solidFill>
              <a:latin typeface="Inte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3FEC18-36CE-4749-A4BA-DD98D446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892" y="3457742"/>
            <a:ext cx="4884843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9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背景介绍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6DE6B5-AEEC-48E8-95D9-E44F5F45CE2F}"/>
              </a:ext>
            </a:extLst>
          </p:cNvPr>
          <p:cNvSpPr txBox="1"/>
          <p:nvPr/>
        </p:nvSpPr>
        <p:spPr>
          <a:xfrm>
            <a:off x="772357" y="1666171"/>
            <a:ext cx="109816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分布式系统通过大规模的服务器集群协作提供大规模的计算服务，以其巨大的成本优势、计算弹性、整体高可靠性等优势，在工业应用领域已经全面替代了中央大型机的模式。</a:t>
            </a:r>
            <a:endParaRPr lang="en-US" altLang="zh-CN" sz="1800" b="0" i="0" spc="0" dirty="0">
              <a:solidFill>
                <a:srgbClr val="0C0C0C"/>
              </a:solidFill>
              <a:effectLst/>
              <a:latin typeface="Inter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然而，在数据存储和强状态的服务的场景中，分布式系统中的计算节点故障切换过程中，会导致数据错误或者丢失的问题。当一个缓存的最新数据的进程故障时，倘若切换到另一个替代进程，虽然可以快速恢复服务， 但是故障的进程上所缓存的其它节点并不知道的数据会彻底丢失。更困难的是， 在分布式系统中，没有一个可靠的方法判断一个进程是故障了还是因为网络分区 导致该进程暂时不可通信。因此，在大多数情况下，都不得不根据业务场景进行有选择的牺牲。牺牲系统可用性或者牺牲数据一致性。 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分布式一致性算法（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Paxos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，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Raft 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等）的出现提出了一个新的问题解决的方向，通过多个实例进行相同指令序列的计算，少数节点故障或者不可通信时，同时保障可用性和数据一致性。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Google 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的 </a:t>
            </a:r>
            <a:r>
              <a:rPr lang="en-US" altLang="zh-CN" sz="1800" b="0" i="0" spc="0" dirty="0" err="1">
                <a:solidFill>
                  <a:srgbClr val="0C0C0C"/>
                </a:solidFill>
                <a:effectLst/>
                <a:latin typeface="Inter"/>
              </a:rPr>
              <a:t>MegaStore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, Spanner, Chubby 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等系统，均基于 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Paxos 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算法实现。国内近些年，也逐步在工业领域里进行应用。比如腾讯的</a:t>
            </a:r>
            <a:r>
              <a:rPr lang="en-US" altLang="zh-CN" sz="1800" b="0" i="0" spc="0" dirty="0" err="1">
                <a:solidFill>
                  <a:srgbClr val="0C0C0C"/>
                </a:solidFill>
                <a:effectLst/>
                <a:latin typeface="Inter"/>
              </a:rPr>
              <a:t>PaxosStore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。 已有的工业应用实践，都还有改良改善的空间。有的系统仍旧需要十几秒的时间才能恢复服务，有的系统无法支持并发写入。性能和成本也是一个巨大的挑战。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320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背景介绍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F45EC-1266-4434-934E-FA054645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01" y="1308413"/>
            <a:ext cx="9441998" cy="3566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036E9C-AACD-410A-961F-B5029B5D28D3}"/>
              </a:ext>
            </a:extLst>
          </p:cNvPr>
          <p:cNvSpPr txBox="1"/>
          <p:nvPr/>
        </p:nvSpPr>
        <p:spPr>
          <a:xfrm>
            <a:off x="1651246" y="5087922"/>
            <a:ext cx="6747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通过复制</a:t>
            </a:r>
            <a:r>
              <a:rPr lang="en-US" altLang="zh-CN" dirty="0"/>
              <a:t>Log</a:t>
            </a:r>
            <a:r>
              <a:rPr lang="zh-CN" altLang="en-US" dirty="0"/>
              <a:t>来实现状态机的的同步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分布式共识协议保证</a:t>
            </a:r>
            <a:r>
              <a:rPr lang="en-US" altLang="zh-CN" dirty="0"/>
              <a:t>Log</a:t>
            </a:r>
            <a:r>
              <a:rPr lang="zh-CN" altLang="en-US" dirty="0"/>
              <a:t>能被正常地复制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只要系统中大多数节点正常工作，就能正常对外提供服务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88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需求分析：技术标准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036E9C-AACD-410A-961F-B5029B5D28D3}"/>
              </a:ext>
            </a:extLst>
          </p:cNvPr>
          <p:cNvSpPr txBox="1"/>
          <p:nvPr/>
        </p:nvSpPr>
        <p:spPr>
          <a:xfrm>
            <a:off x="772357" y="961567"/>
            <a:ext cx="109544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、客户端可以向</a:t>
            </a:r>
            <a:r>
              <a:rPr lang="en-US" altLang="zh-CN" sz="2400" dirty="0" err="1"/>
              <a:t>PaxosKv</a:t>
            </a:r>
            <a:r>
              <a:rPr lang="en-US" altLang="zh-CN" sz="2400" dirty="0"/>
              <a:t>, </a:t>
            </a:r>
            <a:r>
              <a:rPr lang="zh-CN" altLang="en-US" sz="2400" dirty="0"/>
              <a:t>发送</a:t>
            </a:r>
            <a:r>
              <a:rPr lang="en-US" altLang="zh-CN" sz="2400" dirty="0" err="1"/>
              <a:t>UpdateValue</a:t>
            </a:r>
            <a:r>
              <a:rPr lang="en-US" altLang="zh-CN" sz="2400" dirty="0"/>
              <a:t>(k, v)</a:t>
            </a:r>
            <a:r>
              <a:rPr lang="zh-CN" altLang="en-US" sz="2400" dirty="0"/>
              <a:t>请求，</a:t>
            </a:r>
            <a:r>
              <a:rPr lang="en-US" altLang="zh-CN" sz="2400" dirty="0"/>
              <a:t>k</a:t>
            </a:r>
            <a:r>
              <a:rPr lang="zh-CN" altLang="en-US" sz="2400" dirty="0"/>
              <a:t>为</a:t>
            </a:r>
            <a:r>
              <a:rPr lang="en-US" altLang="zh-CN" sz="2400" dirty="0"/>
              <a:t>int</a:t>
            </a:r>
            <a:r>
              <a:rPr lang="zh-CN" altLang="en-US" sz="2400" dirty="0"/>
              <a:t>类型表示玩家、 家族或者联盟的</a:t>
            </a:r>
            <a:r>
              <a:rPr lang="en-US" altLang="zh-CN" sz="2400" dirty="0"/>
              <a:t>id,</a:t>
            </a:r>
            <a:r>
              <a:rPr lang="zh-CN" altLang="en-US" sz="2400" dirty="0"/>
              <a:t>为</a:t>
            </a:r>
            <a:r>
              <a:rPr lang="en-US" altLang="zh-CN" sz="2400" dirty="0"/>
              <a:t>32</a:t>
            </a:r>
            <a:r>
              <a:rPr lang="zh-CN" altLang="en-US" sz="2400" dirty="0"/>
              <a:t>字节字符串。</a:t>
            </a:r>
            <a:r>
              <a:rPr lang="en-US" altLang="zh-CN" sz="2400" dirty="0" err="1"/>
              <a:t>UpdateValue</a:t>
            </a:r>
            <a:r>
              <a:rPr lang="zh-CN" altLang="en-US" sz="2400" dirty="0"/>
              <a:t>表达</a:t>
            </a:r>
            <a:r>
              <a:rPr lang="en-US" altLang="zh-CN" sz="2400" dirty="0"/>
              <a:t>, </a:t>
            </a:r>
            <a:r>
              <a:rPr lang="zh-CN" altLang="en-US" sz="2400" dirty="0"/>
              <a:t>将某一个玩家、 家族或者联盟的</a:t>
            </a:r>
            <a:r>
              <a:rPr lang="en-US" altLang="zh-CN" sz="2400" dirty="0"/>
              <a:t>Slogan</a:t>
            </a:r>
            <a:r>
              <a:rPr lang="zh-CN" altLang="en-US" sz="2400" dirty="0"/>
              <a:t>修改为某个字符串。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PaxoKv</a:t>
            </a:r>
            <a:r>
              <a:rPr lang="en-US" altLang="zh-CN" sz="2400" dirty="0"/>
              <a:t> </a:t>
            </a:r>
            <a:r>
              <a:rPr lang="zh-CN" altLang="en-US" sz="2400" dirty="0"/>
              <a:t>对每一条接收到的</a:t>
            </a:r>
            <a:r>
              <a:rPr lang="en-US" altLang="zh-CN" sz="2400" dirty="0" err="1"/>
              <a:t>UpdateValue</a:t>
            </a:r>
            <a:r>
              <a:rPr lang="en-US" altLang="zh-CN" sz="2400" dirty="0"/>
              <a:t>(k, v),</a:t>
            </a:r>
            <a:r>
              <a:rPr lang="zh-CN" altLang="en-US" sz="2400" dirty="0"/>
              <a:t>占用一个全局的，唯一的</a:t>
            </a:r>
            <a:r>
              <a:rPr lang="en-US" altLang="zh-CN" sz="2400" dirty="0"/>
              <a:t>,</a:t>
            </a:r>
            <a:r>
              <a:rPr lang="zh-CN" altLang="en-US" sz="2400" dirty="0"/>
              <a:t>顺序自增的</a:t>
            </a:r>
            <a:r>
              <a:rPr lang="en-US" altLang="zh-CN" sz="2400" dirty="0"/>
              <a:t>log_ index, </a:t>
            </a:r>
            <a:r>
              <a:rPr lang="zh-CN" altLang="en-US" sz="2400" dirty="0"/>
              <a:t>并在所有三个节点上记录下该</a:t>
            </a:r>
            <a:r>
              <a:rPr lang="en-US" altLang="zh-CN" sz="2400" dirty="0"/>
              <a:t>log_ index</a:t>
            </a:r>
            <a:r>
              <a:rPr lang="zh-CN" altLang="en-US" sz="2400" dirty="0"/>
              <a:t>以及对应的</a:t>
            </a:r>
            <a:r>
              <a:rPr lang="en-US" altLang="zh-CN" sz="2400" dirty="0"/>
              <a:t>k, v</a:t>
            </a:r>
            <a:r>
              <a:rPr lang="zh-CN" altLang="en-US" sz="2400" dirty="0"/>
              <a:t>内容。两个客户端，向两个</a:t>
            </a:r>
            <a:r>
              <a:rPr lang="en-US" altLang="zh-CN" sz="2400" dirty="0" err="1"/>
              <a:t>PaxosKv</a:t>
            </a:r>
            <a:r>
              <a:rPr lang="zh-CN" altLang="en-US" sz="2400" dirty="0"/>
              <a:t>节点，连续发送</a:t>
            </a:r>
            <a:r>
              <a:rPr lang="en-US" altLang="zh-CN" sz="2400" dirty="0" err="1"/>
              <a:t>UpdateValue</a:t>
            </a:r>
            <a:r>
              <a:rPr lang="en-US" altLang="zh-CN" sz="2400" dirty="0"/>
              <a:t>(k, v)</a:t>
            </a:r>
            <a:r>
              <a:rPr lang="zh-CN" altLang="en-US" sz="2400" dirty="0"/>
              <a:t>请求。最终</a:t>
            </a:r>
            <a:r>
              <a:rPr lang="en-US" altLang="zh-CN" sz="2400" dirty="0"/>
              <a:t>,</a:t>
            </a:r>
            <a:r>
              <a:rPr lang="zh-CN" altLang="en-US" sz="2400" dirty="0"/>
              <a:t>这些成功写入的请求，以完全在所有三个</a:t>
            </a:r>
            <a:r>
              <a:rPr lang="en-US" altLang="zh-CN" sz="2400" dirty="0" err="1"/>
              <a:t>PaxosKv</a:t>
            </a:r>
            <a:r>
              <a:rPr lang="zh-CN" altLang="en-US" sz="2400" dirty="0"/>
              <a:t>节点上以完全相同的顺序执行。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PaxosKv</a:t>
            </a:r>
            <a:r>
              <a:rPr lang="zh-CN" altLang="en-US" sz="2400" dirty="0"/>
              <a:t>回复客户端</a:t>
            </a:r>
            <a:r>
              <a:rPr lang="en-US" altLang="zh-CN" sz="2400" dirty="0" err="1"/>
              <a:t>UpdateRsp</a:t>
            </a:r>
            <a:r>
              <a:rPr lang="en-US" altLang="zh-CN" sz="2400" dirty="0"/>
              <a:t>( k, log_ index)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、客户端可以发送</a:t>
            </a:r>
            <a:r>
              <a:rPr lang="en-US" altLang="zh-CN" sz="2400" dirty="0" err="1"/>
              <a:t>ReadValue</a:t>
            </a:r>
            <a:r>
              <a:rPr lang="en-US" altLang="zh-CN" sz="2400" dirty="0"/>
              <a:t>(k, log_ index), </a:t>
            </a:r>
            <a:r>
              <a:rPr lang="zh-CN" altLang="en-US" sz="2400" dirty="0"/>
              <a:t>以读取</a:t>
            </a:r>
            <a:r>
              <a:rPr lang="en-US" altLang="zh-CN" sz="2400" dirty="0"/>
              <a:t>k</a:t>
            </a:r>
            <a:r>
              <a:rPr lang="zh-CN" altLang="en-US" sz="2400" dirty="0"/>
              <a:t>所对应的</a:t>
            </a:r>
            <a:r>
              <a:rPr lang="en-US" altLang="zh-CN" sz="2400" dirty="0"/>
              <a:t>value</a:t>
            </a:r>
            <a:r>
              <a:rPr lang="zh-CN" altLang="en-US" sz="2400" dirty="0"/>
              <a:t>在</a:t>
            </a:r>
            <a:r>
              <a:rPr lang="en-US" altLang="zh-CN" sz="2400" dirty="0"/>
              <a:t>log_ index</a:t>
            </a:r>
            <a:r>
              <a:rPr lang="zh-CN" altLang="en-US" sz="2400" dirty="0"/>
              <a:t>这次更新以后的最新数据值。服务器反馈</a:t>
            </a:r>
            <a:r>
              <a:rPr lang="en-US" altLang="zh-CN" sz="2400" dirty="0" err="1"/>
              <a:t>ReadRsp</a:t>
            </a:r>
            <a:r>
              <a:rPr lang="en-US" altLang="zh-CN" sz="2400" dirty="0"/>
              <a:t>(k, v, log_ _index)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、客户端发送</a:t>
            </a:r>
            <a:r>
              <a:rPr lang="en-US" altLang="zh-CN" sz="2400" dirty="0" err="1"/>
              <a:t>UpdateValue</a:t>
            </a:r>
            <a:r>
              <a:rPr lang="zh-CN" altLang="en-US" sz="2400" dirty="0"/>
              <a:t>后， 不必等待</a:t>
            </a:r>
            <a:r>
              <a:rPr lang="en-US" altLang="zh-CN" sz="2400" dirty="0" err="1"/>
              <a:t>UpdateRsp</a:t>
            </a:r>
            <a:r>
              <a:rPr lang="zh-CN" altLang="en-US" sz="2400" dirty="0"/>
              <a:t>即需发出下一个</a:t>
            </a:r>
            <a:r>
              <a:rPr lang="en-US" altLang="zh-CN" sz="2400" dirty="0" err="1"/>
              <a:t>UpdateValue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、至少两个客户端独立运行， 同时向两个不同的节点发送修改</a:t>
            </a:r>
            <a:r>
              <a:rPr lang="en-US" altLang="zh-CN" sz="2400" dirty="0"/>
              <a:t>Slogan</a:t>
            </a:r>
            <a:r>
              <a:rPr lang="zh-CN" altLang="en-US" sz="2400" dirty="0"/>
              <a:t>请求</a:t>
            </a:r>
            <a:r>
              <a:rPr lang="en-US" altLang="zh-CN" sz="2400" dirty="0"/>
              <a:t>,</a:t>
            </a:r>
            <a:r>
              <a:rPr lang="zh-CN" altLang="en-US" sz="2400" dirty="0"/>
              <a:t>每个客户端从所有</a:t>
            </a:r>
            <a:r>
              <a:rPr lang="en-US" altLang="zh-CN" sz="2400" dirty="0"/>
              <a:t>id</a:t>
            </a:r>
            <a:r>
              <a:rPr lang="zh-CN" altLang="en-US" sz="2400" dirty="0"/>
              <a:t>中，随机挑选一个</a:t>
            </a:r>
            <a:r>
              <a:rPr lang="en-US" altLang="zh-CN" sz="2400" dirty="0"/>
              <a:t>id</a:t>
            </a:r>
            <a:r>
              <a:rPr lang="zh-CN" altLang="en-US" sz="2400" dirty="0"/>
              <a:t>进行修改。 两个客户端各修改</a:t>
            </a:r>
            <a:r>
              <a:rPr lang="en-US" altLang="zh-CN" sz="2400" dirty="0"/>
              <a:t>Slogan 50000</a:t>
            </a:r>
            <a:r>
              <a:rPr lang="zh-CN" altLang="en-US" sz="2400" dirty="0"/>
              <a:t>次。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758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概要设计：总体结构图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CE7428-88C8-4E10-9CB5-1455F326F9C4}"/>
              </a:ext>
            </a:extLst>
          </p:cNvPr>
          <p:cNvSpPr/>
          <p:nvPr/>
        </p:nvSpPr>
        <p:spPr>
          <a:xfrm>
            <a:off x="2662679" y="3228201"/>
            <a:ext cx="6365289" cy="29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F6ADB3-072F-404E-8177-C360047C65C7}"/>
              </a:ext>
            </a:extLst>
          </p:cNvPr>
          <p:cNvSpPr/>
          <p:nvPr/>
        </p:nvSpPr>
        <p:spPr>
          <a:xfrm>
            <a:off x="4007645" y="3947501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Node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E53E0D-3177-4EDD-9B82-56694ABC3CA3}"/>
              </a:ext>
            </a:extLst>
          </p:cNvPr>
          <p:cNvSpPr/>
          <p:nvPr/>
        </p:nvSpPr>
        <p:spPr>
          <a:xfrm>
            <a:off x="4007645" y="1270545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07A275-6A12-4418-BD7A-4660A9E80CB3}"/>
              </a:ext>
            </a:extLst>
          </p:cNvPr>
          <p:cNvSpPr/>
          <p:nvPr/>
        </p:nvSpPr>
        <p:spPr>
          <a:xfrm>
            <a:off x="6780438" y="3947501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Node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353DB8-82B2-4932-B2DC-186E20227D5E}"/>
              </a:ext>
            </a:extLst>
          </p:cNvPr>
          <p:cNvSpPr/>
          <p:nvPr/>
        </p:nvSpPr>
        <p:spPr>
          <a:xfrm>
            <a:off x="5405878" y="5143801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Node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8B98CF-2056-4FA0-B87A-63354F5F6C19}"/>
              </a:ext>
            </a:extLst>
          </p:cNvPr>
          <p:cNvSpPr/>
          <p:nvPr/>
        </p:nvSpPr>
        <p:spPr>
          <a:xfrm>
            <a:off x="6780438" y="1270545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A9B25E-8BFA-44AE-954E-7BFEFD03C400}"/>
              </a:ext>
            </a:extLst>
          </p:cNvPr>
          <p:cNvCxnSpPr>
            <a:stCxn id="6" idx="2"/>
          </p:cNvCxnSpPr>
          <p:nvPr/>
        </p:nvCxnSpPr>
        <p:spPr>
          <a:xfrm>
            <a:off x="4586173" y="1989845"/>
            <a:ext cx="2959" cy="123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3AD8C04-36C4-481C-BED9-99271EB6472A}"/>
              </a:ext>
            </a:extLst>
          </p:cNvPr>
          <p:cNvCxnSpPr>
            <a:stCxn id="11" idx="2"/>
          </p:cNvCxnSpPr>
          <p:nvPr/>
        </p:nvCxnSpPr>
        <p:spPr>
          <a:xfrm>
            <a:off x="7358966" y="1989845"/>
            <a:ext cx="0" cy="123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AAA1409-B3A4-40C9-9CBC-F5BC3B6E6314}"/>
              </a:ext>
            </a:extLst>
          </p:cNvPr>
          <p:cNvSpPr txBox="1"/>
          <p:nvPr/>
        </p:nvSpPr>
        <p:spPr>
          <a:xfrm>
            <a:off x="2845497" y="338215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Paxos Cluster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7EA91A-D539-4F28-A5EB-57D7067159AF}"/>
              </a:ext>
            </a:extLst>
          </p:cNvPr>
          <p:cNvSpPr txBox="1"/>
          <p:nvPr/>
        </p:nvSpPr>
        <p:spPr>
          <a:xfrm>
            <a:off x="5318260" y="2220171"/>
            <a:ext cx="18614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en-US" altLang="zh-CN" sz="1200" dirty="0"/>
              <a:t>http://127.0.0.1/store/set</a:t>
            </a:r>
          </a:p>
          <a:p>
            <a:r>
              <a:rPr lang="en-US" altLang="zh-CN" sz="1200" dirty="0"/>
              <a:t>http://127.0.0.1/store/get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B667906-F822-4AD7-B791-CFC1A992B81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164701" y="4307151"/>
            <a:ext cx="16157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10A130C-A542-4798-9857-65F37E195AC3}"/>
              </a:ext>
            </a:extLst>
          </p:cNvPr>
          <p:cNvCxnSpPr>
            <a:stCxn id="5" idx="2"/>
            <a:endCxn id="10" idx="1"/>
          </p:cNvCxnSpPr>
          <p:nvPr/>
        </p:nvCxnSpPr>
        <p:spPr>
          <a:xfrm>
            <a:off x="4586173" y="4666801"/>
            <a:ext cx="819705" cy="836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D59C464-7009-4272-AA67-57959F2DA8F9}"/>
              </a:ext>
            </a:extLst>
          </p:cNvPr>
          <p:cNvCxnSpPr>
            <a:endCxn id="10" idx="3"/>
          </p:cNvCxnSpPr>
          <p:nvPr/>
        </p:nvCxnSpPr>
        <p:spPr>
          <a:xfrm flipH="1">
            <a:off x="6562934" y="4706333"/>
            <a:ext cx="796032" cy="797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EB9ADC3-CDF2-4DB9-BAE4-E6D2E74AD9CD}"/>
              </a:ext>
            </a:extLst>
          </p:cNvPr>
          <p:cNvSpPr txBox="1"/>
          <p:nvPr/>
        </p:nvSpPr>
        <p:spPr>
          <a:xfrm>
            <a:off x="5663716" y="385311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</a:rPr>
              <a:t>RPC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5A9DEE-AC4B-4E07-840E-77F2B04E7EE3}"/>
              </a:ext>
            </a:extLst>
          </p:cNvPr>
          <p:cNvSpPr txBox="1"/>
          <p:nvPr/>
        </p:nvSpPr>
        <p:spPr>
          <a:xfrm>
            <a:off x="6986374" y="516643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</a:rPr>
              <a:t>RPC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D91D4B-514F-408A-A3F7-07DBF59B11A0}"/>
              </a:ext>
            </a:extLst>
          </p:cNvPr>
          <p:cNvSpPr txBox="1"/>
          <p:nvPr/>
        </p:nvSpPr>
        <p:spPr>
          <a:xfrm>
            <a:off x="4369449" y="499765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</a:rPr>
              <a:t>RPC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7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概要设计：活动图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DE91B9-6072-4C81-862D-FC618F20F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61" y="1000380"/>
            <a:ext cx="6473630" cy="53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9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详细设计：程序系统的结构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BD18CF-7C59-474C-8809-E4289E2E5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40" y="198145"/>
            <a:ext cx="3725670" cy="64617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C5A17CF-AF5E-48E8-95C6-03E22583DC31}"/>
              </a:ext>
            </a:extLst>
          </p:cNvPr>
          <p:cNvSpPr txBox="1"/>
          <p:nvPr/>
        </p:nvSpPr>
        <p:spPr>
          <a:xfrm>
            <a:off x="978568" y="1588167"/>
            <a:ext cx="5887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主函数</a:t>
            </a:r>
            <a:r>
              <a:rPr lang="en-US" altLang="zh-CN" dirty="0"/>
              <a:t>main</a:t>
            </a:r>
            <a:r>
              <a:rPr lang="zh-CN" altLang="en-US" dirty="0"/>
              <a:t>主要负责：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、数据库的初始化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、服务器之间</a:t>
            </a:r>
            <a:r>
              <a:rPr lang="en-US" altLang="zh-CN" dirty="0"/>
              <a:t>RPC</a:t>
            </a:r>
            <a:r>
              <a:rPr lang="zh-CN" altLang="en-US" dirty="0"/>
              <a:t>服务的初始化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、如果是故障重启，那么还需要同步日志，进行日志追赶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、最后完成对外的</a:t>
            </a:r>
            <a:r>
              <a:rPr lang="en-US" altLang="zh-CN" dirty="0"/>
              <a:t>RESTful</a:t>
            </a:r>
            <a:r>
              <a:rPr lang="zh-CN" altLang="en-US" dirty="0"/>
              <a:t>类型服务的初始化，最后启动服务器正式运行。</a:t>
            </a:r>
          </a:p>
        </p:txBody>
      </p:sp>
    </p:spTree>
    <p:extLst>
      <p:ext uri="{BB962C8B-B14F-4D97-AF65-F5344CB8AC3E}">
        <p14:creationId xmlns:p14="http://schemas.microsoft.com/office/powerpoint/2010/main" val="94181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855172" y="1109709"/>
            <a:ext cx="2665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LevelDB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EF5685-03B6-4D3A-A7BD-1A2678E6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162" y="1175681"/>
            <a:ext cx="6729043" cy="47019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98E9C3-6010-4791-8B58-D3E3548C0ECE}"/>
              </a:ext>
            </a:extLst>
          </p:cNvPr>
          <p:cNvSpPr txBox="1"/>
          <p:nvPr/>
        </p:nvSpPr>
        <p:spPr>
          <a:xfrm>
            <a:off x="772357" y="2408469"/>
            <a:ext cx="37730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本项目使用</a:t>
            </a:r>
            <a:r>
              <a:rPr lang="en-US" altLang="zh-CN" sz="1800" b="0" i="0" spc="0" dirty="0" err="1">
                <a:solidFill>
                  <a:srgbClr val="0C0C0C"/>
                </a:solidFill>
                <a:effectLst/>
                <a:latin typeface="Inter"/>
              </a:rPr>
              <a:t>LevelDB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作为</a:t>
            </a:r>
            <a:r>
              <a:rPr lang="zh-CN" altLang="en-US" dirty="0">
                <a:solidFill>
                  <a:srgbClr val="0C0C0C"/>
                </a:solidFill>
                <a:latin typeface="Inter"/>
              </a:rPr>
              <a:t>数据持久层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，由于</a:t>
            </a:r>
            <a:r>
              <a:rPr lang="en-US" altLang="zh-CN" sz="1800" b="0" i="0" spc="0" dirty="0" err="1">
                <a:solidFill>
                  <a:srgbClr val="0C0C0C"/>
                </a:solidFill>
                <a:effectLst/>
                <a:latin typeface="Inter"/>
              </a:rPr>
              <a:t>LevelDB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原生支持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Key-Value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对的读写，所以我们直接使用其提供的接口，在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Prepare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阶段和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Accept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阶段把数据以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Index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为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Key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，对应</a:t>
            </a:r>
            <a:r>
              <a:rPr lang="en-US" altLang="zh-CN" sz="1800" b="0" i="0" spc="0" dirty="0" err="1">
                <a:solidFill>
                  <a:srgbClr val="0C0C0C"/>
                </a:solidFill>
                <a:effectLst/>
                <a:latin typeface="Inter"/>
              </a:rPr>
              <a:t>LogValue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为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Value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的形式写入磁盘，实现数据的持久化。这样我们就能在宕机以后，通过重播磁盘中的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Log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恢复对应的数据。</a:t>
            </a:r>
            <a:endParaRPr lang="zh-CN" altLang="en-US" dirty="0"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570F01-2BB3-41A6-AB70-CFC4A0E83C63}"/>
              </a:ext>
            </a:extLst>
          </p:cNvPr>
          <p:cNvSpPr txBox="1"/>
          <p:nvPr/>
        </p:nvSpPr>
        <p:spPr>
          <a:xfrm>
            <a:off x="772357" y="36398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详细设计：数据库设计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9686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2175</Words>
  <Application>Microsoft Office PowerPoint</Application>
  <PresentationFormat>宽屏</PresentationFormat>
  <Paragraphs>294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 Unicode MS</vt:lpstr>
      <vt:lpstr>Inter</vt:lpstr>
      <vt:lpstr>Microsoft YaHei Light</vt:lpstr>
      <vt:lpstr>等线</vt:lpstr>
      <vt:lpstr>等线 Light</vt:lpstr>
      <vt:lpstr>宋体</vt:lpstr>
      <vt:lpstr>Arial</vt:lpstr>
      <vt:lpstr>Consolas</vt:lpstr>
      <vt:lpstr>Helvetica</vt:lpstr>
      <vt:lpstr>Times New Roman</vt:lpstr>
      <vt:lpstr>Wingdings</vt:lpstr>
      <vt:lpstr>Office 主题​​</vt:lpstr>
      <vt:lpstr>分布式系统一致性算法课题研究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分布式系统一致性算法课题研究 </dc:title>
  <dc:creator>Lu Trafalgar Ricardo</dc:creator>
  <cp:lastModifiedBy>Lu Trafalgar Ricardo</cp:lastModifiedBy>
  <cp:revision>125</cp:revision>
  <dcterms:created xsi:type="dcterms:W3CDTF">2021-04-05T06:47:40Z</dcterms:created>
  <dcterms:modified xsi:type="dcterms:W3CDTF">2021-07-19T04:57:06Z</dcterms:modified>
</cp:coreProperties>
</file>