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5135E-A3A8-467A-A84A-F0EB22BEB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1FBD89-4AD1-4919-A4EF-B6C76CC48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8FD353-75A4-45FB-A926-0118DE662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04DD-B6FA-48F8-88F0-A18E2312A685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32B965-E17A-4C79-91AA-4FC27287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C74AB9-AA29-4BF0-B4C3-70584AAFA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908D-6C00-4BDB-BB92-7063EE959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62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CE45E-F87B-4BAF-BF19-393092BCB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FFA064-4C70-4A95-BB40-8A582940F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97BE95-616A-4F14-9B6C-D8EFEE85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04DD-B6FA-48F8-88F0-A18E2312A685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4A0958-27FD-4950-BDA6-541E8CF6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C3CAF7-5482-41C5-BA0E-29E1822B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908D-6C00-4BDB-BB92-7063EE959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95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7CF384-6B47-47C9-BED6-E075A087A2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90C4B2-0026-46C4-A936-6F453A384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E98C38-C256-4374-8509-02B535FE2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04DD-B6FA-48F8-88F0-A18E2312A685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7A420B-B9AC-4CC0-B48F-9AB4D908E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B18E04-9CEF-4A8F-B0F9-462BD7725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908D-6C00-4BDB-BB92-7063EE959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72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FF910-0F12-4B24-99DA-0C36F7BBC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BB2AD-912B-4F3B-80BB-BADFEF335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E3DC0D-9D4D-4031-91A1-1DAE0679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04DD-B6FA-48F8-88F0-A18E2312A685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9D67A7-2456-466D-9902-E33D33E08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4787AF-EFD0-4091-9DE0-05BACF16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908D-6C00-4BDB-BB92-7063EE959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25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F8481-0E78-4E65-B164-6E6491EEB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D368F3-160E-4CCA-908A-DD7358290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D03C3F-EC5B-4A5B-82C9-CABD4829D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04DD-B6FA-48F8-88F0-A18E2312A685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B3F551-087B-446C-B7AE-A2CF6C276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244909-9AB3-486B-AD36-6833AC3C6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908D-6C00-4BDB-BB92-7063EE959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63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BAD73-C000-44AB-8B92-90CF3E95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9DC5E4-E67B-4AC8-AEF8-FAF676852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B37883-04F3-460F-9060-17D968EFB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CEF8D8-1A90-4DC1-B6EE-D6A39DD38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04DD-B6FA-48F8-88F0-A18E2312A685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432D1F-30E4-4538-8FE1-6E0C3A6C3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EBC84E-7853-4DFC-A54C-6F9FD18D1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908D-6C00-4BDB-BB92-7063EE959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469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2019C-CFA0-4C71-81FA-52EBC6719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A2F9F0-B9B7-4B05-AE9B-E6E298E9A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3B79A0-367E-42ED-87AB-88AAF1C10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7D33D7-7AEE-46C6-9487-71591F01D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3AB3B4-422C-47E4-AEA4-BC24BE417A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295BF8-8CAB-48F1-8CC6-23C0712A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04DD-B6FA-48F8-88F0-A18E2312A685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CE7661-2366-4B19-AFA6-E5D4C17D8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DA12F0-FB51-48D1-9DBE-3FF35F5BB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908D-6C00-4BDB-BB92-7063EE959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39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D2FCA-119C-4970-B5B0-0B74BD5E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9993C7-C0D9-4DAF-9E27-300787D9B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04DD-B6FA-48F8-88F0-A18E2312A685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3C4787-E79F-46A8-A26E-EAF5FAB89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CDD961-6A34-45BD-B0D0-66247AB69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908D-6C00-4BDB-BB92-7063EE959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97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6D5486-2D7A-4D07-9869-3FD42FA4E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04DD-B6FA-48F8-88F0-A18E2312A685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22686E-16A6-4A0B-A0F7-2A5F080F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FC5A67-4B3C-47F3-83ED-1CD5F5D5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908D-6C00-4BDB-BB92-7063EE959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37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D8A3A-9CCC-4685-9C88-78D16346B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0E96C5-2C64-45E6-ABF6-8DDFFB4BD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912A8B-36CB-41E7-89C6-E112C33F9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6341E8-84B3-421D-9FFE-612D919C0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04DD-B6FA-48F8-88F0-A18E2312A685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4BA5A9-350C-4FAE-BAEF-2458E95C0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35233E-AD2D-495D-BDDA-38884C70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908D-6C00-4BDB-BB92-7063EE959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585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87084-374C-49EB-A4D4-2980E4404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D89502-163E-4284-B5C9-64CD10AAC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6EB6FC-75FD-4964-91EC-67D3A0D0E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E03348-002E-4FD4-BA75-74422FE9F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04DD-B6FA-48F8-88F0-A18E2312A685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FE3661-63D1-4019-AF26-3BE6B1CA8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9E2D5D-D19B-421A-9EBC-F2B1EFC1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908D-6C00-4BDB-BB92-7063EE959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39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4D9413-1AD9-41D7-965D-505194710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158D78-48AC-4663-B27E-EE03ABF48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B2D365-74A6-4861-96B3-A1440513A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604DD-B6FA-48F8-88F0-A18E2312A685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1BD5C8-C304-41FB-8B82-E164C9694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867BF6-6F40-43C8-B73F-903861D1C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1908D-6C00-4BDB-BB92-7063EE959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04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171864E-AAA5-4469-8F69-40275627DA5D}"/>
              </a:ext>
            </a:extLst>
          </p:cNvPr>
          <p:cNvSpPr/>
          <p:nvPr/>
        </p:nvSpPr>
        <p:spPr>
          <a:xfrm>
            <a:off x="2919343" y="2867121"/>
            <a:ext cx="2228298" cy="112413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DataLoad Controller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B57B4EF-C1BE-4441-8E12-143B36416B4F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4033492" y="1634965"/>
            <a:ext cx="1614920" cy="12321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BE77B0D-E15A-4209-9A3E-E4F9345AD8BB}"/>
              </a:ext>
            </a:extLst>
          </p:cNvPr>
          <p:cNvSpPr txBox="1"/>
          <p:nvPr/>
        </p:nvSpPr>
        <p:spPr>
          <a:xfrm>
            <a:off x="4082320" y="1807152"/>
            <a:ext cx="1065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1. Submit</a:t>
            </a:r>
            <a:endParaRPr lang="zh-CN" altLang="en-US" sz="16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A044A76-1EDA-4F8F-B870-2E5F6A8F866F}"/>
              </a:ext>
            </a:extLst>
          </p:cNvPr>
          <p:cNvSpPr/>
          <p:nvPr/>
        </p:nvSpPr>
        <p:spPr>
          <a:xfrm>
            <a:off x="8162533" y="2400664"/>
            <a:ext cx="1484049" cy="7656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Dataset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B970608-331A-4378-8BA3-4E50C241366E}"/>
              </a:ext>
            </a:extLst>
          </p:cNvPr>
          <p:cNvSpPr/>
          <p:nvPr/>
        </p:nvSpPr>
        <p:spPr>
          <a:xfrm>
            <a:off x="8162533" y="3991258"/>
            <a:ext cx="1484049" cy="7656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DDC Engine Runtime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F49E022-F053-44A9-9A4A-20C3059838F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147641" y="3429189"/>
            <a:ext cx="21417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856E580C-1E86-40F6-A6CB-2F495B5A33C7}"/>
              </a:ext>
            </a:extLst>
          </p:cNvPr>
          <p:cNvCxnSpPr>
            <a:endCxn id="22" idx="1"/>
          </p:cNvCxnSpPr>
          <p:nvPr/>
        </p:nvCxnSpPr>
        <p:spPr>
          <a:xfrm flipV="1">
            <a:off x="7294740" y="2783514"/>
            <a:ext cx="867793" cy="651953"/>
          </a:xfrm>
          <a:prstGeom prst="bentConnector3">
            <a:avLst>
              <a:gd name="adj1" fmla="val -115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27DC3A37-8517-4738-9840-4E0E927CFA8B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7253494" y="3465069"/>
            <a:ext cx="944920" cy="87315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81F79035-A98E-448B-AC3B-398E8B0739A7}"/>
              </a:ext>
            </a:extLst>
          </p:cNvPr>
          <p:cNvSpPr txBox="1"/>
          <p:nvPr/>
        </p:nvSpPr>
        <p:spPr>
          <a:xfrm>
            <a:off x="5703238" y="3467543"/>
            <a:ext cx="1233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2. Monitor</a:t>
            </a:r>
            <a:endParaRPr lang="zh-CN" altLang="en-US" sz="1600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ACB81D02-91F2-4734-8C16-9B8108448AE9}"/>
              </a:ext>
            </a:extLst>
          </p:cNvPr>
          <p:cNvCxnSpPr>
            <a:cxnSpLocks/>
          </p:cNvCxnSpPr>
          <p:nvPr/>
        </p:nvCxnSpPr>
        <p:spPr>
          <a:xfrm>
            <a:off x="3710195" y="3991256"/>
            <a:ext cx="0" cy="14841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0EE5EF96-9BBF-4A32-A63E-8A095497802D}"/>
              </a:ext>
            </a:extLst>
          </p:cNvPr>
          <p:cNvSpPr txBox="1"/>
          <p:nvPr/>
        </p:nvSpPr>
        <p:spPr>
          <a:xfrm>
            <a:off x="2685520" y="4564075"/>
            <a:ext cx="984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4. Create</a:t>
            </a:r>
            <a:endParaRPr lang="zh-CN" altLang="en-US" sz="1600" dirty="0"/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F0381EEE-C0A3-4DF4-80F6-A6D824546FE5}"/>
              </a:ext>
            </a:extLst>
          </p:cNvPr>
          <p:cNvSpPr txBox="1"/>
          <p:nvPr/>
        </p:nvSpPr>
        <p:spPr>
          <a:xfrm>
            <a:off x="8953386" y="3405968"/>
            <a:ext cx="2095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Supports</a:t>
            </a:r>
            <a:endParaRPr lang="zh-CN" altLang="en-US" sz="16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D605CF9-33E9-4A7A-8345-B64293783322}"/>
              </a:ext>
            </a:extLst>
          </p:cNvPr>
          <p:cNvSpPr/>
          <p:nvPr/>
        </p:nvSpPr>
        <p:spPr>
          <a:xfrm>
            <a:off x="3291467" y="5475449"/>
            <a:ext cx="1484049" cy="7656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DataLoad Job</a:t>
            </a: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D524E40E-7194-4F1F-8876-9B6BBC46541F}"/>
              </a:ext>
            </a:extLst>
          </p:cNvPr>
          <p:cNvCxnSpPr>
            <a:cxnSpLocks/>
            <a:stCxn id="2" idx="3"/>
            <a:endCxn id="24" idx="2"/>
          </p:cNvCxnSpPr>
          <p:nvPr/>
        </p:nvCxnSpPr>
        <p:spPr>
          <a:xfrm flipV="1">
            <a:off x="4775516" y="4756957"/>
            <a:ext cx="4129042" cy="110134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798770C-BCB4-4553-BD9B-D2E3987395BC}"/>
              </a:ext>
            </a:extLst>
          </p:cNvPr>
          <p:cNvSpPr txBox="1"/>
          <p:nvPr/>
        </p:nvSpPr>
        <p:spPr>
          <a:xfrm>
            <a:off x="6391343" y="5914582"/>
            <a:ext cx="1334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5. Load data</a:t>
            </a:r>
            <a:endParaRPr lang="zh-CN" altLang="en-US" sz="16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C4AB807-090F-4A98-BF17-E60200DEBFC4}"/>
              </a:ext>
            </a:extLst>
          </p:cNvPr>
          <p:cNvCxnSpPr>
            <a:stCxn id="24" idx="0"/>
            <a:endCxn id="22" idx="2"/>
          </p:cNvCxnSpPr>
          <p:nvPr/>
        </p:nvCxnSpPr>
        <p:spPr>
          <a:xfrm flipV="1">
            <a:off x="8904558" y="3166363"/>
            <a:ext cx="0" cy="82489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4CB86D5-F131-44F8-826A-04931C208B68}"/>
              </a:ext>
            </a:extLst>
          </p:cNvPr>
          <p:cNvCxnSpPr>
            <a:cxnSpLocks/>
          </p:cNvCxnSpPr>
          <p:nvPr/>
        </p:nvCxnSpPr>
        <p:spPr>
          <a:xfrm>
            <a:off x="4341989" y="3991256"/>
            <a:ext cx="0" cy="14841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B5595C38-7C9E-49FC-8107-9124A44351EF}"/>
              </a:ext>
            </a:extLst>
          </p:cNvPr>
          <p:cNvSpPr txBox="1"/>
          <p:nvPr/>
        </p:nvSpPr>
        <p:spPr>
          <a:xfrm>
            <a:off x="4423279" y="4584768"/>
            <a:ext cx="1807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6. Query Status</a:t>
            </a:r>
            <a:endParaRPr lang="zh-CN" altLang="en-US" sz="16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B84D400-1CB9-4031-9D7F-8936D560847F}"/>
              </a:ext>
            </a:extLst>
          </p:cNvPr>
          <p:cNvCxnSpPr>
            <a:cxnSpLocks/>
          </p:cNvCxnSpPr>
          <p:nvPr/>
        </p:nvCxnSpPr>
        <p:spPr>
          <a:xfrm flipV="1">
            <a:off x="4775516" y="1637950"/>
            <a:ext cx="1663399" cy="12291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D4F0B334-E56B-4D91-9334-E5CF9C4EE4EE}"/>
              </a:ext>
            </a:extLst>
          </p:cNvPr>
          <p:cNvSpPr txBox="1"/>
          <p:nvPr/>
        </p:nvSpPr>
        <p:spPr>
          <a:xfrm>
            <a:off x="5591630" y="2231387"/>
            <a:ext cx="1807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7. Update Status</a:t>
            </a:r>
            <a:endParaRPr lang="zh-CN" altLang="en-US" sz="1600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AA0B0E42-3E4B-46BD-8302-EAB079B8489E}"/>
              </a:ext>
            </a:extLst>
          </p:cNvPr>
          <p:cNvCxnSpPr>
            <a:cxnSpLocks/>
            <a:stCxn id="33" idx="3"/>
            <a:endCxn id="22" idx="0"/>
          </p:cNvCxnSpPr>
          <p:nvPr/>
        </p:nvCxnSpPr>
        <p:spPr>
          <a:xfrm>
            <a:off x="6811040" y="1258087"/>
            <a:ext cx="2093518" cy="1142577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71A5D3E3-F7D4-4626-9991-AE21D453B059}"/>
              </a:ext>
            </a:extLst>
          </p:cNvPr>
          <p:cNvSpPr txBox="1"/>
          <p:nvPr/>
        </p:nvSpPr>
        <p:spPr>
          <a:xfrm>
            <a:off x="8953386" y="1550326"/>
            <a:ext cx="2095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Targets</a:t>
            </a:r>
            <a:endParaRPr lang="zh-CN" altLang="en-US" sz="16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E14F333-C21C-4053-82E8-4E3686E0582F}"/>
              </a:ext>
            </a:extLst>
          </p:cNvPr>
          <p:cNvSpPr/>
          <p:nvPr/>
        </p:nvSpPr>
        <p:spPr>
          <a:xfrm>
            <a:off x="5326991" y="875237"/>
            <a:ext cx="1484049" cy="7656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DataLoad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7E08EED-AA1A-4CB4-854B-FDFA0F9FF326}"/>
              </a:ext>
            </a:extLst>
          </p:cNvPr>
          <p:cNvSpPr/>
          <p:nvPr/>
        </p:nvSpPr>
        <p:spPr>
          <a:xfrm>
            <a:off x="2435642" y="869266"/>
            <a:ext cx="1484049" cy="7656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DataLoads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1BEF034-67BA-4BAE-BE8F-E2CB4B088148}"/>
              </a:ext>
            </a:extLst>
          </p:cNvPr>
          <p:cNvCxnSpPr>
            <a:cxnSpLocks/>
            <a:stCxn id="4" idx="0"/>
            <a:endCxn id="35" idx="2"/>
          </p:cNvCxnSpPr>
          <p:nvPr/>
        </p:nvCxnSpPr>
        <p:spPr>
          <a:xfrm flipH="1" flipV="1">
            <a:off x="3346784" y="1814183"/>
            <a:ext cx="686708" cy="10529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6580AD4-EACA-4657-B47E-F14D337BD7FA}"/>
              </a:ext>
            </a:extLst>
          </p:cNvPr>
          <p:cNvCxnSpPr>
            <a:stCxn id="5" idx="0"/>
            <a:endCxn id="22" idx="0"/>
          </p:cNvCxnSpPr>
          <p:nvPr/>
        </p:nvCxnSpPr>
        <p:spPr>
          <a:xfrm rot="16200000" flipH="1">
            <a:off x="5275413" y="-1228480"/>
            <a:ext cx="1531398" cy="5726891"/>
          </a:xfrm>
          <a:prstGeom prst="bentConnector3">
            <a:avLst>
              <a:gd name="adj1" fmla="val -28841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906F33BB-B0C2-4E34-9D41-B0C9FA31BA54}"/>
              </a:ext>
            </a:extLst>
          </p:cNvPr>
          <p:cNvSpPr txBox="1"/>
          <p:nvPr/>
        </p:nvSpPr>
        <p:spPr>
          <a:xfrm>
            <a:off x="1917801" y="2102299"/>
            <a:ext cx="161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/>
              <a:t>3. Check Other DataLoads</a:t>
            </a:r>
            <a:endParaRPr lang="zh-CN" altLang="en-US" sz="16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6B0D6BD-8439-4382-B9EB-FE40F38F193A}"/>
              </a:ext>
            </a:extLst>
          </p:cNvPr>
          <p:cNvSpPr/>
          <p:nvPr/>
        </p:nvSpPr>
        <p:spPr>
          <a:xfrm>
            <a:off x="2513366" y="953904"/>
            <a:ext cx="1484049" cy="7656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DataLoads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36D4E33-B73D-41E1-83CC-BDCF0012CC36}"/>
              </a:ext>
            </a:extLst>
          </p:cNvPr>
          <p:cNvSpPr/>
          <p:nvPr/>
        </p:nvSpPr>
        <p:spPr>
          <a:xfrm>
            <a:off x="2604759" y="1048484"/>
            <a:ext cx="1484049" cy="7656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DataLoads</a:t>
            </a:r>
          </a:p>
        </p:txBody>
      </p:sp>
    </p:spTree>
    <p:extLst>
      <p:ext uri="{BB962C8B-B14F-4D97-AF65-F5344CB8AC3E}">
        <p14:creationId xmlns:p14="http://schemas.microsoft.com/office/powerpoint/2010/main" val="1749255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43</Words>
  <Application>Microsoft Office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之浩 徐</dc:creator>
  <cp:lastModifiedBy>之浩 徐</cp:lastModifiedBy>
  <cp:revision>14</cp:revision>
  <dcterms:created xsi:type="dcterms:W3CDTF">2020-08-06T11:46:20Z</dcterms:created>
  <dcterms:modified xsi:type="dcterms:W3CDTF">2020-10-22T12:13:49Z</dcterms:modified>
</cp:coreProperties>
</file>