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sldIdLst>
    <p:sldId id="256" r:id="rId5"/>
    <p:sldId id="257" r:id="rId6"/>
    <p:sldId id="258" r:id="rId7"/>
    <p:sldId id="259" r:id="rId8"/>
    <p:sldId id="260" r:id="rId9"/>
    <p:sldId id="261" r:id="rId10"/>
    <p:sldId id="272" r:id="rId11"/>
    <p:sldId id="273" r:id="rId12"/>
    <p:sldId id="262" r:id="rId13"/>
    <p:sldId id="266" r:id="rId14"/>
    <p:sldId id="270" r:id="rId15"/>
    <p:sldId id="263" r:id="rId16"/>
    <p:sldId id="271" r:id="rId17"/>
    <p:sldId id="267" r:id="rId18"/>
    <p:sldId id="268"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FCDFFD-3783-4BC5-91E0-7BB2BCA38422}" v="37" dt="2023-11-22T21:38:20.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19AEC0-B586-4EC5-BB79-C1322B4A5E9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6271E5B-81BD-4F81-94B9-18CF40F55920}">
      <dgm:prSet/>
      <dgm:spPr/>
      <dgm:t>
        <a:bodyPr/>
        <a:lstStyle/>
        <a:p>
          <a:r>
            <a:rPr lang="en-US" dirty="0"/>
            <a:t>What does mean by functional requirement?</a:t>
          </a:r>
        </a:p>
      </dgm:t>
    </dgm:pt>
    <dgm:pt modelId="{FB2377AA-7E89-4361-BBEE-CE45DB9CEA47}" type="parTrans" cxnId="{5C831E19-D70C-44C8-84DC-0A6C36256519}">
      <dgm:prSet/>
      <dgm:spPr/>
      <dgm:t>
        <a:bodyPr/>
        <a:lstStyle/>
        <a:p>
          <a:endParaRPr lang="en-US"/>
        </a:p>
      </dgm:t>
    </dgm:pt>
    <dgm:pt modelId="{A842B8AB-5783-4189-9BBA-9D389933DBB5}" type="sibTrans" cxnId="{5C831E19-D70C-44C8-84DC-0A6C36256519}">
      <dgm:prSet/>
      <dgm:spPr/>
      <dgm:t>
        <a:bodyPr/>
        <a:lstStyle/>
        <a:p>
          <a:endParaRPr lang="en-US"/>
        </a:p>
      </dgm:t>
    </dgm:pt>
    <dgm:pt modelId="{C0A5ECC9-2995-49B8-A2AA-A1D3B7DFC6CC}">
      <dgm:prSet/>
      <dgm:spPr/>
      <dgm:t>
        <a:bodyPr/>
        <a:lstStyle/>
        <a:p>
          <a:pPr marL="285750" indent="0"/>
          <a:r>
            <a:rPr lang="en-US" dirty="0"/>
            <a:t>In a software development environment, the system’s perspective the  software functionality that developers must build into the product to enable users to accomplish their tasks.</a:t>
          </a:r>
        </a:p>
      </dgm:t>
    </dgm:pt>
    <dgm:pt modelId="{FE908323-6D27-4E48-B2E7-95E6312235CB}" type="parTrans" cxnId="{C856489A-3619-4AC9-90A9-2AF51FDC12FA}">
      <dgm:prSet/>
      <dgm:spPr/>
      <dgm:t>
        <a:bodyPr/>
        <a:lstStyle/>
        <a:p>
          <a:endParaRPr lang="en-US"/>
        </a:p>
      </dgm:t>
    </dgm:pt>
    <dgm:pt modelId="{473D2D6D-913D-4B70-91BC-7EACA563C5B4}" type="sibTrans" cxnId="{C856489A-3619-4AC9-90A9-2AF51FDC12FA}">
      <dgm:prSet/>
      <dgm:spPr/>
      <dgm:t>
        <a:bodyPr/>
        <a:lstStyle/>
        <a:p>
          <a:endParaRPr lang="en-US"/>
        </a:p>
      </dgm:t>
    </dgm:pt>
    <dgm:pt modelId="{03BA6F40-44A6-4311-BA1D-7772199852D9}">
      <dgm:prSet/>
      <dgm:spPr/>
      <dgm:t>
        <a:bodyPr/>
        <a:lstStyle/>
        <a:p>
          <a:pPr marL="285750" indent="0"/>
          <a:r>
            <a:rPr lang="en-US" dirty="0"/>
            <a:t>Simply the answer for the question “What system should do?”</a:t>
          </a:r>
        </a:p>
      </dgm:t>
    </dgm:pt>
    <dgm:pt modelId="{A1EA8F60-3DDC-4108-84DC-D35F61C1443D}" type="parTrans" cxnId="{1B0E84FE-5F2C-4803-A9D4-B35388911675}">
      <dgm:prSet/>
      <dgm:spPr/>
      <dgm:t>
        <a:bodyPr/>
        <a:lstStyle/>
        <a:p>
          <a:endParaRPr lang="en-US"/>
        </a:p>
      </dgm:t>
    </dgm:pt>
    <dgm:pt modelId="{A0C97796-68D2-481B-98FF-F3BE9FC094ED}" type="sibTrans" cxnId="{1B0E84FE-5F2C-4803-A9D4-B35388911675}">
      <dgm:prSet/>
      <dgm:spPr/>
      <dgm:t>
        <a:bodyPr/>
        <a:lstStyle/>
        <a:p>
          <a:endParaRPr lang="en-US"/>
        </a:p>
      </dgm:t>
    </dgm:pt>
    <dgm:pt modelId="{18992F2F-9358-4703-BDFA-9732A93448E8}">
      <dgm:prSet/>
      <dgm:spPr/>
      <dgm:t>
        <a:bodyPr/>
        <a:lstStyle/>
        <a:p>
          <a:pPr marL="746125" indent="0">
            <a:buFont typeface="Wingdings" panose="05000000000000000000" pitchFamily="2" charset="2"/>
            <a:buChar char="Ø"/>
          </a:pPr>
          <a:r>
            <a:rPr lang="en-US" dirty="0"/>
            <a:t>New user Registration</a:t>
          </a:r>
        </a:p>
      </dgm:t>
    </dgm:pt>
    <dgm:pt modelId="{0C63584A-BA0F-403A-A13E-C43B374F9FEF}" type="parTrans" cxnId="{EEF90270-77F5-4815-9843-01140DABFC79}">
      <dgm:prSet/>
      <dgm:spPr/>
      <dgm:t>
        <a:bodyPr/>
        <a:lstStyle/>
        <a:p>
          <a:endParaRPr lang="en-US"/>
        </a:p>
      </dgm:t>
    </dgm:pt>
    <dgm:pt modelId="{F8996506-8CD7-4AEE-B0B7-621CABA943C6}" type="sibTrans" cxnId="{EEF90270-77F5-4815-9843-01140DABFC79}">
      <dgm:prSet/>
      <dgm:spPr/>
      <dgm:t>
        <a:bodyPr/>
        <a:lstStyle/>
        <a:p>
          <a:endParaRPr lang="en-US"/>
        </a:p>
      </dgm:t>
    </dgm:pt>
    <dgm:pt modelId="{FB2BB6BA-E5F7-440C-8585-0F8340248421}">
      <dgm:prSet/>
      <dgm:spPr/>
      <dgm:t>
        <a:bodyPr/>
        <a:lstStyle/>
        <a:p>
          <a:pPr marL="746125" indent="0">
            <a:buFont typeface="Wingdings" panose="05000000000000000000" pitchFamily="2" charset="2"/>
            <a:buChar char="Ø"/>
          </a:pPr>
          <a:r>
            <a:rPr lang="en-US" dirty="0"/>
            <a:t>Log In &amp; Log Out</a:t>
          </a:r>
        </a:p>
      </dgm:t>
    </dgm:pt>
    <dgm:pt modelId="{299C7BFF-9AD7-4F73-B72F-7A9A59F624B5}" type="sibTrans" cxnId="{6493B4AD-8728-495C-A10F-5C4C55744F5B}">
      <dgm:prSet/>
      <dgm:spPr/>
      <dgm:t>
        <a:bodyPr/>
        <a:lstStyle/>
        <a:p>
          <a:endParaRPr lang="en-US"/>
        </a:p>
      </dgm:t>
    </dgm:pt>
    <dgm:pt modelId="{1AFE960F-F286-4424-8CEB-2F1FAB8A198A}" type="parTrans" cxnId="{6493B4AD-8728-495C-A10F-5C4C55744F5B}">
      <dgm:prSet/>
      <dgm:spPr/>
      <dgm:t>
        <a:bodyPr/>
        <a:lstStyle/>
        <a:p>
          <a:endParaRPr lang="en-US"/>
        </a:p>
      </dgm:t>
    </dgm:pt>
    <dgm:pt modelId="{4DA68B3E-6692-4A1E-9430-F961EFEF0CE4}">
      <dgm:prSet/>
      <dgm:spPr/>
      <dgm:t>
        <a:bodyPr/>
        <a:lstStyle/>
        <a:p>
          <a:pPr marL="746125" indent="0">
            <a:buFont typeface="Wingdings" panose="05000000000000000000" pitchFamily="2" charset="2"/>
            <a:buChar char="Ø"/>
          </a:pPr>
          <a:r>
            <a:rPr lang="en-US" dirty="0"/>
            <a:t>Live Traffic Flow (by Google map)</a:t>
          </a:r>
        </a:p>
      </dgm:t>
    </dgm:pt>
    <dgm:pt modelId="{034FF0B7-1362-4494-854E-373384EEBBAF}" type="sibTrans" cxnId="{F6173E25-8CAA-48AE-ADF7-435BF2EC9F20}">
      <dgm:prSet/>
      <dgm:spPr/>
      <dgm:t>
        <a:bodyPr/>
        <a:lstStyle/>
        <a:p>
          <a:endParaRPr lang="en-US"/>
        </a:p>
      </dgm:t>
    </dgm:pt>
    <dgm:pt modelId="{8606CBC4-5ECC-45B4-9909-26D0B89CC82F}" type="parTrans" cxnId="{F6173E25-8CAA-48AE-ADF7-435BF2EC9F20}">
      <dgm:prSet/>
      <dgm:spPr/>
      <dgm:t>
        <a:bodyPr/>
        <a:lstStyle/>
        <a:p>
          <a:endParaRPr lang="en-US"/>
        </a:p>
      </dgm:t>
    </dgm:pt>
    <dgm:pt modelId="{9B9586F0-A220-484C-B227-423F60595FB6}">
      <dgm:prSet/>
      <dgm:spPr/>
      <dgm:t>
        <a:bodyPr/>
        <a:lstStyle/>
        <a:p>
          <a:pPr marL="746125" indent="0">
            <a:buFont typeface="Wingdings" panose="05000000000000000000" pitchFamily="2" charset="2"/>
            <a:buChar char="Ø"/>
          </a:pPr>
          <a:r>
            <a:rPr lang="en-US" dirty="0"/>
            <a:t>Update and Delete user plane (CRUD)</a:t>
          </a:r>
        </a:p>
      </dgm:t>
    </dgm:pt>
    <dgm:pt modelId="{0A9C117E-AE5F-4B6E-ABA5-7317A6082FC0}" type="sibTrans" cxnId="{40AEEE27-4786-44FA-9F11-18712DD7AD15}">
      <dgm:prSet/>
      <dgm:spPr/>
      <dgm:t>
        <a:bodyPr/>
        <a:lstStyle/>
        <a:p>
          <a:endParaRPr lang="en-US"/>
        </a:p>
      </dgm:t>
    </dgm:pt>
    <dgm:pt modelId="{0CA6E06D-3DF5-4BD9-8AB7-B51827066922}" type="parTrans" cxnId="{40AEEE27-4786-44FA-9F11-18712DD7AD15}">
      <dgm:prSet/>
      <dgm:spPr/>
      <dgm:t>
        <a:bodyPr/>
        <a:lstStyle/>
        <a:p>
          <a:endParaRPr lang="en-US"/>
        </a:p>
      </dgm:t>
    </dgm:pt>
    <dgm:pt modelId="{EBFC116E-15DF-4F74-8696-9D04CDD5CBAB}">
      <dgm:prSet/>
      <dgm:spPr/>
      <dgm:t>
        <a:bodyPr/>
        <a:lstStyle/>
        <a:p>
          <a:pPr marL="285750" indent="0">
            <a:buNone/>
          </a:pPr>
          <a:r>
            <a:rPr lang="en-US" dirty="0"/>
            <a:t>Therefore, our system will do:</a:t>
          </a:r>
        </a:p>
      </dgm:t>
    </dgm:pt>
    <dgm:pt modelId="{F5B7B9B1-608C-4597-AC74-963C1D9EB6A6}" type="parTrans" cxnId="{2C56CB09-6764-42F4-8A7D-FD3E3A4984E7}">
      <dgm:prSet/>
      <dgm:spPr/>
      <dgm:t>
        <a:bodyPr/>
        <a:lstStyle/>
        <a:p>
          <a:endParaRPr lang="en-US"/>
        </a:p>
      </dgm:t>
    </dgm:pt>
    <dgm:pt modelId="{E00A31BD-690F-49A5-B0F3-DA91CDBC04E2}" type="sibTrans" cxnId="{2C56CB09-6764-42F4-8A7D-FD3E3A4984E7}">
      <dgm:prSet/>
      <dgm:spPr/>
      <dgm:t>
        <a:bodyPr/>
        <a:lstStyle/>
        <a:p>
          <a:endParaRPr lang="en-US"/>
        </a:p>
      </dgm:t>
    </dgm:pt>
    <dgm:pt modelId="{792E1661-BF21-4869-BBAD-D996949DD415}">
      <dgm:prSet/>
      <dgm:spPr/>
      <dgm:t>
        <a:bodyPr/>
        <a:lstStyle/>
        <a:p>
          <a:pPr marL="285750" indent="0"/>
          <a:endParaRPr lang="en-US" dirty="0"/>
        </a:p>
      </dgm:t>
    </dgm:pt>
    <dgm:pt modelId="{0F8D0D65-A54A-4D5F-8813-1F0AB6300FB5}" type="parTrans" cxnId="{79D0EF1D-BE1F-4B40-91A6-1AFB97A1669A}">
      <dgm:prSet/>
      <dgm:spPr/>
      <dgm:t>
        <a:bodyPr/>
        <a:lstStyle/>
        <a:p>
          <a:endParaRPr lang="en-US"/>
        </a:p>
      </dgm:t>
    </dgm:pt>
    <dgm:pt modelId="{364A8C6D-E605-41CA-8AAF-9784E7764DC7}" type="sibTrans" cxnId="{79D0EF1D-BE1F-4B40-91A6-1AFB97A1669A}">
      <dgm:prSet/>
      <dgm:spPr/>
      <dgm:t>
        <a:bodyPr/>
        <a:lstStyle/>
        <a:p>
          <a:endParaRPr lang="en-US"/>
        </a:p>
      </dgm:t>
    </dgm:pt>
    <dgm:pt modelId="{35880B9C-A0C2-4177-B0AD-5C3068BD29E3}" type="pres">
      <dgm:prSet presAssocID="{4719AEC0-B586-4EC5-BB79-C1322B4A5E95}" presName="Name0" presStyleCnt="0">
        <dgm:presLayoutVars>
          <dgm:dir/>
          <dgm:animLvl val="lvl"/>
          <dgm:resizeHandles val="exact"/>
        </dgm:presLayoutVars>
      </dgm:prSet>
      <dgm:spPr/>
    </dgm:pt>
    <dgm:pt modelId="{3900E8F8-0EB9-4D1B-A62F-B45C37C886B9}" type="pres">
      <dgm:prSet presAssocID="{96271E5B-81BD-4F81-94B9-18CF40F55920}" presName="linNode" presStyleCnt="0"/>
      <dgm:spPr/>
    </dgm:pt>
    <dgm:pt modelId="{EEE45922-1D2E-4CA6-AE32-069E969191DD}" type="pres">
      <dgm:prSet presAssocID="{96271E5B-81BD-4F81-94B9-18CF40F55920}" presName="parentText" presStyleLbl="node1" presStyleIdx="0" presStyleCnt="1" custScaleX="68899" custLinFactNeighborX="-43616" custLinFactNeighborY="-6201">
        <dgm:presLayoutVars>
          <dgm:chMax val="1"/>
          <dgm:bulletEnabled val="1"/>
        </dgm:presLayoutVars>
      </dgm:prSet>
      <dgm:spPr/>
    </dgm:pt>
    <dgm:pt modelId="{8B23448E-45B3-46BB-B08E-83B759670AF5}" type="pres">
      <dgm:prSet presAssocID="{96271E5B-81BD-4F81-94B9-18CF40F55920}" presName="descendantText" presStyleLbl="alignAccFollowNode1" presStyleIdx="0" presStyleCnt="1" custScaleX="145500" custScaleY="125000">
        <dgm:presLayoutVars>
          <dgm:bulletEnabled val="1"/>
        </dgm:presLayoutVars>
      </dgm:prSet>
      <dgm:spPr/>
    </dgm:pt>
  </dgm:ptLst>
  <dgm:cxnLst>
    <dgm:cxn modelId="{9F5A2505-CD70-4188-AD43-A7228316E044}" type="presOf" srcId="{792E1661-BF21-4869-BBAD-D996949DD415}" destId="{8B23448E-45B3-46BB-B08E-83B759670AF5}" srcOrd="0" destOrd="1" presId="urn:microsoft.com/office/officeart/2005/8/layout/vList5"/>
    <dgm:cxn modelId="{2C56CB09-6764-42F4-8A7D-FD3E3A4984E7}" srcId="{96271E5B-81BD-4F81-94B9-18CF40F55920}" destId="{EBFC116E-15DF-4F74-8696-9D04CDD5CBAB}" srcOrd="3" destOrd="0" parTransId="{F5B7B9B1-608C-4597-AC74-963C1D9EB6A6}" sibTransId="{E00A31BD-690F-49A5-B0F3-DA91CDBC04E2}"/>
    <dgm:cxn modelId="{6FA6AA0B-EC92-4C4B-A3A8-1E7AF542C865}" type="presOf" srcId="{FB2BB6BA-E5F7-440C-8585-0F8340248421}" destId="{8B23448E-45B3-46BB-B08E-83B759670AF5}" srcOrd="0" destOrd="5" presId="urn:microsoft.com/office/officeart/2005/8/layout/vList5"/>
    <dgm:cxn modelId="{5C831E19-D70C-44C8-84DC-0A6C36256519}" srcId="{4719AEC0-B586-4EC5-BB79-C1322B4A5E95}" destId="{96271E5B-81BD-4F81-94B9-18CF40F55920}" srcOrd="0" destOrd="0" parTransId="{FB2377AA-7E89-4361-BBEE-CE45DB9CEA47}" sibTransId="{A842B8AB-5783-4189-9BBA-9D389933DBB5}"/>
    <dgm:cxn modelId="{79D0EF1D-BE1F-4B40-91A6-1AFB97A1669A}" srcId="{96271E5B-81BD-4F81-94B9-18CF40F55920}" destId="{792E1661-BF21-4869-BBAD-D996949DD415}" srcOrd="1" destOrd="0" parTransId="{0F8D0D65-A54A-4D5F-8813-1F0AB6300FB5}" sibTransId="{364A8C6D-E605-41CA-8AAF-9784E7764DC7}"/>
    <dgm:cxn modelId="{F6173E25-8CAA-48AE-ADF7-435BF2EC9F20}" srcId="{18992F2F-9358-4703-BDFA-9732A93448E8}" destId="{4DA68B3E-6692-4A1E-9430-F961EFEF0CE4}" srcOrd="1" destOrd="0" parTransId="{8606CBC4-5ECC-45B4-9909-26D0B89CC82F}" sibTransId="{034FF0B7-1362-4494-854E-373384EEBBAF}"/>
    <dgm:cxn modelId="{D8117D25-6B3E-4E94-A2CE-E9876250ADEE}" type="presOf" srcId="{96271E5B-81BD-4F81-94B9-18CF40F55920}" destId="{EEE45922-1D2E-4CA6-AE32-069E969191DD}" srcOrd="0" destOrd="0" presId="urn:microsoft.com/office/officeart/2005/8/layout/vList5"/>
    <dgm:cxn modelId="{40AEEE27-4786-44FA-9F11-18712DD7AD15}" srcId="{18992F2F-9358-4703-BDFA-9732A93448E8}" destId="{9B9586F0-A220-484C-B227-423F60595FB6}" srcOrd="2" destOrd="0" parTransId="{0CA6E06D-3DF5-4BD9-8AB7-B51827066922}" sibTransId="{0A9C117E-AE5F-4B6E-ABA5-7317A6082FC0}"/>
    <dgm:cxn modelId="{51E3422E-61F1-423B-8D1C-7330CDAF2E1F}" type="presOf" srcId="{C0A5ECC9-2995-49B8-A2AA-A1D3B7DFC6CC}" destId="{8B23448E-45B3-46BB-B08E-83B759670AF5}" srcOrd="0" destOrd="0" presId="urn:microsoft.com/office/officeart/2005/8/layout/vList5"/>
    <dgm:cxn modelId="{78E82742-2AD4-49C5-B454-130713C325C9}" type="presOf" srcId="{18992F2F-9358-4703-BDFA-9732A93448E8}" destId="{8B23448E-45B3-46BB-B08E-83B759670AF5}" srcOrd="0" destOrd="4" presId="urn:microsoft.com/office/officeart/2005/8/layout/vList5"/>
    <dgm:cxn modelId="{63E36B68-06B9-4524-AB18-D46A2A50582F}" type="presOf" srcId="{9B9586F0-A220-484C-B227-423F60595FB6}" destId="{8B23448E-45B3-46BB-B08E-83B759670AF5}" srcOrd="0" destOrd="7" presId="urn:microsoft.com/office/officeart/2005/8/layout/vList5"/>
    <dgm:cxn modelId="{EEF90270-77F5-4815-9843-01140DABFC79}" srcId="{96271E5B-81BD-4F81-94B9-18CF40F55920}" destId="{18992F2F-9358-4703-BDFA-9732A93448E8}" srcOrd="4" destOrd="0" parTransId="{0C63584A-BA0F-403A-A13E-C43B374F9FEF}" sibTransId="{F8996506-8CD7-4AEE-B0B7-621CABA943C6}"/>
    <dgm:cxn modelId="{C856489A-3619-4AC9-90A9-2AF51FDC12FA}" srcId="{96271E5B-81BD-4F81-94B9-18CF40F55920}" destId="{C0A5ECC9-2995-49B8-A2AA-A1D3B7DFC6CC}" srcOrd="0" destOrd="0" parTransId="{FE908323-6D27-4E48-B2E7-95E6312235CB}" sibTransId="{473D2D6D-913D-4B70-91BC-7EACA563C5B4}"/>
    <dgm:cxn modelId="{6493B4AD-8728-495C-A10F-5C4C55744F5B}" srcId="{18992F2F-9358-4703-BDFA-9732A93448E8}" destId="{FB2BB6BA-E5F7-440C-8585-0F8340248421}" srcOrd="0" destOrd="0" parTransId="{1AFE960F-F286-4424-8CEB-2F1FAB8A198A}" sibTransId="{299C7BFF-9AD7-4F73-B72F-7A9A59F624B5}"/>
    <dgm:cxn modelId="{B2C6CEB0-E5EA-4DED-A547-472113965A3B}" type="presOf" srcId="{EBFC116E-15DF-4F74-8696-9D04CDD5CBAB}" destId="{8B23448E-45B3-46BB-B08E-83B759670AF5}" srcOrd="0" destOrd="3" presId="urn:microsoft.com/office/officeart/2005/8/layout/vList5"/>
    <dgm:cxn modelId="{D6C7EBC6-AAE3-4476-AFA1-3DAB4E0402B3}" type="presOf" srcId="{4DA68B3E-6692-4A1E-9430-F961EFEF0CE4}" destId="{8B23448E-45B3-46BB-B08E-83B759670AF5}" srcOrd="0" destOrd="6" presId="urn:microsoft.com/office/officeart/2005/8/layout/vList5"/>
    <dgm:cxn modelId="{C1A5AFF3-1A61-44FB-A0AD-264A80E73E12}" type="presOf" srcId="{4719AEC0-B586-4EC5-BB79-C1322B4A5E95}" destId="{35880B9C-A0C2-4177-B0AD-5C3068BD29E3}" srcOrd="0" destOrd="0" presId="urn:microsoft.com/office/officeart/2005/8/layout/vList5"/>
    <dgm:cxn modelId="{4A1FF3F7-1889-47CE-BEBF-2A6240C64400}" type="presOf" srcId="{03BA6F40-44A6-4311-BA1D-7772199852D9}" destId="{8B23448E-45B3-46BB-B08E-83B759670AF5}" srcOrd="0" destOrd="2" presId="urn:microsoft.com/office/officeart/2005/8/layout/vList5"/>
    <dgm:cxn modelId="{1B0E84FE-5F2C-4803-A9D4-B35388911675}" srcId="{96271E5B-81BD-4F81-94B9-18CF40F55920}" destId="{03BA6F40-44A6-4311-BA1D-7772199852D9}" srcOrd="2" destOrd="0" parTransId="{A1EA8F60-3DDC-4108-84DC-D35F61C1443D}" sibTransId="{A0C97796-68D2-481B-98FF-F3BE9FC094ED}"/>
    <dgm:cxn modelId="{DD456C65-EFFA-4B14-AB9C-12A94CB90174}" type="presParOf" srcId="{35880B9C-A0C2-4177-B0AD-5C3068BD29E3}" destId="{3900E8F8-0EB9-4D1B-A62F-B45C37C886B9}" srcOrd="0" destOrd="0" presId="urn:microsoft.com/office/officeart/2005/8/layout/vList5"/>
    <dgm:cxn modelId="{548E5D60-8CE3-444B-9321-2334DD3A6F51}" type="presParOf" srcId="{3900E8F8-0EB9-4D1B-A62F-B45C37C886B9}" destId="{EEE45922-1D2E-4CA6-AE32-069E969191DD}" srcOrd="0" destOrd="0" presId="urn:microsoft.com/office/officeart/2005/8/layout/vList5"/>
    <dgm:cxn modelId="{1F60F32C-A246-49BD-B212-FFCFEF6A53E4}" type="presParOf" srcId="{3900E8F8-0EB9-4D1B-A62F-B45C37C886B9}" destId="{8B23448E-45B3-46BB-B08E-83B759670AF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19AEC0-B586-4EC5-BB79-C1322B4A5E9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6271E5B-81BD-4F81-94B9-18CF40F55920}">
      <dgm:prSet/>
      <dgm:spPr/>
      <dgm:t>
        <a:bodyPr/>
        <a:lstStyle/>
        <a:p>
          <a:r>
            <a:rPr lang="en-US" dirty="0"/>
            <a:t>What does mean by non-functional requirement?</a:t>
          </a:r>
        </a:p>
      </dgm:t>
    </dgm:pt>
    <dgm:pt modelId="{FB2377AA-7E89-4361-BBEE-CE45DB9CEA47}" type="parTrans" cxnId="{5C831E19-D70C-44C8-84DC-0A6C36256519}">
      <dgm:prSet/>
      <dgm:spPr/>
      <dgm:t>
        <a:bodyPr/>
        <a:lstStyle/>
        <a:p>
          <a:endParaRPr lang="en-US"/>
        </a:p>
      </dgm:t>
    </dgm:pt>
    <dgm:pt modelId="{A842B8AB-5783-4189-9BBA-9D389933DBB5}" type="sibTrans" cxnId="{5C831E19-D70C-44C8-84DC-0A6C36256519}">
      <dgm:prSet/>
      <dgm:spPr/>
      <dgm:t>
        <a:bodyPr/>
        <a:lstStyle/>
        <a:p>
          <a:endParaRPr lang="en-US"/>
        </a:p>
      </dgm:t>
    </dgm:pt>
    <dgm:pt modelId="{C0A5ECC9-2995-49B8-A2AA-A1D3B7DFC6CC}">
      <dgm:prSet custT="1"/>
      <dgm:spPr/>
      <dgm:t>
        <a:bodyPr/>
        <a:lstStyle/>
        <a:p>
          <a:pPr marL="285750" indent="0">
            <a:buNone/>
          </a:pPr>
          <a:r>
            <a:rPr lang="en-US" sz="1800" dirty="0"/>
            <a:t>Simply the answer for the question “How system should do?”</a:t>
          </a:r>
        </a:p>
      </dgm:t>
    </dgm:pt>
    <dgm:pt modelId="{FE908323-6D27-4E48-B2E7-95E6312235CB}" type="parTrans" cxnId="{C856489A-3619-4AC9-90A9-2AF51FDC12FA}">
      <dgm:prSet/>
      <dgm:spPr/>
      <dgm:t>
        <a:bodyPr/>
        <a:lstStyle/>
        <a:p>
          <a:endParaRPr lang="en-US"/>
        </a:p>
      </dgm:t>
    </dgm:pt>
    <dgm:pt modelId="{473D2D6D-913D-4B70-91BC-7EACA563C5B4}" type="sibTrans" cxnId="{C856489A-3619-4AC9-90A9-2AF51FDC12FA}">
      <dgm:prSet/>
      <dgm:spPr/>
      <dgm:t>
        <a:bodyPr/>
        <a:lstStyle/>
        <a:p>
          <a:endParaRPr lang="en-US"/>
        </a:p>
      </dgm:t>
    </dgm:pt>
    <dgm:pt modelId="{EBFC116E-15DF-4F74-8696-9D04CDD5CBAB}">
      <dgm:prSet custT="1"/>
      <dgm:spPr/>
      <dgm:t>
        <a:bodyPr/>
        <a:lstStyle/>
        <a:p>
          <a:pPr marL="285750" indent="0">
            <a:buNone/>
          </a:pPr>
          <a:r>
            <a:rPr lang="en-US" sz="1800" dirty="0"/>
            <a:t>Therefore:</a:t>
          </a:r>
        </a:p>
      </dgm:t>
    </dgm:pt>
    <dgm:pt modelId="{F5B7B9B1-608C-4597-AC74-963C1D9EB6A6}" type="parTrans" cxnId="{2C56CB09-6764-42F4-8A7D-FD3E3A4984E7}">
      <dgm:prSet/>
      <dgm:spPr/>
      <dgm:t>
        <a:bodyPr/>
        <a:lstStyle/>
        <a:p>
          <a:endParaRPr lang="en-US"/>
        </a:p>
      </dgm:t>
    </dgm:pt>
    <dgm:pt modelId="{E00A31BD-690F-49A5-B0F3-DA91CDBC04E2}" type="sibTrans" cxnId="{2C56CB09-6764-42F4-8A7D-FD3E3A4984E7}">
      <dgm:prSet/>
      <dgm:spPr/>
      <dgm:t>
        <a:bodyPr/>
        <a:lstStyle/>
        <a:p>
          <a:endParaRPr lang="en-US"/>
        </a:p>
      </dgm:t>
    </dgm:pt>
    <dgm:pt modelId="{204FE340-A662-4F37-B64D-85DD2184DD92}">
      <dgm:prSet/>
      <dgm:spPr/>
      <dgm:t>
        <a:bodyPr/>
        <a:lstStyle/>
        <a:p>
          <a:pPr marL="746125" indent="0">
            <a:buFont typeface="Wingdings" panose="05000000000000000000" pitchFamily="2" charset="2"/>
            <a:buChar char="Ø"/>
          </a:pPr>
          <a:endParaRPr lang="en-US" sz="1500" dirty="0"/>
        </a:p>
      </dgm:t>
    </dgm:pt>
    <dgm:pt modelId="{F9B12590-89A7-449F-8AC4-EE02FF76E2CF}" type="parTrans" cxnId="{4D433BF2-B2A3-43B6-8219-DD66C436310A}">
      <dgm:prSet/>
      <dgm:spPr/>
      <dgm:t>
        <a:bodyPr/>
        <a:lstStyle/>
        <a:p>
          <a:endParaRPr lang="en-US"/>
        </a:p>
      </dgm:t>
    </dgm:pt>
    <dgm:pt modelId="{7244D47A-F3CF-487F-B71C-7F8DB383688E}" type="sibTrans" cxnId="{4D433BF2-B2A3-43B6-8219-DD66C436310A}">
      <dgm:prSet/>
      <dgm:spPr/>
      <dgm:t>
        <a:bodyPr/>
        <a:lstStyle/>
        <a:p>
          <a:endParaRPr lang="en-US"/>
        </a:p>
      </dgm:t>
    </dgm:pt>
    <dgm:pt modelId="{3D176450-2025-4974-AA74-87107C8DFC7B}">
      <dgm:prSet custT="1"/>
      <dgm:spPr/>
      <dgm:t>
        <a:bodyPr/>
        <a:lstStyle/>
        <a:p>
          <a:pPr marL="746125" indent="0">
            <a:buFont typeface="Wingdings" panose="05000000000000000000" pitchFamily="2" charset="2"/>
            <a:buChar char="Ø"/>
          </a:pPr>
          <a:r>
            <a:rPr lang="en-US" sz="1800" dirty="0"/>
            <a:t>Usability</a:t>
          </a:r>
        </a:p>
      </dgm:t>
    </dgm:pt>
    <dgm:pt modelId="{AF7DB8E5-EB7B-4FBF-84D7-AB00130FCCD9}" type="parTrans" cxnId="{04FD2A3A-1BAF-4C92-B5F0-0C5E5DE39CC9}">
      <dgm:prSet/>
      <dgm:spPr/>
      <dgm:t>
        <a:bodyPr/>
        <a:lstStyle/>
        <a:p>
          <a:endParaRPr lang="en-US"/>
        </a:p>
      </dgm:t>
    </dgm:pt>
    <dgm:pt modelId="{6DB5F1BA-79F2-4EB5-814B-84D40374F864}" type="sibTrans" cxnId="{04FD2A3A-1BAF-4C92-B5F0-0C5E5DE39CC9}">
      <dgm:prSet/>
      <dgm:spPr/>
      <dgm:t>
        <a:bodyPr/>
        <a:lstStyle/>
        <a:p>
          <a:endParaRPr lang="en-US"/>
        </a:p>
      </dgm:t>
    </dgm:pt>
    <dgm:pt modelId="{F4DE14B5-2C98-4870-BE98-EABC9C18BEBB}">
      <dgm:prSet custT="1"/>
      <dgm:spPr/>
      <dgm:t>
        <a:bodyPr/>
        <a:lstStyle/>
        <a:p>
          <a:pPr marL="746125" indent="0">
            <a:buFont typeface="Wingdings" panose="05000000000000000000" pitchFamily="2" charset="2"/>
            <a:buChar char="Ø"/>
          </a:pPr>
          <a:r>
            <a:rPr lang="en-US" sz="1800" dirty="0"/>
            <a:t>Security</a:t>
          </a:r>
        </a:p>
      </dgm:t>
    </dgm:pt>
    <dgm:pt modelId="{243D0688-292F-4B4E-A960-D53C5609ACDF}" type="parTrans" cxnId="{C00F073E-AE7D-42F9-BAA5-E9F72245A25F}">
      <dgm:prSet/>
      <dgm:spPr/>
      <dgm:t>
        <a:bodyPr/>
        <a:lstStyle/>
        <a:p>
          <a:endParaRPr lang="en-US"/>
        </a:p>
      </dgm:t>
    </dgm:pt>
    <dgm:pt modelId="{608E490D-8E06-439D-9D7E-1B355588198D}" type="sibTrans" cxnId="{C00F073E-AE7D-42F9-BAA5-E9F72245A25F}">
      <dgm:prSet/>
      <dgm:spPr/>
      <dgm:t>
        <a:bodyPr/>
        <a:lstStyle/>
        <a:p>
          <a:endParaRPr lang="en-US"/>
        </a:p>
      </dgm:t>
    </dgm:pt>
    <dgm:pt modelId="{D1ECA02D-53C3-4B95-91DD-50C87BECE7F7}">
      <dgm:prSet/>
      <dgm:spPr/>
      <dgm:t>
        <a:bodyPr/>
        <a:lstStyle/>
        <a:p>
          <a:pPr marL="746125" indent="0">
            <a:buFont typeface="Wingdings" panose="05000000000000000000" pitchFamily="2" charset="2"/>
            <a:buChar char="Ø"/>
          </a:pPr>
          <a:endParaRPr lang="en-US" sz="1500" dirty="0"/>
        </a:p>
      </dgm:t>
    </dgm:pt>
    <dgm:pt modelId="{A839B186-80CE-442B-B85F-85A6B71E85EB}" type="parTrans" cxnId="{C90A067C-8635-436A-980D-3E176DDFB99C}">
      <dgm:prSet/>
      <dgm:spPr/>
      <dgm:t>
        <a:bodyPr/>
        <a:lstStyle/>
        <a:p>
          <a:endParaRPr lang="en-US"/>
        </a:p>
      </dgm:t>
    </dgm:pt>
    <dgm:pt modelId="{05ECC2B3-7CAA-4272-9126-47305C9C3F78}" type="sibTrans" cxnId="{C90A067C-8635-436A-980D-3E176DDFB99C}">
      <dgm:prSet/>
      <dgm:spPr/>
      <dgm:t>
        <a:bodyPr/>
        <a:lstStyle/>
        <a:p>
          <a:endParaRPr lang="en-US"/>
        </a:p>
      </dgm:t>
    </dgm:pt>
    <dgm:pt modelId="{5C1175B4-2DAD-48F6-922C-CF9E2C4D012D}">
      <dgm:prSet custT="1"/>
      <dgm:spPr/>
      <dgm:t>
        <a:bodyPr/>
        <a:lstStyle/>
        <a:p>
          <a:pPr marL="746125" indent="0">
            <a:buFont typeface="Wingdings" panose="05000000000000000000" pitchFamily="2" charset="2"/>
            <a:buChar char="Ø"/>
          </a:pPr>
          <a:r>
            <a:rPr lang="en-US" sz="1800" dirty="0"/>
            <a:t>Maintainability </a:t>
          </a:r>
        </a:p>
      </dgm:t>
    </dgm:pt>
    <dgm:pt modelId="{5EE7D57C-BCA8-42D1-A276-1A3B8C1EC37A}" type="parTrans" cxnId="{C2035B86-02AE-45E9-B39E-7DECE77A0A88}">
      <dgm:prSet/>
      <dgm:spPr/>
      <dgm:t>
        <a:bodyPr/>
        <a:lstStyle/>
        <a:p>
          <a:endParaRPr lang="en-US"/>
        </a:p>
      </dgm:t>
    </dgm:pt>
    <dgm:pt modelId="{96EA6FEC-61E1-4799-A7D4-55E6B4DF4E08}" type="sibTrans" cxnId="{C2035B86-02AE-45E9-B39E-7DECE77A0A88}">
      <dgm:prSet/>
      <dgm:spPr/>
      <dgm:t>
        <a:bodyPr/>
        <a:lstStyle/>
        <a:p>
          <a:endParaRPr lang="en-US"/>
        </a:p>
      </dgm:t>
    </dgm:pt>
    <dgm:pt modelId="{010D16AE-50B1-4E2E-BC37-F2D0AE52B86B}">
      <dgm:prSet custT="1"/>
      <dgm:spPr/>
      <dgm:t>
        <a:bodyPr/>
        <a:lstStyle/>
        <a:p>
          <a:pPr marL="746125" indent="0">
            <a:buFont typeface="Wingdings" panose="05000000000000000000" pitchFamily="2" charset="2"/>
            <a:buChar char="Ø"/>
          </a:pPr>
          <a:r>
            <a:rPr lang="en-US" sz="1800" dirty="0"/>
            <a:t>Reliability</a:t>
          </a:r>
        </a:p>
      </dgm:t>
    </dgm:pt>
    <dgm:pt modelId="{AAD247DE-11E8-4F0B-BF1F-F179CA384885}" type="parTrans" cxnId="{03B6C9C4-40E9-48EA-928C-9719F1384588}">
      <dgm:prSet/>
      <dgm:spPr/>
      <dgm:t>
        <a:bodyPr/>
        <a:lstStyle/>
        <a:p>
          <a:endParaRPr lang="en-US"/>
        </a:p>
      </dgm:t>
    </dgm:pt>
    <dgm:pt modelId="{60955B69-9F06-4399-A411-0D036BDF301E}" type="sibTrans" cxnId="{03B6C9C4-40E9-48EA-928C-9719F1384588}">
      <dgm:prSet/>
      <dgm:spPr/>
      <dgm:t>
        <a:bodyPr/>
        <a:lstStyle/>
        <a:p>
          <a:endParaRPr lang="en-US"/>
        </a:p>
      </dgm:t>
    </dgm:pt>
    <dgm:pt modelId="{4AE8FA97-F161-43F2-8E8C-8C5EFBCA7CED}">
      <dgm:prSet/>
      <dgm:spPr/>
      <dgm:t>
        <a:bodyPr/>
        <a:lstStyle/>
        <a:p>
          <a:pPr marL="1147763" indent="-233363">
            <a:buFont typeface="Wingdings" panose="05000000000000000000" pitchFamily="2" charset="2"/>
            <a:buChar char="ü"/>
          </a:pPr>
          <a:r>
            <a:rPr lang="en-US" sz="1500" b="0" i="0" dirty="0"/>
            <a:t>The system should have a 99.9% uptime over a given period.</a:t>
          </a:r>
          <a:endParaRPr lang="en-US" sz="1500" dirty="0"/>
        </a:p>
      </dgm:t>
    </dgm:pt>
    <dgm:pt modelId="{82893BE2-481A-425D-9658-A69EDF1AD28D}" type="parTrans" cxnId="{5D752734-191A-424F-9111-530FF52C882C}">
      <dgm:prSet/>
      <dgm:spPr/>
      <dgm:t>
        <a:bodyPr/>
        <a:lstStyle/>
        <a:p>
          <a:endParaRPr lang="en-US"/>
        </a:p>
      </dgm:t>
    </dgm:pt>
    <dgm:pt modelId="{287949FF-3575-40A3-BC87-B626A65C63E7}" type="sibTrans" cxnId="{5D752734-191A-424F-9111-530FF52C882C}">
      <dgm:prSet/>
      <dgm:spPr/>
      <dgm:t>
        <a:bodyPr/>
        <a:lstStyle/>
        <a:p>
          <a:endParaRPr lang="en-US"/>
        </a:p>
      </dgm:t>
    </dgm:pt>
    <dgm:pt modelId="{93BB1F65-E9FE-49A5-B98E-1AF97E422A1A}">
      <dgm:prSet/>
      <dgm:spPr/>
      <dgm:t>
        <a:bodyPr/>
        <a:lstStyle/>
        <a:p>
          <a:pPr marL="1147763" indent="-233363">
            <a:buFont typeface="Wingdings" panose="05000000000000000000" pitchFamily="2" charset="2"/>
            <a:buChar char="ü"/>
          </a:pPr>
          <a:r>
            <a:rPr lang="en-US" sz="1500" b="0" i="0" dirty="0"/>
            <a:t>Monitor and ensure that system downtime does not exceed 8.76 hours (0.1% downtime) annually.</a:t>
          </a:r>
          <a:endParaRPr lang="en-US" sz="1500" dirty="0"/>
        </a:p>
      </dgm:t>
    </dgm:pt>
    <dgm:pt modelId="{C0C5C601-7AB3-436A-848C-5C5DD5A45E87}" type="parTrans" cxnId="{07910A44-7828-45F4-ADE4-E6637E330E43}">
      <dgm:prSet/>
      <dgm:spPr/>
      <dgm:t>
        <a:bodyPr/>
        <a:lstStyle/>
        <a:p>
          <a:endParaRPr lang="en-US"/>
        </a:p>
      </dgm:t>
    </dgm:pt>
    <dgm:pt modelId="{40EBA4C3-74A9-4978-8EE8-AD631C23C391}" type="sibTrans" cxnId="{07910A44-7828-45F4-ADE4-E6637E330E43}">
      <dgm:prSet/>
      <dgm:spPr/>
      <dgm:t>
        <a:bodyPr/>
        <a:lstStyle/>
        <a:p>
          <a:endParaRPr lang="en-US"/>
        </a:p>
      </dgm:t>
    </dgm:pt>
    <dgm:pt modelId="{56FE6306-F47D-494B-A5C1-33038B2E35B6}">
      <dgm:prSet/>
      <dgm:spPr/>
      <dgm:t>
        <a:bodyPr/>
        <a:lstStyle/>
        <a:p>
          <a:pPr marL="1147763" indent="-233363">
            <a:buFont typeface="Wingdings" panose="05000000000000000000" pitchFamily="2" charset="2"/>
            <a:buChar char="ü"/>
          </a:pPr>
          <a:r>
            <a:rPr lang="en-US" sz="1500" b="0" i="0" dirty="0"/>
            <a:t>The system should have an average user satisfaction rating of at least 4 out of 5.</a:t>
          </a:r>
          <a:endParaRPr lang="en-US" sz="1500" dirty="0"/>
        </a:p>
      </dgm:t>
    </dgm:pt>
    <dgm:pt modelId="{204FC443-7F3A-441F-A451-3EEBD13E1E43}" type="parTrans" cxnId="{83E9E00B-CA30-45C1-AEE3-1CF075BE0333}">
      <dgm:prSet/>
      <dgm:spPr/>
      <dgm:t>
        <a:bodyPr/>
        <a:lstStyle/>
        <a:p>
          <a:endParaRPr lang="en-US"/>
        </a:p>
      </dgm:t>
    </dgm:pt>
    <dgm:pt modelId="{65E388C9-E93F-44EB-9C8E-9C97113305E5}" type="sibTrans" cxnId="{83E9E00B-CA30-45C1-AEE3-1CF075BE0333}">
      <dgm:prSet/>
      <dgm:spPr/>
      <dgm:t>
        <a:bodyPr/>
        <a:lstStyle/>
        <a:p>
          <a:endParaRPr lang="en-US"/>
        </a:p>
      </dgm:t>
    </dgm:pt>
    <dgm:pt modelId="{1C83D9B6-BC16-4125-8AA7-63745D1E47FC}">
      <dgm:prSet/>
      <dgm:spPr/>
      <dgm:t>
        <a:bodyPr/>
        <a:lstStyle/>
        <a:p>
          <a:pPr marL="1147763" indent="-233363">
            <a:buFont typeface="Wingdings" panose="05000000000000000000" pitchFamily="2" charset="2"/>
            <a:buChar char="ü"/>
          </a:pPr>
          <a:r>
            <a:rPr lang="en-US" sz="1500" b="0" i="0" dirty="0"/>
            <a:t>Conduct regular user surveys and analyze user feedback to maintain a satisfaction rating of 80% or higher.</a:t>
          </a:r>
          <a:endParaRPr lang="en-US" sz="1500" dirty="0"/>
        </a:p>
      </dgm:t>
    </dgm:pt>
    <dgm:pt modelId="{646816CD-F59E-472D-B982-C57F4F9F735C}" type="parTrans" cxnId="{23084B67-50A3-4029-AB02-72836C8BEF10}">
      <dgm:prSet/>
      <dgm:spPr/>
      <dgm:t>
        <a:bodyPr/>
        <a:lstStyle/>
        <a:p>
          <a:endParaRPr lang="en-US"/>
        </a:p>
      </dgm:t>
    </dgm:pt>
    <dgm:pt modelId="{0EC24501-078C-4A38-B690-0DADFAAF00B7}" type="sibTrans" cxnId="{23084B67-50A3-4029-AB02-72836C8BEF10}">
      <dgm:prSet/>
      <dgm:spPr/>
      <dgm:t>
        <a:bodyPr/>
        <a:lstStyle/>
        <a:p>
          <a:endParaRPr lang="en-US"/>
        </a:p>
      </dgm:t>
    </dgm:pt>
    <dgm:pt modelId="{344E33A7-3B22-4D9C-A10F-CEDD15104863}">
      <dgm:prSet/>
      <dgm:spPr/>
      <dgm:t>
        <a:bodyPr/>
        <a:lstStyle/>
        <a:p>
          <a:pPr marL="1147763" indent="-233363">
            <a:buFont typeface="Wingdings" panose="05000000000000000000" pitchFamily="2" charset="2"/>
            <a:buChar char="ü"/>
          </a:pPr>
          <a:r>
            <a:rPr lang="en-US" sz="1500" b="0" i="0" dirty="0"/>
            <a:t>Implement encryption protocols to ensure the confidentiality of sensitive data.</a:t>
          </a:r>
          <a:endParaRPr lang="en-US" sz="1500" dirty="0"/>
        </a:p>
      </dgm:t>
    </dgm:pt>
    <dgm:pt modelId="{3F779963-E30E-479E-A541-9803ED5481B5}" type="parTrans" cxnId="{EE8ECA8A-289E-4EA6-9F37-B54057B9EF62}">
      <dgm:prSet/>
      <dgm:spPr/>
      <dgm:t>
        <a:bodyPr/>
        <a:lstStyle/>
        <a:p>
          <a:endParaRPr lang="en-US"/>
        </a:p>
      </dgm:t>
    </dgm:pt>
    <dgm:pt modelId="{C5E06451-6607-4DBC-BD35-8946FF75E9DA}" type="sibTrans" cxnId="{EE8ECA8A-289E-4EA6-9F37-B54057B9EF62}">
      <dgm:prSet/>
      <dgm:spPr/>
      <dgm:t>
        <a:bodyPr/>
        <a:lstStyle/>
        <a:p>
          <a:endParaRPr lang="en-US"/>
        </a:p>
      </dgm:t>
    </dgm:pt>
    <dgm:pt modelId="{3430C0A9-7D86-4D1A-B815-0D8F3EFB7395}">
      <dgm:prSet/>
      <dgm:spPr/>
      <dgm:t>
        <a:bodyPr/>
        <a:lstStyle/>
        <a:p>
          <a:pPr marL="1147763" indent="-233363">
            <a:buFont typeface="Wingdings" panose="05000000000000000000" pitchFamily="2" charset="2"/>
            <a:buChar char="ü"/>
          </a:pPr>
          <a:r>
            <a:rPr lang="en-US" sz="1500" b="0" i="0" dirty="0"/>
            <a:t>Regularly conduct security audits and penetration testing, with zero critical vulnerabilities identified during each assessment</a:t>
          </a:r>
          <a:endParaRPr lang="en-US" sz="1500" dirty="0"/>
        </a:p>
      </dgm:t>
    </dgm:pt>
    <dgm:pt modelId="{31E7B9DE-E49B-4F25-9FFB-90B7AEB67878}" type="parTrans" cxnId="{1A7FEB77-8EDF-4A98-BCA6-9390E4D24F6E}">
      <dgm:prSet/>
      <dgm:spPr/>
      <dgm:t>
        <a:bodyPr/>
        <a:lstStyle/>
        <a:p>
          <a:endParaRPr lang="en-US"/>
        </a:p>
      </dgm:t>
    </dgm:pt>
    <dgm:pt modelId="{38323FFF-ED3F-4D41-B0CE-AE6B7515D2DF}" type="sibTrans" cxnId="{1A7FEB77-8EDF-4A98-BCA6-9390E4D24F6E}">
      <dgm:prSet/>
      <dgm:spPr/>
      <dgm:t>
        <a:bodyPr/>
        <a:lstStyle/>
        <a:p>
          <a:endParaRPr lang="en-US"/>
        </a:p>
      </dgm:t>
    </dgm:pt>
    <dgm:pt modelId="{672ABC4D-32FD-4294-968F-25B71CA4FF19}">
      <dgm:prSet/>
      <dgm:spPr/>
      <dgm:t>
        <a:bodyPr/>
        <a:lstStyle/>
        <a:p>
          <a:pPr marL="1147763" indent="-233363">
            <a:buFont typeface="Wingdings" panose="05000000000000000000" pitchFamily="2" charset="2"/>
            <a:buChar char="ü"/>
          </a:pPr>
          <a:r>
            <a:rPr lang="en-US" sz="1500" b="0" i="0" dirty="0"/>
            <a:t>The system should be designed to allow for easy updates and modifications without causing disruptions.</a:t>
          </a:r>
          <a:endParaRPr lang="en-US" sz="1500" dirty="0"/>
        </a:p>
      </dgm:t>
    </dgm:pt>
    <dgm:pt modelId="{9CCBF36C-4673-4AC5-9EA8-600CAE03CD56}" type="parTrans" cxnId="{5D2E223F-9BA5-4EDF-913F-79212411E23E}">
      <dgm:prSet/>
      <dgm:spPr/>
      <dgm:t>
        <a:bodyPr/>
        <a:lstStyle/>
        <a:p>
          <a:endParaRPr lang="en-US"/>
        </a:p>
      </dgm:t>
    </dgm:pt>
    <dgm:pt modelId="{A35CEDB2-63EF-4557-9BE2-8D94F6B628C8}" type="sibTrans" cxnId="{5D2E223F-9BA5-4EDF-913F-79212411E23E}">
      <dgm:prSet/>
      <dgm:spPr/>
      <dgm:t>
        <a:bodyPr/>
        <a:lstStyle/>
        <a:p>
          <a:endParaRPr lang="en-US"/>
        </a:p>
      </dgm:t>
    </dgm:pt>
    <dgm:pt modelId="{1B6E7A87-638C-452F-8756-E0F032AFFA4D}">
      <dgm:prSet/>
      <dgm:spPr/>
      <dgm:t>
        <a:bodyPr/>
        <a:lstStyle/>
        <a:p>
          <a:pPr marL="1147763" indent="-233363">
            <a:buFont typeface="Wingdings" panose="05000000000000000000" pitchFamily="2" charset="2"/>
            <a:buChar char="ü"/>
          </a:pPr>
          <a:r>
            <a:rPr lang="en-US" sz="1500" b="0" i="0" dirty="0"/>
            <a:t>Evaluate the time required to implement a system update or modification, aiming for an average of less than 4 hours.</a:t>
          </a:r>
          <a:endParaRPr lang="en-US" sz="1500" dirty="0"/>
        </a:p>
      </dgm:t>
    </dgm:pt>
    <dgm:pt modelId="{4345D96D-8EEF-4C66-80A4-71B284642747}" type="parTrans" cxnId="{6C928CC7-E72B-493F-89DE-8D7E8781F9EE}">
      <dgm:prSet/>
      <dgm:spPr/>
      <dgm:t>
        <a:bodyPr/>
        <a:lstStyle/>
        <a:p>
          <a:endParaRPr lang="en-US"/>
        </a:p>
      </dgm:t>
    </dgm:pt>
    <dgm:pt modelId="{5E7B5329-C624-4284-A36A-2221E2D170C7}" type="sibTrans" cxnId="{6C928CC7-E72B-493F-89DE-8D7E8781F9EE}">
      <dgm:prSet/>
      <dgm:spPr/>
      <dgm:t>
        <a:bodyPr/>
        <a:lstStyle/>
        <a:p>
          <a:endParaRPr lang="en-US"/>
        </a:p>
      </dgm:t>
    </dgm:pt>
    <dgm:pt modelId="{6701A064-3EDC-4AA0-AE2B-0AB13231740F}">
      <dgm:prSet/>
      <dgm:spPr/>
      <dgm:t>
        <a:bodyPr/>
        <a:lstStyle/>
        <a:p>
          <a:pPr marL="746125" indent="0">
            <a:buFont typeface="Arial" panose="020B0604020202020204" pitchFamily="34" charset="0"/>
            <a:buNone/>
          </a:pPr>
          <a:endParaRPr lang="en-US" sz="1500" dirty="0"/>
        </a:p>
      </dgm:t>
    </dgm:pt>
    <dgm:pt modelId="{DC365D8D-52F3-403E-B0EE-9B550D35F5F9}" type="parTrans" cxnId="{728C874D-2215-4059-B47D-306DFF26C373}">
      <dgm:prSet/>
      <dgm:spPr/>
      <dgm:t>
        <a:bodyPr/>
        <a:lstStyle/>
        <a:p>
          <a:endParaRPr lang="en-US"/>
        </a:p>
      </dgm:t>
    </dgm:pt>
    <dgm:pt modelId="{3EBD06C1-2DB8-49FF-BE6A-14E9EDC77966}" type="sibTrans" cxnId="{728C874D-2215-4059-B47D-306DFF26C373}">
      <dgm:prSet/>
      <dgm:spPr/>
      <dgm:t>
        <a:bodyPr/>
        <a:lstStyle/>
        <a:p>
          <a:endParaRPr lang="en-US"/>
        </a:p>
      </dgm:t>
    </dgm:pt>
    <dgm:pt modelId="{FBD1ED52-737B-4C10-800C-375F1B95A163}">
      <dgm:prSet/>
      <dgm:spPr/>
      <dgm:t>
        <a:bodyPr/>
        <a:lstStyle/>
        <a:p>
          <a:pPr marL="746125" indent="0"/>
          <a:endParaRPr lang="en-US" sz="1500" dirty="0"/>
        </a:p>
      </dgm:t>
    </dgm:pt>
    <dgm:pt modelId="{F8F916D5-189B-49DC-9DC6-FC3DB0339E81}" type="parTrans" cxnId="{6F652A2C-1B49-4CC7-ADFC-D7969A7C05A3}">
      <dgm:prSet/>
      <dgm:spPr/>
      <dgm:t>
        <a:bodyPr/>
        <a:lstStyle/>
        <a:p>
          <a:endParaRPr lang="en-US"/>
        </a:p>
      </dgm:t>
    </dgm:pt>
    <dgm:pt modelId="{5DC66623-2FCD-42F9-B2C8-043EFD0819F9}" type="sibTrans" cxnId="{6F652A2C-1B49-4CC7-ADFC-D7969A7C05A3}">
      <dgm:prSet/>
      <dgm:spPr/>
      <dgm:t>
        <a:bodyPr/>
        <a:lstStyle/>
        <a:p>
          <a:endParaRPr lang="en-US"/>
        </a:p>
      </dgm:t>
    </dgm:pt>
    <dgm:pt modelId="{0B405B1C-1B10-489E-83A9-0BD87827DA19}">
      <dgm:prSet/>
      <dgm:spPr/>
      <dgm:t>
        <a:bodyPr/>
        <a:lstStyle/>
        <a:p>
          <a:pPr marL="746125" indent="0"/>
          <a:endParaRPr lang="en-US" sz="1500" dirty="0"/>
        </a:p>
      </dgm:t>
    </dgm:pt>
    <dgm:pt modelId="{1A94574F-EB28-4B00-81B1-FCB9D884EB46}" type="parTrans" cxnId="{360CFECA-F234-4E66-BE66-16ACCEFF2764}">
      <dgm:prSet/>
      <dgm:spPr/>
      <dgm:t>
        <a:bodyPr/>
        <a:lstStyle/>
        <a:p>
          <a:endParaRPr lang="en-US"/>
        </a:p>
      </dgm:t>
    </dgm:pt>
    <dgm:pt modelId="{D6FDE60E-07C8-4BE6-BADE-664E720847C1}" type="sibTrans" cxnId="{360CFECA-F234-4E66-BE66-16ACCEFF2764}">
      <dgm:prSet/>
      <dgm:spPr/>
      <dgm:t>
        <a:bodyPr/>
        <a:lstStyle/>
        <a:p>
          <a:endParaRPr lang="en-US"/>
        </a:p>
      </dgm:t>
    </dgm:pt>
    <dgm:pt modelId="{35880B9C-A0C2-4177-B0AD-5C3068BD29E3}" type="pres">
      <dgm:prSet presAssocID="{4719AEC0-B586-4EC5-BB79-C1322B4A5E95}" presName="Name0" presStyleCnt="0">
        <dgm:presLayoutVars>
          <dgm:dir/>
          <dgm:animLvl val="lvl"/>
          <dgm:resizeHandles val="exact"/>
        </dgm:presLayoutVars>
      </dgm:prSet>
      <dgm:spPr/>
    </dgm:pt>
    <dgm:pt modelId="{3900E8F8-0EB9-4D1B-A62F-B45C37C886B9}" type="pres">
      <dgm:prSet presAssocID="{96271E5B-81BD-4F81-94B9-18CF40F55920}" presName="linNode" presStyleCnt="0"/>
      <dgm:spPr/>
    </dgm:pt>
    <dgm:pt modelId="{EEE45922-1D2E-4CA6-AE32-069E969191DD}" type="pres">
      <dgm:prSet presAssocID="{96271E5B-81BD-4F81-94B9-18CF40F55920}" presName="parentText" presStyleLbl="node1" presStyleIdx="0" presStyleCnt="1" custScaleX="68899" custLinFactNeighborX="-43616" custLinFactNeighborY="-6201">
        <dgm:presLayoutVars>
          <dgm:chMax val="1"/>
          <dgm:bulletEnabled val="1"/>
        </dgm:presLayoutVars>
      </dgm:prSet>
      <dgm:spPr/>
    </dgm:pt>
    <dgm:pt modelId="{8B23448E-45B3-46BB-B08E-83B759670AF5}" type="pres">
      <dgm:prSet presAssocID="{96271E5B-81BD-4F81-94B9-18CF40F55920}" presName="descendantText" presStyleLbl="alignAccFollowNode1" presStyleIdx="0" presStyleCnt="1" custScaleX="145500" custScaleY="125000">
        <dgm:presLayoutVars>
          <dgm:bulletEnabled val="1"/>
        </dgm:presLayoutVars>
      </dgm:prSet>
      <dgm:spPr/>
    </dgm:pt>
  </dgm:ptLst>
  <dgm:cxnLst>
    <dgm:cxn modelId="{E2090409-C15E-4168-B365-79CAF508A56A}" type="presOf" srcId="{204FE340-A662-4F37-B64D-85DD2184DD92}" destId="{8B23448E-45B3-46BB-B08E-83B759670AF5}" srcOrd="0" destOrd="18" presId="urn:microsoft.com/office/officeart/2005/8/layout/vList5"/>
    <dgm:cxn modelId="{2C56CB09-6764-42F4-8A7D-FD3E3A4984E7}" srcId="{96271E5B-81BD-4F81-94B9-18CF40F55920}" destId="{EBFC116E-15DF-4F74-8696-9D04CDD5CBAB}" srcOrd="1" destOrd="0" parTransId="{F5B7B9B1-608C-4597-AC74-963C1D9EB6A6}" sibTransId="{E00A31BD-690F-49A5-B0F3-DA91CDBC04E2}"/>
    <dgm:cxn modelId="{83E9E00B-CA30-45C1-AEE3-1CF075BE0333}" srcId="{96271E5B-81BD-4F81-94B9-18CF40F55920}" destId="{56FE6306-F47D-494B-A5C1-33038B2E35B6}" srcOrd="7" destOrd="0" parTransId="{204FC443-7F3A-441F-A451-3EEBD13E1E43}" sibTransId="{65E388C9-E93F-44EB-9C8E-9C97113305E5}"/>
    <dgm:cxn modelId="{53D0C10E-DF49-4646-B8AD-49DA6B74EF8F}" type="presOf" srcId="{6701A064-3EDC-4AA0-AE2B-0AB13231740F}" destId="{8B23448E-45B3-46BB-B08E-83B759670AF5}" srcOrd="0" destOrd="5" presId="urn:microsoft.com/office/officeart/2005/8/layout/vList5"/>
    <dgm:cxn modelId="{E6393615-A525-4A68-AB22-73A8C84238ED}" type="presOf" srcId="{4AE8FA97-F161-43F2-8E8C-8C5EFBCA7CED}" destId="{8B23448E-45B3-46BB-B08E-83B759670AF5}" srcOrd="0" destOrd="3" presId="urn:microsoft.com/office/officeart/2005/8/layout/vList5"/>
    <dgm:cxn modelId="{5C831E19-D70C-44C8-84DC-0A6C36256519}" srcId="{4719AEC0-B586-4EC5-BB79-C1322B4A5E95}" destId="{96271E5B-81BD-4F81-94B9-18CF40F55920}" srcOrd="0" destOrd="0" parTransId="{FB2377AA-7E89-4361-BBEE-CE45DB9CEA47}" sibTransId="{A842B8AB-5783-4189-9BBA-9D389933DBB5}"/>
    <dgm:cxn modelId="{D8117D25-6B3E-4E94-A2CE-E9876250ADEE}" type="presOf" srcId="{96271E5B-81BD-4F81-94B9-18CF40F55920}" destId="{EEE45922-1D2E-4CA6-AE32-069E969191DD}" srcOrd="0" destOrd="0" presId="urn:microsoft.com/office/officeart/2005/8/layout/vList5"/>
    <dgm:cxn modelId="{6F652A2C-1B49-4CC7-ADFC-D7969A7C05A3}" srcId="{96271E5B-81BD-4F81-94B9-18CF40F55920}" destId="{FBD1ED52-737B-4C10-800C-375F1B95A163}" srcOrd="9" destOrd="0" parTransId="{F8F916D5-189B-49DC-9DC6-FC3DB0339E81}" sibTransId="{5DC66623-2FCD-42F9-B2C8-043EFD0819F9}"/>
    <dgm:cxn modelId="{51E3422E-61F1-423B-8D1C-7330CDAF2E1F}" type="presOf" srcId="{C0A5ECC9-2995-49B8-A2AA-A1D3B7DFC6CC}" destId="{8B23448E-45B3-46BB-B08E-83B759670AF5}" srcOrd="0" destOrd="0" presId="urn:microsoft.com/office/officeart/2005/8/layout/vList5"/>
    <dgm:cxn modelId="{5D752734-191A-424F-9111-530FF52C882C}" srcId="{96271E5B-81BD-4F81-94B9-18CF40F55920}" destId="{4AE8FA97-F161-43F2-8E8C-8C5EFBCA7CED}" srcOrd="3" destOrd="0" parTransId="{82893BE2-481A-425D-9658-A69EDF1AD28D}" sibTransId="{287949FF-3575-40A3-BC87-B626A65C63E7}"/>
    <dgm:cxn modelId="{B62D4E35-3F79-4B02-8C52-5FA679DDF251}" type="presOf" srcId="{93BB1F65-E9FE-49A5-B98E-1AF97E422A1A}" destId="{8B23448E-45B3-46BB-B08E-83B759670AF5}" srcOrd="0" destOrd="4" presId="urn:microsoft.com/office/officeart/2005/8/layout/vList5"/>
    <dgm:cxn modelId="{04FD2A3A-1BAF-4C92-B5F0-0C5E5DE39CC9}" srcId="{96271E5B-81BD-4F81-94B9-18CF40F55920}" destId="{3D176450-2025-4974-AA74-87107C8DFC7B}" srcOrd="6" destOrd="0" parTransId="{AF7DB8E5-EB7B-4FBF-84D7-AB00130FCCD9}" sibTransId="{6DB5F1BA-79F2-4EB5-814B-84D40374F864}"/>
    <dgm:cxn modelId="{C00F073E-AE7D-42F9-BAA5-E9F72245A25F}" srcId="{96271E5B-81BD-4F81-94B9-18CF40F55920}" destId="{F4DE14B5-2C98-4870-BE98-EABC9C18BEBB}" srcOrd="10" destOrd="0" parTransId="{243D0688-292F-4B4E-A960-D53C5609ACDF}" sibTransId="{608E490D-8E06-439D-9D7E-1B355588198D}"/>
    <dgm:cxn modelId="{5D2E223F-9BA5-4EDF-913F-79212411E23E}" srcId="{96271E5B-81BD-4F81-94B9-18CF40F55920}" destId="{672ABC4D-32FD-4294-968F-25B71CA4FF19}" srcOrd="15" destOrd="0" parTransId="{9CCBF36C-4673-4AC5-9EA8-600CAE03CD56}" sibTransId="{A35CEDB2-63EF-4557-9BE2-8D94F6B628C8}"/>
    <dgm:cxn modelId="{07910A44-7828-45F4-ADE4-E6637E330E43}" srcId="{96271E5B-81BD-4F81-94B9-18CF40F55920}" destId="{93BB1F65-E9FE-49A5-B98E-1AF97E422A1A}" srcOrd="4" destOrd="0" parTransId="{C0C5C601-7AB3-436A-848C-5C5DD5A45E87}" sibTransId="{40EBA4C3-74A9-4978-8EE8-AD631C23C391}"/>
    <dgm:cxn modelId="{23084B67-50A3-4029-AB02-72836C8BEF10}" srcId="{96271E5B-81BD-4F81-94B9-18CF40F55920}" destId="{1C83D9B6-BC16-4125-8AA7-63745D1E47FC}" srcOrd="8" destOrd="0" parTransId="{646816CD-F59E-472D-B982-C57F4F9F735C}" sibTransId="{0EC24501-078C-4A38-B690-0DADFAAF00B7}"/>
    <dgm:cxn modelId="{728C874D-2215-4059-B47D-306DFF26C373}" srcId="{96271E5B-81BD-4F81-94B9-18CF40F55920}" destId="{6701A064-3EDC-4AA0-AE2B-0AB13231740F}" srcOrd="5" destOrd="0" parTransId="{DC365D8D-52F3-403E-B0EE-9B550D35F5F9}" sibTransId="{3EBD06C1-2DB8-49FF-BE6A-14E9EDC77966}"/>
    <dgm:cxn modelId="{075B1570-7A07-444A-B01E-142172110017}" type="presOf" srcId="{F4DE14B5-2C98-4870-BE98-EABC9C18BEBB}" destId="{8B23448E-45B3-46BB-B08E-83B759670AF5}" srcOrd="0" destOrd="10" presId="urn:microsoft.com/office/officeart/2005/8/layout/vList5"/>
    <dgm:cxn modelId="{57927A55-48D2-487A-8E48-90F83222ABC0}" type="presOf" srcId="{3430C0A9-7D86-4D1A-B815-0D8F3EFB7395}" destId="{8B23448E-45B3-46BB-B08E-83B759670AF5}" srcOrd="0" destOrd="12" presId="urn:microsoft.com/office/officeart/2005/8/layout/vList5"/>
    <dgm:cxn modelId="{1A7FEB77-8EDF-4A98-BCA6-9390E4D24F6E}" srcId="{96271E5B-81BD-4F81-94B9-18CF40F55920}" destId="{3430C0A9-7D86-4D1A-B815-0D8F3EFB7395}" srcOrd="12" destOrd="0" parTransId="{31E7B9DE-E49B-4F25-9FFB-90B7AEB67878}" sibTransId="{38323FFF-ED3F-4D41-B0CE-AE6B7515D2DF}"/>
    <dgm:cxn modelId="{1573FC58-6F84-47BC-88C2-DD717FD16EF8}" type="presOf" srcId="{1C83D9B6-BC16-4125-8AA7-63745D1E47FC}" destId="{8B23448E-45B3-46BB-B08E-83B759670AF5}" srcOrd="0" destOrd="8" presId="urn:microsoft.com/office/officeart/2005/8/layout/vList5"/>
    <dgm:cxn modelId="{C90A067C-8635-436A-980D-3E176DDFB99C}" srcId="{96271E5B-81BD-4F81-94B9-18CF40F55920}" destId="{D1ECA02D-53C3-4B95-91DD-50C87BECE7F7}" srcOrd="17" destOrd="0" parTransId="{A839B186-80CE-442B-B85F-85A6B71E85EB}" sibTransId="{05ECC2B3-7CAA-4272-9126-47305C9C3F78}"/>
    <dgm:cxn modelId="{26EA307C-362A-477E-AD5A-7F26805A6B5C}" type="presOf" srcId="{D1ECA02D-53C3-4B95-91DD-50C87BECE7F7}" destId="{8B23448E-45B3-46BB-B08E-83B759670AF5}" srcOrd="0" destOrd="17" presId="urn:microsoft.com/office/officeart/2005/8/layout/vList5"/>
    <dgm:cxn modelId="{C2035B86-02AE-45E9-B39E-7DECE77A0A88}" srcId="{96271E5B-81BD-4F81-94B9-18CF40F55920}" destId="{5C1175B4-2DAD-48F6-922C-CF9E2C4D012D}" srcOrd="14" destOrd="0" parTransId="{5EE7D57C-BCA8-42D1-A276-1A3B8C1EC37A}" sibTransId="{96EA6FEC-61E1-4799-A7D4-55E6B4DF4E08}"/>
    <dgm:cxn modelId="{AF12218A-4AD0-490F-BD0C-2EA35C80A0DF}" type="presOf" srcId="{56FE6306-F47D-494B-A5C1-33038B2E35B6}" destId="{8B23448E-45B3-46BB-B08E-83B759670AF5}" srcOrd="0" destOrd="7" presId="urn:microsoft.com/office/officeart/2005/8/layout/vList5"/>
    <dgm:cxn modelId="{EE8ECA8A-289E-4EA6-9F37-B54057B9EF62}" srcId="{96271E5B-81BD-4F81-94B9-18CF40F55920}" destId="{344E33A7-3B22-4D9C-A10F-CEDD15104863}" srcOrd="11" destOrd="0" parTransId="{3F779963-E30E-479E-A541-9803ED5481B5}" sibTransId="{C5E06451-6607-4DBC-BD35-8946FF75E9DA}"/>
    <dgm:cxn modelId="{C75E1697-6A37-42D3-BA69-13A7B44EA885}" type="presOf" srcId="{672ABC4D-32FD-4294-968F-25B71CA4FF19}" destId="{8B23448E-45B3-46BB-B08E-83B759670AF5}" srcOrd="0" destOrd="15" presId="urn:microsoft.com/office/officeart/2005/8/layout/vList5"/>
    <dgm:cxn modelId="{C856489A-3619-4AC9-90A9-2AF51FDC12FA}" srcId="{96271E5B-81BD-4F81-94B9-18CF40F55920}" destId="{C0A5ECC9-2995-49B8-A2AA-A1D3B7DFC6CC}" srcOrd="0" destOrd="0" parTransId="{FE908323-6D27-4E48-B2E7-95E6312235CB}" sibTransId="{473D2D6D-913D-4B70-91BC-7EACA563C5B4}"/>
    <dgm:cxn modelId="{6FC2A1AA-27E2-48E8-BB63-B2282D9E9CDC}" type="presOf" srcId="{344E33A7-3B22-4D9C-A10F-CEDD15104863}" destId="{8B23448E-45B3-46BB-B08E-83B759670AF5}" srcOrd="0" destOrd="11" presId="urn:microsoft.com/office/officeart/2005/8/layout/vList5"/>
    <dgm:cxn modelId="{B2C6CEB0-E5EA-4DED-A547-472113965A3B}" type="presOf" srcId="{EBFC116E-15DF-4F74-8696-9D04CDD5CBAB}" destId="{8B23448E-45B3-46BB-B08E-83B759670AF5}" srcOrd="0" destOrd="1" presId="urn:microsoft.com/office/officeart/2005/8/layout/vList5"/>
    <dgm:cxn modelId="{DD92E9B1-9235-4238-9A2D-2258F597DEC6}" type="presOf" srcId="{FBD1ED52-737B-4C10-800C-375F1B95A163}" destId="{8B23448E-45B3-46BB-B08E-83B759670AF5}" srcOrd="0" destOrd="9" presId="urn:microsoft.com/office/officeart/2005/8/layout/vList5"/>
    <dgm:cxn modelId="{03B6C9C4-40E9-48EA-928C-9719F1384588}" srcId="{96271E5B-81BD-4F81-94B9-18CF40F55920}" destId="{010D16AE-50B1-4E2E-BC37-F2D0AE52B86B}" srcOrd="2" destOrd="0" parTransId="{AAD247DE-11E8-4F0B-BF1F-F179CA384885}" sibTransId="{60955B69-9F06-4399-A411-0D036BDF301E}"/>
    <dgm:cxn modelId="{6C928CC7-E72B-493F-89DE-8D7E8781F9EE}" srcId="{96271E5B-81BD-4F81-94B9-18CF40F55920}" destId="{1B6E7A87-638C-452F-8756-E0F032AFFA4D}" srcOrd="16" destOrd="0" parTransId="{4345D96D-8EEF-4C66-80A4-71B284642747}" sibTransId="{5E7B5329-C624-4284-A36A-2221E2D170C7}"/>
    <dgm:cxn modelId="{8A641FC8-9366-46B9-9C44-FDA337851CDE}" type="presOf" srcId="{3D176450-2025-4974-AA74-87107C8DFC7B}" destId="{8B23448E-45B3-46BB-B08E-83B759670AF5}" srcOrd="0" destOrd="6" presId="urn:microsoft.com/office/officeart/2005/8/layout/vList5"/>
    <dgm:cxn modelId="{360CFECA-F234-4E66-BE66-16ACCEFF2764}" srcId="{96271E5B-81BD-4F81-94B9-18CF40F55920}" destId="{0B405B1C-1B10-489E-83A9-0BD87827DA19}" srcOrd="13" destOrd="0" parTransId="{1A94574F-EB28-4B00-81B1-FCB9D884EB46}" sibTransId="{D6FDE60E-07C8-4BE6-BADE-664E720847C1}"/>
    <dgm:cxn modelId="{B30DE1D3-6012-4810-8E8C-70D416D1F1EA}" type="presOf" srcId="{1B6E7A87-638C-452F-8756-E0F032AFFA4D}" destId="{8B23448E-45B3-46BB-B08E-83B759670AF5}" srcOrd="0" destOrd="16" presId="urn:microsoft.com/office/officeart/2005/8/layout/vList5"/>
    <dgm:cxn modelId="{C81A39D5-2991-4AE6-9F4F-97771AF85EAB}" type="presOf" srcId="{5C1175B4-2DAD-48F6-922C-CF9E2C4D012D}" destId="{8B23448E-45B3-46BB-B08E-83B759670AF5}" srcOrd="0" destOrd="14" presId="urn:microsoft.com/office/officeart/2005/8/layout/vList5"/>
    <dgm:cxn modelId="{CF447DD6-DFD7-4BD9-972E-AC795E436B3E}" type="presOf" srcId="{0B405B1C-1B10-489E-83A9-0BD87827DA19}" destId="{8B23448E-45B3-46BB-B08E-83B759670AF5}" srcOrd="0" destOrd="13" presId="urn:microsoft.com/office/officeart/2005/8/layout/vList5"/>
    <dgm:cxn modelId="{036988D6-919A-49A6-A6F8-E2705E6D8565}" type="presOf" srcId="{010D16AE-50B1-4E2E-BC37-F2D0AE52B86B}" destId="{8B23448E-45B3-46BB-B08E-83B759670AF5}" srcOrd="0" destOrd="2" presId="urn:microsoft.com/office/officeart/2005/8/layout/vList5"/>
    <dgm:cxn modelId="{4D433BF2-B2A3-43B6-8219-DD66C436310A}" srcId="{96271E5B-81BD-4F81-94B9-18CF40F55920}" destId="{204FE340-A662-4F37-B64D-85DD2184DD92}" srcOrd="18" destOrd="0" parTransId="{F9B12590-89A7-449F-8AC4-EE02FF76E2CF}" sibTransId="{7244D47A-F3CF-487F-B71C-7F8DB383688E}"/>
    <dgm:cxn modelId="{C1A5AFF3-1A61-44FB-A0AD-264A80E73E12}" type="presOf" srcId="{4719AEC0-B586-4EC5-BB79-C1322B4A5E95}" destId="{35880B9C-A0C2-4177-B0AD-5C3068BD29E3}" srcOrd="0" destOrd="0" presId="urn:microsoft.com/office/officeart/2005/8/layout/vList5"/>
    <dgm:cxn modelId="{DD456C65-EFFA-4B14-AB9C-12A94CB90174}" type="presParOf" srcId="{35880B9C-A0C2-4177-B0AD-5C3068BD29E3}" destId="{3900E8F8-0EB9-4D1B-A62F-B45C37C886B9}" srcOrd="0" destOrd="0" presId="urn:microsoft.com/office/officeart/2005/8/layout/vList5"/>
    <dgm:cxn modelId="{548E5D60-8CE3-444B-9321-2334DD3A6F51}" type="presParOf" srcId="{3900E8F8-0EB9-4D1B-A62F-B45C37C886B9}" destId="{EEE45922-1D2E-4CA6-AE32-069E969191DD}" srcOrd="0" destOrd="0" presId="urn:microsoft.com/office/officeart/2005/8/layout/vList5"/>
    <dgm:cxn modelId="{1F60F32C-A246-49BD-B212-FFCFEF6A53E4}" type="presParOf" srcId="{3900E8F8-0EB9-4D1B-A62F-B45C37C886B9}" destId="{8B23448E-45B3-46BB-B08E-83B759670AF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3448E-45B3-46BB-B08E-83B759670AF5}">
      <dsp:nvSpPr>
        <dsp:cNvPr id="0" name=""/>
        <dsp:cNvSpPr/>
      </dsp:nvSpPr>
      <dsp:spPr>
        <a:xfrm rot="5400000">
          <a:off x="3841342" y="-1501808"/>
          <a:ext cx="5771050" cy="877466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85750" lvl="1" indent="0" algn="l" defTabSz="1155700">
            <a:lnSpc>
              <a:spcPct val="90000"/>
            </a:lnSpc>
            <a:spcBef>
              <a:spcPct val="0"/>
            </a:spcBef>
            <a:spcAft>
              <a:spcPct val="15000"/>
            </a:spcAft>
            <a:buChar char="•"/>
          </a:pPr>
          <a:r>
            <a:rPr lang="en-US" sz="2600" kern="1200" dirty="0"/>
            <a:t>In a software development environment, the system’s perspective the  software functionality that developers must build into the product to enable users to accomplish their tasks.</a:t>
          </a:r>
        </a:p>
        <a:p>
          <a:pPr marL="285750" lvl="1" indent="0" algn="l" defTabSz="1155700">
            <a:lnSpc>
              <a:spcPct val="90000"/>
            </a:lnSpc>
            <a:spcBef>
              <a:spcPct val="0"/>
            </a:spcBef>
            <a:spcAft>
              <a:spcPct val="15000"/>
            </a:spcAft>
            <a:buChar char="•"/>
          </a:pPr>
          <a:endParaRPr lang="en-US" sz="2600" kern="1200" dirty="0"/>
        </a:p>
        <a:p>
          <a:pPr marL="285750" lvl="1" indent="0" algn="l" defTabSz="1155700">
            <a:lnSpc>
              <a:spcPct val="90000"/>
            </a:lnSpc>
            <a:spcBef>
              <a:spcPct val="0"/>
            </a:spcBef>
            <a:spcAft>
              <a:spcPct val="15000"/>
            </a:spcAft>
            <a:buChar char="•"/>
          </a:pPr>
          <a:r>
            <a:rPr lang="en-US" sz="2600" kern="1200" dirty="0"/>
            <a:t>Simply the answer for the question “What system should do?”</a:t>
          </a:r>
        </a:p>
        <a:p>
          <a:pPr marL="285750" lvl="1" indent="0" algn="l" defTabSz="1155700">
            <a:lnSpc>
              <a:spcPct val="90000"/>
            </a:lnSpc>
            <a:spcBef>
              <a:spcPct val="0"/>
            </a:spcBef>
            <a:spcAft>
              <a:spcPct val="15000"/>
            </a:spcAft>
            <a:buNone/>
          </a:pPr>
          <a:r>
            <a:rPr lang="en-US" sz="2600" kern="1200" dirty="0"/>
            <a:t>Therefore, our system will do:</a:t>
          </a:r>
        </a:p>
        <a:p>
          <a:pPr marL="746125" lvl="1" indent="0" algn="l" defTabSz="1155700">
            <a:lnSpc>
              <a:spcPct val="90000"/>
            </a:lnSpc>
            <a:spcBef>
              <a:spcPct val="0"/>
            </a:spcBef>
            <a:spcAft>
              <a:spcPct val="15000"/>
            </a:spcAft>
            <a:buFont typeface="Wingdings" panose="05000000000000000000" pitchFamily="2" charset="2"/>
            <a:buChar char="Ø"/>
          </a:pPr>
          <a:r>
            <a:rPr lang="en-US" sz="2600" kern="1200" dirty="0"/>
            <a:t>New user Registration</a:t>
          </a:r>
        </a:p>
        <a:p>
          <a:pPr marL="746125" lvl="2" indent="0" algn="l" defTabSz="1155700">
            <a:lnSpc>
              <a:spcPct val="90000"/>
            </a:lnSpc>
            <a:spcBef>
              <a:spcPct val="0"/>
            </a:spcBef>
            <a:spcAft>
              <a:spcPct val="15000"/>
            </a:spcAft>
            <a:buFont typeface="Wingdings" panose="05000000000000000000" pitchFamily="2" charset="2"/>
            <a:buChar char="Ø"/>
          </a:pPr>
          <a:r>
            <a:rPr lang="en-US" sz="2600" kern="1200" dirty="0"/>
            <a:t>Log In &amp; Log Out</a:t>
          </a:r>
        </a:p>
        <a:p>
          <a:pPr marL="746125" lvl="2" indent="0" algn="l" defTabSz="1155700">
            <a:lnSpc>
              <a:spcPct val="90000"/>
            </a:lnSpc>
            <a:spcBef>
              <a:spcPct val="0"/>
            </a:spcBef>
            <a:spcAft>
              <a:spcPct val="15000"/>
            </a:spcAft>
            <a:buFont typeface="Wingdings" panose="05000000000000000000" pitchFamily="2" charset="2"/>
            <a:buChar char="Ø"/>
          </a:pPr>
          <a:r>
            <a:rPr lang="en-US" sz="2600" kern="1200" dirty="0"/>
            <a:t>Live Traffic Flow (by Google map)</a:t>
          </a:r>
        </a:p>
        <a:p>
          <a:pPr marL="746125" lvl="2" indent="0" algn="l" defTabSz="1155700">
            <a:lnSpc>
              <a:spcPct val="90000"/>
            </a:lnSpc>
            <a:spcBef>
              <a:spcPct val="0"/>
            </a:spcBef>
            <a:spcAft>
              <a:spcPct val="15000"/>
            </a:spcAft>
            <a:buFont typeface="Wingdings" panose="05000000000000000000" pitchFamily="2" charset="2"/>
            <a:buChar char="Ø"/>
          </a:pPr>
          <a:r>
            <a:rPr lang="en-US" sz="2600" kern="1200" dirty="0"/>
            <a:t>Update and Delete user plane (CRUD)</a:t>
          </a:r>
        </a:p>
      </dsp:txBody>
      <dsp:txXfrm rot="-5400000">
        <a:off x="2339534" y="281719"/>
        <a:ext cx="8492948" cy="5207612"/>
      </dsp:txXfrm>
    </dsp:sp>
    <dsp:sp modelId="{EEE45922-1D2E-4CA6-AE32-069E969191DD}">
      <dsp:nvSpPr>
        <dsp:cNvPr id="0" name=""/>
        <dsp:cNvSpPr/>
      </dsp:nvSpPr>
      <dsp:spPr>
        <a:xfrm>
          <a:off x="0" y="0"/>
          <a:ext cx="2337238" cy="5771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What does mean by functional requirement?</a:t>
          </a:r>
        </a:p>
      </dsp:txBody>
      <dsp:txXfrm>
        <a:off x="114095" y="114095"/>
        <a:ext cx="2109048" cy="554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3448E-45B3-46BB-B08E-83B759670AF5}">
      <dsp:nvSpPr>
        <dsp:cNvPr id="0" name=""/>
        <dsp:cNvSpPr/>
      </dsp:nvSpPr>
      <dsp:spPr>
        <a:xfrm rot="5400000">
          <a:off x="4283599" y="-1714695"/>
          <a:ext cx="6188158" cy="96235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0" algn="l" defTabSz="800100">
            <a:lnSpc>
              <a:spcPct val="90000"/>
            </a:lnSpc>
            <a:spcBef>
              <a:spcPct val="0"/>
            </a:spcBef>
            <a:spcAft>
              <a:spcPct val="15000"/>
            </a:spcAft>
            <a:buNone/>
          </a:pPr>
          <a:r>
            <a:rPr lang="en-US" sz="1800" kern="1200" dirty="0"/>
            <a:t>Simply the answer for the question “How system should do?”</a:t>
          </a:r>
        </a:p>
        <a:p>
          <a:pPr marL="285750" lvl="1" indent="0" algn="l" defTabSz="800100">
            <a:lnSpc>
              <a:spcPct val="90000"/>
            </a:lnSpc>
            <a:spcBef>
              <a:spcPct val="0"/>
            </a:spcBef>
            <a:spcAft>
              <a:spcPct val="15000"/>
            </a:spcAft>
            <a:buNone/>
          </a:pPr>
          <a:r>
            <a:rPr lang="en-US" sz="1800" kern="1200" dirty="0"/>
            <a:t>Therefore:</a:t>
          </a:r>
        </a:p>
        <a:p>
          <a:pPr marL="746125" lvl="1" indent="0" algn="l" defTabSz="800100">
            <a:lnSpc>
              <a:spcPct val="90000"/>
            </a:lnSpc>
            <a:spcBef>
              <a:spcPct val="0"/>
            </a:spcBef>
            <a:spcAft>
              <a:spcPct val="15000"/>
            </a:spcAft>
            <a:buFont typeface="Wingdings" panose="05000000000000000000" pitchFamily="2" charset="2"/>
            <a:buChar char="Ø"/>
          </a:pPr>
          <a:r>
            <a:rPr lang="en-US" sz="1800" kern="1200" dirty="0"/>
            <a:t>Reliability</a:t>
          </a:r>
        </a:p>
        <a:p>
          <a:pPr marL="1147763" lvl="1" indent="-233363" algn="l" defTabSz="666750">
            <a:lnSpc>
              <a:spcPct val="90000"/>
            </a:lnSpc>
            <a:spcBef>
              <a:spcPct val="0"/>
            </a:spcBef>
            <a:spcAft>
              <a:spcPct val="15000"/>
            </a:spcAft>
            <a:buFont typeface="Wingdings" panose="05000000000000000000" pitchFamily="2" charset="2"/>
            <a:buChar char="ü"/>
          </a:pPr>
          <a:r>
            <a:rPr lang="en-US" sz="1500" b="0" i="0" kern="1200" dirty="0"/>
            <a:t>The system should have a 99.9% uptime over a given period.</a:t>
          </a:r>
          <a:endParaRPr lang="en-US" sz="1500" kern="1200" dirty="0"/>
        </a:p>
        <a:p>
          <a:pPr marL="1147763" lvl="1" indent="-233363" algn="l" defTabSz="666750">
            <a:lnSpc>
              <a:spcPct val="90000"/>
            </a:lnSpc>
            <a:spcBef>
              <a:spcPct val="0"/>
            </a:spcBef>
            <a:spcAft>
              <a:spcPct val="15000"/>
            </a:spcAft>
            <a:buFont typeface="Wingdings" panose="05000000000000000000" pitchFamily="2" charset="2"/>
            <a:buChar char="ü"/>
          </a:pPr>
          <a:r>
            <a:rPr lang="en-US" sz="1500" b="0" i="0" kern="1200" dirty="0"/>
            <a:t>Monitor and ensure that system downtime does not exceed 8.76 hours (0.1% downtime) annually.</a:t>
          </a:r>
          <a:endParaRPr lang="en-US" sz="1500" kern="1200" dirty="0"/>
        </a:p>
        <a:p>
          <a:pPr marL="746125" lvl="1" indent="0" algn="l" defTabSz="666750">
            <a:lnSpc>
              <a:spcPct val="90000"/>
            </a:lnSpc>
            <a:spcBef>
              <a:spcPct val="0"/>
            </a:spcBef>
            <a:spcAft>
              <a:spcPct val="15000"/>
            </a:spcAft>
            <a:buFont typeface="Arial" panose="020B0604020202020204" pitchFamily="34" charset="0"/>
            <a:buNone/>
          </a:pPr>
          <a:endParaRPr lang="en-US" sz="1500" kern="1200" dirty="0"/>
        </a:p>
        <a:p>
          <a:pPr marL="746125" lvl="1" indent="0" algn="l" defTabSz="800100">
            <a:lnSpc>
              <a:spcPct val="90000"/>
            </a:lnSpc>
            <a:spcBef>
              <a:spcPct val="0"/>
            </a:spcBef>
            <a:spcAft>
              <a:spcPct val="15000"/>
            </a:spcAft>
            <a:buFont typeface="Wingdings" panose="05000000000000000000" pitchFamily="2" charset="2"/>
            <a:buChar char="Ø"/>
          </a:pPr>
          <a:r>
            <a:rPr lang="en-US" sz="1800" kern="1200" dirty="0"/>
            <a:t>Usability</a:t>
          </a:r>
        </a:p>
        <a:p>
          <a:pPr marL="1147763" lvl="1" indent="-233363" algn="l" defTabSz="666750">
            <a:lnSpc>
              <a:spcPct val="90000"/>
            </a:lnSpc>
            <a:spcBef>
              <a:spcPct val="0"/>
            </a:spcBef>
            <a:spcAft>
              <a:spcPct val="15000"/>
            </a:spcAft>
            <a:buFont typeface="Wingdings" panose="05000000000000000000" pitchFamily="2" charset="2"/>
            <a:buChar char="ü"/>
          </a:pPr>
          <a:r>
            <a:rPr lang="en-US" sz="1500" b="0" i="0" kern="1200" dirty="0"/>
            <a:t>The system should have an average user satisfaction rating of at least 4 out of 5.</a:t>
          </a:r>
          <a:endParaRPr lang="en-US" sz="1500" kern="1200" dirty="0"/>
        </a:p>
        <a:p>
          <a:pPr marL="1147763" lvl="1" indent="-233363" algn="l" defTabSz="666750">
            <a:lnSpc>
              <a:spcPct val="90000"/>
            </a:lnSpc>
            <a:spcBef>
              <a:spcPct val="0"/>
            </a:spcBef>
            <a:spcAft>
              <a:spcPct val="15000"/>
            </a:spcAft>
            <a:buFont typeface="Wingdings" panose="05000000000000000000" pitchFamily="2" charset="2"/>
            <a:buChar char="ü"/>
          </a:pPr>
          <a:r>
            <a:rPr lang="en-US" sz="1500" b="0" i="0" kern="1200" dirty="0"/>
            <a:t>Conduct regular user surveys and analyze user feedback to maintain a satisfaction rating of 80% or higher.</a:t>
          </a:r>
          <a:endParaRPr lang="en-US" sz="1500" kern="1200" dirty="0"/>
        </a:p>
        <a:p>
          <a:pPr marL="746125" lvl="1" indent="0" algn="l" defTabSz="666750">
            <a:lnSpc>
              <a:spcPct val="90000"/>
            </a:lnSpc>
            <a:spcBef>
              <a:spcPct val="0"/>
            </a:spcBef>
            <a:spcAft>
              <a:spcPct val="15000"/>
            </a:spcAft>
            <a:buChar char="•"/>
          </a:pPr>
          <a:endParaRPr lang="en-US" sz="1500" kern="1200" dirty="0"/>
        </a:p>
        <a:p>
          <a:pPr marL="746125" lvl="1" indent="0" algn="l" defTabSz="800100">
            <a:lnSpc>
              <a:spcPct val="90000"/>
            </a:lnSpc>
            <a:spcBef>
              <a:spcPct val="0"/>
            </a:spcBef>
            <a:spcAft>
              <a:spcPct val="15000"/>
            </a:spcAft>
            <a:buFont typeface="Wingdings" panose="05000000000000000000" pitchFamily="2" charset="2"/>
            <a:buChar char="Ø"/>
          </a:pPr>
          <a:r>
            <a:rPr lang="en-US" sz="1800" kern="1200" dirty="0"/>
            <a:t>Security</a:t>
          </a:r>
        </a:p>
        <a:p>
          <a:pPr marL="1147763" lvl="1" indent="-233363" algn="l" defTabSz="666750">
            <a:lnSpc>
              <a:spcPct val="90000"/>
            </a:lnSpc>
            <a:spcBef>
              <a:spcPct val="0"/>
            </a:spcBef>
            <a:spcAft>
              <a:spcPct val="15000"/>
            </a:spcAft>
            <a:buFont typeface="Wingdings" panose="05000000000000000000" pitchFamily="2" charset="2"/>
            <a:buChar char="ü"/>
          </a:pPr>
          <a:r>
            <a:rPr lang="en-US" sz="1500" b="0" i="0" kern="1200" dirty="0"/>
            <a:t>Implement encryption protocols to ensure the confidentiality of sensitive data.</a:t>
          </a:r>
          <a:endParaRPr lang="en-US" sz="1500" kern="1200" dirty="0"/>
        </a:p>
        <a:p>
          <a:pPr marL="1147763" lvl="1" indent="-233363" algn="l" defTabSz="666750">
            <a:lnSpc>
              <a:spcPct val="90000"/>
            </a:lnSpc>
            <a:spcBef>
              <a:spcPct val="0"/>
            </a:spcBef>
            <a:spcAft>
              <a:spcPct val="15000"/>
            </a:spcAft>
            <a:buFont typeface="Wingdings" panose="05000000000000000000" pitchFamily="2" charset="2"/>
            <a:buChar char="ü"/>
          </a:pPr>
          <a:r>
            <a:rPr lang="en-US" sz="1500" b="0" i="0" kern="1200" dirty="0"/>
            <a:t>Regularly conduct security audits and penetration testing, with zero critical vulnerabilities identified during each assessment</a:t>
          </a:r>
          <a:endParaRPr lang="en-US" sz="1500" kern="1200" dirty="0"/>
        </a:p>
        <a:p>
          <a:pPr marL="746125" lvl="1" indent="0" algn="l" defTabSz="666750">
            <a:lnSpc>
              <a:spcPct val="90000"/>
            </a:lnSpc>
            <a:spcBef>
              <a:spcPct val="0"/>
            </a:spcBef>
            <a:spcAft>
              <a:spcPct val="15000"/>
            </a:spcAft>
            <a:buChar char="•"/>
          </a:pPr>
          <a:endParaRPr lang="en-US" sz="1500" kern="1200" dirty="0"/>
        </a:p>
        <a:p>
          <a:pPr marL="746125" lvl="1" indent="0" algn="l" defTabSz="800100">
            <a:lnSpc>
              <a:spcPct val="90000"/>
            </a:lnSpc>
            <a:spcBef>
              <a:spcPct val="0"/>
            </a:spcBef>
            <a:spcAft>
              <a:spcPct val="15000"/>
            </a:spcAft>
            <a:buFont typeface="Wingdings" panose="05000000000000000000" pitchFamily="2" charset="2"/>
            <a:buChar char="Ø"/>
          </a:pPr>
          <a:r>
            <a:rPr lang="en-US" sz="1800" kern="1200" dirty="0"/>
            <a:t>Maintainability </a:t>
          </a:r>
        </a:p>
        <a:p>
          <a:pPr marL="1147763" lvl="1" indent="-233363" algn="l" defTabSz="666750">
            <a:lnSpc>
              <a:spcPct val="90000"/>
            </a:lnSpc>
            <a:spcBef>
              <a:spcPct val="0"/>
            </a:spcBef>
            <a:spcAft>
              <a:spcPct val="15000"/>
            </a:spcAft>
            <a:buFont typeface="Wingdings" panose="05000000000000000000" pitchFamily="2" charset="2"/>
            <a:buChar char="ü"/>
          </a:pPr>
          <a:r>
            <a:rPr lang="en-US" sz="1500" b="0" i="0" kern="1200" dirty="0"/>
            <a:t>The system should be designed to allow for easy updates and modifications without causing disruptions.</a:t>
          </a:r>
          <a:endParaRPr lang="en-US" sz="1500" kern="1200" dirty="0"/>
        </a:p>
        <a:p>
          <a:pPr marL="1147763" lvl="1" indent="-233363" algn="l" defTabSz="666750">
            <a:lnSpc>
              <a:spcPct val="90000"/>
            </a:lnSpc>
            <a:spcBef>
              <a:spcPct val="0"/>
            </a:spcBef>
            <a:spcAft>
              <a:spcPct val="15000"/>
            </a:spcAft>
            <a:buFont typeface="Wingdings" panose="05000000000000000000" pitchFamily="2" charset="2"/>
            <a:buChar char="ü"/>
          </a:pPr>
          <a:r>
            <a:rPr lang="en-US" sz="1500" b="0" i="0" kern="1200" dirty="0"/>
            <a:t>Evaluate the time required to implement a system update or modification, aiming for an average of less than 4 hours.</a:t>
          </a:r>
          <a:endParaRPr lang="en-US" sz="1500" kern="1200" dirty="0"/>
        </a:p>
        <a:p>
          <a:pPr marL="746125" lvl="1" indent="0" algn="l" defTabSz="666750">
            <a:lnSpc>
              <a:spcPct val="90000"/>
            </a:lnSpc>
            <a:spcBef>
              <a:spcPct val="0"/>
            </a:spcBef>
            <a:spcAft>
              <a:spcPct val="15000"/>
            </a:spcAft>
            <a:buFont typeface="Wingdings" panose="05000000000000000000" pitchFamily="2" charset="2"/>
            <a:buChar char="Ø"/>
          </a:pPr>
          <a:endParaRPr lang="en-US" sz="1500" kern="1200" dirty="0"/>
        </a:p>
        <a:p>
          <a:pPr marL="746125" lvl="1" indent="0" algn="l" defTabSz="666750">
            <a:lnSpc>
              <a:spcPct val="90000"/>
            </a:lnSpc>
            <a:spcBef>
              <a:spcPct val="0"/>
            </a:spcBef>
            <a:spcAft>
              <a:spcPct val="15000"/>
            </a:spcAft>
            <a:buFont typeface="Wingdings" panose="05000000000000000000" pitchFamily="2" charset="2"/>
            <a:buChar char="Ø"/>
          </a:pPr>
          <a:endParaRPr lang="en-US" sz="1500" kern="1200" dirty="0"/>
        </a:p>
      </dsp:txBody>
      <dsp:txXfrm rot="-5400000">
        <a:off x="2565879" y="305106"/>
        <a:ext cx="9321518" cy="5583996"/>
      </dsp:txXfrm>
    </dsp:sp>
    <dsp:sp modelId="{EEE45922-1D2E-4CA6-AE32-069E969191DD}">
      <dsp:nvSpPr>
        <dsp:cNvPr id="0" name=""/>
        <dsp:cNvSpPr/>
      </dsp:nvSpPr>
      <dsp:spPr>
        <a:xfrm>
          <a:off x="0" y="0"/>
          <a:ext cx="2563362" cy="61881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What does mean by non-functional requirement?</a:t>
          </a:r>
        </a:p>
      </dsp:txBody>
      <dsp:txXfrm>
        <a:off x="125133" y="125133"/>
        <a:ext cx="2313096" cy="593789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3/6/2025</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44550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4034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7861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421432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01212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0907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07802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27315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52194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22163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3/6/2025</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410840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3/6/2025</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993542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92065814/Traffic-24"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8" name="object 9">
            <a:extLst>
              <a:ext uri="{FF2B5EF4-FFF2-40B4-BE49-F238E27FC236}">
                <a16:creationId xmlns:a16="http://schemas.microsoft.com/office/drawing/2014/main" id="{6E98AF6F-918F-7D44-4E06-9D044DA7190E}"/>
              </a:ext>
            </a:extLst>
          </p:cNvPr>
          <p:cNvSpPr txBox="1"/>
          <p:nvPr/>
        </p:nvSpPr>
        <p:spPr>
          <a:xfrm>
            <a:off x="5306450" y="3674623"/>
            <a:ext cx="6260094" cy="2444260"/>
          </a:xfrm>
          <a:prstGeom prst="rect">
            <a:avLst/>
          </a:prstGeom>
        </p:spPr>
        <p:txBody>
          <a:bodyPr vert="horz" wrap="square" lIns="0" tIns="13335" rIns="0" bIns="0" rtlCol="0">
            <a:spAutoFit/>
          </a:bodyPr>
          <a:lstStyle/>
          <a:p>
            <a:pPr marL="12700">
              <a:spcBef>
                <a:spcPts val="105"/>
              </a:spcBef>
              <a:tabLst>
                <a:tab pos="2417445" algn="l"/>
              </a:tabLst>
            </a:pPr>
            <a:r>
              <a:rPr sz="3200" spc="-5" dirty="0">
                <a:latin typeface="Arial"/>
                <a:cs typeface="Arial"/>
              </a:rPr>
              <a:t>Road</a:t>
            </a:r>
            <a:r>
              <a:rPr sz="3200" spc="-60" dirty="0">
                <a:latin typeface="Arial"/>
                <a:cs typeface="Arial"/>
              </a:rPr>
              <a:t> </a:t>
            </a:r>
            <a:r>
              <a:rPr sz="3200" spc="-30" dirty="0">
                <a:latin typeface="Arial"/>
                <a:cs typeface="Arial"/>
              </a:rPr>
              <a:t>Traffic	</a:t>
            </a:r>
            <a:r>
              <a:rPr sz="3200" spc="-5" dirty="0">
                <a:latin typeface="Arial"/>
                <a:cs typeface="Arial"/>
              </a:rPr>
              <a:t>Management</a:t>
            </a:r>
            <a:r>
              <a:rPr sz="3200" spc="-75" dirty="0">
                <a:latin typeface="Arial"/>
                <a:cs typeface="Arial"/>
              </a:rPr>
              <a:t> </a:t>
            </a:r>
            <a:r>
              <a:rPr sz="3200" dirty="0">
                <a:latin typeface="Arial"/>
                <a:cs typeface="Arial"/>
              </a:rPr>
              <a:t>System</a:t>
            </a:r>
            <a:r>
              <a:rPr lang="en-US" sz="3200" dirty="0">
                <a:latin typeface="Arial"/>
                <a:cs typeface="Arial"/>
              </a:rPr>
              <a:t>  </a:t>
            </a:r>
          </a:p>
          <a:p>
            <a:pPr marL="12700">
              <a:spcBef>
                <a:spcPts val="105"/>
              </a:spcBef>
              <a:tabLst>
                <a:tab pos="2417445" algn="l"/>
              </a:tabLst>
            </a:pPr>
            <a:endParaRPr lang="en-US" sz="3200" i="1" u="heavy" spc="-5" dirty="0">
              <a:uFill>
                <a:solidFill>
                  <a:srgbClr val="5C5C5C"/>
                </a:solidFill>
              </a:uFill>
              <a:latin typeface="Arial"/>
              <a:cs typeface="Arial"/>
            </a:endParaRPr>
          </a:p>
          <a:p>
            <a:pPr marL="12700">
              <a:spcBef>
                <a:spcPts val="105"/>
              </a:spcBef>
              <a:tabLst>
                <a:tab pos="2417445" algn="l"/>
              </a:tabLst>
            </a:pPr>
            <a:endParaRPr lang="en-US" sz="3200" i="1" u="heavy" spc="-5" dirty="0">
              <a:uFill>
                <a:solidFill>
                  <a:srgbClr val="5C5C5C"/>
                </a:solidFill>
              </a:uFill>
              <a:latin typeface="Arial"/>
              <a:cs typeface="Arial"/>
            </a:endParaRPr>
          </a:p>
          <a:p>
            <a:pPr marL="12700">
              <a:spcBef>
                <a:spcPts val="105"/>
              </a:spcBef>
              <a:tabLst>
                <a:tab pos="2417445" algn="l"/>
              </a:tabLst>
            </a:pPr>
            <a:r>
              <a:rPr lang="en-US" sz="3200" i="1" spc="-5" dirty="0">
                <a:uFill>
                  <a:solidFill>
                    <a:srgbClr val="5C5C5C"/>
                  </a:solidFill>
                </a:uFill>
                <a:latin typeface="Arial"/>
                <a:cs typeface="Arial"/>
              </a:rPr>
              <a:t>                   </a:t>
            </a:r>
            <a:r>
              <a:rPr lang="en-US" sz="2000" i="1" spc="-5" dirty="0">
                <a:uFill>
                  <a:solidFill>
                    <a:srgbClr val="5C5C5C"/>
                  </a:solidFill>
                </a:uFill>
                <a:latin typeface="Arial"/>
                <a:cs typeface="Arial"/>
              </a:rPr>
              <a:t>By: Group 3.5</a:t>
            </a:r>
            <a:endParaRPr lang="en-US" sz="2000" dirty="0">
              <a:latin typeface="Arial"/>
              <a:cs typeface="Arial"/>
            </a:endParaRPr>
          </a:p>
          <a:p>
            <a:pPr marL="1278890" algn="ctr">
              <a:spcBef>
                <a:spcPts val="565"/>
              </a:spcBef>
            </a:pPr>
            <a:r>
              <a:rPr kumimoji="0" lang="en-US" sz="2000" b="0" i="0" u="none" strike="noStrike" kern="1200" cap="none" spc="0" normalizeH="0" baseline="0" noProof="0" dirty="0">
                <a:ln>
                  <a:noFill/>
                </a:ln>
                <a:solidFill>
                  <a:srgbClr val="FFFFFF"/>
                </a:solidFill>
                <a:effectLst/>
                <a:uLnTx/>
                <a:uFillTx/>
                <a:latin typeface="Avenir Next LT Pro"/>
                <a:ea typeface="+mn-ea"/>
                <a:cs typeface="+mn-cs"/>
              </a:rPr>
              <a:t>Team Name : </a:t>
            </a:r>
            <a:r>
              <a:rPr sz="2000" spc="-15" dirty="0">
                <a:latin typeface="Arial"/>
                <a:cs typeface="Arial"/>
              </a:rPr>
              <a:t>Traffic </a:t>
            </a:r>
            <a:r>
              <a:rPr sz="2000" spc="-5" dirty="0">
                <a:latin typeface="Arial"/>
                <a:cs typeface="Arial"/>
              </a:rPr>
              <a:t>24</a:t>
            </a:r>
            <a:r>
              <a:rPr sz="2000" spc="-30" dirty="0">
                <a:latin typeface="Arial"/>
                <a:cs typeface="Arial"/>
              </a:rPr>
              <a:t> </a:t>
            </a:r>
            <a:r>
              <a:rPr sz="2000" spc="-55" dirty="0">
                <a:latin typeface="Arial"/>
                <a:cs typeface="Arial"/>
              </a:rPr>
              <a:t>Team</a:t>
            </a:r>
            <a:endParaRPr sz="2000" dirty="0">
              <a:latin typeface="Arial"/>
              <a:cs typeface="Arial"/>
            </a:endParaRPr>
          </a:p>
        </p:txBody>
      </p:sp>
      <p:pic>
        <p:nvPicPr>
          <p:cNvPr id="7" name="Picture 6" descr="A traffic light with many colors&#10;&#10;Description automatically generated">
            <a:extLst>
              <a:ext uri="{FF2B5EF4-FFF2-40B4-BE49-F238E27FC236}">
                <a16:creationId xmlns:a16="http://schemas.microsoft.com/office/drawing/2014/main" id="{E95E00C7-7128-095A-FAF2-835304CD4C10}"/>
              </a:ext>
            </a:extLst>
          </p:cNvPr>
          <p:cNvPicPr>
            <a:picLocks noChangeAspect="1"/>
          </p:cNvPicPr>
          <p:nvPr/>
        </p:nvPicPr>
        <p:blipFill rotWithShape="1">
          <a:blip r:embed="rId2">
            <a:alphaModFix amt="60000"/>
            <a:extLst>
              <a:ext uri="{28A0092B-C50C-407E-A947-70E740481C1C}">
                <a14:useLocalDpi xmlns:a14="http://schemas.microsoft.com/office/drawing/2010/main" val="0"/>
              </a:ext>
            </a:extLst>
          </a:blip>
          <a:srcRect t="26539" r="54557"/>
          <a:stretch/>
        </p:blipFill>
        <p:spPr>
          <a:xfrm>
            <a:off x="0" y="-1"/>
            <a:ext cx="5302950" cy="6857999"/>
          </a:xfrm>
          <a:prstGeom prst="rect">
            <a:avLst/>
          </a:prstGeom>
          <a:effectLst>
            <a:outerShdw blurRad="50800" dist="50800" dir="5400000" algn="ctr" rotWithShape="0">
              <a:srgbClr val="000000"/>
            </a:outerShdw>
            <a:reflection endPos="65000" dist="50800" dir="5400000" sy="-100000" algn="bl" rotWithShape="0"/>
          </a:effectLst>
        </p:spPr>
      </p:pic>
      <p:sp>
        <p:nvSpPr>
          <p:cNvPr id="10" name="object 10">
            <a:extLst>
              <a:ext uri="{FF2B5EF4-FFF2-40B4-BE49-F238E27FC236}">
                <a16:creationId xmlns:a16="http://schemas.microsoft.com/office/drawing/2014/main" id="{4561800D-0B5B-555D-5F62-B0C81EC7B0C8}"/>
              </a:ext>
            </a:extLst>
          </p:cNvPr>
          <p:cNvSpPr txBox="1"/>
          <p:nvPr/>
        </p:nvSpPr>
        <p:spPr>
          <a:xfrm>
            <a:off x="2382585" y="4555071"/>
            <a:ext cx="1377950" cy="716863"/>
          </a:xfrm>
          <a:prstGeom prst="rect">
            <a:avLst/>
          </a:prstGeom>
        </p:spPr>
        <p:txBody>
          <a:bodyPr vert="horz" wrap="square" lIns="0" tIns="85090" rIns="0" bIns="0" rtlCol="0">
            <a:spAutoFit/>
          </a:bodyPr>
          <a:lstStyle/>
          <a:p>
            <a:pPr marL="12700">
              <a:spcBef>
                <a:spcPts val="565"/>
              </a:spcBef>
            </a:pPr>
            <a:r>
              <a:rPr spc="-114" dirty="0">
                <a:solidFill>
                  <a:schemeClr val="bg1"/>
                </a:solidFill>
                <a:latin typeface="Arial"/>
                <a:cs typeface="Arial"/>
              </a:rPr>
              <a:t>P.</a:t>
            </a:r>
            <a:r>
              <a:rPr spc="-25" dirty="0">
                <a:solidFill>
                  <a:schemeClr val="bg1"/>
                </a:solidFill>
                <a:latin typeface="Arial"/>
                <a:cs typeface="Arial"/>
              </a:rPr>
              <a:t> </a:t>
            </a:r>
            <a:r>
              <a:rPr spc="-5" dirty="0">
                <a:solidFill>
                  <a:schemeClr val="bg1"/>
                </a:solidFill>
                <a:latin typeface="Arial"/>
                <a:cs typeface="Arial"/>
              </a:rPr>
              <a:t>Komathy</a:t>
            </a:r>
            <a:endParaRPr dirty="0">
              <a:solidFill>
                <a:schemeClr val="bg1"/>
              </a:solidFill>
              <a:latin typeface="Arial"/>
              <a:cs typeface="Arial"/>
            </a:endParaRPr>
          </a:p>
          <a:p>
            <a:pPr marL="12700">
              <a:spcBef>
                <a:spcPts val="565"/>
              </a:spcBef>
            </a:pPr>
            <a:r>
              <a:rPr dirty="0">
                <a:solidFill>
                  <a:schemeClr val="bg1"/>
                </a:solidFill>
                <a:latin typeface="Arial"/>
                <a:cs typeface="Arial"/>
              </a:rPr>
              <a:t>S.</a:t>
            </a:r>
            <a:r>
              <a:rPr spc="-55" dirty="0">
                <a:solidFill>
                  <a:schemeClr val="bg1"/>
                </a:solidFill>
                <a:latin typeface="Arial"/>
                <a:cs typeface="Arial"/>
              </a:rPr>
              <a:t> </a:t>
            </a:r>
            <a:r>
              <a:rPr spc="-5" dirty="0">
                <a:solidFill>
                  <a:schemeClr val="bg1"/>
                </a:solidFill>
                <a:latin typeface="Arial"/>
                <a:cs typeface="Arial"/>
              </a:rPr>
              <a:t>Thanujan</a:t>
            </a:r>
            <a:endParaRPr dirty="0">
              <a:solidFill>
                <a:schemeClr val="bg1"/>
              </a:solidFill>
              <a:latin typeface="Arial"/>
              <a:cs typeface="Arial"/>
            </a:endParaRPr>
          </a:p>
        </p:txBody>
      </p:sp>
      <p:sp>
        <p:nvSpPr>
          <p:cNvPr id="12" name="object 11">
            <a:extLst>
              <a:ext uri="{FF2B5EF4-FFF2-40B4-BE49-F238E27FC236}">
                <a16:creationId xmlns:a16="http://schemas.microsoft.com/office/drawing/2014/main" id="{5A7F6BE8-1609-0C5E-E145-715EE84DF85E}"/>
              </a:ext>
            </a:extLst>
          </p:cNvPr>
          <p:cNvSpPr txBox="1"/>
          <p:nvPr/>
        </p:nvSpPr>
        <p:spPr>
          <a:xfrm>
            <a:off x="3832645" y="4564775"/>
            <a:ext cx="1542415" cy="676211"/>
          </a:xfrm>
          <a:prstGeom prst="rect">
            <a:avLst/>
          </a:prstGeom>
        </p:spPr>
        <p:txBody>
          <a:bodyPr vert="horz" wrap="square" lIns="0" tIns="12700" rIns="0" bIns="0" rtlCol="0">
            <a:spAutoFit/>
          </a:bodyPr>
          <a:lstStyle/>
          <a:p>
            <a:pPr marL="72390" marR="5080" indent="-60325" algn="just">
              <a:lnSpc>
                <a:spcPct val="126299"/>
              </a:lnSpc>
              <a:spcBef>
                <a:spcPts val="100"/>
              </a:spcBef>
            </a:pPr>
            <a:r>
              <a:rPr spc="-5" dirty="0">
                <a:solidFill>
                  <a:schemeClr val="bg1"/>
                </a:solidFill>
                <a:latin typeface="Arial"/>
                <a:cs typeface="Arial"/>
              </a:rPr>
              <a:t>(S92065503). (S18007700).</a:t>
            </a:r>
            <a:endParaRPr dirty="0">
              <a:solidFill>
                <a:schemeClr val="bg1"/>
              </a:solidFill>
              <a:latin typeface="Arial"/>
              <a:cs typeface="Arial"/>
            </a:endParaRPr>
          </a:p>
        </p:txBody>
      </p:sp>
      <p:sp>
        <p:nvSpPr>
          <p:cNvPr id="15" name="TextBox 14">
            <a:extLst>
              <a:ext uri="{FF2B5EF4-FFF2-40B4-BE49-F238E27FC236}">
                <a16:creationId xmlns:a16="http://schemas.microsoft.com/office/drawing/2014/main" id="{60C43EAA-E886-A3F4-5A58-109C4FC263CB}"/>
              </a:ext>
            </a:extLst>
          </p:cNvPr>
          <p:cNvSpPr txBox="1"/>
          <p:nvPr/>
        </p:nvSpPr>
        <p:spPr>
          <a:xfrm>
            <a:off x="2236749" y="4083743"/>
            <a:ext cx="2367103" cy="369332"/>
          </a:xfrm>
          <a:prstGeom prst="rect">
            <a:avLst/>
          </a:prstGeom>
          <a:noFill/>
        </p:spPr>
        <p:txBody>
          <a:bodyPr wrap="square">
            <a:spAutoFit/>
          </a:bodyPr>
          <a:lstStyle/>
          <a:p>
            <a:pPr marL="759460" marR="0" lvl="0" indent="0" algn="l" defTabSz="914400" rtl="0" eaLnBrk="1" fontAlgn="auto" latinLnBrk="0" hangingPunct="1">
              <a:lnSpc>
                <a:spcPct val="100000"/>
              </a:lnSpc>
              <a:spcBef>
                <a:spcPts val="575"/>
              </a:spcBef>
              <a:spcAft>
                <a:spcPts val="0"/>
              </a:spcAft>
              <a:buClrTx/>
              <a:buSzTx/>
              <a:buFontTx/>
              <a:buNone/>
              <a:tabLst/>
              <a:defRPr/>
            </a:pPr>
            <a:r>
              <a:rPr kumimoji="0" lang="en-US" sz="1800" b="0" i="1" u="heavy" strike="noStrike" kern="1200" cap="none" spc="-5" normalizeH="0" baseline="0" noProof="0" dirty="0">
                <a:ln>
                  <a:noFill/>
                </a:ln>
                <a:solidFill>
                  <a:schemeClr val="bg1"/>
                </a:solidFill>
                <a:effectLst/>
                <a:uLnTx/>
                <a:uFill>
                  <a:solidFill>
                    <a:srgbClr val="5C5C5C"/>
                  </a:solidFill>
                </a:uFill>
                <a:latin typeface="Arial"/>
                <a:ea typeface="+mn-ea"/>
                <a:cs typeface="Arial"/>
              </a:rPr>
              <a:t>Members</a:t>
            </a:r>
            <a:endParaRPr kumimoji="0" lang="en-US" sz="1800" b="0" i="0" u="none" strike="noStrike" kern="1200" cap="none" spc="0" normalizeH="0" baseline="0" noProof="0" dirty="0">
              <a:ln>
                <a:noFill/>
              </a:ln>
              <a:solidFill>
                <a:schemeClr val="bg1"/>
              </a:solidFill>
              <a:effectLst/>
              <a:uLnTx/>
              <a:uFillTx/>
              <a:latin typeface="Arial"/>
              <a:ea typeface="+mn-ea"/>
              <a:cs typeface="Arial"/>
            </a:endParaRPr>
          </a:p>
        </p:txBody>
      </p:sp>
      <p:sp>
        <p:nvSpPr>
          <p:cNvPr id="2" name="Title 1">
            <a:extLst>
              <a:ext uri="{FF2B5EF4-FFF2-40B4-BE49-F238E27FC236}">
                <a16:creationId xmlns:a16="http://schemas.microsoft.com/office/drawing/2014/main" id="{45E57E46-4FFA-B3D6-E569-5A6A353E2378}"/>
              </a:ext>
            </a:extLst>
          </p:cNvPr>
          <p:cNvSpPr>
            <a:spLocks noGrp="1"/>
          </p:cNvSpPr>
          <p:nvPr>
            <p:ph type="ctrTitle"/>
          </p:nvPr>
        </p:nvSpPr>
        <p:spPr>
          <a:xfrm>
            <a:off x="3275861" y="210834"/>
            <a:ext cx="8636228" cy="2356338"/>
          </a:xfrm>
        </p:spPr>
        <p:txBody>
          <a:bodyPr anchor="ctr">
            <a:normAutofit/>
          </a:bodyPr>
          <a:lstStyle/>
          <a:p>
            <a:pPr marL="485775" marR="0" lvl="0" indent="0" algn="ctr" defTabSz="914400" eaLnBrk="1" fontAlgn="auto" latinLnBrk="0" hangingPunct="1">
              <a:lnSpc>
                <a:spcPct val="150000"/>
              </a:lnSpc>
              <a:spcBef>
                <a:spcPts val="100"/>
              </a:spcBef>
              <a:spcAft>
                <a:spcPts val="0"/>
              </a:spcAft>
              <a:tabLst/>
              <a:defRPr/>
            </a:pPr>
            <a:r>
              <a:rPr kumimoji="0" lang="en-US" sz="3600" b="1" i="0" u="none" strike="noStrike" kern="0" cap="none" spc="-135" normalizeH="0" baseline="0" noProof="0" dirty="0">
                <a:ln>
                  <a:noFill/>
                </a:ln>
                <a:solidFill>
                  <a:schemeClr val="tx1"/>
                </a:solidFill>
                <a:effectLst/>
                <a:uLnTx/>
                <a:uFillTx/>
                <a:latin typeface="Arial"/>
                <a:ea typeface="+mj-ea"/>
                <a:cs typeface="Arial"/>
              </a:rPr>
              <a:t>EEY4189 </a:t>
            </a:r>
            <a:r>
              <a:rPr kumimoji="0" lang="en-US" sz="3600" b="1" i="0" u="none" strike="noStrike" kern="0" cap="none" spc="-204" normalizeH="0" baseline="0" noProof="0" dirty="0">
                <a:ln>
                  <a:noFill/>
                </a:ln>
                <a:solidFill>
                  <a:schemeClr val="tx1"/>
                </a:solidFill>
                <a:effectLst/>
                <a:uLnTx/>
                <a:uFillTx/>
                <a:latin typeface="Arial"/>
                <a:ea typeface="+mj-ea"/>
                <a:cs typeface="Arial"/>
              </a:rPr>
              <a:t>– </a:t>
            </a:r>
            <a:r>
              <a:rPr kumimoji="0" lang="en-US" sz="3600" b="1" i="0" u="none" strike="noStrike" kern="0" cap="none" spc="-10" normalizeH="0" baseline="0" noProof="0" dirty="0">
                <a:ln>
                  <a:noFill/>
                </a:ln>
                <a:solidFill>
                  <a:schemeClr val="tx1"/>
                </a:solidFill>
                <a:effectLst/>
                <a:uLnTx/>
                <a:uFillTx/>
                <a:latin typeface="Arial"/>
                <a:ea typeface="+mj-ea"/>
                <a:cs typeface="Arial"/>
              </a:rPr>
              <a:t>Software </a:t>
            </a:r>
            <a:r>
              <a:rPr kumimoji="0" lang="en-US" sz="3600" b="1" i="0" u="none" strike="noStrike" kern="0" cap="none" spc="-70" normalizeH="0" baseline="0" noProof="0" dirty="0">
                <a:ln>
                  <a:noFill/>
                </a:ln>
                <a:solidFill>
                  <a:schemeClr val="tx1"/>
                </a:solidFill>
                <a:effectLst/>
                <a:uLnTx/>
                <a:uFillTx/>
                <a:latin typeface="Arial"/>
                <a:ea typeface="+mj-ea"/>
                <a:cs typeface="Arial"/>
              </a:rPr>
              <a:t>Design </a:t>
            </a:r>
            <a:r>
              <a:rPr kumimoji="0" lang="en-US" sz="3600" b="1" i="0" u="none" strike="noStrike" kern="0" cap="none" spc="-5" normalizeH="0" baseline="0" noProof="0" dirty="0">
                <a:ln>
                  <a:noFill/>
                </a:ln>
                <a:solidFill>
                  <a:schemeClr val="tx1"/>
                </a:solidFill>
                <a:effectLst/>
                <a:uLnTx/>
                <a:uFillTx/>
                <a:latin typeface="Arial"/>
                <a:ea typeface="+mj-ea"/>
                <a:cs typeface="Arial"/>
              </a:rPr>
              <a:t>in</a:t>
            </a:r>
            <a:r>
              <a:rPr kumimoji="0" lang="en-US" sz="3600" b="1" i="0" u="none" strike="noStrike" kern="0" cap="none" spc="340" normalizeH="0" baseline="0" noProof="0" dirty="0">
                <a:ln>
                  <a:noFill/>
                </a:ln>
                <a:solidFill>
                  <a:schemeClr val="tx1"/>
                </a:solidFill>
                <a:effectLst/>
                <a:uLnTx/>
                <a:uFillTx/>
                <a:latin typeface="Arial"/>
                <a:ea typeface="+mj-ea"/>
                <a:cs typeface="Arial"/>
              </a:rPr>
              <a:t> </a:t>
            </a:r>
            <a:r>
              <a:rPr kumimoji="0" lang="en-US" sz="3600" b="1" i="0" u="none" strike="noStrike" kern="0" cap="none" spc="-50" normalizeH="0" baseline="0" noProof="0" dirty="0">
                <a:ln>
                  <a:noFill/>
                </a:ln>
                <a:solidFill>
                  <a:schemeClr val="tx1"/>
                </a:solidFill>
                <a:effectLst/>
                <a:uLnTx/>
                <a:uFillTx/>
                <a:latin typeface="Arial"/>
                <a:ea typeface="+mj-ea"/>
                <a:cs typeface="Arial"/>
              </a:rPr>
              <a:t>Group</a:t>
            </a:r>
            <a:br>
              <a:rPr kumimoji="0" lang="en-US" sz="3600" b="1" i="0" u="none" strike="noStrike" kern="0" cap="none" spc="-50" normalizeH="0" baseline="0" noProof="0" dirty="0">
                <a:ln>
                  <a:noFill/>
                </a:ln>
                <a:solidFill>
                  <a:schemeClr val="tx1"/>
                </a:solidFill>
                <a:effectLst/>
                <a:uLnTx/>
                <a:uFillTx/>
                <a:latin typeface="Arial"/>
                <a:ea typeface="+mj-ea"/>
                <a:cs typeface="Arial"/>
              </a:rPr>
            </a:br>
            <a:endParaRPr lang="en-US" sz="6000" dirty="0">
              <a:solidFill>
                <a:schemeClr val="tx1"/>
              </a:solidFill>
            </a:endParaRPr>
          </a:p>
        </p:txBody>
      </p:sp>
    </p:spTree>
    <p:extLst>
      <p:ext uri="{BB962C8B-B14F-4D97-AF65-F5344CB8AC3E}">
        <p14:creationId xmlns:p14="http://schemas.microsoft.com/office/powerpoint/2010/main" val="180680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893E0616-848F-4173-48DD-53D8123F39BD}"/>
              </a:ext>
            </a:extLst>
          </p:cNvPr>
          <p:cNvSpPr txBox="1">
            <a:spLocks/>
          </p:cNvSpPr>
          <p:nvPr/>
        </p:nvSpPr>
        <p:spPr>
          <a:xfrm>
            <a:off x="627380" y="129032"/>
            <a:ext cx="6554470" cy="505267"/>
          </a:xfrm>
          <a:prstGeom prst="rect">
            <a:avLst/>
          </a:prstGeom>
        </p:spPr>
        <p:txBody>
          <a:bodyPr vert="horz" wrap="square" lIns="0" tIns="12700" rIns="0" bIns="0" rtlCol="0">
            <a:spAutoFit/>
          </a:bodyPr>
          <a:lstStyle>
            <a:lvl1pPr>
              <a:defRPr sz="3600" b="1" i="0">
                <a:solidFill>
                  <a:srgbClr val="252525"/>
                </a:solidFill>
                <a:latin typeface="Arial"/>
                <a:ea typeface="+mj-ea"/>
                <a:cs typeface="Arial"/>
              </a:defRPr>
            </a:lvl1p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lang="en-US" sz="3200" b="1" i="0" u="none" strike="noStrike" kern="0" cap="none" spc="40" normalizeH="0" baseline="0" noProof="0" dirty="0">
                <a:ln>
                  <a:noFill/>
                </a:ln>
                <a:solidFill>
                  <a:schemeClr val="tx1"/>
                </a:solidFill>
                <a:effectLst/>
                <a:uLnTx/>
                <a:uFillTx/>
                <a:latin typeface="Arial"/>
                <a:ea typeface="+mj-ea"/>
                <a:cs typeface="Arial"/>
              </a:rPr>
              <a:t>Management </a:t>
            </a:r>
            <a:r>
              <a:rPr kumimoji="0" lang="en-US" sz="3200" b="1" i="0" u="none" strike="noStrike" kern="0" cap="none" spc="55" normalizeH="0" baseline="0" noProof="0" dirty="0">
                <a:ln>
                  <a:noFill/>
                </a:ln>
                <a:solidFill>
                  <a:schemeClr val="tx1"/>
                </a:solidFill>
                <a:effectLst/>
                <a:uLnTx/>
                <a:uFillTx/>
                <a:latin typeface="Arial"/>
                <a:ea typeface="+mj-ea"/>
                <a:cs typeface="Arial"/>
              </a:rPr>
              <a:t>of</a:t>
            </a:r>
            <a:r>
              <a:rPr kumimoji="0" lang="en-US" sz="3200" b="1" i="0" u="none" strike="noStrike" kern="0" cap="none" spc="-110" normalizeH="0" baseline="0" noProof="0" dirty="0">
                <a:ln>
                  <a:noFill/>
                </a:ln>
                <a:solidFill>
                  <a:schemeClr val="tx1"/>
                </a:solidFill>
                <a:effectLst/>
                <a:uLnTx/>
                <a:uFillTx/>
                <a:latin typeface="Arial"/>
                <a:ea typeface="+mj-ea"/>
                <a:cs typeface="Arial"/>
              </a:rPr>
              <a:t> </a:t>
            </a:r>
            <a:r>
              <a:rPr kumimoji="0" lang="en-US" sz="3200" b="1" i="0" u="none" strike="noStrike" kern="0" cap="none" spc="-55" normalizeH="0" baseline="0" noProof="0" dirty="0">
                <a:ln>
                  <a:noFill/>
                </a:ln>
                <a:solidFill>
                  <a:schemeClr val="tx1"/>
                </a:solidFill>
                <a:effectLst/>
                <a:uLnTx/>
                <a:uFillTx/>
                <a:latin typeface="Arial"/>
                <a:ea typeface="+mj-ea"/>
                <a:cs typeface="Arial"/>
              </a:rPr>
              <a:t>GIT  </a:t>
            </a:r>
            <a:r>
              <a:rPr kumimoji="0" lang="en-US" sz="3200" b="1" i="0" u="none" strike="noStrike" kern="0" cap="none" spc="-15" normalizeH="0" baseline="0" noProof="0" dirty="0">
                <a:ln>
                  <a:noFill/>
                </a:ln>
                <a:solidFill>
                  <a:schemeClr val="tx1"/>
                </a:solidFill>
                <a:effectLst/>
                <a:uLnTx/>
                <a:uFillTx/>
                <a:latin typeface="Arial"/>
                <a:ea typeface="+mj-ea"/>
                <a:cs typeface="Arial"/>
              </a:rPr>
              <a:t>repository</a:t>
            </a:r>
            <a:endParaRPr kumimoji="0" lang="en-US" sz="3200" b="1" i="0" u="none" strike="noStrike" kern="0" cap="none" spc="0" normalizeH="0" baseline="0" noProof="0" dirty="0">
              <a:ln>
                <a:noFill/>
              </a:ln>
              <a:solidFill>
                <a:schemeClr val="tx1"/>
              </a:solidFill>
              <a:effectLst/>
              <a:uLnTx/>
              <a:uFillTx/>
              <a:latin typeface="Arial"/>
              <a:ea typeface="+mj-ea"/>
              <a:cs typeface="Arial"/>
            </a:endParaRPr>
          </a:p>
        </p:txBody>
      </p:sp>
      <p:pic>
        <p:nvPicPr>
          <p:cNvPr id="6" name="Picture 5">
            <a:extLst>
              <a:ext uri="{FF2B5EF4-FFF2-40B4-BE49-F238E27FC236}">
                <a16:creationId xmlns:a16="http://schemas.microsoft.com/office/drawing/2014/main" id="{6C6B9594-8EBA-28D2-23B1-44D966E6B74F}"/>
              </a:ext>
            </a:extLst>
          </p:cNvPr>
          <p:cNvPicPr>
            <a:picLocks noChangeAspect="1"/>
          </p:cNvPicPr>
          <p:nvPr/>
        </p:nvPicPr>
        <p:blipFill rotWithShape="1">
          <a:blip r:embed="rId2"/>
          <a:srcRect l="7344" t="3334" r="19453" b="9444"/>
          <a:stretch/>
        </p:blipFill>
        <p:spPr>
          <a:xfrm>
            <a:off x="885825" y="634298"/>
            <a:ext cx="9039225" cy="6058307"/>
          </a:xfrm>
          <a:prstGeom prst="rect">
            <a:avLst/>
          </a:prstGeom>
        </p:spPr>
      </p:pic>
    </p:spTree>
    <p:extLst>
      <p:ext uri="{BB962C8B-B14F-4D97-AF65-F5344CB8AC3E}">
        <p14:creationId xmlns:p14="http://schemas.microsoft.com/office/powerpoint/2010/main" val="183720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893E0616-848F-4173-48DD-53D8123F39BD}"/>
              </a:ext>
            </a:extLst>
          </p:cNvPr>
          <p:cNvSpPr txBox="1">
            <a:spLocks/>
          </p:cNvSpPr>
          <p:nvPr/>
        </p:nvSpPr>
        <p:spPr>
          <a:xfrm>
            <a:off x="627380" y="129032"/>
            <a:ext cx="6554470" cy="505267"/>
          </a:xfrm>
          <a:prstGeom prst="rect">
            <a:avLst/>
          </a:prstGeom>
        </p:spPr>
        <p:txBody>
          <a:bodyPr vert="horz" wrap="square" lIns="0" tIns="12700" rIns="0" bIns="0" rtlCol="0">
            <a:spAutoFit/>
          </a:bodyPr>
          <a:lstStyle>
            <a:lvl1pPr>
              <a:defRPr sz="3600" b="1" i="0">
                <a:solidFill>
                  <a:srgbClr val="252525"/>
                </a:solidFill>
                <a:latin typeface="Arial"/>
                <a:ea typeface="+mj-ea"/>
                <a:cs typeface="Arial"/>
              </a:defRPr>
            </a:lvl1p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lang="en-US" sz="3200" b="1" i="0" u="none" strike="noStrike" kern="0" cap="none" spc="40" normalizeH="0" baseline="0" noProof="0" dirty="0">
                <a:ln>
                  <a:noFill/>
                </a:ln>
                <a:solidFill>
                  <a:schemeClr val="tx1"/>
                </a:solidFill>
                <a:effectLst/>
                <a:uLnTx/>
                <a:uFillTx/>
                <a:latin typeface="Arial"/>
                <a:ea typeface="+mj-ea"/>
                <a:cs typeface="Arial"/>
              </a:rPr>
              <a:t>Management </a:t>
            </a:r>
            <a:r>
              <a:rPr kumimoji="0" lang="en-US" sz="3200" b="1" i="0" u="none" strike="noStrike" kern="0" cap="none" spc="55" normalizeH="0" baseline="0" noProof="0" dirty="0">
                <a:ln>
                  <a:noFill/>
                </a:ln>
                <a:solidFill>
                  <a:schemeClr val="tx1"/>
                </a:solidFill>
                <a:effectLst/>
                <a:uLnTx/>
                <a:uFillTx/>
                <a:latin typeface="Arial"/>
                <a:ea typeface="+mj-ea"/>
                <a:cs typeface="Arial"/>
              </a:rPr>
              <a:t>of</a:t>
            </a:r>
            <a:r>
              <a:rPr kumimoji="0" lang="en-US" sz="3200" b="1" i="0" u="none" strike="noStrike" kern="0" cap="none" spc="-110" normalizeH="0" baseline="0" noProof="0" dirty="0">
                <a:ln>
                  <a:noFill/>
                </a:ln>
                <a:solidFill>
                  <a:schemeClr val="tx1"/>
                </a:solidFill>
                <a:effectLst/>
                <a:uLnTx/>
                <a:uFillTx/>
                <a:latin typeface="Arial"/>
                <a:ea typeface="+mj-ea"/>
                <a:cs typeface="Arial"/>
              </a:rPr>
              <a:t> </a:t>
            </a:r>
            <a:r>
              <a:rPr kumimoji="0" lang="en-US" sz="3200" b="1" i="0" u="none" strike="noStrike" kern="0" cap="none" spc="-55" normalizeH="0" baseline="0" noProof="0" dirty="0">
                <a:ln>
                  <a:noFill/>
                </a:ln>
                <a:solidFill>
                  <a:schemeClr val="tx1"/>
                </a:solidFill>
                <a:effectLst/>
                <a:uLnTx/>
                <a:uFillTx/>
                <a:latin typeface="Arial"/>
                <a:ea typeface="+mj-ea"/>
                <a:cs typeface="Arial"/>
              </a:rPr>
              <a:t>GIT  </a:t>
            </a:r>
            <a:r>
              <a:rPr kumimoji="0" lang="en-US" sz="3200" b="1" i="0" u="none" strike="noStrike" kern="0" cap="none" spc="-15" normalizeH="0" baseline="0" noProof="0" dirty="0">
                <a:ln>
                  <a:noFill/>
                </a:ln>
                <a:solidFill>
                  <a:schemeClr val="tx1"/>
                </a:solidFill>
                <a:effectLst/>
                <a:uLnTx/>
                <a:uFillTx/>
                <a:latin typeface="Arial"/>
                <a:ea typeface="+mj-ea"/>
                <a:cs typeface="Arial"/>
              </a:rPr>
              <a:t>repository</a:t>
            </a:r>
            <a:endParaRPr kumimoji="0" lang="en-US" sz="3200" b="1" i="0" u="none" strike="noStrike" kern="0" cap="none" spc="0" normalizeH="0" baseline="0" noProof="0" dirty="0">
              <a:ln>
                <a:noFill/>
              </a:ln>
              <a:solidFill>
                <a:schemeClr val="tx1"/>
              </a:solidFill>
              <a:effectLst/>
              <a:uLnTx/>
              <a:uFillTx/>
              <a:latin typeface="Arial"/>
              <a:ea typeface="+mj-ea"/>
              <a:cs typeface="Arial"/>
            </a:endParaRPr>
          </a:p>
        </p:txBody>
      </p:sp>
      <p:pic>
        <p:nvPicPr>
          <p:cNvPr id="4" name="Picture 3">
            <a:extLst>
              <a:ext uri="{FF2B5EF4-FFF2-40B4-BE49-F238E27FC236}">
                <a16:creationId xmlns:a16="http://schemas.microsoft.com/office/drawing/2014/main" id="{637D7CC7-7DA2-B502-1CFC-05C121735126}"/>
              </a:ext>
            </a:extLst>
          </p:cNvPr>
          <p:cNvPicPr>
            <a:picLocks noChangeAspect="1"/>
          </p:cNvPicPr>
          <p:nvPr/>
        </p:nvPicPr>
        <p:blipFill rotWithShape="1">
          <a:blip r:embed="rId2"/>
          <a:srcRect l="6797" t="3333" r="15000" b="5278"/>
          <a:stretch/>
        </p:blipFill>
        <p:spPr>
          <a:xfrm>
            <a:off x="266699" y="590550"/>
            <a:ext cx="9534525" cy="6267450"/>
          </a:xfrm>
          <a:prstGeom prst="rect">
            <a:avLst/>
          </a:prstGeom>
        </p:spPr>
      </p:pic>
      <p:sp>
        <p:nvSpPr>
          <p:cNvPr id="5" name="TextBox 4">
            <a:extLst>
              <a:ext uri="{FF2B5EF4-FFF2-40B4-BE49-F238E27FC236}">
                <a16:creationId xmlns:a16="http://schemas.microsoft.com/office/drawing/2014/main" id="{8493E47C-5FED-9ACD-11FC-548284BD0BA2}"/>
              </a:ext>
            </a:extLst>
          </p:cNvPr>
          <p:cNvSpPr txBox="1"/>
          <p:nvPr/>
        </p:nvSpPr>
        <p:spPr>
          <a:xfrm>
            <a:off x="6746844" y="1175198"/>
            <a:ext cx="4694234" cy="369332"/>
          </a:xfrm>
          <a:prstGeom prst="rect">
            <a:avLst/>
          </a:prstGeom>
          <a:noFill/>
        </p:spPr>
        <p:txBody>
          <a:bodyPr wrap="none" rtlCol="0">
            <a:spAutoFit/>
          </a:bodyPr>
          <a:lstStyle/>
          <a:p>
            <a:r>
              <a:rPr lang="en-US" dirty="0">
                <a:hlinkClick r:id="rId3"/>
              </a:rPr>
              <a:t>s92065814/Traffic-24: System (github.com)</a:t>
            </a:r>
            <a:endParaRPr lang="en-US" dirty="0"/>
          </a:p>
        </p:txBody>
      </p:sp>
    </p:spTree>
    <p:extLst>
      <p:ext uri="{BB962C8B-B14F-4D97-AF65-F5344CB8AC3E}">
        <p14:creationId xmlns:p14="http://schemas.microsoft.com/office/powerpoint/2010/main" val="111260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B09FDFA-EDF7-6A90-4AAD-430E60C9F675}"/>
              </a:ext>
            </a:extLst>
          </p:cNvPr>
          <p:cNvSpPr txBox="1">
            <a:spLocks/>
          </p:cNvSpPr>
          <p:nvPr/>
        </p:nvSpPr>
        <p:spPr>
          <a:xfrm>
            <a:off x="325659" y="0"/>
            <a:ext cx="4457356" cy="505908"/>
          </a:xfrm>
          <a:prstGeom prst="rect">
            <a:avLst/>
          </a:prstGeom>
        </p:spPr>
        <p:txBody>
          <a:bodyPr vert="horz" wrap="square" lIns="0" tIns="13335" rIns="0" bIns="0" rtlCol="0">
            <a:spAutoFit/>
          </a:bodyPr>
          <a:lstStyle>
            <a:lvl1pPr>
              <a:defRPr sz="3600" b="1" i="0">
                <a:solidFill>
                  <a:srgbClr val="252525"/>
                </a:solidFill>
                <a:latin typeface="Arial"/>
                <a:ea typeface="+mj-ea"/>
                <a:cs typeface="Arial"/>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US" sz="3200" b="1" i="0" u="none" strike="noStrike" kern="0" cap="none" spc="45" normalizeH="0" baseline="0" noProof="0" dirty="0">
                <a:ln>
                  <a:noFill/>
                </a:ln>
                <a:solidFill>
                  <a:schemeClr val="tx1"/>
                </a:solidFill>
                <a:effectLst/>
                <a:uLnTx/>
                <a:uFillTx/>
                <a:latin typeface="Arial"/>
                <a:ea typeface="+mj-ea"/>
                <a:cs typeface="Arial"/>
              </a:rPr>
              <a:t>Output </a:t>
            </a:r>
            <a:r>
              <a:rPr kumimoji="0" lang="en-US" sz="3200" b="1" i="0" u="none" strike="noStrike" kern="0" cap="none" spc="50" normalizeH="0" baseline="0" noProof="0" dirty="0">
                <a:ln>
                  <a:noFill/>
                </a:ln>
                <a:solidFill>
                  <a:schemeClr val="tx1"/>
                </a:solidFill>
                <a:effectLst/>
                <a:uLnTx/>
                <a:uFillTx/>
                <a:latin typeface="Arial"/>
                <a:ea typeface="+mj-ea"/>
                <a:cs typeface="Arial"/>
              </a:rPr>
              <a:t>of </a:t>
            </a:r>
            <a:r>
              <a:rPr kumimoji="0" lang="en-US" sz="3200" b="1" i="0" u="none" strike="noStrike" kern="0" cap="none" spc="30" normalizeH="0" baseline="0" noProof="0" dirty="0">
                <a:ln>
                  <a:noFill/>
                </a:ln>
                <a:solidFill>
                  <a:schemeClr val="tx1"/>
                </a:solidFill>
                <a:effectLst/>
                <a:uLnTx/>
                <a:uFillTx/>
                <a:latin typeface="Arial"/>
                <a:ea typeface="+mj-ea"/>
                <a:cs typeface="Arial"/>
              </a:rPr>
              <a:t>the</a:t>
            </a:r>
            <a:r>
              <a:rPr kumimoji="0" lang="en-US" sz="3200" b="1" i="0" u="none" strike="noStrike" kern="0" cap="none" spc="-175" normalizeH="0" baseline="0" noProof="0" dirty="0">
                <a:ln>
                  <a:noFill/>
                </a:ln>
                <a:solidFill>
                  <a:schemeClr val="tx1"/>
                </a:solidFill>
                <a:effectLst/>
                <a:uLnTx/>
                <a:uFillTx/>
                <a:latin typeface="Arial"/>
                <a:ea typeface="+mj-ea"/>
                <a:cs typeface="Arial"/>
              </a:rPr>
              <a:t> </a:t>
            </a:r>
            <a:r>
              <a:rPr kumimoji="0" lang="en-US" sz="3200" b="1" i="0" u="none" strike="noStrike" kern="0" cap="none" spc="-10" normalizeH="0" baseline="0" noProof="0" dirty="0">
                <a:ln>
                  <a:noFill/>
                </a:ln>
                <a:solidFill>
                  <a:schemeClr val="tx1"/>
                </a:solidFill>
                <a:effectLst/>
                <a:uLnTx/>
                <a:uFillTx/>
                <a:latin typeface="Arial"/>
                <a:ea typeface="+mj-ea"/>
                <a:cs typeface="Arial"/>
              </a:rPr>
              <a:t>project:</a:t>
            </a:r>
            <a:endParaRPr kumimoji="0" lang="en-US" sz="3200" b="1" i="0" u="none" strike="noStrike" kern="0" cap="none" spc="0" normalizeH="0" baseline="0" noProof="0" dirty="0">
              <a:ln>
                <a:noFill/>
              </a:ln>
              <a:solidFill>
                <a:schemeClr val="tx1"/>
              </a:solidFill>
              <a:effectLst/>
              <a:uLnTx/>
              <a:uFillTx/>
              <a:latin typeface="Arial"/>
              <a:ea typeface="+mj-ea"/>
              <a:cs typeface="Arial"/>
            </a:endParaRPr>
          </a:p>
        </p:txBody>
      </p:sp>
      <p:pic>
        <p:nvPicPr>
          <p:cNvPr id="4" name="Picture 3">
            <a:extLst>
              <a:ext uri="{FF2B5EF4-FFF2-40B4-BE49-F238E27FC236}">
                <a16:creationId xmlns:a16="http://schemas.microsoft.com/office/drawing/2014/main" id="{DD42332C-3D24-AE22-C82D-FA3BC45CA701}"/>
              </a:ext>
            </a:extLst>
          </p:cNvPr>
          <p:cNvPicPr>
            <a:picLocks noChangeAspect="1"/>
          </p:cNvPicPr>
          <p:nvPr/>
        </p:nvPicPr>
        <p:blipFill>
          <a:blip r:embed="rId2"/>
          <a:stretch>
            <a:fillRect/>
          </a:stretch>
        </p:blipFill>
        <p:spPr>
          <a:xfrm>
            <a:off x="171450" y="754914"/>
            <a:ext cx="5596304" cy="2555060"/>
          </a:xfrm>
          <a:prstGeom prst="rect">
            <a:avLst/>
          </a:prstGeom>
          <a:ln>
            <a:solidFill>
              <a:schemeClr val="accent1"/>
            </a:solidFill>
          </a:ln>
        </p:spPr>
      </p:pic>
      <p:pic>
        <p:nvPicPr>
          <p:cNvPr id="5" name="Picture 4" descr="A screenshot of a sign up form&#10;&#10;Description automatically generated">
            <a:extLst>
              <a:ext uri="{FF2B5EF4-FFF2-40B4-BE49-F238E27FC236}">
                <a16:creationId xmlns:a16="http://schemas.microsoft.com/office/drawing/2014/main" id="{F8C2BA2F-5F5F-08A5-A4CF-655FC526247E}"/>
              </a:ext>
            </a:extLst>
          </p:cNvPr>
          <p:cNvPicPr>
            <a:picLocks noChangeAspect="1"/>
          </p:cNvPicPr>
          <p:nvPr/>
        </p:nvPicPr>
        <p:blipFill>
          <a:blip r:embed="rId3"/>
          <a:stretch>
            <a:fillRect/>
          </a:stretch>
        </p:blipFill>
        <p:spPr>
          <a:xfrm>
            <a:off x="5876192" y="754915"/>
            <a:ext cx="5362938" cy="2542648"/>
          </a:xfrm>
          <a:prstGeom prst="rect">
            <a:avLst/>
          </a:prstGeom>
          <a:ln>
            <a:solidFill>
              <a:sysClr val="windowText" lastClr="000000"/>
            </a:solidFill>
          </a:ln>
        </p:spPr>
      </p:pic>
      <p:pic>
        <p:nvPicPr>
          <p:cNvPr id="6" name="Picture 5">
            <a:extLst>
              <a:ext uri="{FF2B5EF4-FFF2-40B4-BE49-F238E27FC236}">
                <a16:creationId xmlns:a16="http://schemas.microsoft.com/office/drawing/2014/main" id="{98591802-D7BA-C60C-A0B7-ABF729ACDECE}"/>
              </a:ext>
            </a:extLst>
          </p:cNvPr>
          <p:cNvPicPr>
            <a:picLocks noChangeAspect="1"/>
          </p:cNvPicPr>
          <p:nvPr/>
        </p:nvPicPr>
        <p:blipFill>
          <a:blip r:embed="rId4"/>
          <a:stretch>
            <a:fillRect/>
          </a:stretch>
        </p:blipFill>
        <p:spPr>
          <a:xfrm>
            <a:off x="171450" y="3309973"/>
            <a:ext cx="5596304" cy="3195931"/>
          </a:xfrm>
          <a:prstGeom prst="rect">
            <a:avLst/>
          </a:prstGeom>
          <a:ln>
            <a:solidFill>
              <a:sysClr val="windowText" lastClr="000000"/>
            </a:solidFill>
          </a:ln>
        </p:spPr>
      </p:pic>
      <p:pic>
        <p:nvPicPr>
          <p:cNvPr id="9" name="Picture 8">
            <a:extLst>
              <a:ext uri="{FF2B5EF4-FFF2-40B4-BE49-F238E27FC236}">
                <a16:creationId xmlns:a16="http://schemas.microsoft.com/office/drawing/2014/main" id="{28B48A4C-2091-00F4-D0E9-D3D2952C3487}"/>
              </a:ext>
            </a:extLst>
          </p:cNvPr>
          <p:cNvPicPr>
            <a:picLocks noChangeAspect="1"/>
          </p:cNvPicPr>
          <p:nvPr/>
        </p:nvPicPr>
        <p:blipFill rotWithShape="1">
          <a:blip r:embed="rId5"/>
          <a:srcRect t="3623" r="3828" b="3949"/>
          <a:stretch/>
        </p:blipFill>
        <p:spPr>
          <a:xfrm>
            <a:off x="5858436" y="3322976"/>
            <a:ext cx="5911847" cy="3195931"/>
          </a:xfrm>
          <a:prstGeom prst="rect">
            <a:avLst/>
          </a:prstGeom>
        </p:spPr>
      </p:pic>
    </p:spTree>
    <p:extLst>
      <p:ext uri="{BB962C8B-B14F-4D97-AF65-F5344CB8AC3E}">
        <p14:creationId xmlns:p14="http://schemas.microsoft.com/office/powerpoint/2010/main" val="1238542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B09FDFA-EDF7-6A90-4AAD-430E60C9F675}"/>
              </a:ext>
            </a:extLst>
          </p:cNvPr>
          <p:cNvSpPr txBox="1">
            <a:spLocks/>
          </p:cNvSpPr>
          <p:nvPr/>
        </p:nvSpPr>
        <p:spPr>
          <a:xfrm>
            <a:off x="325659" y="0"/>
            <a:ext cx="4457356" cy="505908"/>
          </a:xfrm>
          <a:prstGeom prst="rect">
            <a:avLst/>
          </a:prstGeom>
        </p:spPr>
        <p:txBody>
          <a:bodyPr vert="horz" wrap="square" lIns="0" tIns="13335" rIns="0" bIns="0" rtlCol="0">
            <a:spAutoFit/>
          </a:bodyPr>
          <a:lstStyle>
            <a:lvl1pPr>
              <a:defRPr sz="3600" b="1" i="0">
                <a:solidFill>
                  <a:srgbClr val="252525"/>
                </a:solidFill>
                <a:latin typeface="Arial"/>
                <a:ea typeface="+mj-ea"/>
                <a:cs typeface="Arial"/>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US" sz="3200" b="1" i="0" u="none" strike="noStrike" kern="0" cap="none" spc="45" normalizeH="0" baseline="0" noProof="0" dirty="0">
                <a:ln>
                  <a:noFill/>
                </a:ln>
                <a:solidFill>
                  <a:schemeClr val="tx1"/>
                </a:solidFill>
                <a:effectLst/>
                <a:uLnTx/>
                <a:uFillTx/>
                <a:latin typeface="Arial"/>
                <a:ea typeface="+mj-ea"/>
                <a:cs typeface="Arial"/>
              </a:rPr>
              <a:t>Output </a:t>
            </a:r>
            <a:r>
              <a:rPr kumimoji="0" lang="en-US" sz="3200" b="1" i="0" u="none" strike="noStrike" kern="0" cap="none" spc="50" normalizeH="0" baseline="0" noProof="0" dirty="0">
                <a:ln>
                  <a:noFill/>
                </a:ln>
                <a:solidFill>
                  <a:schemeClr val="tx1"/>
                </a:solidFill>
                <a:effectLst/>
                <a:uLnTx/>
                <a:uFillTx/>
                <a:latin typeface="Arial"/>
                <a:ea typeface="+mj-ea"/>
                <a:cs typeface="Arial"/>
              </a:rPr>
              <a:t>of </a:t>
            </a:r>
            <a:r>
              <a:rPr kumimoji="0" lang="en-US" sz="3200" b="1" i="0" u="none" strike="noStrike" kern="0" cap="none" spc="30" normalizeH="0" baseline="0" noProof="0" dirty="0">
                <a:ln>
                  <a:noFill/>
                </a:ln>
                <a:solidFill>
                  <a:schemeClr val="tx1"/>
                </a:solidFill>
                <a:effectLst/>
                <a:uLnTx/>
                <a:uFillTx/>
                <a:latin typeface="Arial"/>
                <a:ea typeface="+mj-ea"/>
                <a:cs typeface="Arial"/>
              </a:rPr>
              <a:t>the</a:t>
            </a:r>
            <a:r>
              <a:rPr kumimoji="0" lang="en-US" sz="3200" b="1" i="0" u="none" strike="noStrike" kern="0" cap="none" spc="-175" normalizeH="0" baseline="0" noProof="0" dirty="0">
                <a:ln>
                  <a:noFill/>
                </a:ln>
                <a:solidFill>
                  <a:schemeClr val="tx1"/>
                </a:solidFill>
                <a:effectLst/>
                <a:uLnTx/>
                <a:uFillTx/>
                <a:latin typeface="Arial"/>
                <a:ea typeface="+mj-ea"/>
                <a:cs typeface="Arial"/>
              </a:rPr>
              <a:t> </a:t>
            </a:r>
            <a:r>
              <a:rPr kumimoji="0" lang="en-US" sz="3200" b="1" i="0" u="none" strike="noStrike" kern="0" cap="none" spc="-10" normalizeH="0" baseline="0" noProof="0" dirty="0">
                <a:ln>
                  <a:noFill/>
                </a:ln>
                <a:solidFill>
                  <a:schemeClr val="tx1"/>
                </a:solidFill>
                <a:effectLst/>
                <a:uLnTx/>
                <a:uFillTx/>
                <a:latin typeface="Arial"/>
                <a:ea typeface="+mj-ea"/>
                <a:cs typeface="Arial"/>
              </a:rPr>
              <a:t>project:</a:t>
            </a:r>
            <a:endParaRPr kumimoji="0" lang="en-US" sz="3200" b="1" i="0" u="none" strike="noStrike" kern="0" cap="none" spc="0" normalizeH="0" baseline="0" noProof="0" dirty="0">
              <a:ln>
                <a:noFill/>
              </a:ln>
              <a:solidFill>
                <a:schemeClr val="tx1"/>
              </a:solidFill>
              <a:effectLst/>
              <a:uLnTx/>
              <a:uFillTx/>
              <a:latin typeface="Arial"/>
              <a:ea typeface="+mj-ea"/>
              <a:cs typeface="Arial"/>
            </a:endParaRPr>
          </a:p>
        </p:txBody>
      </p:sp>
      <p:pic>
        <p:nvPicPr>
          <p:cNvPr id="7" name="Picture 6">
            <a:extLst>
              <a:ext uri="{FF2B5EF4-FFF2-40B4-BE49-F238E27FC236}">
                <a16:creationId xmlns:a16="http://schemas.microsoft.com/office/drawing/2014/main" id="{6D8FF056-6EB2-D183-D63B-6AD247988B28}"/>
              </a:ext>
            </a:extLst>
          </p:cNvPr>
          <p:cNvPicPr>
            <a:picLocks noChangeAspect="1"/>
          </p:cNvPicPr>
          <p:nvPr/>
        </p:nvPicPr>
        <p:blipFill rotWithShape="1">
          <a:blip r:embed="rId2"/>
          <a:srcRect t="4013" r="2671" b="5372"/>
          <a:stretch/>
        </p:blipFill>
        <p:spPr>
          <a:xfrm>
            <a:off x="175504" y="569956"/>
            <a:ext cx="5459346" cy="2859043"/>
          </a:xfrm>
          <a:prstGeom prst="rect">
            <a:avLst/>
          </a:prstGeom>
        </p:spPr>
      </p:pic>
      <p:pic>
        <p:nvPicPr>
          <p:cNvPr id="10" name="Picture 9">
            <a:extLst>
              <a:ext uri="{FF2B5EF4-FFF2-40B4-BE49-F238E27FC236}">
                <a16:creationId xmlns:a16="http://schemas.microsoft.com/office/drawing/2014/main" id="{F076AC6D-0A23-62BA-8F0B-5E133C51593B}"/>
              </a:ext>
            </a:extLst>
          </p:cNvPr>
          <p:cNvPicPr>
            <a:picLocks noChangeAspect="1"/>
          </p:cNvPicPr>
          <p:nvPr/>
        </p:nvPicPr>
        <p:blipFill rotWithShape="1">
          <a:blip r:embed="rId3"/>
          <a:srcRect t="4272" r="2671" b="4725"/>
          <a:stretch/>
        </p:blipFill>
        <p:spPr>
          <a:xfrm>
            <a:off x="5894368" y="505908"/>
            <a:ext cx="5557827" cy="2923093"/>
          </a:xfrm>
          <a:prstGeom prst="rect">
            <a:avLst/>
          </a:prstGeom>
        </p:spPr>
      </p:pic>
      <p:pic>
        <p:nvPicPr>
          <p:cNvPr id="12" name="Picture 11">
            <a:extLst>
              <a:ext uri="{FF2B5EF4-FFF2-40B4-BE49-F238E27FC236}">
                <a16:creationId xmlns:a16="http://schemas.microsoft.com/office/drawing/2014/main" id="{0980D026-8E4D-BB23-96DE-E80F8757DF9C}"/>
              </a:ext>
            </a:extLst>
          </p:cNvPr>
          <p:cNvPicPr>
            <a:picLocks noChangeAspect="1"/>
          </p:cNvPicPr>
          <p:nvPr/>
        </p:nvPicPr>
        <p:blipFill rotWithShape="1">
          <a:blip r:embed="rId4"/>
          <a:srcRect t="4271" r="2671" b="18705"/>
          <a:stretch/>
        </p:blipFill>
        <p:spPr>
          <a:xfrm>
            <a:off x="175504" y="3779732"/>
            <a:ext cx="5634850" cy="2508312"/>
          </a:xfrm>
          <a:prstGeom prst="rect">
            <a:avLst/>
          </a:prstGeom>
        </p:spPr>
      </p:pic>
      <p:pic>
        <p:nvPicPr>
          <p:cNvPr id="14" name="Picture 13">
            <a:extLst>
              <a:ext uri="{FF2B5EF4-FFF2-40B4-BE49-F238E27FC236}">
                <a16:creationId xmlns:a16="http://schemas.microsoft.com/office/drawing/2014/main" id="{8A736DE4-993A-8A80-0FF5-075CC549BC8A}"/>
              </a:ext>
            </a:extLst>
          </p:cNvPr>
          <p:cNvPicPr>
            <a:picLocks noChangeAspect="1"/>
          </p:cNvPicPr>
          <p:nvPr/>
        </p:nvPicPr>
        <p:blipFill rotWithShape="1">
          <a:blip r:embed="rId5"/>
          <a:srcRect t="4271" r="2671" b="18835"/>
          <a:stretch/>
        </p:blipFill>
        <p:spPr>
          <a:xfrm>
            <a:off x="5943607" y="3779732"/>
            <a:ext cx="5644337" cy="2508312"/>
          </a:xfrm>
          <a:prstGeom prst="rect">
            <a:avLst/>
          </a:prstGeom>
        </p:spPr>
      </p:pic>
    </p:spTree>
    <p:extLst>
      <p:ext uri="{BB962C8B-B14F-4D97-AF65-F5344CB8AC3E}">
        <p14:creationId xmlns:p14="http://schemas.microsoft.com/office/powerpoint/2010/main" val="41528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a:extLst>
              <a:ext uri="{FF2B5EF4-FFF2-40B4-BE49-F238E27FC236}">
                <a16:creationId xmlns:a16="http://schemas.microsoft.com/office/drawing/2014/main" id="{5546B98F-4731-6A19-86C9-3A7DE4636F7B}"/>
              </a:ext>
            </a:extLst>
          </p:cNvPr>
          <p:cNvSpPr txBox="1">
            <a:spLocks/>
          </p:cNvSpPr>
          <p:nvPr/>
        </p:nvSpPr>
        <p:spPr>
          <a:xfrm>
            <a:off x="398779" y="265887"/>
            <a:ext cx="1950720" cy="514350"/>
          </a:xfrm>
          <a:prstGeom prst="rect">
            <a:avLst/>
          </a:prstGeom>
        </p:spPr>
        <p:txBody>
          <a:bodyPr vert="horz" wrap="square" lIns="0" tIns="13335" rIns="0" bIns="0" rtlCol="0">
            <a:spAutoFit/>
          </a:bodyPr>
          <a:lstStyle>
            <a:lvl1pPr>
              <a:defRPr sz="3600" b="1" i="0">
                <a:solidFill>
                  <a:srgbClr val="252525"/>
                </a:solidFill>
                <a:latin typeface="Arial"/>
                <a:ea typeface="+mj-ea"/>
                <a:cs typeface="Arial"/>
              </a:defRPr>
            </a:lvl1pPr>
          </a:lstStyle>
          <a:p>
            <a:pPr marL="12700" marR="0" lvl="0" indent="0" defTabSz="914400" eaLnBrk="1" fontAlgn="auto" latinLnBrk="0" hangingPunct="1">
              <a:lnSpc>
                <a:spcPct val="100000"/>
              </a:lnSpc>
              <a:spcBef>
                <a:spcPts val="105"/>
              </a:spcBef>
              <a:spcAft>
                <a:spcPts val="0"/>
              </a:spcAft>
              <a:buClrTx/>
              <a:buSzTx/>
              <a:buFontTx/>
              <a:buNone/>
              <a:tabLst/>
              <a:defRPr/>
            </a:pPr>
            <a:r>
              <a:rPr kumimoji="0" lang="en-US" sz="3200" b="1" i="0" u="none" strike="noStrike" kern="0" cap="none" spc="-160" normalizeH="0" baseline="0" noProof="0" dirty="0">
                <a:ln>
                  <a:noFill/>
                </a:ln>
                <a:solidFill>
                  <a:schemeClr val="tx1"/>
                </a:solidFill>
                <a:effectLst/>
                <a:uLnTx/>
                <a:uFillTx/>
                <a:latin typeface="Arial"/>
                <a:ea typeface="+mj-ea"/>
                <a:cs typeface="Arial"/>
              </a:rPr>
              <a:t>Test</a:t>
            </a:r>
            <a:r>
              <a:rPr kumimoji="0" lang="en-US" sz="3200" b="1" i="0" u="none" strike="noStrike" kern="0" cap="none" spc="-50" normalizeH="0" baseline="0" noProof="0" dirty="0">
                <a:ln>
                  <a:noFill/>
                </a:ln>
                <a:solidFill>
                  <a:schemeClr val="tx1"/>
                </a:solidFill>
                <a:effectLst/>
                <a:uLnTx/>
                <a:uFillTx/>
                <a:latin typeface="Arial"/>
                <a:ea typeface="+mj-ea"/>
                <a:cs typeface="Arial"/>
              </a:rPr>
              <a:t> </a:t>
            </a:r>
            <a:r>
              <a:rPr kumimoji="0" lang="en-US" sz="3200" b="1" i="0" u="none" strike="noStrike" kern="0" cap="none" spc="-235" normalizeH="0" baseline="0" noProof="0" dirty="0">
                <a:ln>
                  <a:noFill/>
                </a:ln>
                <a:solidFill>
                  <a:schemeClr val="tx1"/>
                </a:solidFill>
                <a:effectLst/>
                <a:uLnTx/>
                <a:uFillTx/>
                <a:latin typeface="Arial"/>
                <a:ea typeface="+mj-ea"/>
                <a:cs typeface="Arial"/>
              </a:rPr>
              <a:t>Cases</a:t>
            </a:r>
            <a:endParaRPr kumimoji="0" lang="en-US" sz="3200" b="1" i="0" u="none" strike="noStrike" kern="0" cap="none" spc="0" normalizeH="0" baseline="0" noProof="0" dirty="0">
              <a:ln>
                <a:noFill/>
              </a:ln>
              <a:solidFill>
                <a:schemeClr val="tx1"/>
              </a:solidFill>
              <a:effectLst/>
              <a:uLnTx/>
              <a:uFillTx/>
              <a:latin typeface="Arial"/>
              <a:ea typeface="+mj-ea"/>
              <a:cs typeface="Arial"/>
            </a:endParaRPr>
          </a:p>
        </p:txBody>
      </p:sp>
      <p:pic>
        <p:nvPicPr>
          <p:cNvPr id="4" name="Picture 3">
            <a:extLst>
              <a:ext uri="{FF2B5EF4-FFF2-40B4-BE49-F238E27FC236}">
                <a16:creationId xmlns:a16="http://schemas.microsoft.com/office/drawing/2014/main" id="{147077BA-4713-73AB-675D-440CEB69DDEB}"/>
              </a:ext>
            </a:extLst>
          </p:cNvPr>
          <p:cNvPicPr/>
          <p:nvPr/>
        </p:nvPicPr>
        <p:blipFill>
          <a:blip r:embed="rId2"/>
          <a:stretch>
            <a:fillRect/>
          </a:stretch>
        </p:blipFill>
        <p:spPr>
          <a:xfrm>
            <a:off x="195580" y="1003935"/>
            <a:ext cx="5900420" cy="2672715"/>
          </a:xfrm>
          <a:prstGeom prst="rect">
            <a:avLst/>
          </a:prstGeom>
        </p:spPr>
      </p:pic>
      <p:pic>
        <p:nvPicPr>
          <p:cNvPr id="5" name="Picture 4">
            <a:extLst>
              <a:ext uri="{FF2B5EF4-FFF2-40B4-BE49-F238E27FC236}">
                <a16:creationId xmlns:a16="http://schemas.microsoft.com/office/drawing/2014/main" id="{DE776392-9D6E-17F2-E074-0EA87518EC17}"/>
              </a:ext>
            </a:extLst>
          </p:cNvPr>
          <p:cNvPicPr>
            <a:picLocks noChangeAspect="1"/>
          </p:cNvPicPr>
          <p:nvPr/>
        </p:nvPicPr>
        <p:blipFill>
          <a:blip r:embed="rId3"/>
          <a:stretch>
            <a:fillRect/>
          </a:stretch>
        </p:blipFill>
        <p:spPr>
          <a:xfrm>
            <a:off x="6172200" y="265886"/>
            <a:ext cx="5943600" cy="3525063"/>
          </a:xfrm>
          <a:prstGeom prst="rect">
            <a:avLst/>
          </a:prstGeom>
        </p:spPr>
      </p:pic>
      <p:pic>
        <p:nvPicPr>
          <p:cNvPr id="6" name="Picture 5">
            <a:extLst>
              <a:ext uri="{FF2B5EF4-FFF2-40B4-BE49-F238E27FC236}">
                <a16:creationId xmlns:a16="http://schemas.microsoft.com/office/drawing/2014/main" id="{84DFC621-CE2F-C666-5336-EAAEC1C8A609}"/>
              </a:ext>
            </a:extLst>
          </p:cNvPr>
          <p:cNvPicPr>
            <a:picLocks noChangeAspect="1"/>
          </p:cNvPicPr>
          <p:nvPr/>
        </p:nvPicPr>
        <p:blipFill>
          <a:blip r:embed="rId4"/>
          <a:stretch>
            <a:fillRect/>
          </a:stretch>
        </p:blipFill>
        <p:spPr>
          <a:xfrm>
            <a:off x="228600" y="3952875"/>
            <a:ext cx="5943600" cy="2800350"/>
          </a:xfrm>
          <a:prstGeom prst="rect">
            <a:avLst/>
          </a:prstGeom>
        </p:spPr>
      </p:pic>
      <p:pic>
        <p:nvPicPr>
          <p:cNvPr id="7" name="Picture 6">
            <a:extLst>
              <a:ext uri="{FF2B5EF4-FFF2-40B4-BE49-F238E27FC236}">
                <a16:creationId xmlns:a16="http://schemas.microsoft.com/office/drawing/2014/main" id="{DE5E61B7-E5E1-9010-70DC-1ED41BD4FF6A}"/>
              </a:ext>
            </a:extLst>
          </p:cNvPr>
          <p:cNvPicPr>
            <a:picLocks noChangeAspect="1"/>
          </p:cNvPicPr>
          <p:nvPr/>
        </p:nvPicPr>
        <p:blipFill>
          <a:blip r:embed="rId5"/>
          <a:stretch>
            <a:fillRect/>
          </a:stretch>
        </p:blipFill>
        <p:spPr>
          <a:xfrm>
            <a:off x="6248400" y="4211955"/>
            <a:ext cx="5943600" cy="2646045"/>
          </a:xfrm>
          <a:prstGeom prst="rect">
            <a:avLst/>
          </a:prstGeom>
        </p:spPr>
      </p:pic>
    </p:spTree>
    <p:extLst>
      <p:ext uri="{BB962C8B-B14F-4D97-AF65-F5344CB8AC3E}">
        <p14:creationId xmlns:p14="http://schemas.microsoft.com/office/powerpoint/2010/main" val="2515110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FE1F9E-B9A8-C851-B632-CC75D21564CA}"/>
              </a:ext>
            </a:extLst>
          </p:cNvPr>
          <p:cNvSpPr txBox="1"/>
          <p:nvPr/>
        </p:nvSpPr>
        <p:spPr>
          <a:xfrm>
            <a:off x="369278" y="1094181"/>
            <a:ext cx="10005645" cy="4031873"/>
          </a:xfrm>
          <a:prstGeom prst="rect">
            <a:avLst/>
          </a:prstGeom>
          <a:solidFill>
            <a:schemeClr val="tx2">
              <a:lumMod val="10000"/>
              <a:lumOff val="90000"/>
            </a:schemeClr>
          </a:solidFill>
        </p:spPr>
        <p:txBody>
          <a:bodyPr wrap="square">
            <a:spAutoFit/>
          </a:bodyPr>
          <a:lstStyle/>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This project stands as a testament to our commitment to safer roads, efficient transportation, and the harmonious coexistence of diverse road users. </a:t>
            </a:r>
          </a:p>
          <a:p>
            <a:pPr marL="285750" indent="-285750">
              <a:buFont typeface="Wingdings" panose="05000000000000000000" pitchFamily="2" charset="2"/>
              <a:buChar char="Ø"/>
            </a:pPr>
            <a:endParaRPr lang="en-US"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a:latin typeface="Arial" panose="020B0604020202020204" pitchFamily="34" charset="0"/>
                <a:cs typeface="Arial" panose="020B0604020202020204" pitchFamily="34" charset="0"/>
              </a:rPr>
              <a:t>By addressing the limitations and staying dedicated to our objectives, we believe our system can play a pivotal role in reshaping the future of urban transportation in Sri Lanka and beyond. </a:t>
            </a:r>
          </a:p>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10" name="object 2">
            <a:extLst>
              <a:ext uri="{FF2B5EF4-FFF2-40B4-BE49-F238E27FC236}">
                <a16:creationId xmlns:a16="http://schemas.microsoft.com/office/drawing/2014/main" id="{788A2B32-8B86-78E5-50E6-7C13090125CE}"/>
              </a:ext>
            </a:extLst>
          </p:cNvPr>
          <p:cNvSpPr txBox="1">
            <a:spLocks/>
          </p:cNvSpPr>
          <p:nvPr/>
        </p:nvSpPr>
        <p:spPr>
          <a:xfrm>
            <a:off x="520700" y="179958"/>
            <a:ext cx="2512646" cy="513715"/>
          </a:xfrm>
          <a:prstGeom prst="rect">
            <a:avLst/>
          </a:prstGeom>
        </p:spPr>
        <p:txBody>
          <a:bodyPr vert="horz" wrap="square" lIns="0" tIns="12700" rIns="0" bIns="0" rtlCol="0">
            <a:spAutoFit/>
          </a:bodyPr>
          <a:lstStyle>
            <a:lvl1pPr>
              <a:defRPr sz="3600" b="1" i="0">
                <a:solidFill>
                  <a:srgbClr val="252525"/>
                </a:solidFill>
                <a:latin typeface="Arial"/>
                <a:ea typeface="+mj-ea"/>
                <a:cs typeface="Arial"/>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3200" b="1" i="0" u="none" strike="noStrike" kern="0" cap="none" spc="0" normalizeH="0" baseline="0" noProof="0" dirty="0">
                <a:ln>
                  <a:noFill/>
                </a:ln>
                <a:solidFill>
                  <a:schemeClr val="tx1"/>
                </a:solidFill>
                <a:effectLst/>
                <a:uLnTx/>
                <a:uFillTx/>
                <a:latin typeface="Arial"/>
                <a:ea typeface="+mj-ea"/>
                <a:cs typeface="Arial"/>
              </a:rPr>
              <a:t>Concl</a:t>
            </a:r>
            <a:r>
              <a:rPr kumimoji="0" lang="en-US" sz="3200" b="1" i="0" u="none" strike="noStrike" kern="0" cap="none" spc="-10" normalizeH="0" baseline="0" noProof="0" dirty="0">
                <a:ln>
                  <a:noFill/>
                </a:ln>
                <a:solidFill>
                  <a:schemeClr val="tx1"/>
                </a:solidFill>
                <a:effectLst/>
                <a:uLnTx/>
                <a:uFillTx/>
                <a:latin typeface="Arial"/>
                <a:ea typeface="+mj-ea"/>
                <a:cs typeface="Arial"/>
              </a:rPr>
              <a:t>u</a:t>
            </a:r>
            <a:r>
              <a:rPr kumimoji="0" lang="en-US" sz="3200" b="1" i="0" u="none" strike="noStrike" kern="0" cap="none" spc="0" normalizeH="0" baseline="0" noProof="0" dirty="0">
                <a:ln>
                  <a:noFill/>
                </a:ln>
                <a:solidFill>
                  <a:schemeClr val="tx1"/>
                </a:solidFill>
                <a:effectLst/>
                <a:uLnTx/>
                <a:uFillTx/>
                <a:latin typeface="Arial"/>
                <a:ea typeface="+mj-ea"/>
                <a:cs typeface="Arial"/>
              </a:rPr>
              <a:t>si</a:t>
            </a:r>
            <a:r>
              <a:rPr kumimoji="0" lang="en-US" sz="3200" b="1" i="0" u="none" strike="noStrike" kern="0" cap="none" spc="-10" normalizeH="0" baseline="0" noProof="0" dirty="0">
                <a:ln>
                  <a:noFill/>
                </a:ln>
                <a:solidFill>
                  <a:schemeClr val="tx1"/>
                </a:solidFill>
                <a:effectLst/>
                <a:uLnTx/>
                <a:uFillTx/>
                <a:latin typeface="Arial"/>
                <a:ea typeface="+mj-ea"/>
                <a:cs typeface="Arial"/>
              </a:rPr>
              <a:t>o</a:t>
            </a:r>
            <a:r>
              <a:rPr kumimoji="0" lang="en-US" sz="3200" b="1" i="0" u="none" strike="noStrike" kern="0" cap="none" spc="0" normalizeH="0" baseline="0" noProof="0" dirty="0">
                <a:ln>
                  <a:noFill/>
                </a:ln>
                <a:solidFill>
                  <a:schemeClr val="tx1"/>
                </a:solidFill>
                <a:effectLst/>
                <a:uLnTx/>
                <a:uFillTx/>
                <a:latin typeface="Arial"/>
                <a:ea typeface="+mj-ea"/>
                <a:cs typeface="Arial"/>
              </a:rPr>
              <a:t>n:</a:t>
            </a:r>
          </a:p>
        </p:txBody>
      </p:sp>
    </p:spTree>
    <p:extLst>
      <p:ext uri="{BB962C8B-B14F-4D97-AF65-F5344CB8AC3E}">
        <p14:creationId xmlns:p14="http://schemas.microsoft.com/office/powerpoint/2010/main" val="3058854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C297-BFFF-918F-62E8-C7ACD001A1DE}"/>
              </a:ext>
            </a:extLst>
          </p:cNvPr>
          <p:cNvSpPr>
            <a:spLocks noGrp="1"/>
          </p:cNvSpPr>
          <p:nvPr>
            <p:ph type="ctrTitle"/>
          </p:nvPr>
        </p:nvSpPr>
        <p:spPr>
          <a:xfrm>
            <a:off x="1767253" y="1811214"/>
            <a:ext cx="7622931" cy="3062537"/>
          </a:xfrm>
        </p:spPr>
        <p:txBody>
          <a:bodyPr/>
          <a:lstStyle/>
          <a:p>
            <a:r>
              <a:rPr lang="en-US" dirty="0"/>
              <a:t>Thank you</a:t>
            </a:r>
          </a:p>
        </p:txBody>
      </p:sp>
      <p:sp>
        <p:nvSpPr>
          <p:cNvPr id="4" name="TextBox 3">
            <a:extLst>
              <a:ext uri="{FF2B5EF4-FFF2-40B4-BE49-F238E27FC236}">
                <a16:creationId xmlns:a16="http://schemas.microsoft.com/office/drawing/2014/main" id="{F289CF14-1142-E4C9-8D3C-038FEE89319B}"/>
              </a:ext>
            </a:extLst>
          </p:cNvPr>
          <p:cNvSpPr txBox="1"/>
          <p:nvPr/>
        </p:nvSpPr>
        <p:spPr>
          <a:xfrm>
            <a:off x="8649478" y="5010539"/>
            <a:ext cx="2771191" cy="923330"/>
          </a:xfrm>
          <a:prstGeom prst="rect">
            <a:avLst/>
          </a:prstGeom>
          <a:noFill/>
        </p:spPr>
        <p:txBody>
          <a:bodyPr wrap="square" rtlCol="0">
            <a:spAutoFit/>
          </a:bodyPr>
          <a:lstStyle/>
          <a:p>
            <a:r>
              <a:rPr lang="en-US" dirty="0">
                <a:latin typeface="Vladimir Script" panose="03050402040407070305" pitchFamily="66" charset="0"/>
              </a:rPr>
              <a:t>Ahalikai</a:t>
            </a:r>
          </a:p>
          <a:p>
            <a:endParaRPr lang="en-US" dirty="0"/>
          </a:p>
          <a:p>
            <a:r>
              <a:rPr lang="en-US" dirty="0"/>
              <a:t>Approved</a:t>
            </a:r>
          </a:p>
        </p:txBody>
      </p:sp>
    </p:spTree>
    <p:extLst>
      <p:ext uri="{BB962C8B-B14F-4D97-AF65-F5344CB8AC3E}">
        <p14:creationId xmlns:p14="http://schemas.microsoft.com/office/powerpoint/2010/main" val="173962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tanding at a crosswalk&#10;&#10;Description automatically generated">
            <a:extLst>
              <a:ext uri="{FF2B5EF4-FFF2-40B4-BE49-F238E27FC236}">
                <a16:creationId xmlns:a16="http://schemas.microsoft.com/office/drawing/2014/main" id="{6FA81687-9CE6-919B-7F8B-0F8C3592F5DB}"/>
              </a:ext>
            </a:extLst>
          </p:cNvPr>
          <p:cNvPicPr>
            <a:picLocks noChangeAspect="1"/>
          </p:cNvPicPr>
          <p:nvPr/>
        </p:nvPicPr>
        <p:blipFill rotWithShape="1">
          <a:blip r:embed="rId2">
            <a:extLst>
              <a:ext uri="{28A0092B-C50C-407E-A947-70E740481C1C}">
                <a14:useLocalDpi xmlns:a14="http://schemas.microsoft.com/office/drawing/2010/main" val="0"/>
              </a:ext>
            </a:extLst>
          </a:blip>
          <a:srcRect l="10569" r="27416"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7F06D7-E5D8-56C3-1E03-398FB25CC646}"/>
              </a:ext>
            </a:extLst>
          </p:cNvPr>
          <p:cNvSpPr>
            <a:spLocks noGrp="1"/>
          </p:cNvSpPr>
          <p:nvPr>
            <p:ph idx="1"/>
          </p:nvPr>
        </p:nvSpPr>
        <p:spPr>
          <a:xfrm>
            <a:off x="5024555" y="557167"/>
            <a:ext cx="6716103" cy="6300833"/>
          </a:xfrm>
        </p:spPr>
        <p:txBody>
          <a:bodyPr>
            <a:normAutofit/>
          </a:bodyPr>
          <a:lstStyle/>
          <a:p>
            <a:pPr marL="0" indent="0">
              <a:lnSpc>
                <a:spcPct val="100000"/>
              </a:lnSpc>
              <a:buNone/>
            </a:pPr>
            <a:endParaRPr lang="en-US" sz="1000" b="1" dirty="0"/>
          </a:p>
          <a:p>
            <a:pPr rtl="0" fontAlgn="base">
              <a:lnSpc>
                <a:spcPct val="100000"/>
              </a:lnSpc>
              <a:spcBef>
                <a:spcPts val="0"/>
              </a:spcBef>
              <a:spcAft>
                <a:spcPts val="0"/>
              </a:spcAft>
              <a:buFont typeface="Arial" panose="020B0604020202020204" pitchFamily="34" charset="0"/>
              <a:buChar char="•"/>
            </a:pPr>
            <a:r>
              <a:rPr lang="en-US" sz="2800" b="0" i="0" u="none" strike="noStrike" dirty="0">
                <a:effectLst/>
                <a:latin typeface="Arial" panose="020B0604020202020204" pitchFamily="34" charset="0"/>
              </a:rPr>
              <a:t>Purpose of the project</a:t>
            </a:r>
          </a:p>
          <a:p>
            <a:pPr marL="354330" indent="0" rtl="0">
              <a:lnSpc>
                <a:spcPct val="100000"/>
              </a:lnSpc>
              <a:spcBef>
                <a:spcPts val="1320"/>
              </a:spcBef>
              <a:spcAft>
                <a:spcPts val="0"/>
              </a:spcAft>
              <a:buNone/>
            </a:pPr>
            <a:r>
              <a:rPr lang="en-US" sz="2400" b="0" i="0" u="none" strike="noStrike" dirty="0">
                <a:effectLst/>
                <a:latin typeface="Arial" panose="020B0604020202020204" pitchFamily="34" charset="0"/>
              </a:rPr>
              <a:t>To improve poor transport operation, reduce traffic jam and provide sufficient driving training ethic and law enforcement.</a:t>
            </a:r>
          </a:p>
          <a:p>
            <a:pPr marL="354330" indent="0" rtl="0">
              <a:lnSpc>
                <a:spcPct val="100000"/>
              </a:lnSpc>
              <a:spcBef>
                <a:spcPts val="1320"/>
              </a:spcBef>
              <a:spcAft>
                <a:spcPts val="0"/>
              </a:spcAft>
              <a:buNone/>
            </a:pPr>
            <a:endParaRPr lang="en-US" sz="2600" dirty="0">
              <a:latin typeface="Arial" panose="020B0604020202020204" pitchFamily="34" charset="0"/>
            </a:endParaRPr>
          </a:p>
          <a:p>
            <a:pPr rtl="0" fontAlgn="base">
              <a:lnSpc>
                <a:spcPct val="100000"/>
              </a:lnSpc>
              <a:spcBef>
                <a:spcPts val="1480"/>
              </a:spcBef>
              <a:spcAft>
                <a:spcPts val="0"/>
              </a:spcAft>
              <a:buFont typeface="Arial" panose="020B0604020202020204" pitchFamily="34" charset="0"/>
              <a:buChar char="•"/>
            </a:pPr>
            <a:r>
              <a:rPr lang="en-US" sz="2800" b="0" i="0" u="none" strike="noStrike" dirty="0">
                <a:effectLst/>
                <a:latin typeface="Arial" panose="020B0604020202020204" pitchFamily="34" charset="0"/>
              </a:rPr>
              <a:t>Scope of the project</a:t>
            </a:r>
          </a:p>
          <a:p>
            <a:pPr marL="354330" indent="0" rtl="0">
              <a:lnSpc>
                <a:spcPct val="100000"/>
              </a:lnSpc>
              <a:spcBef>
                <a:spcPts val="1320"/>
              </a:spcBef>
              <a:spcAft>
                <a:spcPts val="0"/>
              </a:spcAft>
              <a:buNone/>
            </a:pPr>
            <a:r>
              <a:rPr lang="en-US" sz="2400" b="0" i="0" u="none" strike="noStrike" dirty="0">
                <a:effectLst/>
                <a:latin typeface="Arial" panose="020B0604020202020204" pitchFamily="34" charset="0"/>
              </a:rPr>
              <a:t>Road Traffic Management system is a hi quality graphical module and provide premium quality of traffic violation detection and real time Traffic flow metrics.</a:t>
            </a:r>
            <a:endParaRPr lang="en-US" sz="2400" b="0" dirty="0">
              <a:effectLst/>
            </a:endParaRPr>
          </a:p>
          <a:p>
            <a:pPr marL="0" indent="0">
              <a:lnSpc>
                <a:spcPct val="100000"/>
              </a:lnSpc>
              <a:buNone/>
            </a:pPr>
            <a:br>
              <a:rPr lang="en-US" sz="2600" dirty="0"/>
            </a:br>
            <a:endParaRPr lang="en-US" sz="2600" b="1" dirty="0"/>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5" name="Title 1">
            <a:extLst>
              <a:ext uri="{FF2B5EF4-FFF2-40B4-BE49-F238E27FC236}">
                <a16:creationId xmlns:a16="http://schemas.microsoft.com/office/drawing/2014/main" id="{182C0794-755A-10CB-0BE0-4118ACB1453E}"/>
              </a:ext>
            </a:extLst>
          </p:cNvPr>
          <p:cNvSpPr>
            <a:spLocks noGrp="1"/>
          </p:cNvSpPr>
          <p:nvPr>
            <p:ph type="title"/>
          </p:nvPr>
        </p:nvSpPr>
        <p:spPr>
          <a:xfrm>
            <a:off x="133513" y="0"/>
            <a:ext cx="4324188" cy="806871"/>
          </a:xfrm>
        </p:spPr>
        <p:txBody>
          <a:bodyPr>
            <a:normAutofit/>
          </a:bodyPr>
          <a:lstStyle/>
          <a:p>
            <a:r>
              <a:rPr kumimoji="0" lang="en-US" sz="5100" b="1" i="0" u="none" strike="noStrike" kern="0" cap="none" spc="-15" normalizeH="0" baseline="0" noProof="0" dirty="0">
                <a:ln>
                  <a:noFill/>
                </a:ln>
                <a:effectLst/>
                <a:uLnTx/>
                <a:uFillTx/>
                <a:latin typeface="Arial"/>
                <a:ea typeface="+mj-ea"/>
                <a:cs typeface="Arial"/>
              </a:rPr>
              <a:t>Introduction</a:t>
            </a:r>
            <a:endParaRPr lang="en-US" sz="5100" dirty="0"/>
          </a:p>
        </p:txBody>
      </p:sp>
    </p:spTree>
    <p:extLst>
      <p:ext uri="{BB962C8B-B14F-4D97-AF65-F5344CB8AC3E}">
        <p14:creationId xmlns:p14="http://schemas.microsoft.com/office/powerpoint/2010/main" val="70162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B5877-9DDA-21A3-2A19-7EBF9F620EF1}"/>
              </a:ext>
            </a:extLst>
          </p:cNvPr>
          <p:cNvSpPr>
            <a:spLocks noGrp="1"/>
          </p:cNvSpPr>
          <p:nvPr>
            <p:ph type="title"/>
          </p:nvPr>
        </p:nvSpPr>
        <p:spPr>
          <a:xfrm>
            <a:off x="666912" y="259616"/>
            <a:ext cx="6913449" cy="806871"/>
          </a:xfrm>
        </p:spPr>
        <p:txBody>
          <a:bodyPr>
            <a:normAutofit/>
          </a:bodyPr>
          <a:lstStyle/>
          <a:p>
            <a:r>
              <a:rPr kumimoji="0" lang="en-US" sz="5100" b="1" i="0" u="none" strike="noStrike" kern="0" cap="none" spc="-15" normalizeH="0" baseline="0" noProof="0" dirty="0">
                <a:ln>
                  <a:noFill/>
                </a:ln>
                <a:effectLst/>
                <a:uLnTx/>
                <a:uFillTx/>
                <a:latin typeface="Arial"/>
                <a:ea typeface="+mj-ea"/>
                <a:cs typeface="Arial"/>
              </a:rPr>
              <a:t>Problem</a:t>
            </a:r>
            <a:r>
              <a:rPr kumimoji="0" lang="en-US" sz="5100" b="1" i="0" u="none" strike="noStrike" kern="0" cap="none" spc="-50" normalizeH="0" baseline="0" noProof="0" dirty="0">
                <a:ln>
                  <a:noFill/>
                </a:ln>
                <a:effectLst/>
                <a:uLnTx/>
                <a:uFillTx/>
                <a:latin typeface="Arial"/>
                <a:ea typeface="+mj-ea"/>
                <a:cs typeface="Arial"/>
              </a:rPr>
              <a:t> </a:t>
            </a:r>
            <a:r>
              <a:rPr kumimoji="0" lang="en-US" sz="5100" b="1" i="0" u="none" strike="noStrike" kern="0" cap="none" spc="45" normalizeH="0" baseline="0" noProof="0" dirty="0">
                <a:ln>
                  <a:noFill/>
                </a:ln>
                <a:effectLst/>
                <a:uLnTx/>
                <a:uFillTx/>
                <a:latin typeface="Arial"/>
                <a:ea typeface="+mj-ea"/>
                <a:cs typeface="Arial"/>
              </a:rPr>
              <a:t>Identified:</a:t>
            </a:r>
            <a:endParaRPr lang="en-US" sz="5100" dirty="0"/>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56E971-A9BE-EAC4-5AC8-84FB08AB9541}"/>
              </a:ext>
            </a:extLst>
          </p:cNvPr>
          <p:cNvSpPr>
            <a:spLocks noGrp="1"/>
          </p:cNvSpPr>
          <p:nvPr>
            <p:ph idx="1"/>
          </p:nvPr>
        </p:nvSpPr>
        <p:spPr>
          <a:xfrm>
            <a:off x="783745" y="1143293"/>
            <a:ext cx="6193183" cy="4857351"/>
          </a:xfrm>
        </p:spPr>
        <p:txBody>
          <a:bodyPr>
            <a:normAutofit lnSpcReduction="10000"/>
          </a:bodyPr>
          <a:lstStyle/>
          <a:p>
            <a:pPr marL="354965" marR="5080" lvl="0" indent="-342900" defTabSz="914400" rtl="0" eaLnBrk="1" fontAlgn="auto" latinLnBrk="0" hangingPunct="1">
              <a:lnSpc>
                <a:spcPct val="100000"/>
              </a:lnSpc>
              <a:spcBef>
                <a:spcPts val="100"/>
              </a:spcBef>
              <a:spcAft>
                <a:spcPts val="0"/>
              </a:spcAft>
              <a:buClr>
                <a:srgbClr val="00B0F0"/>
              </a:buClr>
              <a:buSzPct val="79166"/>
              <a:buFont typeface="Wingdings" panose="05000000000000000000" pitchFamily="2" charset="2"/>
              <a:buChar char=""/>
              <a:tabLst>
                <a:tab pos="396240" algn="l"/>
                <a:tab pos="396875" algn="l"/>
              </a:tabLst>
              <a:defRPr/>
            </a:pPr>
            <a:r>
              <a:rPr kumimoji="0" lang="en-US" sz="2400" b="0" i="0" u="none" strike="noStrike" kern="1200" cap="none" spc="-20" normalizeH="0" baseline="0" noProof="0" dirty="0">
                <a:ln>
                  <a:noFill/>
                </a:ln>
                <a:effectLst/>
                <a:uLnTx/>
                <a:uFillTx/>
                <a:latin typeface="Arial"/>
                <a:ea typeface="+mn-ea"/>
                <a:cs typeface="Arial"/>
              </a:rPr>
              <a:t>Traffic </a:t>
            </a:r>
            <a:r>
              <a:rPr kumimoji="0" lang="en-US" sz="2400" b="0" i="0" u="none" strike="noStrike" kern="1200" cap="none" spc="-5" normalizeH="0" baseline="0" noProof="0" dirty="0">
                <a:ln>
                  <a:noFill/>
                </a:ln>
                <a:effectLst/>
                <a:uLnTx/>
                <a:uFillTx/>
                <a:latin typeface="Arial"/>
                <a:ea typeface="+mn-ea"/>
                <a:cs typeface="Arial"/>
              </a:rPr>
              <a:t>jams often occur during rush hour and </a:t>
            </a:r>
            <a:r>
              <a:rPr kumimoji="0" lang="en-US" sz="2400" b="0" i="0" u="none" strike="noStrike" kern="1200" cap="none" spc="0" normalizeH="0" baseline="0" noProof="0" dirty="0">
                <a:ln>
                  <a:noFill/>
                </a:ln>
                <a:effectLst/>
                <a:uLnTx/>
                <a:uFillTx/>
                <a:latin typeface="Arial"/>
                <a:ea typeface="+mn-ea"/>
                <a:cs typeface="Arial"/>
              </a:rPr>
              <a:t>it </a:t>
            </a:r>
            <a:r>
              <a:rPr kumimoji="0" lang="en-US" sz="2400" b="0" i="0" u="none" strike="noStrike" kern="1200" cap="none" spc="-5" normalizeH="0" baseline="0" noProof="0" dirty="0">
                <a:ln>
                  <a:noFill/>
                </a:ln>
                <a:effectLst/>
                <a:uLnTx/>
                <a:uFillTx/>
                <a:latin typeface="Arial"/>
                <a:ea typeface="+mn-ea"/>
                <a:cs typeface="Arial"/>
              </a:rPr>
              <a:t>can also  </a:t>
            </a:r>
            <a:r>
              <a:rPr kumimoji="0" lang="en-US" sz="2400" b="0" i="0" u="none" strike="noStrike" kern="1200" cap="none" spc="0" normalizeH="0" baseline="0" noProof="0" dirty="0">
                <a:ln>
                  <a:noFill/>
                </a:ln>
                <a:effectLst/>
                <a:uLnTx/>
                <a:uFillTx/>
                <a:latin typeface="Arial"/>
                <a:ea typeface="+mn-ea"/>
                <a:cs typeface="Arial"/>
              </a:rPr>
              <a:t>be </a:t>
            </a:r>
            <a:r>
              <a:rPr kumimoji="0" lang="en-US" sz="2400" b="0" i="0" u="none" strike="noStrike" kern="1200" cap="none" spc="-5" normalizeH="0" baseline="0" noProof="0" dirty="0">
                <a:ln>
                  <a:noFill/>
                </a:ln>
                <a:effectLst/>
                <a:uLnTx/>
                <a:uFillTx/>
                <a:latin typeface="Arial"/>
                <a:ea typeface="+mn-ea"/>
                <a:cs typeface="Arial"/>
              </a:rPr>
              <a:t>caused </a:t>
            </a:r>
            <a:r>
              <a:rPr kumimoji="0" lang="en-US" sz="2400" b="0" i="0" u="none" strike="noStrike" kern="1200" cap="none" spc="0" normalizeH="0" baseline="0" noProof="0" dirty="0">
                <a:ln>
                  <a:noFill/>
                </a:ln>
                <a:effectLst/>
                <a:uLnTx/>
                <a:uFillTx/>
                <a:latin typeface="Arial"/>
                <a:ea typeface="+mn-ea"/>
                <a:cs typeface="Arial"/>
              </a:rPr>
              <a:t>by </a:t>
            </a:r>
            <a:r>
              <a:rPr kumimoji="0" lang="en-US" sz="2400" b="0" i="0" u="none" strike="noStrike" kern="1200" cap="none" spc="-5" normalizeH="0" baseline="0" noProof="0" dirty="0">
                <a:ln>
                  <a:noFill/>
                </a:ln>
                <a:effectLst/>
                <a:uLnTx/>
                <a:uFillTx/>
                <a:latin typeface="Arial"/>
                <a:ea typeface="+mn-ea"/>
                <a:cs typeface="Arial"/>
              </a:rPr>
              <a:t>accidents.</a:t>
            </a:r>
            <a:endParaRPr kumimoji="0" lang="en-US" sz="2400" b="0" i="0" u="none" strike="noStrike" kern="1200" cap="none" spc="0" normalizeH="0" baseline="0" noProof="0" dirty="0">
              <a:ln>
                <a:noFill/>
              </a:ln>
              <a:effectLst/>
              <a:uLnTx/>
              <a:uFillTx/>
              <a:latin typeface="Arial"/>
              <a:ea typeface="+mn-ea"/>
              <a:cs typeface="Arial"/>
            </a:endParaRPr>
          </a:p>
          <a:p>
            <a:pPr marL="829310" marR="128905" lvl="1" indent="-342900" defTabSz="914400" rtl="0" eaLnBrk="1" fontAlgn="auto" latinLnBrk="0" hangingPunct="1">
              <a:lnSpc>
                <a:spcPct val="100000"/>
              </a:lnSpc>
              <a:spcBef>
                <a:spcPts val="1480"/>
              </a:spcBef>
              <a:spcAft>
                <a:spcPts val="0"/>
              </a:spcAft>
              <a:buClr>
                <a:srgbClr val="00B0F0"/>
              </a:buClr>
              <a:buSzPct val="95000"/>
              <a:buFont typeface="Wingdings" panose="05000000000000000000" pitchFamily="2" charset="2"/>
              <a:buChar char="Ø"/>
              <a:tabLst>
                <a:tab pos="772160" algn="l"/>
              </a:tabLst>
              <a:defRPr/>
            </a:pPr>
            <a:r>
              <a:rPr kumimoji="0" lang="en-US" sz="2200" b="0" i="0" u="none" strike="noStrike" kern="1200" cap="none" spc="0" normalizeH="0" baseline="0" noProof="0" dirty="0">
                <a:ln>
                  <a:noFill/>
                </a:ln>
                <a:effectLst/>
                <a:uLnTx/>
                <a:uFillTx/>
                <a:latin typeface="Arial"/>
                <a:ea typeface="+mn-ea"/>
                <a:cs typeface="Arial"/>
              </a:rPr>
              <a:t>The terrible situation that we all ever face once in our life.</a:t>
            </a:r>
            <a:r>
              <a:rPr kumimoji="0" lang="en-US" sz="2200" b="0" i="0" u="none" strike="noStrike" kern="1200" cap="none" spc="-135" normalizeH="0" baseline="0" noProof="0" dirty="0">
                <a:ln>
                  <a:noFill/>
                </a:ln>
                <a:effectLst/>
                <a:uLnTx/>
                <a:uFillTx/>
                <a:latin typeface="Arial"/>
                <a:ea typeface="+mn-ea"/>
                <a:cs typeface="Arial"/>
              </a:rPr>
              <a:t> </a:t>
            </a:r>
            <a:r>
              <a:rPr kumimoji="0" lang="en-US" sz="2200" b="0" i="0" u="none" strike="noStrike" kern="1200" cap="none" spc="0" normalizeH="0" baseline="0" noProof="0" dirty="0">
                <a:ln>
                  <a:noFill/>
                </a:ln>
                <a:effectLst/>
                <a:uLnTx/>
                <a:uFillTx/>
                <a:latin typeface="Arial"/>
                <a:ea typeface="+mn-ea"/>
                <a:cs typeface="Arial"/>
              </a:rPr>
              <a:t>That  there is nothing </a:t>
            </a:r>
            <a:r>
              <a:rPr kumimoji="0" lang="en-US" sz="2200" b="0" i="0" u="none" strike="noStrike" kern="1200" cap="none" spc="5" normalizeH="0" baseline="0" noProof="0" dirty="0">
                <a:ln>
                  <a:noFill/>
                </a:ln>
                <a:effectLst/>
                <a:uLnTx/>
                <a:uFillTx/>
                <a:latin typeface="Arial"/>
                <a:ea typeface="+mn-ea"/>
                <a:cs typeface="Arial"/>
              </a:rPr>
              <a:t>worse </a:t>
            </a:r>
            <a:r>
              <a:rPr kumimoji="0" lang="en-US" sz="2200" b="0" i="0" u="none" strike="noStrike" kern="1200" cap="none" spc="0" normalizeH="0" baseline="0" noProof="0" dirty="0">
                <a:ln>
                  <a:noFill/>
                </a:ln>
                <a:effectLst/>
                <a:uLnTx/>
                <a:uFillTx/>
                <a:latin typeface="Arial"/>
                <a:ea typeface="+mn-ea"/>
                <a:cs typeface="Arial"/>
              </a:rPr>
              <a:t>thing than being trapped in your</a:t>
            </a:r>
            <a:r>
              <a:rPr kumimoji="0" lang="en-US" sz="2200" b="0" i="0" u="none" strike="noStrike" kern="1200" cap="none" spc="-100" normalizeH="0" baseline="0" noProof="0" dirty="0">
                <a:ln>
                  <a:noFill/>
                </a:ln>
                <a:effectLst/>
                <a:uLnTx/>
                <a:uFillTx/>
                <a:latin typeface="Arial"/>
                <a:ea typeface="+mn-ea"/>
                <a:cs typeface="Arial"/>
              </a:rPr>
              <a:t> </a:t>
            </a:r>
            <a:r>
              <a:rPr kumimoji="0" lang="en-US" sz="2200" b="0" i="0" u="none" strike="noStrike" kern="1200" cap="none" spc="0" normalizeH="0" baseline="0" noProof="0" dirty="0">
                <a:ln>
                  <a:noFill/>
                </a:ln>
                <a:effectLst/>
                <a:uLnTx/>
                <a:uFillTx/>
                <a:latin typeface="Arial"/>
                <a:ea typeface="+mn-ea"/>
                <a:cs typeface="Arial"/>
              </a:rPr>
              <a:t>vehicle  and waiting in the middle of a </a:t>
            </a:r>
            <a:r>
              <a:rPr kumimoji="0" lang="en-US" sz="2200" b="0" i="0" u="none" strike="noStrike" kern="1200" cap="none" spc="-5" normalizeH="0" baseline="0" noProof="0" dirty="0">
                <a:ln>
                  <a:noFill/>
                </a:ln>
                <a:effectLst/>
                <a:uLnTx/>
                <a:uFillTx/>
                <a:latin typeface="Arial"/>
                <a:ea typeface="+mn-ea"/>
                <a:cs typeface="Arial"/>
              </a:rPr>
              <a:t>traffic</a:t>
            </a:r>
            <a:r>
              <a:rPr kumimoji="0" lang="en-US" sz="2200" b="0" i="0" u="none" strike="noStrike" kern="1200" cap="none" spc="-80" normalizeH="0" baseline="0" noProof="0" dirty="0">
                <a:ln>
                  <a:noFill/>
                </a:ln>
                <a:effectLst/>
                <a:uLnTx/>
                <a:uFillTx/>
                <a:latin typeface="Arial"/>
                <a:ea typeface="+mn-ea"/>
                <a:cs typeface="Arial"/>
              </a:rPr>
              <a:t> </a:t>
            </a:r>
            <a:r>
              <a:rPr kumimoji="0" lang="en-US" sz="2200" b="0" i="0" u="none" strike="noStrike" kern="1200" cap="none" spc="0" normalizeH="0" baseline="0" noProof="0" dirty="0">
                <a:ln>
                  <a:noFill/>
                </a:ln>
                <a:effectLst/>
                <a:uLnTx/>
                <a:uFillTx/>
                <a:latin typeface="Arial"/>
                <a:ea typeface="+mn-ea"/>
                <a:cs typeface="Arial"/>
              </a:rPr>
              <a:t>jam.</a:t>
            </a:r>
          </a:p>
          <a:p>
            <a:pPr marL="657860" marR="128905" lvl="1" indent="-171450" defTabSz="914400" rtl="0" eaLnBrk="1" fontAlgn="auto" latinLnBrk="0" hangingPunct="1">
              <a:lnSpc>
                <a:spcPct val="100000"/>
              </a:lnSpc>
              <a:spcBef>
                <a:spcPts val="1480"/>
              </a:spcBef>
              <a:spcAft>
                <a:spcPts val="0"/>
              </a:spcAft>
              <a:buClr>
                <a:srgbClr val="00B0F0"/>
              </a:buClr>
              <a:buSzPct val="95000"/>
              <a:buFont typeface="Wingdings" panose="05000000000000000000" pitchFamily="2" charset="2"/>
              <a:buChar char=""/>
              <a:tabLst>
                <a:tab pos="772160" algn="l"/>
              </a:tabLst>
              <a:defRPr/>
            </a:pPr>
            <a:endParaRPr kumimoji="0" lang="en-US" sz="2400" b="0" i="0" u="none" strike="noStrike" kern="1200" cap="none" spc="0" normalizeH="0" baseline="0" noProof="0" dirty="0">
              <a:ln>
                <a:noFill/>
              </a:ln>
              <a:effectLst/>
              <a:uLnTx/>
              <a:uFillTx/>
              <a:latin typeface="Arial"/>
              <a:ea typeface="+mn-ea"/>
              <a:cs typeface="Arial"/>
            </a:endParaRPr>
          </a:p>
          <a:p>
            <a:pPr marL="354965" marR="126364" lvl="0" indent="-342900" defTabSz="914400" rtl="0" eaLnBrk="1" fontAlgn="auto" latinLnBrk="0" hangingPunct="1">
              <a:lnSpc>
                <a:spcPct val="100000"/>
              </a:lnSpc>
              <a:spcBef>
                <a:spcPts val="1570"/>
              </a:spcBef>
              <a:spcAft>
                <a:spcPts val="0"/>
              </a:spcAft>
              <a:buClr>
                <a:srgbClr val="00B0F0"/>
              </a:buClr>
              <a:buSzPct val="79166"/>
              <a:buFont typeface="Wingdings" panose="05000000000000000000" pitchFamily="2" charset="2"/>
              <a:buChar char=""/>
              <a:tabLst>
                <a:tab pos="396240" algn="l"/>
                <a:tab pos="396875" algn="l"/>
              </a:tabLst>
              <a:defRPr/>
            </a:pPr>
            <a:r>
              <a:rPr kumimoji="0" lang="en-US" sz="2400" b="0" i="0" u="none" strike="noStrike" kern="1200" cap="none" spc="-5" normalizeH="0" baseline="0" noProof="0" dirty="0">
                <a:ln>
                  <a:noFill/>
                </a:ln>
                <a:effectLst/>
                <a:uLnTx/>
                <a:uFillTx/>
                <a:latin typeface="Arial"/>
                <a:ea typeface="+mn-ea"/>
                <a:cs typeface="Arial"/>
              </a:rPr>
              <a:t>And also </a:t>
            </a:r>
            <a:r>
              <a:rPr kumimoji="0" lang="en-US" sz="2400" b="0" i="0" u="none" strike="noStrike" kern="1200" cap="none" spc="-10" normalizeH="0" baseline="0" noProof="0" dirty="0">
                <a:ln>
                  <a:noFill/>
                </a:ln>
                <a:effectLst/>
                <a:uLnTx/>
                <a:uFillTx/>
                <a:latin typeface="Arial"/>
                <a:ea typeface="+mn-ea"/>
                <a:cs typeface="Arial"/>
              </a:rPr>
              <a:t>traffic </a:t>
            </a:r>
            <a:r>
              <a:rPr kumimoji="0" lang="en-US" sz="2400" b="0" i="0" u="none" strike="noStrike" kern="1200" cap="none" spc="-5" normalizeH="0" baseline="0" noProof="0" dirty="0">
                <a:ln>
                  <a:noFill/>
                </a:ln>
                <a:effectLst/>
                <a:uLnTx/>
                <a:uFillTx/>
                <a:latin typeface="Arial"/>
                <a:ea typeface="+mn-ea"/>
                <a:cs typeface="Arial"/>
              </a:rPr>
              <a:t>violations often occurred everywhere in  </a:t>
            </a:r>
            <a:r>
              <a:rPr kumimoji="0" lang="en-US" sz="2400" b="0" i="0" u="none" strike="noStrike" kern="1200" cap="none" spc="-40" normalizeH="0" baseline="0" noProof="0" dirty="0">
                <a:ln>
                  <a:noFill/>
                </a:ln>
                <a:effectLst/>
                <a:uLnTx/>
                <a:uFillTx/>
                <a:latin typeface="Arial"/>
                <a:ea typeface="+mn-ea"/>
                <a:cs typeface="Arial"/>
              </a:rPr>
              <a:t>city. </a:t>
            </a:r>
            <a:r>
              <a:rPr kumimoji="0" lang="en-US" sz="2400" b="0" i="0" u="none" strike="noStrike" kern="1200" cap="none" spc="-5" normalizeH="0" baseline="0" noProof="0" dirty="0">
                <a:ln>
                  <a:noFill/>
                </a:ln>
                <a:effectLst/>
                <a:uLnTx/>
                <a:uFillTx/>
                <a:latin typeface="Arial"/>
                <a:ea typeface="+mn-ea"/>
                <a:cs typeface="Arial"/>
              </a:rPr>
              <a:t>Because</a:t>
            </a:r>
            <a:r>
              <a:rPr kumimoji="0" lang="en-US" sz="2400" b="0" i="0" u="none" strike="noStrike" kern="1200" cap="none" spc="40" normalizeH="0" baseline="0" noProof="0" dirty="0">
                <a:ln>
                  <a:noFill/>
                </a:ln>
                <a:effectLst/>
                <a:uLnTx/>
                <a:uFillTx/>
                <a:latin typeface="Arial"/>
                <a:ea typeface="+mn-ea"/>
                <a:cs typeface="Arial"/>
              </a:rPr>
              <a:t> </a:t>
            </a:r>
            <a:r>
              <a:rPr kumimoji="0" lang="en-US" sz="2400" b="0" i="0" u="none" strike="noStrike" kern="1200" cap="none" spc="0" normalizeH="0" baseline="0" noProof="0" dirty="0">
                <a:ln>
                  <a:noFill/>
                </a:ln>
                <a:effectLst/>
                <a:uLnTx/>
                <a:uFillTx/>
                <a:latin typeface="Arial"/>
                <a:ea typeface="+mn-ea"/>
                <a:cs typeface="Arial"/>
              </a:rPr>
              <a:t>of</a:t>
            </a:r>
          </a:p>
          <a:p>
            <a:pPr marL="828675" marR="0" lvl="1" indent="-342900" defTabSz="914400" rtl="0" eaLnBrk="1" fontAlgn="auto" latinLnBrk="0" hangingPunct="1">
              <a:lnSpc>
                <a:spcPct val="100000"/>
              </a:lnSpc>
              <a:spcBef>
                <a:spcPts val="1495"/>
              </a:spcBef>
              <a:spcAft>
                <a:spcPts val="0"/>
              </a:spcAft>
              <a:buClr>
                <a:srgbClr val="00B0F0"/>
              </a:buClr>
              <a:buSzPct val="95000"/>
              <a:buFont typeface="Arial" panose="020B0604020202020204" pitchFamily="34" charset="0"/>
              <a:buChar char="•"/>
              <a:tabLst>
                <a:tab pos="771525" algn="l"/>
                <a:tab pos="772160" algn="l"/>
              </a:tabLst>
              <a:defRPr/>
            </a:pPr>
            <a:r>
              <a:rPr kumimoji="0" lang="en-US" sz="2200" b="0" i="0" u="none" strike="noStrike" kern="1200" cap="none" spc="0" normalizeH="0" baseline="0" noProof="0" dirty="0">
                <a:ln>
                  <a:noFill/>
                </a:ln>
                <a:effectLst/>
                <a:uLnTx/>
                <a:uFillTx/>
                <a:latin typeface="Arial"/>
                <a:ea typeface="+mn-ea"/>
                <a:cs typeface="Arial"/>
              </a:rPr>
              <a:t>Driving without proper</a:t>
            </a:r>
            <a:r>
              <a:rPr kumimoji="0" lang="en-US" sz="2200" b="0" i="0" u="none" strike="noStrike" kern="1200" cap="none" spc="-55" normalizeH="0" baseline="0" noProof="0" dirty="0">
                <a:ln>
                  <a:noFill/>
                </a:ln>
                <a:effectLst/>
                <a:uLnTx/>
                <a:uFillTx/>
                <a:latin typeface="Arial"/>
                <a:ea typeface="+mn-ea"/>
                <a:cs typeface="Arial"/>
              </a:rPr>
              <a:t> </a:t>
            </a:r>
            <a:r>
              <a:rPr kumimoji="0" lang="en-US" sz="2200" b="0" i="0" u="none" strike="noStrike" kern="1200" cap="none" spc="0" normalizeH="0" baseline="0" noProof="0" dirty="0">
                <a:ln>
                  <a:noFill/>
                </a:ln>
                <a:effectLst/>
                <a:uLnTx/>
                <a:uFillTx/>
                <a:latin typeface="Arial"/>
                <a:ea typeface="+mn-ea"/>
                <a:cs typeface="Arial"/>
              </a:rPr>
              <a:t>training</a:t>
            </a:r>
          </a:p>
          <a:p>
            <a:pPr marL="828675" marR="0" lvl="1" indent="-342900" defTabSz="914400" rtl="0" eaLnBrk="1" fontAlgn="auto" latinLnBrk="0" hangingPunct="1">
              <a:lnSpc>
                <a:spcPct val="100000"/>
              </a:lnSpc>
              <a:spcBef>
                <a:spcPts val="1475"/>
              </a:spcBef>
              <a:spcAft>
                <a:spcPts val="0"/>
              </a:spcAft>
              <a:buClr>
                <a:srgbClr val="00B0F0"/>
              </a:buClr>
              <a:buSzPct val="95000"/>
              <a:buFont typeface="Arial" panose="020B0604020202020204" pitchFamily="34" charset="0"/>
              <a:buChar char="•"/>
              <a:tabLst>
                <a:tab pos="771525" algn="l"/>
                <a:tab pos="772160" algn="l"/>
              </a:tabLst>
              <a:defRPr/>
            </a:pPr>
            <a:r>
              <a:rPr kumimoji="0" lang="en-US" sz="2200" b="0" i="0" u="none" strike="noStrike" kern="1200" cap="none" spc="0" normalizeH="0" baseline="0" noProof="0" dirty="0">
                <a:ln>
                  <a:noFill/>
                </a:ln>
                <a:effectLst/>
                <a:uLnTx/>
                <a:uFillTx/>
                <a:latin typeface="Arial"/>
                <a:ea typeface="+mn-ea"/>
                <a:cs typeface="Arial"/>
              </a:rPr>
              <a:t>Not </a:t>
            </a:r>
            <a:r>
              <a:rPr kumimoji="0" lang="en-US" sz="2200" b="0" i="0" u="none" strike="noStrike" kern="1200" cap="none" spc="5" normalizeH="0" baseline="0" noProof="0" dirty="0">
                <a:ln>
                  <a:noFill/>
                </a:ln>
                <a:effectLst/>
                <a:uLnTx/>
                <a:uFillTx/>
                <a:latin typeface="Arial"/>
                <a:ea typeface="+mn-ea"/>
                <a:cs typeface="Arial"/>
              </a:rPr>
              <a:t>aware </a:t>
            </a:r>
            <a:r>
              <a:rPr kumimoji="0" lang="en-US" sz="2200" b="0" i="0" u="none" strike="noStrike" kern="1200" cap="none" spc="0" normalizeH="0" baseline="0" noProof="0" dirty="0">
                <a:ln>
                  <a:noFill/>
                </a:ln>
                <a:effectLst/>
                <a:uLnTx/>
                <a:uFillTx/>
                <a:latin typeface="Arial"/>
                <a:ea typeface="+mn-ea"/>
                <a:cs typeface="Arial"/>
              </a:rPr>
              <a:t>of road</a:t>
            </a:r>
            <a:r>
              <a:rPr kumimoji="0" lang="en-US" sz="2200" b="0" i="0" u="none" strike="noStrike" kern="1200" cap="none" spc="-80" normalizeH="0" baseline="0" noProof="0" dirty="0">
                <a:ln>
                  <a:noFill/>
                </a:ln>
                <a:effectLst/>
                <a:uLnTx/>
                <a:uFillTx/>
                <a:latin typeface="Arial"/>
                <a:ea typeface="+mn-ea"/>
                <a:cs typeface="Arial"/>
              </a:rPr>
              <a:t> </a:t>
            </a:r>
            <a:r>
              <a:rPr kumimoji="0" lang="en-US" sz="2200" b="0" i="0" u="none" strike="noStrike" kern="1200" cap="none" spc="0" normalizeH="0" baseline="0" noProof="0" dirty="0">
                <a:ln>
                  <a:noFill/>
                </a:ln>
                <a:effectLst/>
                <a:uLnTx/>
                <a:uFillTx/>
                <a:latin typeface="Arial"/>
                <a:ea typeface="+mn-ea"/>
                <a:cs typeface="Arial"/>
              </a:rPr>
              <a:t>rules</a:t>
            </a:r>
          </a:p>
          <a:p>
            <a:pPr>
              <a:lnSpc>
                <a:spcPct val="100000"/>
              </a:lnSpc>
            </a:pPr>
            <a:endParaRPr lang="en-US" sz="1100" dirty="0"/>
          </a:p>
        </p:txBody>
      </p:sp>
      <p:sp>
        <p:nvSpPr>
          <p:cNvPr id="14" name="Freeform: Shape 13">
            <a:extLst>
              <a:ext uri="{FF2B5EF4-FFF2-40B4-BE49-F238E27FC236}">
                <a16:creationId xmlns:a16="http://schemas.microsoft.com/office/drawing/2014/main" id="{CAF8A158-E51E-4253-820B-3970F739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artoon cars in a traffic jam&#10;&#10;Description automatically generated">
            <a:extLst>
              <a:ext uri="{FF2B5EF4-FFF2-40B4-BE49-F238E27FC236}">
                <a16:creationId xmlns:a16="http://schemas.microsoft.com/office/drawing/2014/main" id="{8672565A-63BC-0605-C264-7FD286FA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319" y="2727483"/>
            <a:ext cx="5432633" cy="3273161"/>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8327233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36" name="Straight Connector 35">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7AF9319C-2D9B-4868-AEAE-37298EA0F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66E35C-464A-CAE6-7303-5AB86B95EEA5}"/>
              </a:ext>
            </a:extLst>
          </p:cNvPr>
          <p:cNvSpPr>
            <a:spLocks noGrp="1"/>
          </p:cNvSpPr>
          <p:nvPr>
            <p:ph type="title"/>
          </p:nvPr>
        </p:nvSpPr>
        <p:spPr>
          <a:xfrm>
            <a:off x="-1" y="375022"/>
            <a:ext cx="4514851" cy="5530478"/>
          </a:xfrm>
        </p:spPr>
        <p:txBody>
          <a:bodyPr vert="horz" lIns="91440" tIns="45720" rIns="91440" bIns="45720" rtlCol="0" anchor="b">
            <a:normAutofit/>
          </a:bodyPr>
          <a:lstStyle/>
          <a:p>
            <a:pPr marL="354965" marR="0" lvl="0" indent="-342900" fontAlgn="auto">
              <a:spcAft>
                <a:spcPts val="0"/>
              </a:spcAft>
              <a:tabLst>
                <a:tab pos="396240" algn="l"/>
                <a:tab pos="396875" algn="l"/>
              </a:tabLst>
              <a:defRPr/>
            </a:pPr>
            <a:r>
              <a:rPr kumimoji="0" lang="en-US" sz="2400" b="0" i="1" u="none" strike="noStrike" kern="1200" cap="none" spc="100" normalizeH="0" baseline="0" noProof="0" dirty="0">
                <a:ln>
                  <a:noFill/>
                </a:ln>
                <a:solidFill>
                  <a:schemeClr val="bg1"/>
                </a:solidFill>
                <a:effectLst/>
                <a:uLnTx/>
                <a:uFillTx/>
                <a:latin typeface="+mj-lt"/>
                <a:ea typeface="+mj-ea"/>
                <a:cs typeface="+mj-cs"/>
              </a:rPr>
              <a:t>How can we reduce the number of traffic jams?</a:t>
            </a:r>
            <a:br>
              <a:rPr kumimoji="0" lang="en-US" sz="1400" b="0" i="1" u="none" strike="noStrike" kern="1200" cap="none" spc="100" normalizeH="0" baseline="0" noProof="0" dirty="0">
                <a:ln>
                  <a:noFill/>
                </a:ln>
                <a:solidFill>
                  <a:schemeClr val="bg1"/>
                </a:solidFill>
                <a:effectLst/>
                <a:uLnTx/>
                <a:uFillTx/>
                <a:latin typeface="+mj-lt"/>
                <a:ea typeface="+mj-ea"/>
                <a:cs typeface="+mj-cs"/>
              </a:rPr>
            </a:br>
            <a:br>
              <a:rPr kumimoji="0" lang="en-US" sz="1400" b="0" i="1" u="none" strike="noStrike" kern="1200" cap="none" spc="100" normalizeH="0" baseline="0" noProof="0" dirty="0">
                <a:ln>
                  <a:noFill/>
                </a:ln>
                <a:solidFill>
                  <a:schemeClr val="bg1"/>
                </a:solidFill>
                <a:effectLst/>
                <a:uLnTx/>
                <a:uFillTx/>
                <a:latin typeface="+mj-lt"/>
                <a:ea typeface="+mj-ea"/>
                <a:cs typeface="+mj-cs"/>
              </a:rPr>
            </a:br>
            <a:r>
              <a:rPr kumimoji="0" lang="en-US" sz="2000" b="0" i="1" u="none" strike="noStrike" kern="1200" cap="none" spc="100" normalizeH="0" baseline="0" noProof="0" dirty="0">
                <a:ln>
                  <a:noFill/>
                </a:ln>
                <a:solidFill>
                  <a:schemeClr val="bg1"/>
                </a:solidFill>
                <a:effectLst/>
                <a:uLnTx/>
                <a:uFillTx/>
                <a:latin typeface="+mj-lt"/>
                <a:ea typeface="+mj-ea"/>
                <a:cs typeface="+mj-cs"/>
              </a:rPr>
              <a:t>The best way might to solve traffic jams is by using public  transportation because it will be efficient, economical, and  reliable.</a:t>
            </a:r>
            <a:br>
              <a:rPr kumimoji="0" lang="en-US" sz="2000" b="0" i="1" u="none" strike="noStrike" kern="1200" cap="none" spc="100" normalizeH="0" baseline="0" noProof="0" dirty="0">
                <a:ln>
                  <a:noFill/>
                </a:ln>
                <a:solidFill>
                  <a:schemeClr val="bg1"/>
                </a:solidFill>
                <a:effectLst/>
                <a:uLnTx/>
                <a:uFillTx/>
                <a:latin typeface="+mj-lt"/>
                <a:ea typeface="+mj-ea"/>
                <a:cs typeface="+mj-cs"/>
              </a:rPr>
            </a:br>
            <a:br>
              <a:rPr kumimoji="0" lang="en-US" sz="2000" b="0" i="1" u="none" strike="noStrike" kern="1200" cap="none" spc="100" normalizeH="0" baseline="0" noProof="0" dirty="0">
                <a:ln>
                  <a:noFill/>
                </a:ln>
                <a:solidFill>
                  <a:schemeClr val="bg1"/>
                </a:solidFill>
                <a:effectLst/>
                <a:uLnTx/>
                <a:uFillTx/>
                <a:latin typeface="+mj-lt"/>
                <a:ea typeface="+mj-ea"/>
                <a:cs typeface="+mj-cs"/>
              </a:rPr>
            </a:br>
            <a:r>
              <a:rPr kumimoji="0" lang="en-US" sz="2000" b="0" i="1" u="none" strike="noStrike" kern="1200" cap="none" spc="100" normalizeH="0" baseline="0" noProof="0" dirty="0">
                <a:ln>
                  <a:noFill/>
                </a:ln>
                <a:solidFill>
                  <a:schemeClr val="bg1"/>
                </a:solidFill>
                <a:effectLst/>
                <a:uLnTx/>
                <a:uFillTx/>
                <a:latin typeface="+mj-lt"/>
                <a:ea typeface="+mj-ea"/>
                <a:cs typeface="+mj-cs"/>
              </a:rPr>
              <a:t>Registering vehicle plate number with owners information and send penalty invoice or form a violated road law by traffic police</a:t>
            </a:r>
            <a:br>
              <a:rPr kumimoji="0" lang="en-US" sz="2000" b="0" i="1" u="none" strike="noStrike" kern="1200" cap="none" spc="100" normalizeH="0" baseline="0" noProof="0" dirty="0">
                <a:ln>
                  <a:noFill/>
                </a:ln>
                <a:solidFill>
                  <a:schemeClr val="bg1"/>
                </a:solidFill>
                <a:effectLst/>
                <a:uLnTx/>
                <a:uFillTx/>
                <a:latin typeface="+mj-lt"/>
                <a:ea typeface="+mj-ea"/>
                <a:cs typeface="+mj-cs"/>
              </a:rPr>
            </a:br>
            <a:br>
              <a:rPr kumimoji="0" lang="en-US" sz="2000" b="0" i="1" u="none" strike="noStrike" kern="1200" cap="none" spc="100" normalizeH="0" baseline="0" noProof="0" dirty="0">
                <a:ln>
                  <a:noFill/>
                </a:ln>
                <a:solidFill>
                  <a:schemeClr val="bg1"/>
                </a:solidFill>
                <a:effectLst/>
                <a:uLnTx/>
                <a:uFillTx/>
                <a:latin typeface="+mj-lt"/>
                <a:ea typeface="+mj-ea"/>
                <a:cs typeface="+mj-cs"/>
              </a:rPr>
            </a:br>
            <a:r>
              <a:rPr kumimoji="0" lang="en-US" sz="2000" b="0" i="1" u="none" strike="noStrike" kern="1200" cap="none" spc="100" normalizeH="0" baseline="0" noProof="0" dirty="0">
                <a:ln>
                  <a:noFill/>
                </a:ln>
                <a:solidFill>
                  <a:schemeClr val="bg1"/>
                </a:solidFill>
                <a:effectLst/>
                <a:uLnTx/>
                <a:uFillTx/>
                <a:latin typeface="+mj-lt"/>
                <a:ea typeface="+mj-ea"/>
                <a:cs typeface="+mj-cs"/>
              </a:rPr>
              <a:t>Place radar cameras in rush areas in-order to capture violators</a:t>
            </a:r>
            <a:br>
              <a:rPr kumimoji="0" lang="en-US" sz="1400" b="0" i="1" u="none" strike="noStrike" kern="1200" cap="none" spc="100" normalizeH="0" baseline="0" noProof="0" dirty="0">
                <a:ln>
                  <a:noFill/>
                </a:ln>
                <a:solidFill>
                  <a:schemeClr val="bg1"/>
                </a:solidFill>
                <a:effectLst/>
                <a:uLnTx/>
                <a:uFillTx/>
                <a:latin typeface="+mj-lt"/>
                <a:ea typeface="+mj-ea"/>
                <a:cs typeface="+mj-cs"/>
              </a:rPr>
            </a:br>
            <a:endParaRPr lang="en-US" sz="1400" i="1" kern="1200" spc="100" baseline="0" dirty="0">
              <a:solidFill>
                <a:schemeClr val="bg1"/>
              </a:solidFill>
              <a:latin typeface="+mj-lt"/>
              <a:ea typeface="+mj-ea"/>
              <a:cs typeface="+mj-cs"/>
            </a:endParaRPr>
          </a:p>
        </p:txBody>
      </p:sp>
      <p:sp>
        <p:nvSpPr>
          <p:cNvPr id="3" name="Text Placeholder 2">
            <a:extLst>
              <a:ext uri="{FF2B5EF4-FFF2-40B4-BE49-F238E27FC236}">
                <a16:creationId xmlns:a16="http://schemas.microsoft.com/office/drawing/2014/main" id="{E1FE700A-1DAD-9B2B-F5DD-DD4403A88140}"/>
              </a:ext>
            </a:extLst>
          </p:cNvPr>
          <p:cNvSpPr>
            <a:spLocks noGrp="1"/>
          </p:cNvSpPr>
          <p:nvPr>
            <p:ph type="body" idx="1"/>
          </p:nvPr>
        </p:nvSpPr>
        <p:spPr>
          <a:xfrm>
            <a:off x="0" y="467809"/>
            <a:ext cx="4914519" cy="624840"/>
          </a:xfrm>
        </p:spPr>
        <p:txBody>
          <a:bodyPr vert="horz" lIns="91440" tIns="45720" rIns="91440" bIns="45720" rtlCol="0" anchor="t">
            <a:normAutofit/>
          </a:bodyPr>
          <a:lstStyle/>
          <a:p>
            <a:pPr>
              <a:lnSpc>
                <a:spcPct val="100000"/>
              </a:lnSpc>
            </a:pPr>
            <a:r>
              <a:rPr kumimoji="0" lang="en-US" sz="3200" b="0" i="0" u="none" strike="noStrike" cap="none" spc="10" normalizeH="0" baseline="0" noProof="0" dirty="0">
                <a:ln>
                  <a:noFill/>
                </a:ln>
                <a:solidFill>
                  <a:schemeClr val="bg1"/>
                </a:solidFill>
                <a:effectLst/>
                <a:uLnTx/>
                <a:uFillTx/>
              </a:rPr>
              <a:t>Solution </a:t>
            </a:r>
            <a:r>
              <a:rPr kumimoji="0" lang="en-US" sz="3200" b="0" i="0" u="none" strike="noStrike" cap="none" spc="-50" normalizeH="0" baseline="0" noProof="0" dirty="0">
                <a:ln>
                  <a:noFill/>
                </a:ln>
                <a:solidFill>
                  <a:schemeClr val="bg1"/>
                </a:solidFill>
                <a:effectLst/>
                <a:uLnTx/>
                <a:uFillTx/>
              </a:rPr>
              <a:t>for </a:t>
            </a:r>
            <a:r>
              <a:rPr kumimoji="0" lang="en-US" sz="3200" b="0" i="0" u="none" strike="noStrike" cap="none" spc="-65" normalizeH="0" baseline="0" noProof="0" dirty="0">
                <a:ln>
                  <a:noFill/>
                </a:ln>
                <a:solidFill>
                  <a:schemeClr val="bg1"/>
                </a:solidFill>
                <a:effectLst/>
                <a:uLnTx/>
                <a:uFillTx/>
              </a:rPr>
              <a:t>the</a:t>
            </a:r>
            <a:r>
              <a:rPr kumimoji="0" lang="en-US" sz="3200" b="0" i="0" u="none" strike="noStrike" cap="none" spc="-315" normalizeH="0" baseline="0" noProof="0" dirty="0">
                <a:ln>
                  <a:noFill/>
                </a:ln>
                <a:solidFill>
                  <a:schemeClr val="bg1"/>
                </a:solidFill>
                <a:effectLst/>
                <a:uLnTx/>
                <a:uFillTx/>
              </a:rPr>
              <a:t> </a:t>
            </a:r>
            <a:r>
              <a:rPr kumimoji="0" lang="en-US" sz="3200" b="0" i="0" u="none" strike="noStrike" cap="none" spc="5" normalizeH="0" baseline="0" noProof="0" dirty="0">
                <a:ln>
                  <a:noFill/>
                </a:ln>
                <a:solidFill>
                  <a:schemeClr val="bg1"/>
                </a:solidFill>
                <a:effectLst/>
                <a:uLnTx/>
                <a:uFillTx/>
              </a:rPr>
              <a:t>problem:</a:t>
            </a:r>
            <a:endParaRPr lang="en-US" sz="3200" dirty="0">
              <a:solidFill>
                <a:schemeClr val="bg1"/>
              </a:solidFill>
            </a:endParaRPr>
          </a:p>
        </p:txBody>
      </p:sp>
      <p:pic>
        <p:nvPicPr>
          <p:cNvPr id="5" name="Picture 4" descr="A close-up of a mirror&#10;&#10;Description automatically generated">
            <a:extLst>
              <a:ext uri="{FF2B5EF4-FFF2-40B4-BE49-F238E27FC236}">
                <a16:creationId xmlns:a16="http://schemas.microsoft.com/office/drawing/2014/main" id="{E649A096-0E06-C006-8555-F6D202A0B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500" y="2350803"/>
            <a:ext cx="5640399" cy="2213856"/>
          </a:xfrm>
          <a:prstGeom prst="rect">
            <a:avLst/>
          </a:prstGeom>
        </p:spPr>
      </p:pic>
      <p:sp>
        <p:nvSpPr>
          <p:cNvPr id="39"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044047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21" name="Straight Connector 2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2C97E-2EB2-05EA-8F9E-E61D3C3AE8C9}"/>
              </a:ext>
            </a:extLst>
          </p:cNvPr>
          <p:cNvSpPr>
            <a:spLocks noGrp="1"/>
          </p:cNvSpPr>
          <p:nvPr>
            <p:ph type="title"/>
          </p:nvPr>
        </p:nvSpPr>
        <p:spPr>
          <a:xfrm>
            <a:off x="4854964" y="93834"/>
            <a:ext cx="7213210" cy="4935366"/>
          </a:xfrm>
        </p:spPr>
        <p:txBody>
          <a:bodyPr vert="horz" lIns="91440" tIns="45720" rIns="91440" bIns="45720" rtlCol="0" anchor="ctr">
            <a:normAutofit/>
          </a:bodyPr>
          <a:lstStyle/>
          <a:p>
            <a:pPr marL="396875" marR="0" lvl="0" indent="-384810" fontAlgn="auto">
              <a:spcAft>
                <a:spcPts val="0"/>
              </a:spcAft>
              <a:tabLst>
                <a:tab pos="396875" algn="l"/>
                <a:tab pos="397510" algn="l"/>
              </a:tabLst>
              <a:defRPr/>
            </a:pPr>
            <a:r>
              <a:rPr kumimoji="0" lang="en-US" sz="3200" b="0" u="none" strike="noStrike" cap="none" normalizeH="0" noProof="0" dirty="0">
                <a:ln>
                  <a:noFill/>
                </a:ln>
                <a:effectLst/>
                <a:uLnTx/>
                <a:uFillTx/>
              </a:rPr>
              <a:t>Goal of the project</a:t>
            </a:r>
            <a:br>
              <a:rPr kumimoji="0" lang="en-US" sz="2000" b="0" u="none" strike="noStrike" cap="none" normalizeH="0" noProof="0" dirty="0">
                <a:ln>
                  <a:noFill/>
                </a:ln>
                <a:effectLst/>
                <a:uLnTx/>
                <a:uFillTx/>
              </a:rPr>
            </a:br>
            <a:br>
              <a:rPr kumimoji="0" lang="en-US" sz="2000" b="0" u="none" strike="noStrike" cap="none" normalizeH="0" noProof="0" dirty="0">
                <a:ln>
                  <a:noFill/>
                </a:ln>
                <a:effectLst/>
                <a:uLnTx/>
                <a:uFillTx/>
              </a:rPr>
            </a:br>
            <a:r>
              <a:rPr kumimoji="0" lang="en-US" sz="2800" b="0" u="none" strike="noStrike" cap="none" normalizeH="0" noProof="0" dirty="0">
                <a:ln>
                  <a:noFill/>
                </a:ln>
                <a:effectLst/>
                <a:uLnTx/>
                <a:uFillTx/>
              </a:rPr>
              <a:t>To improve poor transport operation, reduce traffic jam and provide sufficient driving training ethic and law enforcement.</a:t>
            </a:r>
            <a:br>
              <a:rPr kumimoji="0" lang="en-US" sz="2800" b="0" u="none" strike="noStrike" cap="none" normalizeH="0" noProof="0" dirty="0">
                <a:ln>
                  <a:noFill/>
                </a:ln>
                <a:effectLst/>
                <a:uLnTx/>
                <a:uFillTx/>
              </a:rPr>
            </a:br>
            <a:br>
              <a:rPr kumimoji="0" lang="en-US" sz="2800" b="0" u="none" strike="noStrike" cap="none" normalizeH="0" noProof="0" dirty="0">
                <a:ln>
                  <a:noFill/>
                </a:ln>
                <a:effectLst/>
                <a:uLnTx/>
                <a:uFillTx/>
              </a:rPr>
            </a:br>
            <a:r>
              <a:rPr kumimoji="0" lang="en-US" sz="2800" b="0" u="none" strike="noStrike" cap="none" normalizeH="0" noProof="0" dirty="0">
                <a:ln>
                  <a:noFill/>
                </a:ln>
                <a:effectLst/>
                <a:uLnTx/>
                <a:uFillTx/>
              </a:rPr>
              <a:t>Road Traffic Management system is a hi quality graphical module and provide  premium quality of traffic violation detection and real time Traffic flow metrics.</a:t>
            </a:r>
            <a:br>
              <a:rPr kumimoji="0" lang="en-US" sz="2800" b="0" u="none" strike="noStrike" cap="none" normalizeH="0" noProof="0" dirty="0">
                <a:ln>
                  <a:noFill/>
                </a:ln>
                <a:effectLst/>
                <a:uLnTx/>
                <a:uFillTx/>
              </a:rPr>
            </a:br>
            <a:endParaRPr lang="en-US" sz="2000" dirty="0"/>
          </a:p>
        </p:txBody>
      </p:sp>
      <p:pic>
        <p:nvPicPr>
          <p:cNvPr id="4" name="Picture 3" descr="Traffic light trails at night">
            <a:extLst>
              <a:ext uri="{FF2B5EF4-FFF2-40B4-BE49-F238E27FC236}">
                <a16:creationId xmlns:a16="http://schemas.microsoft.com/office/drawing/2014/main" id="{322999A1-871E-AB03-C3B6-C0CE382FCC44}"/>
              </a:ext>
            </a:extLst>
          </p:cNvPr>
          <p:cNvPicPr>
            <a:picLocks noChangeAspect="1"/>
          </p:cNvPicPr>
          <p:nvPr/>
        </p:nvPicPr>
        <p:blipFill rotWithShape="1">
          <a:blip r:embed="rId2"/>
          <a:srcRect l="21140" r="28100"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25" name="Straight Connector 24">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11241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0">
            <a:extLst>
              <a:ext uri="{FF2B5EF4-FFF2-40B4-BE49-F238E27FC236}">
                <a16:creationId xmlns:a16="http://schemas.microsoft.com/office/drawing/2014/main" id="{1FA1DC8E-2720-21BD-74CC-AB427F789522}"/>
              </a:ext>
            </a:extLst>
          </p:cNvPr>
          <p:cNvSpPr txBox="1">
            <a:spLocks/>
          </p:cNvSpPr>
          <p:nvPr/>
        </p:nvSpPr>
        <p:spPr>
          <a:xfrm>
            <a:off x="2553" y="0"/>
            <a:ext cx="3636889" cy="452120"/>
          </a:xfrm>
          <a:prstGeom prst="rect">
            <a:avLst/>
          </a:prstGeom>
        </p:spPr>
        <p:txBody>
          <a:bodyPr vert="horz" wrap="square" lIns="0" tIns="12065" rIns="0" bIns="0" rtlCol="0">
            <a:spAutoFit/>
          </a:bodyPr>
          <a:lstStyle>
            <a:lvl1pPr>
              <a:defRPr sz="3600" b="1" i="0">
                <a:solidFill>
                  <a:srgbClr val="252525"/>
                </a:solidFill>
                <a:latin typeface="Arial"/>
                <a:ea typeface="+mj-ea"/>
                <a:cs typeface="Arial"/>
              </a:defRPr>
            </a:lvl1pPr>
          </a:lstStyle>
          <a:p>
            <a:pPr marL="12700" marR="0" lvl="0" indent="0" defTabSz="914400" eaLnBrk="1" fontAlgn="auto" latinLnBrk="0" hangingPunct="1">
              <a:lnSpc>
                <a:spcPct val="100000"/>
              </a:lnSpc>
              <a:spcBef>
                <a:spcPts val="95"/>
              </a:spcBef>
              <a:spcAft>
                <a:spcPts val="0"/>
              </a:spcAft>
              <a:buClrTx/>
              <a:buSzTx/>
              <a:buFontTx/>
              <a:buNone/>
              <a:tabLst/>
              <a:defRPr/>
            </a:pPr>
            <a:r>
              <a:rPr kumimoji="0" lang="en-US" sz="2800" b="1" i="0" u="none" strike="noStrike" kern="0" cap="none" spc="-60" normalizeH="0" baseline="0" noProof="0" dirty="0">
                <a:ln>
                  <a:noFill/>
                </a:ln>
                <a:solidFill>
                  <a:schemeClr val="tx1"/>
                </a:solidFill>
                <a:effectLst/>
                <a:uLnTx/>
                <a:uFillTx/>
                <a:latin typeface="Arial"/>
                <a:ea typeface="+mj-ea"/>
                <a:cs typeface="Arial"/>
              </a:rPr>
              <a:t>Design </a:t>
            </a:r>
            <a:r>
              <a:rPr kumimoji="0" lang="en-US" sz="2800" b="1" i="0" u="none" strike="noStrike" kern="0" cap="none" spc="40" normalizeH="0" baseline="0" noProof="0" dirty="0">
                <a:ln>
                  <a:noFill/>
                </a:ln>
                <a:solidFill>
                  <a:schemeClr val="tx1"/>
                </a:solidFill>
                <a:effectLst/>
                <a:uLnTx/>
                <a:uFillTx/>
                <a:latin typeface="Arial"/>
                <a:ea typeface="+mj-ea"/>
                <a:cs typeface="Arial"/>
              </a:rPr>
              <a:t>of </a:t>
            </a:r>
            <a:r>
              <a:rPr kumimoji="0" lang="en-US" sz="2800" b="1" i="0" u="none" strike="noStrike" kern="0" cap="none" spc="20" normalizeH="0" baseline="0" noProof="0" dirty="0">
                <a:ln>
                  <a:noFill/>
                </a:ln>
                <a:solidFill>
                  <a:schemeClr val="tx1"/>
                </a:solidFill>
                <a:effectLst/>
                <a:uLnTx/>
                <a:uFillTx/>
                <a:latin typeface="Arial"/>
                <a:ea typeface="+mj-ea"/>
                <a:cs typeface="Arial"/>
              </a:rPr>
              <a:t>the</a:t>
            </a:r>
            <a:r>
              <a:rPr kumimoji="0" lang="en-US" sz="2800" b="1" i="0" u="none" strike="noStrike" kern="0" cap="none" spc="5" normalizeH="0" baseline="0" noProof="0" dirty="0">
                <a:ln>
                  <a:noFill/>
                </a:ln>
                <a:solidFill>
                  <a:schemeClr val="tx1"/>
                </a:solidFill>
                <a:effectLst/>
                <a:uLnTx/>
                <a:uFillTx/>
                <a:latin typeface="Arial"/>
                <a:ea typeface="+mj-ea"/>
                <a:cs typeface="Arial"/>
              </a:rPr>
              <a:t> </a:t>
            </a:r>
            <a:r>
              <a:rPr kumimoji="0" lang="en-US" sz="2800" b="1" i="0" u="none" strike="noStrike" kern="0" cap="none" spc="-40" normalizeH="0" baseline="0" noProof="0" dirty="0">
                <a:ln>
                  <a:noFill/>
                </a:ln>
                <a:solidFill>
                  <a:schemeClr val="tx1"/>
                </a:solidFill>
                <a:effectLst/>
                <a:uLnTx/>
                <a:uFillTx/>
                <a:latin typeface="Arial"/>
                <a:ea typeface="+mj-ea"/>
                <a:cs typeface="Arial"/>
              </a:rPr>
              <a:t>Project:</a:t>
            </a:r>
            <a:endParaRPr kumimoji="0" lang="en-US" sz="2800" b="1" i="0" u="none" strike="noStrike" kern="0" cap="none" spc="0" normalizeH="0" baseline="0" noProof="0" dirty="0">
              <a:ln>
                <a:noFill/>
              </a:ln>
              <a:solidFill>
                <a:schemeClr val="tx1"/>
              </a:solidFill>
              <a:effectLst/>
              <a:uLnTx/>
              <a:uFillTx/>
              <a:latin typeface="Arial"/>
              <a:ea typeface="+mj-ea"/>
              <a:cs typeface="Arial"/>
            </a:endParaRPr>
          </a:p>
        </p:txBody>
      </p:sp>
      <p:sp>
        <p:nvSpPr>
          <p:cNvPr id="6" name="TextBox 5">
            <a:extLst>
              <a:ext uri="{FF2B5EF4-FFF2-40B4-BE49-F238E27FC236}">
                <a16:creationId xmlns:a16="http://schemas.microsoft.com/office/drawing/2014/main" id="{E18158B3-FDC2-6820-C9E5-F855B274308D}"/>
              </a:ext>
            </a:extLst>
          </p:cNvPr>
          <p:cNvSpPr txBox="1"/>
          <p:nvPr/>
        </p:nvSpPr>
        <p:spPr>
          <a:xfrm>
            <a:off x="128678" y="739638"/>
            <a:ext cx="2434485" cy="369332"/>
          </a:xfrm>
          <a:prstGeom prst="rect">
            <a:avLst/>
          </a:prstGeom>
          <a:noFill/>
        </p:spPr>
        <p:txBody>
          <a:bodyPr wrap="square">
            <a:spAutoFit/>
          </a:bodyPr>
          <a:lstStyle/>
          <a:p>
            <a:pPr marL="12065" marR="0" lvl="0" algn="l" defTabSz="914400" rtl="0" eaLnBrk="1" fontAlgn="auto" latinLnBrk="0" hangingPunct="1">
              <a:lnSpc>
                <a:spcPct val="100000"/>
              </a:lnSpc>
              <a:spcBef>
                <a:spcPts val="100"/>
              </a:spcBef>
              <a:spcAft>
                <a:spcPts val="0"/>
              </a:spcAft>
              <a:buClr>
                <a:srgbClr val="C84B24"/>
              </a:buClr>
              <a:buSzPct val="80555"/>
              <a:tabLst>
                <a:tab pos="396240" algn="l"/>
                <a:tab pos="396875" algn="l"/>
              </a:tabLst>
              <a:defRPr/>
            </a:pPr>
            <a:r>
              <a:rPr kumimoji="0" lang="en-US" sz="1800" b="0" i="0" u="none" strike="noStrike" kern="1200" cap="none" spc="-5" normalizeH="0" baseline="0" noProof="0" dirty="0">
                <a:ln>
                  <a:noFill/>
                </a:ln>
                <a:solidFill>
                  <a:srgbClr val="252525"/>
                </a:solidFill>
                <a:effectLst/>
                <a:uLnTx/>
                <a:uFillTx/>
                <a:latin typeface="Arial"/>
                <a:ea typeface="+mn-ea"/>
                <a:cs typeface="Arial"/>
              </a:rPr>
              <a:t>     Use case diagram</a:t>
            </a:r>
            <a:endParaRPr lang="en-US" spc="-5" dirty="0">
              <a:solidFill>
                <a:srgbClr val="252525"/>
              </a:solidFill>
              <a:latin typeface="Arial"/>
              <a:cs typeface="Arial"/>
            </a:endParaRPr>
          </a:p>
        </p:txBody>
      </p:sp>
      <p:grpSp>
        <p:nvGrpSpPr>
          <p:cNvPr id="3" name="Group 2">
            <a:extLst>
              <a:ext uri="{FF2B5EF4-FFF2-40B4-BE49-F238E27FC236}">
                <a16:creationId xmlns:a16="http://schemas.microsoft.com/office/drawing/2014/main" id="{BA09D6F1-A2B1-E2A6-B885-147E9A6CBC07}"/>
              </a:ext>
            </a:extLst>
          </p:cNvPr>
          <p:cNvGrpSpPr/>
          <p:nvPr/>
        </p:nvGrpSpPr>
        <p:grpSpPr>
          <a:xfrm>
            <a:off x="3761571" y="-1"/>
            <a:ext cx="8161140" cy="7119891"/>
            <a:chOff x="2379215" y="450062"/>
            <a:chExt cx="7158547" cy="6363262"/>
          </a:xfrm>
        </p:grpSpPr>
        <p:pic>
          <p:nvPicPr>
            <p:cNvPr id="7" name="Picture 6">
              <a:extLst>
                <a:ext uri="{FF2B5EF4-FFF2-40B4-BE49-F238E27FC236}">
                  <a16:creationId xmlns:a16="http://schemas.microsoft.com/office/drawing/2014/main" id="{ADF49896-FB10-E819-5A2C-66E32F12A1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9215" y="450062"/>
              <a:ext cx="7158547" cy="6363262"/>
            </a:xfrm>
            <a:prstGeom prst="rect">
              <a:avLst/>
            </a:prstGeom>
            <a:noFill/>
            <a:ln>
              <a:solidFill>
                <a:schemeClr val="accent1"/>
              </a:solidFill>
            </a:ln>
          </p:spPr>
        </p:pic>
        <p:sp>
          <p:nvSpPr>
            <p:cNvPr id="2" name="Rectangle 1">
              <a:extLst>
                <a:ext uri="{FF2B5EF4-FFF2-40B4-BE49-F238E27FC236}">
                  <a16:creationId xmlns:a16="http://schemas.microsoft.com/office/drawing/2014/main" id="{15CEEFE4-1F2F-F0F3-546D-E3FB9B28FC7B}"/>
                </a:ext>
              </a:extLst>
            </p:cNvPr>
            <p:cNvSpPr/>
            <p:nvPr/>
          </p:nvSpPr>
          <p:spPr>
            <a:xfrm>
              <a:off x="6649375" y="1136342"/>
              <a:ext cx="1748901" cy="523783"/>
            </a:xfrm>
            <a:prstGeom prst="rect">
              <a:avLst/>
            </a:prstGeom>
            <a:solidFill>
              <a:srgbClr val="FFEB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949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4" name="Straight Connector 1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and mobile devices with icons around them&#10;&#10;Description automatically generated">
            <a:extLst>
              <a:ext uri="{FF2B5EF4-FFF2-40B4-BE49-F238E27FC236}">
                <a16:creationId xmlns:a16="http://schemas.microsoft.com/office/drawing/2014/main" id="{2B36E1E7-B1E7-038D-68E9-7F9ADE60B113}"/>
              </a:ext>
            </a:extLst>
          </p:cNvPr>
          <p:cNvPicPr>
            <a:picLocks noChangeAspect="1"/>
          </p:cNvPicPr>
          <p:nvPr/>
        </p:nvPicPr>
        <p:blipFill rotWithShape="1">
          <a:blip r:embed="rId2">
            <a:extLst>
              <a:ext uri="{28A0092B-C50C-407E-A947-70E740481C1C}">
                <a14:useLocalDpi xmlns:a14="http://schemas.microsoft.com/office/drawing/2010/main" val="0"/>
              </a:ext>
            </a:extLst>
          </a:blip>
          <a:srcRect t="29322" r="2" b="14430"/>
          <a:stretch/>
        </p:blipFill>
        <p:spPr>
          <a:xfrm>
            <a:off x="1" y="10"/>
            <a:ext cx="12191999" cy="6857990"/>
          </a:xfrm>
          <a:prstGeom prst="rect">
            <a:avLst/>
          </a:prstGeom>
        </p:spPr>
      </p:pic>
      <p:sp>
        <p:nvSpPr>
          <p:cNvPr id="18" name="Rectangle 17">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a:extLst>
              <a:ext uri="{FF2B5EF4-FFF2-40B4-BE49-F238E27FC236}">
                <a16:creationId xmlns:a16="http://schemas.microsoft.com/office/drawing/2014/main" id="{58DC4685-8B98-2201-F1DA-7A9004F2707A}"/>
              </a:ext>
            </a:extLst>
          </p:cNvPr>
          <p:cNvSpPr txBox="1">
            <a:spLocks/>
          </p:cNvSpPr>
          <p:nvPr/>
        </p:nvSpPr>
        <p:spPr>
          <a:xfrm>
            <a:off x="-2" y="-808187"/>
            <a:ext cx="7226413" cy="1884488"/>
          </a:xfrm>
          <a:prstGeom prst="rect">
            <a:avLst/>
          </a:prstGeom>
        </p:spPr>
        <p:txBody>
          <a:bodyPr vert="horz" lIns="91440" tIns="45720" rIns="91440" bIns="45720" rtlCol="0" anchor="b">
            <a:normAutofit/>
          </a:bodyPr>
          <a:lstStyle>
            <a:lvl1pPr>
              <a:defRPr sz="3600" b="1" i="0">
                <a:solidFill>
                  <a:srgbClr val="252525"/>
                </a:solidFill>
                <a:latin typeface="Arial"/>
                <a:ea typeface="+mj-ea"/>
                <a:cs typeface="Arial"/>
              </a:defRPr>
            </a:lvl1pPr>
          </a:lstStyle>
          <a:p>
            <a:pPr marL="12700" marR="0" lvl="0" indent="0" fontAlgn="auto">
              <a:lnSpc>
                <a:spcPct val="90000"/>
              </a:lnSpc>
              <a:spcBef>
                <a:spcPct val="0"/>
              </a:spcBef>
              <a:spcAft>
                <a:spcPts val="600"/>
              </a:spcAft>
              <a:buClrTx/>
              <a:buSzTx/>
              <a:tabLst/>
              <a:defRPr/>
            </a:pPr>
            <a:r>
              <a:rPr kumimoji="0" lang="en-US" sz="4000" b="1" i="1" u="none" strike="noStrike" cap="none" spc="100" normalizeH="0" noProof="0" dirty="0">
                <a:ln>
                  <a:noFill/>
                </a:ln>
                <a:solidFill>
                  <a:srgbClr val="FFFFFF"/>
                </a:solidFill>
                <a:effectLst/>
                <a:uLnTx/>
                <a:uFillTx/>
                <a:latin typeface="+mj-lt"/>
                <a:cs typeface="+mj-cs"/>
              </a:rPr>
              <a:t>Functional &amp; Non-Functional Requirement</a:t>
            </a:r>
          </a:p>
        </p:txBody>
      </p:sp>
      <p:cxnSp>
        <p:nvCxnSpPr>
          <p:cNvPr id="20" name="Straight Connector 19">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7" name="object 3">
            <a:extLst>
              <a:ext uri="{FF2B5EF4-FFF2-40B4-BE49-F238E27FC236}">
                <a16:creationId xmlns:a16="http://schemas.microsoft.com/office/drawing/2014/main" id="{86DF02D8-39DB-834A-D4AF-D79821520B74}"/>
              </a:ext>
            </a:extLst>
          </p:cNvPr>
          <p:cNvGraphicFramePr/>
          <p:nvPr>
            <p:extLst>
              <p:ext uri="{D42A27DB-BD31-4B8C-83A1-F6EECF244321}">
                <p14:modId xmlns:p14="http://schemas.microsoft.com/office/powerpoint/2010/main" val="3537450578"/>
              </p:ext>
            </p:extLst>
          </p:nvPr>
        </p:nvGraphicFramePr>
        <p:xfrm>
          <a:off x="316550" y="1076301"/>
          <a:ext cx="11116496" cy="5771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315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4" name="Straight Connector 13">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mputer and mobile devices with icons around them&#10;&#10;Description automatically generated">
            <a:extLst>
              <a:ext uri="{FF2B5EF4-FFF2-40B4-BE49-F238E27FC236}">
                <a16:creationId xmlns:a16="http://schemas.microsoft.com/office/drawing/2014/main" id="{2B36E1E7-B1E7-038D-68E9-7F9ADE60B113}"/>
              </a:ext>
            </a:extLst>
          </p:cNvPr>
          <p:cNvPicPr>
            <a:picLocks noChangeAspect="1"/>
          </p:cNvPicPr>
          <p:nvPr/>
        </p:nvPicPr>
        <p:blipFill rotWithShape="1">
          <a:blip r:embed="rId2">
            <a:extLst>
              <a:ext uri="{28A0092B-C50C-407E-A947-70E740481C1C}">
                <a14:useLocalDpi xmlns:a14="http://schemas.microsoft.com/office/drawing/2010/main" val="0"/>
              </a:ext>
            </a:extLst>
          </a:blip>
          <a:srcRect t="29322" r="2" b="14430"/>
          <a:stretch/>
        </p:blipFill>
        <p:spPr>
          <a:xfrm>
            <a:off x="1" y="10"/>
            <a:ext cx="12191999" cy="6857990"/>
          </a:xfrm>
          <a:prstGeom prst="rect">
            <a:avLst/>
          </a:prstGeom>
        </p:spPr>
      </p:pic>
      <p:sp>
        <p:nvSpPr>
          <p:cNvPr id="18" name="Rectangle 17">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a:extLst>
              <a:ext uri="{FF2B5EF4-FFF2-40B4-BE49-F238E27FC236}">
                <a16:creationId xmlns:a16="http://schemas.microsoft.com/office/drawing/2014/main" id="{58DC4685-8B98-2201-F1DA-7A9004F2707A}"/>
              </a:ext>
            </a:extLst>
          </p:cNvPr>
          <p:cNvSpPr txBox="1">
            <a:spLocks/>
          </p:cNvSpPr>
          <p:nvPr/>
        </p:nvSpPr>
        <p:spPr>
          <a:xfrm>
            <a:off x="-2" y="-808187"/>
            <a:ext cx="9545218" cy="1461330"/>
          </a:xfrm>
          <a:prstGeom prst="rect">
            <a:avLst/>
          </a:prstGeom>
        </p:spPr>
        <p:txBody>
          <a:bodyPr vert="horz" lIns="91440" tIns="45720" rIns="91440" bIns="45720" rtlCol="0" anchor="b">
            <a:normAutofit/>
          </a:bodyPr>
          <a:lstStyle>
            <a:lvl1pPr>
              <a:defRPr sz="3600" b="1" i="0">
                <a:solidFill>
                  <a:srgbClr val="252525"/>
                </a:solidFill>
                <a:latin typeface="Arial"/>
                <a:ea typeface="+mj-ea"/>
                <a:cs typeface="Arial"/>
              </a:defRPr>
            </a:lvl1pPr>
          </a:lstStyle>
          <a:p>
            <a:pPr marL="12700" marR="0" lvl="0" indent="0" fontAlgn="auto">
              <a:lnSpc>
                <a:spcPct val="90000"/>
              </a:lnSpc>
              <a:spcBef>
                <a:spcPct val="0"/>
              </a:spcBef>
              <a:spcAft>
                <a:spcPts val="600"/>
              </a:spcAft>
              <a:buClrTx/>
              <a:buSzTx/>
              <a:tabLst/>
              <a:defRPr/>
            </a:pPr>
            <a:r>
              <a:rPr kumimoji="0" lang="en-US" sz="4000" b="1" i="1" u="none" strike="noStrike" cap="none" spc="100" normalizeH="0" noProof="0" dirty="0">
                <a:ln>
                  <a:noFill/>
                </a:ln>
                <a:solidFill>
                  <a:srgbClr val="FFFFFF"/>
                </a:solidFill>
                <a:effectLst/>
                <a:uLnTx/>
                <a:uFillTx/>
                <a:latin typeface="+mj-lt"/>
                <a:cs typeface="+mj-cs"/>
              </a:rPr>
              <a:t>Functional &amp; Non-Functional Requirement</a:t>
            </a:r>
          </a:p>
        </p:txBody>
      </p:sp>
      <p:cxnSp>
        <p:nvCxnSpPr>
          <p:cNvPr id="20" name="Straight Connector 19">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7" name="object 3">
            <a:extLst>
              <a:ext uri="{FF2B5EF4-FFF2-40B4-BE49-F238E27FC236}">
                <a16:creationId xmlns:a16="http://schemas.microsoft.com/office/drawing/2014/main" id="{86DF02D8-39DB-834A-D4AF-D79821520B74}"/>
              </a:ext>
            </a:extLst>
          </p:cNvPr>
          <p:cNvGraphicFramePr/>
          <p:nvPr>
            <p:extLst>
              <p:ext uri="{D42A27DB-BD31-4B8C-83A1-F6EECF244321}">
                <p14:modId xmlns:p14="http://schemas.microsoft.com/office/powerpoint/2010/main" val="218842798"/>
              </p:ext>
            </p:extLst>
          </p:nvPr>
        </p:nvGraphicFramePr>
        <p:xfrm>
          <a:off x="4" y="663793"/>
          <a:ext cx="12191996" cy="6194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281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C8B61ED0-012F-4D6F-E862-3F076189E98E}"/>
              </a:ext>
            </a:extLst>
          </p:cNvPr>
          <p:cNvSpPr txBox="1">
            <a:spLocks/>
          </p:cNvSpPr>
          <p:nvPr/>
        </p:nvSpPr>
        <p:spPr>
          <a:xfrm>
            <a:off x="646582" y="260985"/>
            <a:ext cx="4408170" cy="452120"/>
          </a:xfrm>
          <a:prstGeom prst="rect">
            <a:avLst/>
          </a:prstGeom>
        </p:spPr>
        <p:txBody>
          <a:bodyPr vert="horz" wrap="square" lIns="0" tIns="12065" rIns="0" bIns="0" rtlCol="0">
            <a:spAutoFit/>
          </a:bodyPr>
          <a:lstStyle>
            <a:lvl1pPr>
              <a:defRPr sz="3600" b="1" i="0">
                <a:solidFill>
                  <a:srgbClr val="252525"/>
                </a:solidFill>
                <a:latin typeface="Arial"/>
                <a:ea typeface="+mj-ea"/>
                <a:cs typeface="Arial"/>
              </a:defRPr>
            </a:lvl1pPr>
          </a:lstStyle>
          <a:p>
            <a:pPr marL="12700" marR="0" lvl="0" indent="0" defTabSz="914400" eaLnBrk="1" fontAlgn="auto" latinLnBrk="0" hangingPunct="1">
              <a:lnSpc>
                <a:spcPct val="100000"/>
              </a:lnSpc>
              <a:spcBef>
                <a:spcPts val="95"/>
              </a:spcBef>
              <a:spcAft>
                <a:spcPts val="0"/>
              </a:spcAft>
              <a:buClrTx/>
              <a:buSzTx/>
              <a:buFontTx/>
              <a:buNone/>
              <a:tabLst/>
              <a:defRPr/>
            </a:pPr>
            <a:r>
              <a:rPr kumimoji="0" lang="en-US" sz="2800" b="1" i="0" u="none" strike="noStrike" kern="0" cap="none" spc="5" normalizeH="0" baseline="0" noProof="0" dirty="0">
                <a:ln>
                  <a:noFill/>
                </a:ln>
                <a:solidFill>
                  <a:schemeClr val="tx1"/>
                </a:solidFill>
                <a:effectLst/>
                <a:uLnTx/>
                <a:uFillTx/>
                <a:latin typeface="Arial"/>
                <a:ea typeface="+mj-ea"/>
                <a:cs typeface="Arial"/>
              </a:rPr>
              <a:t>Prototyping </a:t>
            </a:r>
            <a:r>
              <a:rPr kumimoji="0" lang="en-US" sz="2800" b="1" i="0" u="none" strike="noStrike" kern="0" cap="none" spc="40" normalizeH="0" baseline="0" noProof="0" dirty="0">
                <a:ln>
                  <a:noFill/>
                </a:ln>
                <a:solidFill>
                  <a:schemeClr val="tx1"/>
                </a:solidFill>
                <a:effectLst/>
                <a:uLnTx/>
                <a:uFillTx/>
                <a:latin typeface="Arial"/>
                <a:ea typeface="+mj-ea"/>
                <a:cs typeface="Arial"/>
              </a:rPr>
              <a:t>of </a:t>
            </a:r>
            <a:r>
              <a:rPr kumimoji="0" lang="en-US" sz="2800" b="1" i="0" u="none" strike="noStrike" kern="0" cap="none" spc="20" normalizeH="0" baseline="0" noProof="0" dirty="0">
                <a:ln>
                  <a:noFill/>
                </a:ln>
                <a:solidFill>
                  <a:schemeClr val="tx1"/>
                </a:solidFill>
                <a:effectLst/>
                <a:uLnTx/>
                <a:uFillTx/>
                <a:latin typeface="Arial"/>
                <a:ea typeface="+mj-ea"/>
                <a:cs typeface="Arial"/>
              </a:rPr>
              <a:t>the</a:t>
            </a:r>
            <a:r>
              <a:rPr kumimoji="0" lang="en-US" sz="2800" b="1" i="0" u="none" strike="noStrike" kern="0" cap="none" spc="-10" normalizeH="0" baseline="0" noProof="0" dirty="0">
                <a:ln>
                  <a:noFill/>
                </a:ln>
                <a:solidFill>
                  <a:schemeClr val="tx1"/>
                </a:solidFill>
                <a:effectLst/>
                <a:uLnTx/>
                <a:uFillTx/>
                <a:latin typeface="Arial"/>
                <a:ea typeface="+mj-ea"/>
                <a:cs typeface="Arial"/>
              </a:rPr>
              <a:t> </a:t>
            </a:r>
            <a:r>
              <a:rPr kumimoji="0" lang="en-US" sz="2800" b="1" i="0" u="none" strike="noStrike" kern="0" cap="none" spc="-40" normalizeH="0" baseline="0" noProof="0" dirty="0">
                <a:ln>
                  <a:noFill/>
                </a:ln>
                <a:solidFill>
                  <a:schemeClr val="tx1"/>
                </a:solidFill>
                <a:effectLst/>
                <a:uLnTx/>
                <a:uFillTx/>
                <a:latin typeface="Arial"/>
                <a:ea typeface="+mj-ea"/>
                <a:cs typeface="Arial"/>
              </a:rPr>
              <a:t>Project</a:t>
            </a:r>
            <a:endParaRPr kumimoji="0" lang="en-US" sz="2800" b="1" i="0" u="none" strike="noStrike" kern="0" cap="none" spc="0" normalizeH="0" baseline="0" noProof="0" dirty="0">
              <a:ln>
                <a:noFill/>
              </a:ln>
              <a:solidFill>
                <a:schemeClr val="tx1"/>
              </a:solidFill>
              <a:effectLst/>
              <a:uLnTx/>
              <a:uFillTx/>
              <a:latin typeface="Arial"/>
              <a:ea typeface="+mj-ea"/>
              <a:cs typeface="Arial"/>
            </a:endParaRPr>
          </a:p>
        </p:txBody>
      </p:sp>
      <p:sp>
        <p:nvSpPr>
          <p:cNvPr id="5" name="object 3">
            <a:extLst>
              <a:ext uri="{FF2B5EF4-FFF2-40B4-BE49-F238E27FC236}">
                <a16:creationId xmlns:a16="http://schemas.microsoft.com/office/drawing/2014/main" id="{3ED53018-F989-060E-2273-C3FBE10F0737}"/>
              </a:ext>
            </a:extLst>
          </p:cNvPr>
          <p:cNvSpPr txBox="1"/>
          <p:nvPr/>
        </p:nvSpPr>
        <p:spPr>
          <a:xfrm>
            <a:off x="579911" y="831241"/>
            <a:ext cx="5233061" cy="443070"/>
          </a:xfrm>
          <a:prstGeom prst="rect">
            <a:avLst/>
          </a:prstGeom>
        </p:spPr>
        <p:txBody>
          <a:bodyPr vert="horz" wrap="square" lIns="0" tIns="12065" rIns="0" bIns="0" rtlCol="0">
            <a:spAutoFit/>
          </a:bodyPr>
          <a:lstStyle/>
          <a:p>
            <a:pPr marL="469265" indent="-457200">
              <a:spcBef>
                <a:spcPts val="95"/>
              </a:spcBef>
              <a:buClr>
                <a:srgbClr val="C84B24"/>
              </a:buClr>
              <a:buSzPct val="80357"/>
              <a:buFont typeface="Wingdings" panose="05000000000000000000" pitchFamily="2" charset="2"/>
              <a:buChar char="Ø"/>
              <a:tabLst>
                <a:tab pos="396240" algn="l"/>
                <a:tab pos="396875" algn="l"/>
              </a:tabLst>
            </a:pPr>
            <a:r>
              <a:rPr sz="2800" spc="-5" dirty="0">
                <a:solidFill>
                  <a:srgbClr val="252525"/>
                </a:solidFill>
                <a:latin typeface="Arial"/>
                <a:cs typeface="Arial"/>
              </a:rPr>
              <a:t>Low</a:t>
            </a:r>
            <a:r>
              <a:rPr sz="2800" spc="-40" dirty="0">
                <a:solidFill>
                  <a:srgbClr val="252525"/>
                </a:solidFill>
                <a:latin typeface="Arial"/>
                <a:cs typeface="Arial"/>
              </a:rPr>
              <a:t> </a:t>
            </a:r>
            <a:r>
              <a:rPr sz="2800" spc="-5" dirty="0">
                <a:solidFill>
                  <a:srgbClr val="252525"/>
                </a:solidFill>
                <a:latin typeface="Arial"/>
                <a:cs typeface="Arial"/>
              </a:rPr>
              <a:t>fidelity</a:t>
            </a:r>
            <a:r>
              <a:rPr lang="en-US" sz="2800" spc="-5" dirty="0">
                <a:solidFill>
                  <a:srgbClr val="252525"/>
                </a:solidFill>
                <a:latin typeface="Arial"/>
                <a:cs typeface="Arial"/>
              </a:rPr>
              <a:t> (Figma)</a:t>
            </a:r>
            <a:endParaRPr sz="2800" dirty="0">
              <a:solidFill>
                <a:prstClr val="black"/>
              </a:solidFill>
              <a:latin typeface="Arial"/>
              <a:cs typeface="Arial"/>
            </a:endParaRPr>
          </a:p>
        </p:txBody>
      </p:sp>
      <p:pic>
        <p:nvPicPr>
          <p:cNvPr id="6" name="Picture 5">
            <a:extLst>
              <a:ext uri="{FF2B5EF4-FFF2-40B4-BE49-F238E27FC236}">
                <a16:creationId xmlns:a16="http://schemas.microsoft.com/office/drawing/2014/main" id="{D9D5D2EA-565D-2D86-51A5-19205D02DBD4}"/>
              </a:ext>
            </a:extLst>
          </p:cNvPr>
          <p:cNvPicPr>
            <a:picLocks noChangeAspect="1"/>
          </p:cNvPicPr>
          <p:nvPr/>
        </p:nvPicPr>
        <p:blipFill>
          <a:blip r:embed="rId2"/>
          <a:stretch>
            <a:fillRect/>
          </a:stretch>
        </p:blipFill>
        <p:spPr>
          <a:xfrm>
            <a:off x="813270" y="1392447"/>
            <a:ext cx="8946550" cy="5428807"/>
          </a:xfrm>
          <a:prstGeom prst="rect">
            <a:avLst/>
          </a:prstGeom>
          <a:ln>
            <a:solidFill>
              <a:schemeClr val="accent1"/>
            </a:solidFill>
          </a:ln>
        </p:spPr>
      </p:pic>
    </p:spTree>
    <p:extLst>
      <p:ext uri="{BB962C8B-B14F-4D97-AF65-F5344CB8AC3E}">
        <p14:creationId xmlns:p14="http://schemas.microsoft.com/office/powerpoint/2010/main" val="3736181543"/>
      </p:ext>
    </p:extLst>
  </p:cSld>
  <p:clrMapOvr>
    <a:masterClrMapping/>
  </p:clrMapOvr>
</p:sld>
</file>

<file path=ppt/theme/theme1.xml><?xml version="1.0" encoding="utf-8"?>
<a:theme xmlns:a="http://schemas.openxmlformats.org/drawingml/2006/main" name="Headlines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585D98E74D8946A2F5901699FE9AE0" ma:contentTypeVersion="14" ma:contentTypeDescription="Create a new document." ma:contentTypeScope="" ma:versionID="9d562e101d160264df6b01c86a880775">
  <xsd:schema xmlns:xsd="http://www.w3.org/2001/XMLSchema" xmlns:xs="http://www.w3.org/2001/XMLSchema" xmlns:p="http://schemas.microsoft.com/office/2006/metadata/properties" xmlns:ns3="7621241e-d54e-4fae-94aa-bf1ce82949c1" xmlns:ns4="36274c3e-f464-4cab-8fe1-4aa5d98c2252" targetNamespace="http://schemas.microsoft.com/office/2006/metadata/properties" ma:root="true" ma:fieldsID="bfdef09865192df51a28d5caa0fa9d03" ns3:_="" ns4:_="">
    <xsd:import namespace="7621241e-d54e-4fae-94aa-bf1ce82949c1"/>
    <xsd:import namespace="36274c3e-f464-4cab-8fe1-4aa5d98c225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21241e-d54e-4fae-94aa-bf1ce82949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274c3e-f464-4cab-8fe1-4aa5d98c22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621241e-d54e-4fae-94aa-bf1ce82949c1" xsi:nil="true"/>
  </documentManagement>
</p:properties>
</file>

<file path=customXml/itemProps1.xml><?xml version="1.0" encoding="utf-8"?>
<ds:datastoreItem xmlns:ds="http://schemas.openxmlformats.org/officeDocument/2006/customXml" ds:itemID="{58D9C1A3-87D0-4D17-A202-D8E1909606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21241e-d54e-4fae-94aa-bf1ce82949c1"/>
    <ds:schemaRef ds:uri="36274c3e-f464-4cab-8fe1-4aa5d98c22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90EF3B-039F-4838-AC13-A5A63A69E161}">
  <ds:schemaRefs>
    <ds:schemaRef ds:uri="http://schemas.microsoft.com/sharepoint/v3/contenttype/forms"/>
  </ds:schemaRefs>
</ds:datastoreItem>
</file>

<file path=customXml/itemProps3.xml><?xml version="1.0" encoding="utf-8"?>
<ds:datastoreItem xmlns:ds="http://schemas.openxmlformats.org/officeDocument/2006/customXml" ds:itemID="{E55207BC-5491-4E57-80DC-29C035D10A3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36274c3e-f464-4cab-8fe1-4aa5d98c2252"/>
    <ds:schemaRef ds:uri="http://schemas.microsoft.com/office/infopath/2007/PartnerControls"/>
    <ds:schemaRef ds:uri="7621241e-d54e-4fae-94aa-bf1ce82949c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274</TotalTime>
  <Words>648</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Avenir Next LT Pro</vt:lpstr>
      <vt:lpstr>Sitka Banner</vt:lpstr>
      <vt:lpstr>Vladimir Script</vt:lpstr>
      <vt:lpstr>Wingdings</vt:lpstr>
      <vt:lpstr>HeadlinesVTI</vt:lpstr>
      <vt:lpstr>EEY4189 – Software Design in Group </vt:lpstr>
      <vt:lpstr>Introduction</vt:lpstr>
      <vt:lpstr>Problem Identified:</vt:lpstr>
      <vt:lpstr>How can we reduce the number of traffic jams?  The best way might to solve traffic jams is by using public  transportation because it will be efficient, economical, and  reliable.  Registering vehicle plate number with owners information and send penalty invoice or form a violated road law by traffic police  Place radar cameras in rush areas in-order to capture violators </vt:lpstr>
      <vt:lpstr>Goal of the project  To improve poor transport operation, reduce traffic jam and provide sufficient driving training ethic and law enforcement.  Road Traffic Management system is a hi quality graphical module and provide  premium quality of traffic violation detection and real time Traffic flow metrics.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EEY4189 – Software Design in Group Final Report</dc:title>
  <dc:creator>Pusparasa  Komathy</dc:creator>
  <cp:lastModifiedBy>Ms. Ahalikai Suthaharan</cp:lastModifiedBy>
  <cp:revision>32</cp:revision>
  <cp:lastPrinted>2023-11-22T21:44:49Z</cp:lastPrinted>
  <dcterms:created xsi:type="dcterms:W3CDTF">2023-11-22T20:20:00Z</dcterms:created>
  <dcterms:modified xsi:type="dcterms:W3CDTF">2025-03-06T03:47:51Z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0x010100C5585D98E74D8946A2F5901699FE9AE0</vt:lpwstr>
  </property>
</Properties>
</file>