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300" r:id="rId3"/>
    <p:sldId id="301" r:id="rId4"/>
    <p:sldId id="259" r:id="rId5"/>
    <p:sldId id="26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296" r:id="rId42"/>
    <p:sldId id="338" r:id="rId43"/>
  </p:sldIdLst>
  <p:sldSz cx="12195175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215968"/>
    <a:srgbClr val="F87A08"/>
    <a:srgbClr val="202A36"/>
    <a:srgbClr val="7CBF33"/>
    <a:srgbClr val="2DB2A4"/>
    <a:srgbClr val="34495E"/>
    <a:srgbClr val="E8E8E8"/>
    <a:srgbClr val="F9F9F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84" y="60"/>
      </p:cViewPr>
      <p:guideLst>
        <p:guide orient="horz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hProcess4" loCatId="process" qsTypeId="urn:microsoft.com/office/officeart/2005/8/quickstyle/simple1" qsCatId="simple" csTypeId="urn:microsoft.com/office/officeart/2005/8/colors/colorful1#4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en-US" sz="16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A631F8-73E8-4437-A632-1DA4C96C2081}" type="sibTrans" cxnId="{78D5CF50-3633-4A11-9FE0-D306D94A091D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FDA6AE-027B-4120-90CE-09301A415796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en-US" sz="18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A7FC-124D-47F0-AAB7-D837F03A13D6}" type="sibTrans" cxnId="{97371629-EAFB-49C5-8D4C-1C2CC8EF98DA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92A023-B595-4B7E-9FD1-86305B47363F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en-US" sz="18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610BF7-B096-4636-A867-71803911F6BC}" type="sibTrans" cxnId="{6393EA77-6C35-4795-B9F8-BC384CEB01BB}">
      <dgm:prSet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9B389E-0F3A-4E44-B6E2-13F1399C142F}">
      <dgm:prSet phldrT="[Text]" custT="1"/>
      <dgm:spPr>
        <a:solidFill>
          <a:schemeClr val="accent5">
            <a:lumMod val="75000"/>
          </a:schemeClr>
        </a:solidFill>
        <a:ln>
          <a:noFill/>
        </a:ln>
      </dgm:spPr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添加标题</a:t>
          </a:r>
          <a:endParaRPr lang="en-US" sz="18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F22C9-55CE-4923-A3AD-2FFA227599C0}" type="pres">
      <dgm:prSet presAssocID="{ABB6AAD5-BB22-443A-B98E-11707CBE16C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2017F4-5903-43E5-A816-F3AC98CFF3B1}" type="pres">
      <dgm:prSet presAssocID="{ABB6AAD5-BB22-443A-B98E-11707CBE16C9}" presName="tSp" presStyleCnt="0"/>
      <dgm:spPr/>
    </dgm:pt>
    <dgm:pt modelId="{D9FC563C-D769-4101-9655-D8B5A1C6252F}" type="pres">
      <dgm:prSet presAssocID="{ABB6AAD5-BB22-443A-B98E-11707CBE16C9}" presName="bSp" presStyleCnt="0"/>
      <dgm:spPr/>
    </dgm:pt>
    <dgm:pt modelId="{ED6524A3-5A32-48CD-B667-DFB44CF40773}" type="pres">
      <dgm:prSet presAssocID="{ABB6AAD5-BB22-443A-B98E-11707CBE16C9}" presName="process" presStyleCnt="0"/>
      <dgm:spPr/>
    </dgm:pt>
    <dgm:pt modelId="{D2991228-8CF8-4943-9450-6060DB6B2D0D}" type="pres">
      <dgm:prSet presAssocID="{62F3A35F-EA2B-462C-89DA-224952DBD84B}" presName="composite1" presStyleCnt="0"/>
      <dgm:spPr/>
    </dgm:pt>
    <dgm:pt modelId="{0A6DDAA2-A8F8-4C83-A2A4-E718221F4F47}" type="pres">
      <dgm:prSet presAssocID="{62F3A35F-EA2B-462C-89DA-224952DBD84B}" presName="dummyNode1" presStyleLbl="node1" presStyleIdx="0" presStyleCnt="4"/>
      <dgm:spPr/>
    </dgm:pt>
    <dgm:pt modelId="{5CD9D2C4-CA47-4E2F-9386-15BF2C5BFCE9}" type="pres">
      <dgm:prSet presAssocID="{62F3A35F-EA2B-462C-89DA-224952DBD84B}" presName="childNode1" presStyleLbl="bgAcc1" presStyleIdx="0" presStyleCnt="4">
        <dgm:presLayoutVars>
          <dgm:bulletEnabled val="1"/>
        </dgm:presLayoutVars>
      </dgm:prSet>
      <dgm:spPr>
        <a:noFill/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id-ID"/>
        </a:p>
      </dgm:t>
    </dgm:pt>
    <dgm:pt modelId="{0AA0795C-3E61-4B6C-BFBF-9678D7606329}" type="pres">
      <dgm:prSet presAssocID="{62F3A35F-EA2B-462C-89DA-224952DBD84B}" presName="childNode1tx" presStyleLbl="bgAcc1" presStyleIdx="0" presStyleCnt="4">
        <dgm:presLayoutVars>
          <dgm:bulletEnabled val="1"/>
        </dgm:presLayoutVars>
      </dgm:prSet>
      <dgm:spPr/>
    </dgm:pt>
    <dgm:pt modelId="{3B837679-D346-4EBB-AB0C-EE653ACF3C6C}" type="pres">
      <dgm:prSet presAssocID="{62F3A35F-EA2B-462C-89DA-224952DBD84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12213-4838-4C30-A681-20C663B3ED12}" type="pres">
      <dgm:prSet presAssocID="{62F3A35F-EA2B-462C-89DA-224952DBD84B}" presName="connSite1" presStyleCnt="0"/>
      <dgm:spPr/>
    </dgm:pt>
    <dgm:pt modelId="{1FE64DFD-23AF-4F50-BCBC-C27132FB3B0D}" type="pres">
      <dgm:prSet presAssocID="{12A631F8-73E8-4437-A632-1DA4C96C2081}" presName="Name9" presStyleLbl="sibTrans2D1" presStyleIdx="0" presStyleCnt="3" custLinFactNeighborY="-7560"/>
      <dgm:spPr/>
      <dgm:t>
        <a:bodyPr/>
        <a:lstStyle/>
        <a:p>
          <a:endParaRPr lang="en-US"/>
        </a:p>
      </dgm:t>
    </dgm:pt>
    <dgm:pt modelId="{3E192D9B-A9E7-40C2-8A43-829922D5ACBF}" type="pres">
      <dgm:prSet presAssocID="{37FDA6AE-027B-4120-90CE-09301A415796}" presName="composite2" presStyleCnt="0"/>
      <dgm:spPr/>
    </dgm:pt>
    <dgm:pt modelId="{C4A7D10B-4C13-456F-9E6C-9F9985127CE1}" type="pres">
      <dgm:prSet presAssocID="{37FDA6AE-027B-4120-90CE-09301A415796}" presName="dummyNode2" presStyleLbl="node1" presStyleIdx="0" presStyleCnt="4"/>
      <dgm:spPr/>
    </dgm:pt>
    <dgm:pt modelId="{B651F1CF-D429-4713-ABB8-9F7461E4F7F5}" type="pres">
      <dgm:prSet presAssocID="{37FDA6AE-027B-4120-90CE-09301A415796}" presName="childNode2" presStyleLbl="bgAcc1" presStyleIdx="1" presStyleCnt="4">
        <dgm:presLayoutVars>
          <dgm:bulletEnabled val="1"/>
        </dgm:presLayoutVars>
      </dgm:prSet>
      <dgm:spPr>
        <a:noFill/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id-ID"/>
        </a:p>
      </dgm:t>
    </dgm:pt>
    <dgm:pt modelId="{935188BB-FF57-4D09-84D9-19ECEEFAA612}" type="pres">
      <dgm:prSet presAssocID="{37FDA6AE-027B-4120-90CE-09301A415796}" presName="childNode2tx" presStyleLbl="bgAcc1" presStyleIdx="1" presStyleCnt="4">
        <dgm:presLayoutVars>
          <dgm:bulletEnabled val="1"/>
        </dgm:presLayoutVars>
      </dgm:prSet>
      <dgm:spPr/>
    </dgm:pt>
    <dgm:pt modelId="{D1957E8D-52E6-47CA-9E1F-B3BE7EB3E09B}" type="pres">
      <dgm:prSet presAssocID="{37FDA6AE-027B-4120-90CE-09301A415796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ED883-7DB5-4B78-B4E7-386BDE96A531}" type="pres">
      <dgm:prSet presAssocID="{37FDA6AE-027B-4120-90CE-09301A415796}" presName="connSite2" presStyleCnt="0"/>
      <dgm:spPr/>
    </dgm:pt>
    <dgm:pt modelId="{BF198A36-C0C4-4E90-AC13-6C982ACE8400}" type="pres">
      <dgm:prSet presAssocID="{AACFA7FC-124D-47F0-AAB7-D837F03A13D6}" presName="Name18" presStyleLbl="sibTrans2D1" presStyleIdx="1" presStyleCnt="3" custLinFactNeighborY="4554"/>
      <dgm:spPr/>
      <dgm:t>
        <a:bodyPr/>
        <a:lstStyle/>
        <a:p>
          <a:endParaRPr lang="en-US"/>
        </a:p>
      </dgm:t>
    </dgm:pt>
    <dgm:pt modelId="{D6723E67-A432-4FEE-AC6B-8E6B17DEE5B7}" type="pres">
      <dgm:prSet presAssocID="{8C92A023-B595-4B7E-9FD1-86305B47363F}" presName="composite1" presStyleCnt="0"/>
      <dgm:spPr/>
    </dgm:pt>
    <dgm:pt modelId="{47D1E680-C156-4E6D-86C6-95E9E423BCC9}" type="pres">
      <dgm:prSet presAssocID="{8C92A023-B595-4B7E-9FD1-86305B47363F}" presName="dummyNode1" presStyleLbl="node1" presStyleIdx="1" presStyleCnt="4"/>
      <dgm:spPr/>
    </dgm:pt>
    <dgm:pt modelId="{C26DB7B9-FAD6-48DB-954D-A5E46F77BD6D}" type="pres">
      <dgm:prSet presAssocID="{8C92A023-B595-4B7E-9FD1-86305B47363F}" presName="childNode1" presStyleLbl="bgAcc1" presStyleIdx="2" presStyleCnt="4">
        <dgm:presLayoutVars>
          <dgm:bulletEnabled val="1"/>
        </dgm:presLayoutVars>
      </dgm:prSet>
      <dgm:spPr>
        <a:noFill/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313EE525-068F-4B0D-B80F-E3D1A721A503}" type="pres">
      <dgm:prSet presAssocID="{8C92A023-B595-4B7E-9FD1-86305B47363F}" presName="childNode1tx" presStyleLbl="bgAcc1" presStyleIdx="2" presStyleCnt="4">
        <dgm:presLayoutVars>
          <dgm:bulletEnabled val="1"/>
        </dgm:presLayoutVars>
      </dgm:prSet>
      <dgm:spPr/>
    </dgm:pt>
    <dgm:pt modelId="{47A26F57-A010-4072-9EBD-86BD6484D91B}" type="pres">
      <dgm:prSet presAssocID="{8C92A023-B595-4B7E-9FD1-86305B47363F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06F52-42E7-4248-B79E-9B1077913B20}" type="pres">
      <dgm:prSet presAssocID="{8C92A023-B595-4B7E-9FD1-86305B47363F}" presName="connSite1" presStyleCnt="0"/>
      <dgm:spPr/>
    </dgm:pt>
    <dgm:pt modelId="{2467359E-7225-4CFB-BBD2-900CCD5D7BDE}" type="pres">
      <dgm:prSet presAssocID="{45610BF7-B096-4636-A867-71803911F6BC}" presName="Name9" presStyleLbl="sibTrans2D1" presStyleIdx="2" presStyleCnt="3" custLinFactNeighborY="-7560"/>
      <dgm:spPr/>
      <dgm:t>
        <a:bodyPr/>
        <a:lstStyle/>
        <a:p>
          <a:endParaRPr lang="en-US"/>
        </a:p>
      </dgm:t>
    </dgm:pt>
    <dgm:pt modelId="{0F447C47-A4FF-407A-BC1F-16AC042D6327}" type="pres">
      <dgm:prSet presAssocID="{839B389E-0F3A-4E44-B6E2-13F1399C142F}" presName="composite2" presStyleCnt="0"/>
      <dgm:spPr/>
    </dgm:pt>
    <dgm:pt modelId="{21F77DA2-0E77-43BA-AFE7-885029D8FC3B}" type="pres">
      <dgm:prSet presAssocID="{839B389E-0F3A-4E44-B6E2-13F1399C142F}" presName="dummyNode2" presStyleLbl="node1" presStyleIdx="2" presStyleCnt="4"/>
      <dgm:spPr/>
    </dgm:pt>
    <dgm:pt modelId="{939DFC11-B217-40F1-B0EE-ADA1D5FE8FDC}" type="pres">
      <dgm:prSet presAssocID="{839B389E-0F3A-4E44-B6E2-13F1399C142F}" presName="childNode2" presStyleLbl="bgAcc1" presStyleIdx="3" presStyleCnt="4">
        <dgm:presLayoutVars>
          <dgm:bulletEnabled val="1"/>
        </dgm:presLayoutVars>
      </dgm:prSet>
      <dgm:spPr>
        <a:noFill/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zh-CN" altLang="en-US"/>
        </a:p>
      </dgm:t>
    </dgm:pt>
    <dgm:pt modelId="{999DAA6F-B9C3-4EA2-A461-724C3FC87C73}" type="pres">
      <dgm:prSet presAssocID="{839B389E-0F3A-4E44-B6E2-13F1399C142F}" presName="childNode2tx" presStyleLbl="bgAcc1" presStyleIdx="3" presStyleCnt="4">
        <dgm:presLayoutVars>
          <dgm:bulletEnabled val="1"/>
        </dgm:presLayoutVars>
      </dgm:prSet>
      <dgm:spPr/>
    </dgm:pt>
    <dgm:pt modelId="{A9F63716-280D-4A8A-8AF8-9D84FEF36D8F}" type="pres">
      <dgm:prSet presAssocID="{839B389E-0F3A-4E44-B6E2-13F1399C142F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E0843-F8C6-41B9-81A8-7C72B81CAA10}" type="pres">
      <dgm:prSet presAssocID="{839B389E-0F3A-4E44-B6E2-13F1399C142F}" presName="connSite2" presStyleCnt="0"/>
      <dgm:spPr/>
    </dgm:pt>
  </dgm:ptLst>
  <dgm:cxnLst>
    <dgm:cxn modelId="{73B86786-EFDE-4936-9C7D-DEB37BD7C2BF}" type="presOf" srcId="{12A631F8-73E8-4437-A632-1DA4C96C2081}" destId="{1FE64DFD-23AF-4F50-BCBC-C27132FB3B0D}" srcOrd="0" destOrd="0" presId="urn:microsoft.com/office/officeart/2005/8/layout/hProcess4"/>
    <dgm:cxn modelId="{7D686CF4-746E-40AC-B098-9A014B0BE360}" type="presOf" srcId="{62F3A35F-EA2B-462C-89DA-224952DBD84B}" destId="{3B837679-D346-4EBB-AB0C-EE653ACF3C6C}" srcOrd="0" destOrd="0" presId="urn:microsoft.com/office/officeart/2005/8/layout/hProcess4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E46108A8-ACD4-4B3A-8E59-F745B3F077F2}" type="presOf" srcId="{ABB6AAD5-BB22-443A-B98E-11707CBE16C9}" destId="{329F22C9-55CE-4923-A3AD-2FFA227599C0}" srcOrd="0" destOrd="0" presId="urn:microsoft.com/office/officeart/2005/8/layout/hProcess4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F3C7D274-A49A-40CA-A5B6-B55E51618001}" type="presOf" srcId="{37FDA6AE-027B-4120-90CE-09301A415796}" destId="{D1957E8D-52E6-47CA-9E1F-B3BE7EB3E09B}" srcOrd="0" destOrd="0" presId="urn:microsoft.com/office/officeart/2005/8/layout/hProcess4"/>
    <dgm:cxn modelId="{F0E0955A-4F6A-4655-AAAB-FFCCE9EFCA7A}" type="presOf" srcId="{45610BF7-B096-4636-A867-71803911F6BC}" destId="{2467359E-7225-4CFB-BBD2-900CCD5D7BDE}" srcOrd="0" destOrd="0" presId="urn:microsoft.com/office/officeart/2005/8/layout/hProcess4"/>
    <dgm:cxn modelId="{FA915A9A-80B7-4F3A-A927-0109031D8845}" type="presOf" srcId="{8C92A023-B595-4B7E-9FD1-86305B47363F}" destId="{47A26F57-A010-4072-9EBD-86BD6484D91B}" srcOrd="0" destOrd="0" presId="urn:microsoft.com/office/officeart/2005/8/layout/hProcess4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A9D3477B-C971-451F-B15F-960451D53FA4}" type="presOf" srcId="{839B389E-0F3A-4E44-B6E2-13F1399C142F}" destId="{A9F63716-280D-4A8A-8AF8-9D84FEF36D8F}" srcOrd="0" destOrd="0" presId="urn:microsoft.com/office/officeart/2005/8/layout/hProcess4"/>
    <dgm:cxn modelId="{415EE278-E640-4D8C-B475-D7F6FAF6CAC3}" type="presOf" srcId="{AACFA7FC-124D-47F0-AAB7-D837F03A13D6}" destId="{BF198A36-C0C4-4E90-AC13-6C982ACE8400}" srcOrd="0" destOrd="0" presId="urn:microsoft.com/office/officeart/2005/8/layout/hProcess4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A1BE9ACB-B456-4492-A1E1-B445230BA9A3}" type="presParOf" srcId="{329F22C9-55CE-4923-A3AD-2FFA227599C0}" destId="{872017F4-5903-43E5-A816-F3AC98CFF3B1}" srcOrd="0" destOrd="0" presId="urn:microsoft.com/office/officeart/2005/8/layout/hProcess4"/>
    <dgm:cxn modelId="{30061AA5-2F7E-4A70-8880-2B10285902C9}" type="presParOf" srcId="{329F22C9-55CE-4923-A3AD-2FFA227599C0}" destId="{D9FC563C-D769-4101-9655-D8B5A1C6252F}" srcOrd="1" destOrd="0" presId="urn:microsoft.com/office/officeart/2005/8/layout/hProcess4"/>
    <dgm:cxn modelId="{AB7E5B8F-B6DE-42A4-913E-4C49AEF0C2D7}" type="presParOf" srcId="{329F22C9-55CE-4923-A3AD-2FFA227599C0}" destId="{ED6524A3-5A32-48CD-B667-DFB44CF40773}" srcOrd="2" destOrd="0" presId="urn:microsoft.com/office/officeart/2005/8/layout/hProcess4"/>
    <dgm:cxn modelId="{EEED50F3-604B-435D-B3CC-13361D6A7DB4}" type="presParOf" srcId="{ED6524A3-5A32-48CD-B667-DFB44CF40773}" destId="{D2991228-8CF8-4943-9450-6060DB6B2D0D}" srcOrd="0" destOrd="0" presId="urn:microsoft.com/office/officeart/2005/8/layout/hProcess4"/>
    <dgm:cxn modelId="{1DCF7DA8-0BF5-4A2F-A92C-3BE99E12C312}" type="presParOf" srcId="{D2991228-8CF8-4943-9450-6060DB6B2D0D}" destId="{0A6DDAA2-A8F8-4C83-A2A4-E718221F4F47}" srcOrd="0" destOrd="0" presId="urn:microsoft.com/office/officeart/2005/8/layout/hProcess4"/>
    <dgm:cxn modelId="{EA0A8403-4E10-4B75-A27A-D6D8E81DB682}" type="presParOf" srcId="{D2991228-8CF8-4943-9450-6060DB6B2D0D}" destId="{5CD9D2C4-CA47-4E2F-9386-15BF2C5BFCE9}" srcOrd="1" destOrd="0" presId="urn:microsoft.com/office/officeart/2005/8/layout/hProcess4"/>
    <dgm:cxn modelId="{3B51CFD8-1E34-4EB3-AA52-CB32E0E9FC94}" type="presParOf" srcId="{D2991228-8CF8-4943-9450-6060DB6B2D0D}" destId="{0AA0795C-3E61-4B6C-BFBF-9678D7606329}" srcOrd="2" destOrd="0" presId="urn:microsoft.com/office/officeart/2005/8/layout/hProcess4"/>
    <dgm:cxn modelId="{4EB3D186-C102-460A-85EC-D51AD9F86499}" type="presParOf" srcId="{D2991228-8CF8-4943-9450-6060DB6B2D0D}" destId="{3B837679-D346-4EBB-AB0C-EE653ACF3C6C}" srcOrd="3" destOrd="0" presId="urn:microsoft.com/office/officeart/2005/8/layout/hProcess4"/>
    <dgm:cxn modelId="{7AAEAEE3-6132-4674-9849-0D3D15BC0EAE}" type="presParOf" srcId="{D2991228-8CF8-4943-9450-6060DB6B2D0D}" destId="{89312213-4838-4C30-A681-20C663B3ED12}" srcOrd="4" destOrd="0" presId="urn:microsoft.com/office/officeart/2005/8/layout/hProcess4"/>
    <dgm:cxn modelId="{B784A19C-0C5B-46C1-B77E-D381FF2038CC}" type="presParOf" srcId="{ED6524A3-5A32-48CD-B667-DFB44CF40773}" destId="{1FE64DFD-23AF-4F50-BCBC-C27132FB3B0D}" srcOrd="1" destOrd="0" presId="urn:microsoft.com/office/officeart/2005/8/layout/hProcess4"/>
    <dgm:cxn modelId="{EB1AF2CB-ACF8-4C17-AA46-FF09C9BE5AD0}" type="presParOf" srcId="{ED6524A3-5A32-48CD-B667-DFB44CF40773}" destId="{3E192D9B-A9E7-40C2-8A43-829922D5ACBF}" srcOrd="2" destOrd="0" presId="urn:microsoft.com/office/officeart/2005/8/layout/hProcess4"/>
    <dgm:cxn modelId="{09772B24-13E0-4255-B671-219306E38277}" type="presParOf" srcId="{3E192D9B-A9E7-40C2-8A43-829922D5ACBF}" destId="{C4A7D10B-4C13-456F-9E6C-9F9985127CE1}" srcOrd="0" destOrd="0" presId="urn:microsoft.com/office/officeart/2005/8/layout/hProcess4"/>
    <dgm:cxn modelId="{C28F6E87-D9C6-49EA-847D-2C0BE9F8DBF2}" type="presParOf" srcId="{3E192D9B-A9E7-40C2-8A43-829922D5ACBF}" destId="{B651F1CF-D429-4713-ABB8-9F7461E4F7F5}" srcOrd="1" destOrd="0" presId="urn:microsoft.com/office/officeart/2005/8/layout/hProcess4"/>
    <dgm:cxn modelId="{616E5F42-4D3E-4509-8C2B-5FEA61EB562E}" type="presParOf" srcId="{3E192D9B-A9E7-40C2-8A43-829922D5ACBF}" destId="{935188BB-FF57-4D09-84D9-19ECEEFAA612}" srcOrd="2" destOrd="0" presId="urn:microsoft.com/office/officeart/2005/8/layout/hProcess4"/>
    <dgm:cxn modelId="{ACB3EE61-D9B4-4703-ADCD-702691150B66}" type="presParOf" srcId="{3E192D9B-A9E7-40C2-8A43-829922D5ACBF}" destId="{D1957E8D-52E6-47CA-9E1F-B3BE7EB3E09B}" srcOrd="3" destOrd="0" presId="urn:microsoft.com/office/officeart/2005/8/layout/hProcess4"/>
    <dgm:cxn modelId="{1C5E2E69-2D96-4A63-B640-F51ABD040B31}" type="presParOf" srcId="{3E192D9B-A9E7-40C2-8A43-829922D5ACBF}" destId="{99CED883-7DB5-4B78-B4E7-386BDE96A531}" srcOrd="4" destOrd="0" presId="urn:microsoft.com/office/officeart/2005/8/layout/hProcess4"/>
    <dgm:cxn modelId="{4C4E7F91-99DC-4350-8C0B-2FDECF7421CF}" type="presParOf" srcId="{ED6524A3-5A32-48CD-B667-DFB44CF40773}" destId="{BF198A36-C0C4-4E90-AC13-6C982ACE8400}" srcOrd="3" destOrd="0" presId="urn:microsoft.com/office/officeart/2005/8/layout/hProcess4"/>
    <dgm:cxn modelId="{664A48F6-290D-46C3-B176-B8247749A75D}" type="presParOf" srcId="{ED6524A3-5A32-48CD-B667-DFB44CF40773}" destId="{D6723E67-A432-4FEE-AC6B-8E6B17DEE5B7}" srcOrd="4" destOrd="0" presId="urn:microsoft.com/office/officeart/2005/8/layout/hProcess4"/>
    <dgm:cxn modelId="{D46DB1C5-0EE8-49BF-8883-5A388CBCBDAD}" type="presParOf" srcId="{D6723E67-A432-4FEE-AC6B-8E6B17DEE5B7}" destId="{47D1E680-C156-4E6D-86C6-95E9E423BCC9}" srcOrd="0" destOrd="0" presId="urn:microsoft.com/office/officeart/2005/8/layout/hProcess4"/>
    <dgm:cxn modelId="{6A0D9E5F-3119-424E-97AA-7EB15C69A28C}" type="presParOf" srcId="{D6723E67-A432-4FEE-AC6B-8E6B17DEE5B7}" destId="{C26DB7B9-FAD6-48DB-954D-A5E46F77BD6D}" srcOrd="1" destOrd="0" presId="urn:microsoft.com/office/officeart/2005/8/layout/hProcess4"/>
    <dgm:cxn modelId="{0B3D073E-F0B2-4740-B0EC-D3E1DF76F3ED}" type="presParOf" srcId="{D6723E67-A432-4FEE-AC6B-8E6B17DEE5B7}" destId="{313EE525-068F-4B0D-B80F-E3D1A721A503}" srcOrd="2" destOrd="0" presId="urn:microsoft.com/office/officeart/2005/8/layout/hProcess4"/>
    <dgm:cxn modelId="{6C9F8F9D-8948-4C8C-ACE7-C1C0CD94D636}" type="presParOf" srcId="{D6723E67-A432-4FEE-AC6B-8E6B17DEE5B7}" destId="{47A26F57-A010-4072-9EBD-86BD6484D91B}" srcOrd="3" destOrd="0" presId="urn:microsoft.com/office/officeart/2005/8/layout/hProcess4"/>
    <dgm:cxn modelId="{33775B32-1204-4F93-B6B6-05703FB03C78}" type="presParOf" srcId="{D6723E67-A432-4FEE-AC6B-8E6B17DEE5B7}" destId="{48206F52-42E7-4248-B79E-9B1077913B20}" srcOrd="4" destOrd="0" presId="urn:microsoft.com/office/officeart/2005/8/layout/hProcess4"/>
    <dgm:cxn modelId="{88F07641-771B-4995-9894-1F432DBD485B}" type="presParOf" srcId="{ED6524A3-5A32-48CD-B667-DFB44CF40773}" destId="{2467359E-7225-4CFB-BBD2-900CCD5D7BDE}" srcOrd="5" destOrd="0" presId="urn:microsoft.com/office/officeart/2005/8/layout/hProcess4"/>
    <dgm:cxn modelId="{2F93A2D2-5A0E-4455-AAA0-36FA55425442}" type="presParOf" srcId="{ED6524A3-5A32-48CD-B667-DFB44CF40773}" destId="{0F447C47-A4FF-407A-BC1F-16AC042D6327}" srcOrd="6" destOrd="0" presId="urn:microsoft.com/office/officeart/2005/8/layout/hProcess4"/>
    <dgm:cxn modelId="{89935D71-9E90-40EB-A3E8-F90CC03BE396}" type="presParOf" srcId="{0F447C47-A4FF-407A-BC1F-16AC042D6327}" destId="{21F77DA2-0E77-43BA-AFE7-885029D8FC3B}" srcOrd="0" destOrd="0" presId="urn:microsoft.com/office/officeart/2005/8/layout/hProcess4"/>
    <dgm:cxn modelId="{E8E10187-1B8A-400E-ABEB-33CD232A4C57}" type="presParOf" srcId="{0F447C47-A4FF-407A-BC1F-16AC042D6327}" destId="{939DFC11-B217-40F1-B0EE-ADA1D5FE8FDC}" srcOrd="1" destOrd="0" presId="urn:microsoft.com/office/officeart/2005/8/layout/hProcess4"/>
    <dgm:cxn modelId="{4E0356BF-18F6-476C-83A4-9013C037AF5E}" type="presParOf" srcId="{0F447C47-A4FF-407A-BC1F-16AC042D6327}" destId="{999DAA6F-B9C3-4EA2-A461-724C3FC87C73}" srcOrd="2" destOrd="0" presId="urn:microsoft.com/office/officeart/2005/8/layout/hProcess4"/>
    <dgm:cxn modelId="{EB0A0C5A-7617-4B32-9737-F3D657F2A7D3}" type="presParOf" srcId="{0F447C47-A4FF-407A-BC1F-16AC042D6327}" destId="{A9F63716-280D-4A8A-8AF8-9D84FEF36D8F}" srcOrd="3" destOrd="0" presId="urn:microsoft.com/office/officeart/2005/8/layout/hProcess4"/>
    <dgm:cxn modelId="{ECEEEBF4-458E-4484-8B0C-FE29E0F6E66E}" type="presParOf" srcId="{0F447C47-A4FF-407A-BC1F-16AC042D6327}" destId="{FCAE0843-F8C6-41B9-81A8-7C72B81CAA1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47A1D-12E5-456D-BF67-C0BDB0A18760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ACBAC-C8EB-45CA-967B-DC24F126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2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958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62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30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8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397" y="1122363"/>
            <a:ext cx="91463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97" y="3602038"/>
            <a:ext cx="91463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02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4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067" y="1709739"/>
            <a:ext cx="105183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067" y="4589464"/>
            <a:ext cx="105183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02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418" y="1825625"/>
            <a:ext cx="5182949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808" y="1825625"/>
            <a:ext cx="5182949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2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365126"/>
            <a:ext cx="10518338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7" y="1681163"/>
            <a:ext cx="5159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7" y="2505075"/>
            <a:ext cx="515913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807" y="1681163"/>
            <a:ext cx="51845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807" y="2505075"/>
            <a:ext cx="518453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66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96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001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538" y="987426"/>
            <a:ext cx="617380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1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40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07" y="457200"/>
            <a:ext cx="3933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538" y="987426"/>
            <a:ext cx="617380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7" y="2057400"/>
            <a:ext cx="3933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02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912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7172" y="365125"/>
            <a:ext cx="262958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418" y="365125"/>
            <a:ext cx="773631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84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8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2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3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90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AF93-F015-4E02-9910-15C5CE4FE8B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6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AF93-F015-4E02-9910-15C5CE4FE8B2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B412-6DE5-4D5A-AC24-F5C758543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419" y="365126"/>
            <a:ext cx="10518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419" y="1825625"/>
            <a:ext cx="105183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418" y="6356351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652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2843" y="6356351"/>
            <a:ext cx="2743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3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图片 17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" y="0"/>
            <a:ext cx="12192000" cy="6858000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pSp>
        <p:nvGrpSpPr>
          <p:cNvPr id="216" name="组合 215"/>
          <p:cNvGrpSpPr/>
          <p:nvPr/>
        </p:nvGrpSpPr>
        <p:grpSpPr>
          <a:xfrm>
            <a:off x="4081363" y="5214147"/>
            <a:ext cx="663125" cy="663125"/>
            <a:chOff x="8077071" y="845254"/>
            <a:chExt cx="2036801" cy="2036802"/>
          </a:xfrm>
        </p:grpSpPr>
        <p:sp>
          <p:nvSpPr>
            <p:cNvPr id="217" name="椭圆 216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9" name="组合 218"/>
          <p:cNvGrpSpPr/>
          <p:nvPr/>
        </p:nvGrpSpPr>
        <p:grpSpPr>
          <a:xfrm>
            <a:off x="4873451" y="5214147"/>
            <a:ext cx="663125" cy="663125"/>
            <a:chOff x="8125599" y="1434035"/>
            <a:chExt cx="2036802" cy="2036802"/>
          </a:xfrm>
        </p:grpSpPr>
        <p:sp>
          <p:nvSpPr>
            <p:cNvPr id="220" name="椭圆 219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5726382" y="5214147"/>
            <a:ext cx="663125" cy="663125"/>
            <a:chOff x="8125599" y="1434035"/>
            <a:chExt cx="2036802" cy="2036802"/>
          </a:xfrm>
        </p:grpSpPr>
        <p:sp>
          <p:nvSpPr>
            <p:cNvPr id="223" name="椭圆 22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4" name="组合 223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25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6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27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28" name="组合 227"/>
          <p:cNvGrpSpPr/>
          <p:nvPr/>
        </p:nvGrpSpPr>
        <p:grpSpPr>
          <a:xfrm>
            <a:off x="6544688" y="5214147"/>
            <a:ext cx="663125" cy="663125"/>
            <a:chOff x="8125599" y="1434035"/>
            <a:chExt cx="2036802" cy="2036802"/>
          </a:xfrm>
        </p:grpSpPr>
        <p:sp>
          <p:nvSpPr>
            <p:cNvPr id="229" name="椭圆 22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1" name="组合 230"/>
          <p:cNvGrpSpPr/>
          <p:nvPr/>
        </p:nvGrpSpPr>
        <p:grpSpPr>
          <a:xfrm>
            <a:off x="7393731" y="5214147"/>
            <a:ext cx="663125" cy="663125"/>
            <a:chOff x="8125599" y="1434035"/>
            <a:chExt cx="2036802" cy="2036802"/>
          </a:xfrm>
        </p:grpSpPr>
        <p:sp>
          <p:nvSpPr>
            <p:cNvPr id="232" name="椭圆 23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7" name="矩形 176"/>
          <p:cNvSpPr/>
          <p:nvPr/>
        </p:nvSpPr>
        <p:spPr>
          <a:xfrm>
            <a:off x="0" y="1785147"/>
            <a:ext cx="12218267" cy="28083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0" y="1929163"/>
            <a:ext cx="12218267" cy="32129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77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9" name="组合 178"/>
          <p:cNvGrpSpPr/>
          <p:nvPr/>
        </p:nvGrpSpPr>
        <p:grpSpPr>
          <a:xfrm>
            <a:off x="5138409" y="893667"/>
            <a:ext cx="1895282" cy="1895282"/>
            <a:chOff x="5017467" y="692696"/>
            <a:chExt cx="1895282" cy="1895282"/>
          </a:xfrm>
        </p:grpSpPr>
        <p:sp>
          <p:nvSpPr>
            <p:cNvPr id="180" name="椭圆 179"/>
            <p:cNvSpPr/>
            <p:nvPr/>
          </p:nvSpPr>
          <p:spPr>
            <a:xfrm>
              <a:off x="5017467" y="692696"/>
              <a:ext cx="1895282" cy="189528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5165898" y="841127"/>
              <a:ext cx="1598420" cy="1598421"/>
              <a:chOff x="-2955925" y="2012950"/>
              <a:chExt cx="1855787" cy="1855788"/>
            </a:xfrm>
            <a:solidFill>
              <a:schemeClr val="bg1">
                <a:alpha val="58000"/>
              </a:schemeClr>
            </a:solidFill>
          </p:grpSpPr>
          <p:sp>
            <p:nvSpPr>
              <p:cNvPr id="182" name="Freeform 26"/>
              <p:cNvSpPr>
                <a:spLocks/>
              </p:cNvSpPr>
              <p:nvPr/>
            </p:nvSpPr>
            <p:spPr bwMode="auto">
              <a:xfrm>
                <a:off x="-1978025" y="2114550"/>
                <a:ext cx="161925" cy="173038"/>
              </a:xfrm>
              <a:custGeom>
                <a:avLst/>
                <a:gdLst>
                  <a:gd name="T0" fmla="*/ 32 w 43"/>
                  <a:gd name="T1" fmla="*/ 34 h 46"/>
                  <a:gd name="T2" fmla="*/ 15 w 43"/>
                  <a:gd name="T3" fmla="*/ 45 h 46"/>
                  <a:gd name="T4" fmla="*/ 1 w 43"/>
                  <a:gd name="T5" fmla="*/ 32 h 46"/>
                  <a:gd name="T6" fmla="*/ 6 w 43"/>
                  <a:gd name="T7" fmla="*/ 5 h 46"/>
                  <a:gd name="T8" fmla="*/ 1 w 43"/>
                  <a:gd name="T9" fmla="*/ 0 h 46"/>
                  <a:gd name="T10" fmla="*/ 2 w 43"/>
                  <a:gd name="T11" fmla="*/ 0 h 46"/>
                  <a:gd name="T12" fmla="*/ 11 w 43"/>
                  <a:gd name="T13" fmla="*/ 1 h 46"/>
                  <a:gd name="T14" fmla="*/ 19 w 43"/>
                  <a:gd name="T15" fmla="*/ 2 h 46"/>
                  <a:gd name="T16" fmla="*/ 20 w 43"/>
                  <a:gd name="T17" fmla="*/ 3 h 46"/>
                  <a:gd name="T18" fmla="*/ 14 w 43"/>
                  <a:gd name="T19" fmla="*/ 7 h 46"/>
                  <a:gd name="T20" fmla="*/ 10 w 43"/>
                  <a:gd name="T21" fmla="*/ 33 h 46"/>
                  <a:gd name="T22" fmla="*/ 18 w 43"/>
                  <a:gd name="T23" fmla="*/ 43 h 46"/>
                  <a:gd name="T24" fmla="*/ 30 w 43"/>
                  <a:gd name="T25" fmla="*/ 34 h 46"/>
                  <a:gd name="T26" fmla="*/ 33 w 43"/>
                  <a:gd name="T27" fmla="*/ 15 h 46"/>
                  <a:gd name="T28" fmla="*/ 30 w 43"/>
                  <a:gd name="T29" fmla="*/ 6 h 46"/>
                  <a:gd name="T30" fmla="*/ 28 w 43"/>
                  <a:gd name="T31" fmla="*/ 5 h 46"/>
                  <a:gd name="T32" fmla="*/ 29 w 43"/>
                  <a:gd name="T33" fmla="*/ 4 h 46"/>
                  <a:gd name="T34" fmla="*/ 36 w 43"/>
                  <a:gd name="T35" fmla="*/ 5 h 46"/>
                  <a:gd name="T36" fmla="*/ 42 w 43"/>
                  <a:gd name="T37" fmla="*/ 6 h 46"/>
                  <a:gd name="T38" fmla="*/ 43 w 43"/>
                  <a:gd name="T39" fmla="*/ 7 h 46"/>
                  <a:gd name="T40" fmla="*/ 41 w 43"/>
                  <a:gd name="T41" fmla="*/ 7 h 46"/>
                  <a:gd name="T42" fmla="*/ 35 w 43"/>
                  <a:gd name="T43" fmla="*/ 16 h 46"/>
                  <a:gd name="T44" fmla="*/ 32 w 43"/>
                  <a:gd name="T45" fmla="*/ 3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3" h="46">
                    <a:moveTo>
                      <a:pt x="32" y="34"/>
                    </a:moveTo>
                    <a:cubicBezTo>
                      <a:pt x="31" y="43"/>
                      <a:pt x="24" y="46"/>
                      <a:pt x="15" y="45"/>
                    </a:cubicBezTo>
                    <a:cubicBezTo>
                      <a:pt x="6" y="43"/>
                      <a:pt x="0" y="38"/>
                      <a:pt x="1" y="32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"/>
                      <a:pt x="1" y="2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5" y="0"/>
                      <a:pt x="8" y="1"/>
                      <a:pt x="11" y="1"/>
                    </a:cubicBezTo>
                    <a:cubicBezTo>
                      <a:pt x="13" y="2"/>
                      <a:pt x="16" y="2"/>
                      <a:pt x="19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5"/>
                      <a:pt x="15" y="2"/>
                      <a:pt x="14" y="7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9" y="38"/>
                      <a:pt x="13" y="43"/>
                      <a:pt x="18" y="43"/>
                    </a:cubicBezTo>
                    <a:cubicBezTo>
                      <a:pt x="24" y="44"/>
                      <a:pt x="29" y="41"/>
                      <a:pt x="30" y="34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4" y="10"/>
                      <a:pt x="33" y="7"/>
                      <a:pt x="30" y="6"/>
                    </a:cubicBezTo>
                    <a:cubicBezTo>
                      <a:pt x="29" y="5"/>
                      <a:pt x="28" y="5"/>
                      <a:pt x="28" y="5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31" y="4"/>
                      <a:pt x="33" y="5"/>
                      <a:pt x="36" y="5"/>
                    </a:cubicBezTo>
                    <a:cubicBezTo>
                      <a:pt x="38" y="5"/>
                      <a:pt x="40" y="6"/>
                      <a:pt x="42" y="6"/>
                    </a:cubicBezTo>
                    <a:cubicBezTo>
                      <a:pt x="43" y="6"/>
                      <a:pt x="43" y="6"/>
                      <a:pt x="43" y="7"/>
                    </a:cubicBezTo>
                    <a:cubicBezTo>
                      <a:pt x="43" y="7"/>
                      <a:pt x="42" y="7"/>
                      <a:pt x="41" y="7"/>
                    </a:cubicBezTo>
                    <a:cubicBezTo>
                      <a:pt x="38" y="8"/>
                      <a:pt x="36" y="11"/>
                      <a:pt x="35" y="16"/>
                    </a:cubicBezTo>
                    <a:lnTo>
                      <a:pt x="32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27"/>
              <p:cNvSpPr>
                <a:spLocks/>
              </p:cNvSpPr>
              <p:nvPr/>
            </p:nvSpPr>
            <p:spPr bwMode="auto">
              <a:xfrm>
                <a:off x="-1831975" y="2152650"/>
                <a:ext cx="215900" cy="203200"/>
              </a:xfrm>
              <a:custGeom>
                <a:avLst/>
                <a:gdLst>
                  <a:gd name="T0" fmla="*/ 11 w 57"/>
                  <a:gd name="T1" fmla="*/ 32 h 54"/>
                  <a:gd name="T2" fmla="*/ 11 w 57"/>
                  <a:gd name="T3" fmla="*/ 41 h 54"/>
                  <a:gd name="T4" fmla="*/ 14 w 57"/>
                  <a:gd name="T5" fmla="*/ 43 h 54"/>
                  <a:gd name="T6" fmla="*/ 13 w 57"/>
                  <a:gd name="T7" fmla="*/ 44 h 54"/>
                  <a:gd name="T8" fmla="*/ 7 w 57"/>
                  <a:gd name="T9" fmla="*/ 41 h 54"/>
                  <a:gd name="T10" fmla="*/ 0 w 57"/>
                  <a:gd name="T11" fmla="*/ 38 h 54"/>
                  <a:gd name="T12" fmla="*/ 0 w 57"/>
                  <a:gd name="T13" fmla="*/ 37 h 54"/>
                  <a:gd name="T14" fmla="*/ 3 w 57"/>
                  <a:gd name="T15" fmla="*/ 37 h 54"/>
                  <a:gd name="T16" fmla="*/ 10 w 57"/>
                  <a:gd name="T17" fmla="*/ 32 h 54"/>
                  <a:gd name="T18" fmla="*/ 21 w 57"/>
                  <a:gd name="T19" fmla="*/ 7 h 54"/>
                  <a:gd name="T20" fmla="*/ 17 w 57"/>
                  <a:gd name="T21" fmla="*/ 2 h 54"/>
                  <a:gd name="T22" fmla="*/ 16 w 57"/>
                  <a:gd name="T23" fmla="*/ 0 h 54"/>
                  <a:gd name="T24" fmla="*/ 17 w 57"/>
                  <a:gd name="T25" fmla="*/ 0 h 54"/>
                  <a:gd name="T26" fmla="*/ 23 w 57"/>
                  <a:gd name="T27" fmla="*/ 3 h 54"/>
                  <a:gd name="T28" fmla="*/ 29 w 57"/>
                  <a:gd name="T29" fmla="*/ 5 h 54"/>
                  <a:gd name="T30" fmla="*/ 38 w 57"/>
                  <a:gd name="T31" fmla="*/ 39 h 54"/>
                  <a:gd name="T32" fmla="*/ 38 w 57"/>
                  <a:gd name="T33" fmla="*/ 39 h 54"/>
                  <a:gd name="T34" fmla="*/ 45 w 57"/>
                  <a:gd name="T35" fmla="*/ 23 h 54"/>
                  <a:gd name="T36" fmla="*/ 45 w 57"/>
                  <a:gd name="T37" fmla="*/ 14 h 54"/>
                  <a:gd name="T38" fmla="*/ 43 w 57"/>
                  <a:gd name="T39" fmla="*/ 12 h 54"/>
                  <a:gd name="T40" fmla="*/ 44 w 57"/>
                  <a:gd name="T41" fmla="*/ 12 h 54"/>
                  <a:gd name="T42" fmla="*/ 50 w 57"/>
                  <a:gd name="T43" fmla="*/ 15 h 54"/>
                  <a:gd name="T44" fmla="*/ 56 w 57"/>
                  <a:gd name="T45" fmla="*/ 17 h 54"/>
                  <a:gd name="T46" fmla="*/ 57 w 57"/>
                  <a:gd name="T47" fmla="*/ 18 h 54"/>
                  <a:gd name="T48" fmla="*/ 53 w 57"/>
                  <a:gd name="T49" fmla="*/ 18 h 54"/>
                  <a:gd name="T50" fmla="*/ 47 w 57"/>
                  <a:gd name="T51" fmla="*/ 24 h 54"/>
                  <a:gd name="T52" fmla="*/ 34 w 57"/>
                  <a:gd name="T53" fmla="*/ 52 h 54"/>
                  <a:gd name="T54" fmla="*/ 33 w 57"/>
                  <a:gd name="T55" fmla="*/ 54 h 54"/>
                  <a:gd name="T56" fmla="*/ 32 w 57"/>
                  <a:gd name="T57" fmla="*/ 52 h 54"/>
                  <a:gd name="T58" fmla="*/ 21 w 57"/>
                  <a:gd name="T59" fmla="*/ 10 h 54"/>
                  <a:gd name="T60" fmla="*/ 21 w 57"/>
                  <a:gd name="T61" fmla="*/ 10 h 54"/>
                  <a:gd name="T62" fmla="*/ 11 w 57"/>
                  <a:gd name="T63" fmla="*/ 3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7" h="54">
                    <a:moveTo>
                      <a:pt x="11" y="32"/>
                    </a:moveTo>
                    <a:cubicBezTo>
                      <a:pt x="9" y="37"/>
                      <a:pt x="10" y="40"/>
                      <a:pt x="11" y="41"/>
                    </a:cubicBezTo>
                    <a:cubicBezTo>
                      <a:pt x="13" y="42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3" y="44"/>
                    </a:cubicBezTo>
                    <a:cubicBezTo>
                      <a:pt x="11" y="43"/>
                      <a:pt x="9" y="42"/>
                      <a:pt x="7" y="41"/>
                    </a:cubicBezTo>
                    <a:cubicBezTo>
                      <a:pt x="4" y="40"/>
                      <a:pt x="2" y="39"/>
                      <a:pt x="0" y="38"/>
                    </a:cubicBezTo>
                    <a:cubicBezTo>
                      <a:pt x="0" y="38"/>
                      <a:pt x="0" y="37"/>
                      <a:pt x="0" y="37"/>
                    </a:cubicBezTo>
                    <a:cubicBezTo>
                      <a:pt x="0" y="36"/>
                      <a:pt x="1" y="37"/>
                      <a:pt x="3" y="37"/>
                    </a:cubicBezTo>
                    <a:cubicBezTo>
                      <a:pt x="5" y="37"/>
                      <a:pt x="8" y="36"/>
                      <a:pt x="10" y="3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4"/>
                      <a:pt x="19" y="3"/>
                      <a:pt x="17" y="2"/>
                    </a:cubicBezTo>
                    <a:cubicBezTo>
                      <a:pt x="16" y="1"/>
                      <a:pt x="16" y="1"/>
                      <a:pt x="16" y="0"/>
                    </a:cubicBezTo>
                    <a:cubicBezTo>
                      <a:pt x="16" y="0"/>
                      <a:pt x="16" y="0"/>
                      <a:pt x="17" y="0"/>
                    </a:cubicBezTo>
                    <a:cubicBezTo>
                      <a:pt x="19" y="1"/>
                      <a:pt x="21" y="2"/>
                      <a:pt x="23" y="3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7" y="19"/>
                      <a:pt x="46" y="16"/>
                      <a:pt x="45" y="14"/>
                    </a:cubicBezTo>
                    <a:cubicBezTo>
                      <a:pt x="44" y="13"/>
                      <a:pt x="42" y="13"/>
                      <a:pt x="43" y="12"/>
                    </a:cubicBezTo>
                    <a:cubicBezTo>
                      <a:pt x="43" y="12"/>
                      <a:pt x="43" y="11"/>
                      <a:pt x="44" y="12"/>
                    </a:cubicBezTo>
                    <a:cubicBezTo>
                      <a:pt x="45" y="13"/>
                      <a:pt x="48" y="14"/>
                      <a:pt x="50" y="15"/>
                    </a:cubicBezTo>
                    <a:cubicBezTo>
                      <a:pt x="52" y="16"/>
                      <a:pt x="54" y="17"/>
                      <a:pt x="56" y="17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6" y="19"/>
                      <a:pt x="55" y="18"/>
                      <a:pt x="53" y="18"/>
                    </a:cubicBezTo>
                    <a:cubicBezTo>
                      <a:pt x="51" y="18"/>
                      <a:pt x="49" y="19"/>
                      <a:pt x="47" y="24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3"/>
                      <a:pt x="33" y="54"/>
                      <a:pt x="33" y="54"/>
                    </a:cubicBezTo>
                    <a:cubicBezTo>
                      <a:pt x="32" y="54"/>
                      <a:pt x="32" y="53"/>
                      <a:pt x="32" y="5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lnTo>
                      <a:pt x="11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8"/>
              <p:cNvSpPr>
                <a:spLocks/>
              </p:cNvSpPr>
              <p:nvPr/>
            </p:nvSpPr>
            <p:spPr bwMode="auto">
              <a:xfrm>
                <a:off x="-1665288" y="2246313"/>
                <a:ext cx="147637" cy="169863"/>
              </a:xfrm>
              <a:custGeom>
                <a:avLst/>
                <a:gdLst>
                  <a:gd name="T0" fmla="*/ 25 w 39"/>
                  <a:gd name="T1" fmla="*/ 7 h 45"/>
                  <a:gd name="T2" fmla="*/ 23 w 39"/>
                  <a:gd name="T3" fmla="*/ 1 h 45"/>
                  <a:gd name="T4" fmla="*/ 25 w 39"/>
                  <a:gd name="T5" fmla="*/ 1 h 45"/>
                  <a:gd name="T6" fmla="*/ 31 w 39"/>
                  <a:gd name="T7" fmla="*/ 6 h 45"/>
                  <a:gd name="T8" fmla="*/ 38 w 39"/>
                  <a:gd name="T9" fmla="*/ 11 h 45"/>
                  <a:gd name="T10" fmla="*/ 39 w 39"/>
                  <a:gd name="T11" fmla="*/ 12 h 45"/>
                  <a:gd name="T12" fmla="*/ 32 w 39"/>
                  <a:gd name="T13" fmla="*/ 13 h 45"/>
                  <a:gd name="T14" fmla="*/ 14 w 39"/>
                  <a:gd name="T15" fmla="*/ 38 h 45"/>
                  <a:gd name="T16" fmla="*/ 16 w 39"/>
                  <a:gd name="T17" fmla="*/ 45 h 45"/>
                  <a:gd name="T18" fmla="*/ 14 w 39"/>
                  <a:gd name="T19" fmla="*/ 45 h 45"/>
                  <a:gd name="T20" fmla="*/ 7 w 39"/>
                  <a:gd name="T21" fmla="*/ 40 h 45"/>
                  <a:gd name="T22" fmla="*/ 0 w 39"/>
                  <a:gd name="T23" fmla="*/ 35 h 45"/>
                  <a:gd name="T24" fmla="*/ 0 w 39"/>
                  <a:gd name="T25" fmla="*/ 33 h 45"/>
                  <a:gd name="T26" fmla="*/ 7 w 39"/>
                  <a:gd name="T27" fmla="*/ 33 h 45"/>
                  <a:gd name="T28" fmla="*/ 25 w 39"/>
                  <a:gd name="T29" fmla="*/ 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45">
                    <a:moveTo>
                      <a:pt x="25" y="7"/>
                    </a:moveTo>
                    <a:cubicBezTo>
                      <a:pt x="28" y="3"/>
                      <a:pt x="22" y="2"/>
                      <a:pt x="23" y="1"/>
                    </a:cubicBezTo>
                    <a:cubicBezTo>
                      <a:pt x="23" y="0"/>
                      <a:pt x="24" y="0"/>
                      <a:pt x="25" y="1"/>
                    </a:cubicBezTo>
                    <a:cubicBezTo>
                      <a:pt x="27" y="3"/>
                      <a:pt x="29" y="5"/>
                      <a:pt x="31" y="6"/>
                    </a:cubicBezTo>
                    <a:cubicBezTo>
                      <a:pt x="33" y="7"/>
                      <a:pt x="36" y="9"/>
                      <a:pt x="38" y="11"/>
                    </a:cubicBezTo>
                    <a:cubicBezTo>
                      <a:pt x="39" y="11"/>
                      <a:pt x="39" y="12"/>
                      <a:pt x="39" y="12"/>
                    </a:cubicBezTo>
                    <a:cubicBezTo>
                      <a:pt x="38" y="14"/>
                      <a:pt x="35" y="9"/>
                      <a:pt x="32" y="13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1" y="42"/>
                      <a:pt x="17" y="43"/>
                      <a:pt x="16" y="45"/>
                    </a:cubicBezTo>
                    <a:cubicBezTo>
                      <a:pt x="15" y="45"/>
                      <a:pt x="15" y="45"/>
                      <a:pt x="14" y="45"/>
                    </a:cubicBezTo>
                    <a:cubicBezTo>
                      <a:pt x="12" y="43"/>
                      <a:pt x="9" y="41"/>
                      <a:pt x="7" y="40"/>
                    </a:cubicBezTo>
                    <a:cubicBezTo>
                      <a:pt x="5" y="38"/>
                      <a:pt x="3" y="37"/>
                      <a:pt x="0" y="35"/>
                    </a:cubicBezTo>
                    <a:cubicBezTo>
                      <a:pt x="0" y="34"/>
                      <a:pt x="0" y="34"/>
                      <a:pt x="0" y="33"/>
                    </a:cubicBezTo>
                    <a:cubicBezTo>
                      <a:pt x="1" y="32"/>
                      <a:pt x="4" y="37"/>
                      <a:pt x="7" y="33"/>
                    </a:cubicBezTo>
                    <a:lnTo>
                      <a:pt x="25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9"/>
              <p:cNvSpPr>
                <a:spLocks/>
              </p:cNvSpPr>
              <p:nvPr/>
            </p:nvSpPr>
            <p:spPr bwMode="auto">
              <a:xfrm>
                <a:off x="-1544638" y="2314575"/>
                <a:ext cx="173037" cy="169863"/>
              </a:xfrm>
              <a:custGeom>
                <a:avLst/>
                <a:gdLst>
                  <a:gd name="T0" fmla="*/ 31 w 46"/>
                  <a:gd name="T1" fmla="*/ 31 h 45"/>
                  <a:gd name="T2" fmla="*/ 35 w 46"/>
                  <a:gd name="T3" fmla="*/ 29 h 45"/>
                  <a:gd name="T4" fmla="*/ 36 w 46"/>
                  <a:gd name="T5" fmla="*/ 21 h 45"/>
                  <a:gd name="T6" fmla="*/ 37 w 46"/>
                  <a:gd name="T7" fmla="*/ 21 h 45"/>
                  <a:gd name="T8" fmla="*/ 41 w 46"/>
                  <a:gd name="T9" fmla="*/ 26 h 45"/>
                  <a:gd name="T10" fmla="*/ 45 w 46"/>
                  <a:gd name="T11" fmla="*/ 30 h 45"/>
                  <a:gd name="T12" fmla="*/ 46 w 46"/>
                  <a:gd name="T13" fmla="*/ 32 h 45"/>
                  <a:gd name="T14" fmla="*/ 35 w 46"/>
                  <a:gd name="T15" fmla="*/ 32 h 45"/>
                  <a:gd name="T16" fmla="*/ 2 w 46"/>
                  <a:gd name="T17" fmla="*/ 44 h 45"/>
                  <a:gd name="T18" fmla="*/ 0 w 46"/>
                  <a:gd name="T19" fmla="*/ 45 h 45"/>
                  <a:gd name="T20" fmla="*/ 1 w 46"/>
                  <a:gd name="T21" fmla="*/ 43 h 45"/>
                  <a:gd name="T22" fmla="*/ 16 w 46"/>
                  <a:gd name="T23" fmla="*/ 8 h 45"/>
                  <a:gd name="T24" fmla="*/ 16 w 46"/>
                  <a:gd name="T25" fmla="*/ 0 h 45"/>
                  <a:gd name="T26" fmla="*/ 17 w 46"/>
                  <a:gd name="T27" fmla="*/ 1 h 45"/>
                  <a:gd name="T28" fmla="*/ 23 w 46"/>
                  <a:gd name="T29" fmla="*/ 7 h 45"/>
                  <a:gd name="T30" fmla="*/ 29 w 46"/>
                  <a:gd name="T31" fmla="*/ 13 h 45"/>
                  <a:gd name="T32" fmla="*/ 29 w 46"/>
                  <a:gd name="T33" fmla="*/ 14 h 45"/>
                  <a:gd name="T34" fmla="*/ 24 w 46"/>
                  <a:gd name="T35" fmla="*/ 13 h 45"/>
                  <a:gd name="T36" fmla="*/ 23 w 46"/>
                  <a:gd name="T37" fmla="*/ 15 h 45"/>
                  <a:gd name="T38" fmla="*/ 12 w 46"/>
                  <a:gd name="T39" fmla="*/ 39 h 45"/>
                  <a:gd name="T40" fmla="*/ 31 w 46"/>
                  <a:gd name="T41" fmla="*/ 3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45">
                    <a:moveTo>
                      <a:pt x="31" y="31"/>
                    </a:moveTo>
                    <a:cubicBezTo>
                      <a:pt x="33" y="31"/>
                      <a:pt x="34" y="30"/>
                      <a:pt x="35" y="29"/>
                    </a:cubicBezTo>
                    <a:cubicBezTo>
                      <a:pt x="39" y="25"/>
                      <a:pt x="35" y="22"/>
                      <a:pt x="36" y="21"/>
                    </a:cubicBezTo>
                    <a:cubicBezTo>
                      <a:pt x="36" y="21"/>
                      <a:pt x="36" y="21"/>
                      <a:pt x="37" y="21"/>
                    </a:cubicBezTo>
                    <a:cubicBezTo>
                      <a:pt x="38" y="23"/>
                      <a:pt x="40" y="25"/>
                      <a:pt x="41" y="26"/>
                    </a:cubicBezTo>
                    <a:cubicBezTo>
                      <a:pt x="42" y="27"/>
                      <a:pt x="44" y="29"/>
                      <a:pt x="45" y="30"/>
                    </a:cubicBezTo>
                    <a:cubicBezTo>
                      <a:pt x="46" y="31"/>
                      <a:pt x="46" y="32"/>
                      <a:pt x="46" y="32"/>
                    </a:cubicBezTo>
                    <a:cubicBezTo>
                      <a:pt x="45" y="34"/>
                      <a:pt x="43" y="28"/>
                      <a:pt x="35" y="32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1" y="45"/>
                      <a:pt x="1" y="45"/>
                      <a:pt x="0" y="45"/>
                    </a:cubicBezTo>
                    <a:cubicBezTo>
                      <a:pt x="0" y="44"/>
                      <a:pt x="0" y="44"/>
                      <a:pt x="1" y="43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9" y="3"/>
                      <a:pt x="15" y="1"/>
                      <a:pt x="16" y="0"/>
                    </a:cubicBezTo>
                    <a:cubicBezTo>
                      <a:pt x="16" y="0"/>
                      <a:pt x="17" y="0"/>
                      <a:pt x="17" y="1"/>
                    </a:cubicBezTo>
                    <a:cubicBezTo>
                      <a:pt x="19" y="3"/>
                      <a:pt x="21" y="5"/>
                      <a:pt x="23" y="7"/>
                    </a:cubicBezTo>
                    <a:cubicBezTo>
                      <a:pt x="25" y="9"/>
                      <a:pt x="27" y="11"/>
                      <a:pt x="29" y="13"/>
                    </a:cubicBezTo>
                    <a:cubicBezTo>
                      <a:pt x="30" y="14"/>
                      <a:pt x="30" y="14"/>
                      <a:pt x="29" y="14"/>
                    </a:cubicBezTo>
                    <a:cubicBezTo>
                      <a:pt x="28" y="15"/>
                      <a:pt x="27" y="11"/>
                      <a:pt x="24" y="13"/>
                    </a:cubicBezTo>
                    <a:cubicBezTo>
                      <a:pt x="24" y="14"/>
                      <a:pt x="23" y="15"/>
                      <a:pt x="23" y="15"/>
                    </a:cubicBezTo>
                    <a:cubicBezTo>
                      <a:pt x="12" y="39"/>
                      <a:pt x="12" y="39"/>
                      <a:pt x="12" y="39"/>
                    </a:cubicBezTo>
                    <a:lnTo>
                      <a:pt x="31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30"/>
              <p:cNvSpPr>
                <a:spLocks/>
              </p:cNvSpPr>
              <p:nvPr/>
            </p:nvSpPr>
            <p:spPr bwMode="auto">
              <a:xfrm>
                <a:off x="-1487488" y="2457450"/>
                <a:ext cx="195262" cy="192088"/>
              </a:xfrm>
              <a:custGeom>
                <a:avLst/>
                <a:gdLst>
                  <a:gd name="T0" fmla="*/ 34 w 52"/>
                  <a:gd name="T1" fmla="*/ 7 h 51"/>
                  <a:gd name="T2" fmla="*/ 35 w 52"/>
                  <a:gd name="T3" fmla="*/ 0 h 51"/>
                  <a:gd name="T4" fmla="*/ 36 w 52"/>
                  <a:gd name="T5" fmla="*/ 1 h 51"/>
                  <a:gd name="T6" fmla="*/ 41 w 52"/>
                  <a:gd name="T7" fmla="*/ 8 h 51"/>
                  <a:gd name="T8" fmla="*/ 52 w 52"/>
                  <a:gd name="T9" fmla="*/ 27 h 51"/>
                  <a:gd name="T10" fmla="*/ 43 w 52"/>
                  <a:gd name="T11" fmla="*/ 36 h 51"/>
                  <a:gd name="T12" fmla="*/ 42 w 52"/>
                  <a:gd name="T13" fmla="*/ 37 h 51"/>
                  <a:gd name="T14" fmla="*/ 42 w 52"/>
                  <a:gd name="T15" fmla="*/ 36 h 51"/>
                  <a:gd name="T16" fmla="*/ 44 w 52"/>
                  <a:gd name="T17" fmla="*/ 31 h 51"/>
                  <a:gd name="T18" fmla="*/ 43 w 52"/>
                  <a:gd name="T19" fmla="*/ 16 h 51"/>
                  <a:gd name="T20" fmla="*/ 42 w 52"/>
                  <a:gd name="T21" fmla="*/ 13 h 51"/>
                  <a:gd name="T22" fmla="*/ 27 w 52"/>
                  <a:gd name="T23" fmla="*/ 22 h 51"/>
                  <a:gd name="T24" fmla="*/ 27 w 52"/>
                  <a:gd name="T25" fmla="*/ 23 h 51"/>
                  <a:gd name="T26" fmla="*/ 38 w 52"/>
                  <a:gd name="T27" fmla="*/ 26 h 51"/>
                  <a:gd name="T28" fmla="*/ 40 w 52"/>
                  <a:gd name="T29" fmla="*/ 26 h 51"/>
                  <a:gd name="T30" fmla="*/ 39 w 52"/>
                  <a:gd name="T31" fmla="*/ 27 h 51"/>
                  <a:gd name="T32" fmla="*/ 23 w 52"/>
                  <a:gd name="T33" fmla="*/ 36 h 51"/>
                  <a:gd name="T34" fmla="*/ 22 w 52"/>
                  <a:gd name="T35" fmla="*/ 36 h 51"/>
                  <a:gd name="T36" fmla="*/ 23 w 52"/>
                  <a:gd name="T37" fmla="*/ 35 h 51"/>
                  <a:gd name="T38" fmla="*/ 26 w 52"/>
                  <a:gd name="T39" fmla="*/ 24 h 51"/>
                  <a:gd name="T40" fmla="*/ 25 w 52"/>
                  <a:gd name="T41" fmla="*/ 22 h 51"/>
                  <a:gd name="T42" fmla="*/ 12 w 52"/>
                  <a:gd name="T43" fmla="*/ 30 h 51"/>
                  <a:gd name="T44" fmla="*/ 11 w 52"/>
                  <a:gd name="T45" fmla="*/ 37 h 51"/>
                  <a:gd name="T46" fmla="*/ 31 w 52"/>
                  <a:gd name="T47" fmla="*/ 44 h 51"/>
                  <a:gd name="T48" fmla="*/ 32 w 52"/>
                  <a:gd name="T49" fmla="*/ 44 h 51"/>
                  <a:gd name="T50" fmla="*/ 32 w 52"/>
                  <a:gd name="T51" fmla="*/ 45 h 51"/>
                  <a:gd name="T52" fmla="*/ 31 w 52"/>
                  <a:gd name="T53" fmla="*/ 46 h 51"/>
                  <a:gd name="T54" fmla="*/ 18 w 52"/>
                  <a:gd name="T55" fmla="*/ 51 h 51"/>
                  <a:gd name="T56" fmla="*/ 5 w 52"/>
                  <a:gd name="T57" fmla="*/ 29 h 51"/>
                  <a:gd name="T58" fmla="*/ 1 w 52"/>
                  <a:gd name="T59" fmla="*/ 22 h 51"/>
                  <a:gd name="T60" fmla="*/ 1 w 52"/>
                  <a:gd name="T61" fmla="*/ 21 h 51"/>
                  <a:gd name="T62" fmla="*/ 7 w 52"/>
                  <a:gd name="T63" fmla="*/ 23 h 51"/>
                  <a:gd name="T64" fmla="*/ 34 w 52"/>
                  <a:gd name="T65" fmla="*/ 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2" h="51">
                    <a:moveTo>
                      <a:pt x="34" y="7"/>
                    </a:moveTo>
                    <a:cubicBezTo>
                      <a:pt x="38" y="4"/>
                      <a:pt x="34" y="1"/>
                      <a:pt x="35" y="0"/>
                    </a:cubicBezTo>
                    <a:cubicBezTo>
                      <a:pt x="35" y="0"/>
                      <a:pt x="36" y="0"/>
                      <a:pt x="36" y="1"/>
                    </a:cubicBezTo>
                    <a:cubicBezTo>
                      <a:pt x="38" y="4"/>
                      <a:pt x="39" y="6"/>
                      <a:pt x="41" y="8"/>
                    </a:cubicBezTo>
                    <a:cubicBezTo>
                      <a:pt x="44" y="15"/>
                      <a:pt x="48" y="21"/>
                      <a:pt x="52" y="27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2" y="37"/>
                      <a:pt x="42" y="37"/>
                    </a:cubicBezTo>
                    <a:cubicBezTo>
                      <a:pt x="42" y="37"/>
                      <a:pt x="42" y="37"/>
                      <a:pt x="42" y="36"/>
                    </a:cubicBezTo>
                    <a:cubicBezTo>
                      <a:pt x="41" y="36"/>
                      <a:pt x="42" y="35"/>
                      <a:pt x="44" y="31"/>
                    </a:cubicBezTo>
                    <a:cubicBezTo>
                      <a:pt x="47" y="26"/>
                      <a:pt x="47" y="22"/>
                      <a:pt x="43" y="16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30" y="27"/>
                      <a:pt x="34" y="28"/>
                      <a:pt x="38" y="26"/>
                    </a:cubicBezTo>
                    <a:cubicBezTo>
                      <a:pt x="39" y="25"/>
                      <a:pt x="39" y="25"/>
                      <a:pt x="40" y="26"/>
                    </a:cubicBezTo>
                    <a:cubicBezTo>
                      <a:pt x="40" y="26"/>
                      <a:pt x="40" y="26"/>
                      <a:pt x="39" y="2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3" y="35"/>
                    </a:cubicBezTo>
                    <a:cubicBezTo>
                      <a:pt x="27" y="32"/>
                      <a:pt x="28" y="27"/>
                      <a:pt x="26" y="24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0" y="32"/>
                      <a:pt x="9" y="33"/>
                      <a:pt x="11" y="37"/>
                    </a:cubicBezTo>
                    <a:cubicBezTo>
                      <a:pt x="16" y="45"/>
                      <a:pt x="24" y="46"/>
                      <a:pt x="31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3" y="45"/>
                      <a:pt x="33" y="45"/>
                      <a:pt x="32" y="45"/>
                    </a:cubicBezTo>
                    <a:cubicBezTo>
                      <a:pt x="32" y="45"/>
                      <a:pt x="31" y="46"/>
                      <a:pt x="31" y="46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3" y="44"/>
                      <a:pt x="9" y="37"/>
                      <a:pt x="5" y="29"/>
                    </a:cubicBezTo>
                    <a:cubicBezTo>
                      <a:pt x="4" y="27"/>
                      <a:pt x="2" y="25"/>
                      <a:pt x="1" y="22"/>
                    </a:cubicBezTo>
                    <a:cubicBezTo>
                      <a:pt x="0" y="21"/>
                      <a:pt x="0" y="21"/>
                      <a:pt x="1" y="21"/>
                    </a:cubicBezTo>
                    <a:cubicBezTo>
                      <a:pt x="2" y="20"/>
                      <a:pt x="3" y="26"/>
                      <a:pt x="7" y="23"/>
                    </a:cubicBezTo>
                    <a:lnTo>
                      <a:pt x="3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31"/>
              <p:cNvSpPr>
                <a:spLocks noEditPoints="1"/>
              </p:cNvSpPr>
              <p:nvPr/>
            </p:nvSpPr>
            <p:spPr bwMode="auto">
              <a:xfrm>
                <a:off x="-1404938" y="2635250"/>
                <a:ext cx="180975" cy="200025"/>
              </a:xfrm>
              <a:custGeom>
                <a:avLst/>
                <a:gdLst>
                  <a:gd name="T0" fmla="*/ 21 w 48"/>
                  <a:gd name="T1" fmla="*/ 29 h 53"/>
                  <a:gd name="T2" fmla="*/ 23 w 48"/>
                  <a:gd name="T3" fmla="*/ 20 h 53"/>
                  <a:gd name="T4" fmla="*/ 9 w 48"/>
                  <a:gd name="T5" fmla="*/ 24 h 53"/>
                  <a:gd name="T6" fmla="*/ 6 w 48"/>
                  <a:gd name="T7" fmla="*/ 30 h 53"/>
                  <a:gd name="T8" fmla="*/ 5 w 48"/>
                  <a:gd name="T9" fmla="*/ 30 h 53"/>
                  <a:gd name="T10" fmla="*/ 3 w 48"/>
                  <a:gd name="T11" fmla="*/ 21 h 53"/>
                  <a:gd name="T12" fmla="*/ 0 w 48"/>
                  <a:gd name="T13" fmla="*/ 13 h 53"/>
                  <a:gd name="T14" fmla="*/ 1 w 48"/>
                  <a:gd name="T15" fmla="*/ 12 h 53"/>
                  <a:gd name="T16" fmla="*/ 6 w 48"/>
                  <a:gd name="T17" fmla="*/ 16 h 53"/>
                  <a:gd name="T18" fmla="*/ 36 w 48"/>
                  <a:gd name="T19" fmla="*/ 7 h 53"/>
                  <a:gd name="T20" fmla="*/ 39 w 48"/>
                  <a:gd name="T21" fmla="*/ 1 h 53"/>
                  <a:gd name="T22" fmla="*/ 40 w 48"/>
                  <a:gd name="T23" fmla="*/ 1 h 53"/>
                  <a:gd name="T24" fmla="*/ 42 w 48"/>
                  <a:gd name="T25" fmla="*/ 10 h 53"/>
                  <a:gd name="T26" fmla="*/ 45 w 48"/>
                  <a:gd name="T27" fmla="*/ 19 h 53"/>
                  <a:gd name="T28" fmla="*/ 39 w 48"/>
                  <a:gd name="T29" fmla="*/ 37 h 53"/>
                  <a:gd name="T30" fmla="*/ 25 w 48"/>
                  <a:gd name="T31" fmla="*/ 25 h 53"/>
                  <a:gd name="T32" fmla="*/ 24 w 48"/>
                  <a:gd name="T33" fmla="*/ 25 h 53"/>
                  <a:gd name="T34" fmla="*/ 22 w 48"/>
                  <a:gd name="T35" fmla="*/ 39 h 53"/>
                  <a:gd name="T36" fmla="*/ 15 w 48"/>
                  <a:gd name="T37" fmla="*/ 46 h 53"/>
                  <a:gd name="T38" fmla="*/ 13 w 48"/>
                  <a:gd name="T39" fmla="*/ 53 h 53"/>
                  <a:gd name="T40" fmla="*/ 12 w 48"/>
                  <a:gd name="T41" fmla="*/ 53 h 53"/>
                  <a:gd name="T42" fmla="*/ 10 w 48"/>
                  <a:gd name="T43" fmla="*/ 47 h 53"/>
                  <a:gd name="T44" fmla="*/ 8 w 48"/>
                  <a:gd name="T45" fmla="*/ 40 h 53"/>
                  <a:gd name="T46" fmla="*/ 21 w 48"/>
                  <a:gd name="T47" fmla="*/ 29 h 53"/>
                  <a:gd name="T48" fmla="*/ 24 w 48"/>
                  <a:gd name="T49" fmla="*/ 20 h 53"/>
                  <a:gd name="T50" fmla="*/ 24 w 48"/>
                  <a:gd name="T51" fmla="*/ 22 h 53"/>
                  <a:gd name="T52" fmla="*/ 37 w 48"/>
                  <a:gd name="T53" fmla="*/ 29 h 53"/>
                  <a:gd name="T54" fmla="*/ 43 w 48"/>
                  <a:gd name="T55" fmla="*/ 18 h 53"/>
                  <a:gd name="T56" fmla="*/ 42 w 48"/>
                  <a:gd name="T57" fmla="*/ 14 h 53"/>
                  <a:gd name="T58" fmla="*/ 24 w 48"/>
                  <a:gd name="T59" fmla="*/ 2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53">
                    <a:moveTo>
                      <a:pt x="21" y="29"/>
                    </a:moveTo>
                    <a:cubicBezTo>
                      <a:pt x="23" y="27"/>
                      <a:pt x="24" y="24"/>
                      <a:pt x="23" y="20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4" y="26"/>
                      <a:pt x="8" y="30"/>
                      <a:pt x="6" y="30"/>
                    </a:cubicBezTo>
                    <a:cubicBezTo>
                      <a:pt x="6" y="31"/>
                      <a:pt x="5" y="30"/>
                      <a:pt x="5" y="30"/>
                    </a:cubicBezTo>
                    <a:cubicBezTo>
                      <a:pt x="4" y="27"/>
                      <a:pt x="3" y="24"/>
                      <a:pt x="3" y="21"/>
                    </a:cubicBezTo>
                    <a:cubicBezTo>
                      <a:pt x="2" y="19"/>
                      <a:pt x="1" y="16"/>
                      <a:pt x="0" y="13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2" y="11"/>
                      <a:pt x="1" y="17"/>
                      <a:pt x="6" y="16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41" y="5"/>
                      <a:pt x="37" y="1"/>
                      <a:pt x="39" y="1"/>
                    </a:cubicBezTo>
                    <a:cubicBezTo>
                      <a:pt x="39" y="0"/>
                      <a:pt x="40" y="1"/>
                      <a:pt x="40" y="1"/>
                    </a:cubicBezTo>
                    <a:cubicBezTo>
                      <a:pt x="41" y="4"/>
                      <a:pt x="42" y="7"/>
                      <a:pt x="42" y="10"/>
                    </a:cubicBezTo>
                    <a:cubicBezTo>
                      <a:pt x="43" y="13"/>
                      <a:pt x="44" y="15"/>
                      <a:pt x="45" y="19"/>
                    </a:cubicBezTo>
                    <a:cubicBezTo>
                      <a:pt x="48" y="29"/>
                      <a:pt x="45" y="36"/>
                      <a:pt x="39" y="37"/>
                    </a:cubicBezTo>
                    <a:cubicBezTo>
                      <a:pt x="34" y="39"/>
                      <a:pt x="29" y="37"/>
                      <a:pt x="25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32"/>
                      <a:pt x="26" y="35"/>
                      <a:pt x="22" y="39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11" y="50"/>
                      <a:pt x="14" y="53"/>
                      <a:pt x="13" y="53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1" y="51"/>
                      <a:pt x="11" y="49"/>
                      <a:pt x="10" y="47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21" y="29"/>
                    </a:lnTo>
                    <a:close/>
                    <a:moveTo>
                      <a:pt x="24" y="20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6" y="29"/>
                      <a:pt x="30" y="31"/>
                      <a:pt x="37" y="29"/>
                    </a:cubicBezTo>
                    <a:cubicBezTo>
                      <a:pt x="43" y="27"/>
                      <a:pt x="45" y="23"/>
                      <a:pt x="43" y="18"/>
                    </a:cubicBezTo>
                    <a:cubicBezTo>
                      <a:pt x="42" y="14"/>
                      <a:pt x="42" y="14"/>
                      <a:pt x="42" y="14"/>
                    </a:cubicBezTo>
                    <a:lnTo>
                      <a:pt x="24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32"/>
              <p:cNvSpPr>
                <a:spLocks/>
              </p:cNvSpPr>
              <p:nvPr/>
            </p:nvSpPr>
            <p:spPr bwMode="auto">
              <a:xfrm>
                <a:off x="-1363663" y="2846388"/>
                <a:ext cx="166687" cy="120650"/>
              </a:xfrm>
              <a:custGeom>
                <a:avLst/>
                <a:gdLst>
                  <a:gd name="T0" fmla="*/ 18 w 44"/>
                  <a:gd name="T1" fmla="*/ 0 h 32"/>
                  <a:gd name="T2" fmla="*/ 19 w 44"/>
                  <a:gd name="T3" fmla="*/ 1 h 32"/>
                  <a:gd name="T4" fmla="*/ 17 w 44"/>
                  <a:gd name="T5" fmla="*/ 2 h 32"/>
                  <a:gd name="T6" fmla="*/ 2 w 44"/>
                  <a:gd name="T7" fmla="*/ 16 h 32"/>
                  <a:gd name="T8" fmla="*/ 10 w 44"/>
                  <a:gd name="T9" fmla="*/ 26 h 32"/>
                  <a:gd name="T10" fmla="*/ 30 w 44"/>
                  <a:gd name="T11" fmla="*/ 0 h 32"/>
                  <a:gd name="T12" fmla="*/ 44 w 44"/>
                  <a:gd name="T13" fmla="*/ 13 h 32"/>
                  <a:gd name="T14" fmla="*/ 42 w 44"/>
                  <a:gd name="T15" fmla="*/ 24 h 32"/>
                  <a:gd name="T16" fmla="*/ 44 w 44"/>
                  <a:gd name="T17" fmla="*/ 26 h 32"/>
                  <a:gd name="T18" fmla="*/ 42 w 44"/>
                  <a:gd name="T19" fmla="*/ 27 h 32"/>
                  <a:gd name="T20" fmla="*/ 31 w 44"/>
                  <a:gd name="T21" fmla="*/ 28 h 32"/>
                  <a:gd name="T22" fmla="*/ 29 w 44"/>
                  <a:gd name="T23" fmla="*/ 29 h 32"/>
                  <a:gd name="T24" fmla="*/ 28 w 44"/>
                  <a:gd name="T25" fmla="*/ 28 h 32"/>
                  <a:gd name="T26" fmla="*/ 32 w 44"/>
                  <a:gd name="T27" fmla="*/ 26 h 32"/>
                  <a:gd name="T28" fmla="*/ 42 w 44"/>
                  <a:gd name="T29" fmla="*/ 13 h 32"/>
                  <a:gd name="T30" fmla="*/ 35 w 44"/>
                  <a:gd name="T31" fmla="*/ 6 h 32"/>
                  <a:gd name="T32" fmla="*/ 16 w 44"/>
                  <a:gd name="T33" fmla="*/ 31 h 32"/>
                  <a:gd name="T34" fmla="*/ 0 w 44"/>
                  <a:gd name="T35" fmla="*/ 16 h 32"/>
                  <a:gd name="T36" fmla="*/ 3 w 44"/>
                  <a:gd name="T37" fmla="*/ 5 h 32"/>
                  <a:gd name="T38" fmla="*/ 0 w 44"/>
                  <a:gd name="T39" fmla="*/ 2 h 32"/>
                  <a:gd name="T40" fmla="*/ 1 w 44"/>
                  <a:gd name="T41" fmla="*/ 1 h 32"/>
                  <a:gd name="T42" fmla="*/ 18 w 44"/>
                  <a:gd name="T4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" h="32">
                    <a:moveTo>
                      <a:pt x="18" y="0"/>
                    </a:moveTo>
                    <a:cubicBezTo>
                      <a:pt x="19" y="0"/>
                      <a:pt x="19" y="1"/>
                      <a:pt x="19" y="1"/>
                    </a:cubicBezTo>
                    <a:cubicBezTo>
                      <a:pt x="19" y="2"/>
                      <a:pt x="18" y="2"/>
                      <a:pt x="17" y="2"/>
                    </a:cubicBezTo>
                    <a:cubicBezTo>
                      <a:pt x="9" y="4"/>
                      <a:pt x="1" y="7"/>
                      <a:pt x="2" y="16"/>
                    </a:cubicBezTo>
                    <a:cubicBezTo>
                      <a:pt x="2" y="22"/>
                      <a:pt x="6" y="26"/>
                      <a:pt x="10" y="26"/>
                    </a:cubicBezTo>
                    <a:cubicBezTo>
                      <a:pt x="23" y="25"/>
                      <a:pt x="15" y="1"/>
                      <a:pt x="30" y="0"/>
                    </a:cubicBezTo>
                    <a:cubicBezTo>
                      <a:pt x="38" y="0"/>
                      <a:pt x="43" y="6"/>
                      <a:pt x="44" y="13"/>
                    </a:cubicBezTo>
                    <a:cubicBezTo>
                      <a:pt x="44" y="19"/>
                      <a:pt x="42" y="22"/>
                      <a:pt x="42" y="24"/>
                    </a:cubicBezTo>
                    <a:cubicBezTo>
                      <a:pt x="42" y="26"/>
                      <a:pt x="43" y="25"/>
                      <a:pt x="44" y="26"/>
                    </a:cubicBezTo>
                    <a:cubicBezTo>
                      <a:pt x="44" y="26"/>
                      <a:pt x="43" y="27"/>
                      <a:pt x="42" y="27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29"/>
                      <a:pt x="29" y="29"/>
                      <a:pt x="29" y="29"/>
                    </a:cubicBezTo>
                    <a:cubicBezTo>
                      <a:pt x="29" y="29"/>
                      <a:pt x="28" y="29"/>
                      <a:pt x="28" y="28"/>
                    </a:cubicBezTo>
                    <a:cubicBezTo>
                      <a:pt x="28" y="28"/>
                      <a:pt x="30" y="28"/>
                      <a:pt x="32" y="26"/>
                    </a:cubicBezTo>
                    <a:cubicBezTo>
                      <a:pt x="39" y="23"/>
                      <a:pt x="43" y="20"/>
                      <a:pt x="42" y="13"/>
                    </a:cubicBezTo>
                    <a:cubicBezTo>
                      <a:pt x="42" y="9"/>
                      <a:pt x="40" y="6"/>
                      <a:pt x="35" y="6"/>
                    </a:cubicBezTo>
                    <a:cubicBezTo>
                      <a:pt x="25" y="6"/>
                      <a:pt x="32" y="31"/>
                      <a:pt x="16" y="31"/>
                    </a:cubicBezTo>
                    <a:cubicBezTo>
                      <a:pt x="7" y="32"/>
                      <a:pt x="1" y="25"/>
                      <a:pt x="0" y="16"/>
                    </a:cubicBezTo>
                    <a:cubicBezTo>
                      <a:pt x="0" y="10"/>
                      <a:pt x="3" y="7"/>
                      <a:pt x="3" y="5"/>
                    </a:cubicBezTo>
                    <a:cubicBezTo>
                      <a:pt x="3" y="2"/>
                      <a:pt x="1" y="3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33"/>
              <p:cNvSpPr>
                <a:spLocks/>
              </p:cNvSpPr>
              <p:nvPr/>
            </p:nvSpPr>
            <p:spPr bwMode="auto">
              <a:xfrm>
                <a:off x="-1366838" y="2992438"/>
                <a:ext cx="161925" cy="95250"/>
              </a:xfrm>
              <a:custGeom>
                <a:avLst/>
                <a:gdLst>
                  <a:gd name="T0" fmla="*/ 38 w 43"/>
                  <a:gd name="T1" fmla="*/ 10 h 25"/>
                  <a:gd name="T2" fmla="*/ 43 w 43"/>
                  <a:gd name="T3" fmla="*/ 6 h 25"/>
                  <a:gd name="T4" fmla="*/ 43 w 43"/>
                  <a:gd name="T5" fmla="*/ 7 h 25"/>
                  <a:gd name="T6" fmla="*/ 42 w 43"/>
                  <a:gd name="T7" fmla="*/ 15 h 25"/>
                  <a:gd name="T8" fmla="*/ 41 w 43"/>
                  <a:gd name="T9" fmla="*/ 24 h 25"/>
                  <a:gd name="T10" fmla="*/ 40 w 43"/>
                  <a:gd name="T11" fmla="*/ 25 h 25"/>
                  <a:gd name="T12" fmla="*/ 37 w 43"/>
                  <a:gd name="T13" fmla="*/ 19 h 25"/>
                  <a:gd name="T14" fmla="*/ 5 w 43"/>
                  <a:gd name="T15" fmla="*/ 15 h 25"/>
                  <a:gd name="T16" fmla="*/ 0 w 43"/>
                  <a:gd name="T17" fmla="*/ 19 h 25"/>
                  <a:gd name="T18" fmla="*/ 0 w 43"/>
                  <a:gd name="T19" fmla="*/ 18 h 25"/>
                  <a:gd name="T20" fmla="*/ 1 w 43"/>
                  <a:gd name="T21" fmla="*/ 10 h 25"/>
                  <a:gd name="T22" fmla="*/ 2 w 43"/>
                  <a:gd name="T23" fmla="*/ 1 h 25"/>
                  <a:gd name="T24" fmla="*/ 3 w 43"/>
                  <a:gd name="T25" fmla="*/ 0 h 25"/>
                  <a:gd name="T26" fmla="*/ 6 w 43"/>
                  <a:gd name="T27" fmla="*/ 6 h 25"/>
                  <a:gd name="T28" fmla="*/ 38 w 43"/>
                  <a:gd name="T2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" h="25">
                    <a:moveTo>
                      <a:pt x="38" y="10"/>
                    </a:moveTo>
                    <a:cubicBezTo>
                      <a:pt x="43" y="11"/>
                      <a:pt x="41" y="5"/>
                      <a:pt x="43" y="6"/>
                    </a:cubicBezTo>
                    <a:cubicBezTo>
                      <a:pt x="43" y="6"/>
                      <a:pt x="43" y="6"/>
                      <a:pt x="43" y="7"/>
                    </a:cubicBezTo>
                    <a:cubicBezTo>
                      <a:pt x="43" y="10"/>
                      <a:pt x="42" y="13"/>
                      <a:pt x="42" y="15"/>
                    </a:cubicBezTo>
                    <a:cubicBezTo>
                      <a:pt x="42" y="18"/>
                      <a:pt x="41" y="21"/>
                      <a:pt x="41" y="24"/>
                    </a:cubicBezTo>
                    <a:cubicBezTo>
                      <a:pt x="41" y="25"/>
                      <a:pt x="41" y="25"/>
                      <a:pt x="40" y="25"/>
                    </a:cubicBezTo>
                    <a:cubicBezTo>
                      <a:pt x="38" y="25"/>
                      <a:pt x="41" y="20"/>
                      <a:pt x="37" y="19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0" y="14"/>
                      <a:pt x="2" y="20"/>
                      <a:pt x="0" y="19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5"/>
                      <a:pt x="1" y="12"/>
                      <a:pt x="1" y="10"/>
                    </a:cubicBezTo>
                    <a:cubicBezTo>
                      <a:pt x="1" y="7"/>
                      <a:pt x="2" y="4"/>
                      <a:pt x="2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5" y="0"/>
                      <a:pt x="2" y="5"/>
                      <a:pt x="6" y="6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34"/>
              <p:cNvSpPr>
                <a:spLocks/>
              </p:cNvSpPr>
              <p:nvPr/>
            </p:nvSpPr>
            <p:spPr bwMode="auto">
              <a:xfrm>
                <a:off x="-1404938" y="3117850"/>
                <a:ext cx="184150" cy="147638"/>
              </a:xfrm>
              <a:custGeom>
                <a:avLst/>
                <a:gdLst>
                  <a:gd name="T0" fmla="*/ 43 w 49"/>
                  <a:gd name="T1" fmla="*/ 18 h 39"/>
                  <a:gd name="T2" fmla="*/ 35 w 49"/>
                  <a:gd name="T3" fmla="*/ 1 h 39"/>
                  <a:gd name="T4" fmla="*/ 36 w 49"/>
                  <a:gd name="T5" fmla="*/ 0 h 39"/>
                  <a:gd name="T6" fmla="*/ 38 w 49"/>
                  <a:gd name="T7" fmla="*/ 1 h 39"/>
                  <a:gd name="T8" fmla="*/ 48 w 49"/>
                  <a:gd name="T9" fmla="*/ 7 h 39"/>
                  <a:gd name="T10" fmla="*/ 49 w 49"/>
                  <a:gd name="T11" fmla="*/ 8 h 39"/>
                  <a:gd name="T12" fmla="*/ 48 w 49"/>
                  <a:gd name="T13" fmla="*/ 8 h 39"/>
                  <a:gd name="T14" fmla="*/ 47 w 49"/>
                  <a:gd name="T15" fmla="*/ 10 h 39"/>
                  <a:gd name="T16" fmla="*/ 38 w 49"/>
                  <a:gd name="T17" fmla="*/ 36 h 39"/>
                  <a:gd name="T18" fmla="*/ 38 w 49"/>
                  <a:gd name="T19" fmla="*/ 37 h 39"/>
                  <a:gd name="T20" fmla="*/ 38 w 49"/>
                  <a:gd name="T21" fmla="*/ 38 h 39"/>
                  <a:gd name="T22" fmla="*/ 37 w 49"/>
                  <a:gd name="T23" fmla="*/ 38 h 39"/>
                  <a:gd name="T24" fmla="*/ 26 w 49"/>
                  <a:gd name="T25" fmla="*/ 37 h 39"/>
                  <a:gd name="T26" fmla="*/ 24 w 49"/>
                  <a:gd name="T27" fmla="*/ 36 h 39"/>
                  <a:gd name="T28" fmla="*/ 23 w 49"/>
                  <a:gd name="T29" fmla="*/ 36 h 39"/>
                  <a:gd name="T30" fmla="*/ 40 w 49"/>
                  <a:gd name="T31" fmla="*/ 26 h 39"/>
                  <a:gd name="T32" fmla="*/ 8 w 49"/>
                  <a:gd name="T33" fmla="*/ 16 h 39"/>
                  <a:gd name="T34" fmla="*/ 2 w 49"/>
                  <a:gd name="T35" fmla="*/ 19 h 39"/>
                  <a:gd name="T36" fmla="*/ 1 w 49"/>
                  <a:gd name="T37" fmla="*/ 20 h 39"/>
                  <a:gd name="T38" fmla="*/ 0 w 49"/>
                  <a:gd name="T39" fmla="*/ 18 h 39"/>
                  <a:gd name="T40" fmla="*/ 3 w 49"/>
                  <a:gd name="T41" fmla="*/ 9 h 39"/>
                  <a:gd name="T42" fmla="*/ 6 w 49"/>
                  <a:gd name="T43" fmla="*/ 0 h 39"/>
                  <a:gd name="T44" fmla="*/ 7 w 49"/>
                  <a:gd name="T45" fmla="*/ 0 h 39"/>
                  <a:gd name="T46" fmla="*/ 8 w 49"/>
                  <a:gd name="T47" fmla="*/ 1 h 39"/>
                  <a:gd name="T48" fmla="*/ 11 w 49"/>
                  <a:gd name="T49" fmla="*/ 7 h 39"/>
                  <a:gd name="T50" fmla="*/ 43 w 49"/>
                  <a:gd name="T51" fmla="*/ 1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9">
                    <a:moveTo>
                      <a:pt x="43" y="18"/>
                    </a:moveTo>
                    <a:cubicBezTo>
                      <a:pt x="43" y="5"/>
                      <a:pt x="35" y="2"/>
                      <a:pt x="35" y="1"/>
                    </a:cubicBezTo>
                    <a:cubicBezTo>
                      <a:pt x="35" y="0"/>
                      <a:pt x="35" y="0"/>
                      <a:pt x="36" y="0"/>
                    </a:cubicBezTo>
                    <a:cubicBezTo>
                      <a:pt x="36" y="0"/>
                      <a:pt x="37" y="1"/>
                      <a:pt x="38" y="1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9" y="7"/>
                      <a:pt x="49" y="7"/>
                      <a:pt x="49" y="8"/>
                    </a:cubicBezTo>
                    <a:cubicBezTo>
                      <a:pt x="49" y="8"/>
                      <a:pt x="48" y="8"/>
                      <a:pt x="48" y="8"/>
                    </a:cubicBezTo>
                    <a:cubicBezTo>
                      <a:pt x="48" y="9"/>
                      <a:pt x="47" y="9"/>
                      <a:pt x="47" y="10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38" y="36"/>
                      <a:pt x="38" y="37"/>
                      <a:pt x="38" y="37"/>
                    </a:cubicBezTo>
                    <a:cubicBezTo>
                      <a:pt x="38" y="38"/>
                      <a:pt x="39" y="38"/>
                      <a:pt x="38" y="38"/>
                    </a:cubicBezTo>
                    <a:cubicBezTo>
                      <a:pt x="38" y="38"/>
                      <a:pt x="38" y="39"/>
                      <a:pt x="37" y="38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5" y="37"/>
                      <a:pt x="24" y="36"/>
                      <a:pt x="24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4" y="34"/>
                      <a:pt x="33" y="37"/>
                      <a:pt x="40" y="2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4"/>
                      <a:pt x="3" y="16"/>
                      <a:pt x="2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1" y="15"/>
                      <a:pt x="3" y="12"/>
                      <a:pt x="3" y="9"/>
                    </a:cubicBezTo>
                    <a:cubicBezTo>
                      <a:pt x="4" y="7"/>
                      <a:pt x="5" y="4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7" y="4"/>
                      <a:pt x="7" y="6"/>
                      <a:pt x="11" y="7"/>
                    </a:cubicBezTo>
                    <a:lnTo>
                      <a:pt x="4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35"/>
              <p:cNvSpPr>
                <a:spLocks/>
              </p:cNvSpPr>
              <p:nvPr/>
            </p:nvSpPr>
            <p:spPr bwMode="auto">
              <a:xfrm>
                <a:off x="-1476375" y="3260725"/>
                <a:ext cx="192087" cy="180975"/>
              </a:xfrm>
              <a:custGeom>
                <a:avLst/>
                <a:gdLst>
                  <a:gd name="T0" fmla="*/ 21 w 51"/>
                  <a:gd name="T1" fmla="*/ 23 h 48"/>
                  <a:gd name="T2" fmla="*/ 25 w 51"/>
                  <a:gd name="T3" fmla="*/ 31 h 48"/>
                  <a:gd name="T4" fmla="*/ 30 w 51"/>
                  <a:gd name="T5" fmla="*/ 37 h 48"/>
                  <a:gd name="T6" fmla="*/ 36 w 51"/>
                  <a:gd name="T7" fmla="*/ 36 h 48"/>
                  <a:gd name="T8" fmla="*/ 36 w 51"/>
                  <a:gd name="T9" fmla="*/ 37 h 48"/>
                  <a:gd name="T10" fmla="*/ 33 w 51"/>
                  <a:gd name="T11" fmla="*/ 42 h 48"/>
                  <a:gd name="T12" fmla="*/ 30 w 51"/>
                  <a:gd name="T13" fmla="*/ 47 h 48"/>
                  <a:gd name="T14" fmla="*/ 29 w 51"/>
                  <a:gd name="T15" fmla="*/ 47 h 48"/>
                  <a:gd name="T16" fmla="*/ 26 w 51"/>
                  <a:gd name="T17" fmla="*/ 35 h 48"/>
                  <a:gd name="T18" fmla="*/ 19 w 51"/>
                  <a:gd name="T19" fmla="*/ 23 h 48"/>
                  <a:gd name="T20" fmla="*/ 7 w 51"/>
                  <a:gd name="T21" fmla="*/ 15 h 48"/>
                  <a:gd name="T22" fmla="*/ 0 w 51"/>
                  <a:gd name="T23" fmla="*/ 17 h 48"/>
                  <a:gd name="T24" fmla="*/ 0 w 51"/>
                  <a:gd name="T25" fmla="*/ 16 h 48"/>
                  <a:gd name="T26" fmla="*/ 5 w 51"/>
                  <a:gd name="T27" fmla="*/ 9 h 48"/>
                  <a:gd name="T28" fmla="*/ 9 w 51"/>
                  <a:gd name="T29" fmla="*/ 1 h 48"/>
                  <a:gd name="T30" fmla="*/ 11 w 51"/>
                  <a:gd name="T31" fmla="*/ 1 h 48"/>
                  <a:gd name="T32" fmla="*/ 11 w 51"/>
                  <a:gd name="T33" fmla="*/ 7 h 48"/>
                  <a:gd name="T34" fmla="*/ 23 w 51"/>
                  <a:gd name="T35" fmla="*/ 15 h 48"/>
                  <a:gd name="T36" fmla="*/ 43 w 51"/>
                  <a:gd name="T37" fmla="*/ 16 h 48"/>
                  <a:gd name="T38" fmla="*/ 50 w 51"/>
                  <a:gd name="T39" fmla="*/ 13 h 48"/>
                  <a:gd name="T40" fmla="*/ 50 w 51"/>
                  <a:gd name="T41" fmla="*/ 14 h 48"/>
                  <a:gd name="T42" fmla="*/ 46 w 51"/>
                  <a:gd name="T43" fmla="*/ 21 h 48"/>
                  <a:gd name="T44" fmla="*/ 41 w 51"/>
                  <a:gd name="T45" fmla="*/ 29 h 48"/>
                  <a:gd name="T46" fmla="*/ 40 w 51"/>
                  <a:gd name="T47" fmla="*/ 30 h 48"/>
                  <a:gd name="T48" fmla="*/ 39 w 51"/>
                  <a:gd name="T49" fmla="*/ 25 h 48"/>
                  <a:gd name="T50" fmla="*/ 36 w 51"/>
                  <a:gd name="T51" fmla="*/ 24 h 48"/>
                  <a:gd name="T52" fmla="*/ 21 w 51"/>
                  <a:gd name="T53" fmla="*/ 2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1" h="48">
                    <a:moveTo>
                      <a:pt x="21" y="23"/>
                    </a:move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4"/>
                      <a:pt x="29" y="36"/>
                      <a:pt x="30" y="37"/>
                    </a:cubicBezTo>
                    <a:cubicBezTo>
                      <a:pt x="34" y="39"/>
                      <a:pt x="35" y="35"/>
                      <a:pt x="36" y="36"/>
                    </a:cubicBezTo>
                    <a:cubicBezTo>
                      <a:pt x="36" y="36"/>
                      <a:pt x="36" y="37"/>
                      <a:pt x="36" y="37"/>
                    </a:cubicBezTo>
                    <a:cubicBezTo>
                      <a:pt x="35" y="39"/>
                      <a:pt x="34" y="40"/>
                      <a:pt x="33" y="42"/>
                    </a:cubicBezTo>
                    <a:cubicBezTo>
                      <a:pt x="32" y="44"/>
                      <a:pt x="31" y="46"/>
                      <a:pt x="30" y="47"/>
                    </a:cubicBezTo>
                    <a:cubicBezTo>
                      <a:pt x="29" y="48"/>
                      <a:pt x="29" y="48"/>
                      <a:pt x="29" y="47"/>
                    </a:cubicBezTo>
                    <a:cubicBezTo>
                      <a:pt x="28" y="47"/>
                      <a:pt x="31" y="45"/>
                      <a:pt x="26" y="35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3" y="12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2" y="13"/>
                      <a:pt x="4" y="11"/>
                      <a:pt x="5" y="9"/>
                    </a:cubicBezTo>
                    <a:cubicBezTo>
                      <a:pt x="6" y="6"/>
                      <a:pt x="8" y="4"/>
                      <a:pt x="9" y="1"/>
                    </a:cubicBezTo>
                    <a:cubicBezTo>
                      <a:pt x="10" y="0"/>
                      <a:pt x="10" y="0"/>
                      <a:pt x="11" y="1"/>
                    </a:cubicBezTo>
                    <a:cubicBezTo>
                      <a:pt x="12" y="2"/>
                      <a:pt x="7" y="5"/>
                      <a:pt x="11" y="7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9" y="16"/>
                      <a:pt x="49" y="12"/>
                      <a:pt x="50" y="13"/>
                    </a:cubicBezTo>
                    <a:cubicBezTo>
                      <a:pt x="51" y="13"/>
                      <a:pt x="51" y="14"/>
                      <a:pt x="50" y="14"/>
                    </a:cubicBezTo>
                    <a:cubicBezTo>
                      <a:pt x="49" y="17"/>
                      <a:pt x="47" y="19"/>
                      <a:pt x="46" y="21"/>
                    </a:cubicBezTo>
                    <a:cubicBezTo>
                      <a:pt x="44" y="24"/>
                      <a:pt x="43" y="26"/>
                      <a:pt x="41" y="29"/>
                    </a:cubicBezTo>
                    <a:cubicBezTo>
                      <a:pt x="41" y="30"/>
                      <a:pt x="40" y="30"/>
                      <a:pt x="40" y="30"/>
                    </a:cubicBezTo>
                    <a:cubicBezTo>
                      <a:pt x="39" y="29"/>
                      <a:pt x="42" y="26"/>
                      <a:pt x="39" y="25"/>
                    </a:cubicBezTo>
                    <a:cubicBezTo>
                      <a:pt x="38" y="24"/>
                      <a:pt x="37" y="24"/>
                      <a:pt x="36" y="24"/>
                    </a:cubicBezTo>
                    <a:lnTo>
                      <a:pt x="21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36"/>
              <p:cNvSpPr>
                <a:spLocks/>
              </p:cNvSpPr>
              <p:nvPr/>
            </p:nvSpPr>
            <p:spPr bwMode="auto">
              <a:xfrm>
                <a:off x="-2740025" y="3271838"/>
                <a:ext cx="188912" cy="161925"/>
              </a:xfrm>
              <a:custGeom>
                <a:avLst/>
                <a:gdLst>
                  <a:gd name="T0" fmla="*/ 35 w 50"/>
                  <a:gd name="T1" fmla="*/ 32 h 43"/>
                  <a:gd name="T2" fmla="*/ 34 w 50"/>
                  <a:gd name="T3" fmla="*/ 32 h 43"/>
                  <a:gd name="T4" fmla="*/ 36 w 50"/>
                  <a:gd name="T5" fmla="*/ 31 h 43"/>
                  <a:gd name="T6" fmla="*/ 41 w 50"/>
                  <a:gd name="T7" fmla="*/ 11 h 43"/>
                  <a:gd name="T8" fmla="*/ 29 w 50"/>
                  <a:gd name="T9" fmla="*/ 7 h 43"/>
                  <a:gd name="T10" fmla="*/ 25 w 50"/>
                  <a:gd name="T11" fmla="*/ 39 h 43"/>
                  <a:gd name="T12" fmla="*/ 7 w 50"/>
                  <a:gd name="T13" fmla="*/ 35 h 43"/>
                  <a:gd name="T14" fmla="*/ 3 w 50"/>
                  <a:gd name="T15" fmla="*/ 25 h 43"/>
                  <a:gd name="T16" fmla="*/ 0 w 50"/>
                  <a:gd name="T17" fmla="*/ 24 h 43"/>
                  <a:gd name="T18" fmla="*/ 1 w 50"/>
                  <a:gd name="T19" fmla="*/ 23 h 43"/>
                  <a:gd name="T20" fmla="*/ 10 w 50"/>
                  <a:gd name="T21" fmla="*/ 15 h 43"/>
                  <a:gd name="T22" fmla="*/ 11 w 50"/>
                  <a:gd name="T23" fmla="*/ 14 h 43"/>
                  <a:gd name="T24" fmla="*/ 12 w 50"/>
                  <a:gd name="T25" fmla="*/ 14 h 43"/>
                  <a:gd name="T26" fmla="*/ 10 w 50"/>
                  <a:gd name="T27" fmla="*/ 17 h 43"/>
                  <a:gd name="T28" fmla="*/ 8 w 50"/>
                  <a:gd name="T29" fmla="*/ 34 h 43"/>
                  <a:gd name="T30" fmla="*/ 18 w 50"/>
                  <a:gd name="T31" fmla="*/ 37 h 43"/>
                  <a:gd name="T32" fmla="*/ 22 w 50"/>
                  <a:gd name="T33" fmla="*/ 5 h 43"/>
                  <a:gd name="T34" fmla="*/ 42 w 50"/>
                  <a:gd name="T35" fmla="*/ 10 h 43"/>
                  <a:gd name="T36" fmla="*/ 46 w 50"/>
                  <a:gd name="T37" fmla="*/ 21 h 43"/>
                  <a:gd name="T38" fmla="*/ 50 w 50"/>
                  <a:gd name="T39" fmla="*/ 22 h 43"/>
                  <a:gd name="T40" fmla="*/ 50 w 50"/>
                  <a:gd name="T41" fmla="*/ 23 h 43"/>
                  <a:gd name="T42" fmla="*/ 35 w 50"/>
                  <a:gd name="T43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0" h="43">
                    <a:moveTo>
                      <a:pt x="35" y="32"/>
                    </a:moveTo>
                    <a:cubicBezTo>
                      <a:pt x="35" y="33"/>
                      <a:pt x="35" y="33"/>
                      <a:pt x="34" y="32"/>
                    </a:cubicBezTo>
                    <a:cubicBezTo>
                      <a:pt x="34" y="32"/>
                      <a:pt x="35" y="31"/>
                      <a:pt x="36" y="31"/>
                    </a:cubicBezTo>
                    <a:cubicBezTo>
                      <a:pt x="41" y="25"/>
                      <a:pt x="46" y="18"/>
                      <a:pt x="41" y="11"/>
                    </a:cubicBezTo>
                    <a:cubicBezTo>
                      <a:pt x="38" y="6"/>
                      <a:pt x="33" y="4"/>
                      <a:pt x="29" y="7"/>
                    </a:cubicBezTo>
                    <a:cubicBezTo>
                      <a:pt x="19" y="14"/>
                      <a:pt x="37" y="31"/>
                      <a:pt x="25" y="39"/>
                    </a:cubicBezTo>
                    <a:cubicBezTo>
                      <a:pt x="19" y="43"/>
                      <a:pt x="11" y="41"/>
                      <a:pt x="7" y="35"/>
                    </a:cubicBezTo>
                    <a:cubicBezTo>
                      <a:pt x="4" y="30"/>
                      <a:pt x="4" y="26"/>
                      <a:pt x="3" y="25"/>
                    </a:cubicBezTo>
                    <a:cubicBezTo>
                      <a:pt x="2" y="23"/>
                      <a:pt x="1" y="25"/>
                      <a:pt x="0" y="24"/>
                    </a:cubicBezTo>
                    <a:cubicBezTo>
                      <a:pt x="0" y="23"/>
                      <a:pt x="0" y="23"/>
                      <a:pt x="1" y="23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3" y="15"/>
                      <a:pt x="11" y="15"/>
                      <a:pt x="10" y="17"/>
                    </a:cubicBezTo>
                    <a:cubicBezTo>
                      <a:pt x="6" y="23"/>
                      <a:pt x="4" y="28"/>
                      <a:pt x="8" y="34"/>
                    </a:cubicBezTo>
                    <a:cubicBezTo>
                      <a:pt x="11" y="38"/>
                      <a:pt x="14" y="39"/>
                      <a:pt x="18" y="37"/>
                    </a:cubicBezTo>
                    <a:cubicBezTo>
                      <a:pt x="26" y="31"/>
                      <a:pt x="8" y="14"/>
                      <a:pt x="22" y="5"/>
                    </a:cubicBezTo>
                    <a:cubicBezTo>
                      <a:pt x="28" y="0"/>
                      <a:pt x="37" y="2"/>
                      <a:pt x="42" y="10"/>
                    </a:cubicBezTo>
                    <a:cubicBezTo>
                      <a:pt x="46" y="15"/>
                      <a:pt x="45" y="19"/>
                      <a:pt x="46" y="21"/>
                    </a:cubicBezTo>
                    <a:cubicBezTo>
                      <a:pt x="48" y="23"/>
                      <a:pt x="49" y="21"/>
                      <a:pt x="50" y="22"/>
                    </a:cubicBezTo>
                    <a:cubicBezTo>
                      <a:pt x="50" y="23"/>
                      <a:pt x="50" y="23"/>
                      <a:pt x="50" y="23"/>
                    </a:cubicBezTo>
                    <a:lnTo>
                      <a:pt x="35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37"/>
              <p:cNvSpPr>
                <a:spLocks/>
              </p:cNvSpPr>
              <p:nvPr/>
            </p:nvSpPr>
            <p:spPr bwMode="auto">
              <a:xfrm>
                <a:off x="-2835275" y="3076575"/>
                <a:ext cx="200025" cy="206375"/>
              </a:xfrm>
              <a:custGeom>
                <a:avLst/>
                <a:gdLst>
                  <a:gd name="T0" fmla="*/ 17 w 53"/>
                  <a:gd name="T1" fmla="*/ 48 h 55"/>
                  <a:gd name="T2" fmla="*/ 14 w 53"/>
                  <a:gd name="T3" fmla="*/ 55 h 55"/>
                  <a:gd name="T4" fmla="*/ 13 w 53"/>
                  <a:gd name="T5" fmla="*/ 54 h 55"/>
                  <a:gd name="T6" fmla="*/ 11 w 53"/>
                  <a:gd name="T7" fmla="*/ 46 h 55"/>
                  <a:gd name="T8" fmla="*/ 8 w 53"/>
                  <a:gd name="T9" fmla="*/ 38 h 55"/>
                  <a:gd name="T10" fmla="*/ 8 w 53"/>
                  <a:gd name="T11" fmla="*/ 36 h 55"/>
                  <a:gd name="T12" fmla="*/ 14 w 53"/>
                  <a:gd name="T13" fmla="*/ 40 h 55"/>
                  <a:gd name="T14" fmla="*/ 27 w 53"/>
                  <a:gd name="T15" fmla="*/ 35 h 55"/>
                  <a:gd name="T16" fmla="*/ 22 w 53"/>
                  <a:gd name="T17" fmla="*/ 20 h 55"/>
                  <a:gd name="T18" fmla="*/ 9 w 53"/>
                  <a:gd name="T19" fmla="*/ 25 h 55"/>
                  <a:gd name="T20" fmla="*/ 7 w 53"/>
                  <a:gd name="T21" fmla="*/ 31 h 55"/>
                  <a:gd name="T22" fmla="*/ 5 w 53"/>
                  <a:gd name="T23" fmla="*/ 30 h 55"/>
                  <a:gd name="T24" fmla="*/ 3 w 53"/>
                  <a:gd name="T25" fmla="*/ 22 h 55"/>
                  <a:gd name="T26" fmla="*/ 0 w 53"/>
                  <a:gd name="T27" fmla="*/ 14 h 55"/>
                  <a:gd name="T28" fmla="*/ 0 w 53"/>
                  <a:gd name="T29" fmla="*/ 13 h 55"/>
                  <a:gd name="T30" fmla="*/ 6 w 53"/>
                  <a:gd name="T31" fmla="*/ 16 h 55"/>
                  <a:gd name="T32" fmla="*/ 36 w 53"/>
                  <a:gd name="T33" fmla="*/ 6 h 55"/>
                  <a:gd name="T34" fmla="*/ 38 w 53"/>
                  <a:gd name="T35" fmla="*/ 0 h 55"/>
                  <a:gd name="T36" fmla="*/ 39 w 53"/>
                  <a:gd name="T37" fmla="*/ 1 h 55"/>
                  <a:gd name="T38" fmla="*/ 42 w 53"/>
                  <a:gd name="T39" fmla="*/ 9 h 55"/>
                  <a:gd name="T40" fmla="*/ 45 w 53"/>
                  <a:gd name="T41" fmla="*/ 17 h 55"/>
                  <a:gd name="T42" fmla="*/ 44 w 53"/>
                  <a:gd name="T43" fmla="*/ 18 h 55"/>
                  <a:gd name="T44" fmla="*/ 39 w 53"/>
                  <a:gd name="T45" fmla="*/ 15 h 55"/>
                  <a:gd name="T46" fmla="*/ 24 w 53"/>
                  <a:gd name="T47" fmla="*/ 20 h 55"/>
                  <a:gd name="T48" fmla="*/ 29 w 53"/>
                  <a:gd name="T49" fmla="*/ 35 h 55"/>
                  <a:gd name="T50" fmla="*/ 44 w 53"/>
                  <a:gd name="T51" fmla="*/ 30 h 55"/>
                  <a:gd name="T52" fmla="*/ 46 w 53"/>
                  <a:gd name="T53" fmla="*/ 24 h 55"/>
                  <a:gd name="T54" fmla="*/ 47 w 53"/>
                  <a:gd name="T55" fmla="*/ 24 h 55"/>
                  <a:gd name="T56" fmla="*/ 50 w 53"/>
                  <a:gd name="T57" fmla="*/ 33 h 55"/>
                  <a:gd name="T58" fmla="*/ 53 w 53"/>
                  <a:gd name="T59" fmla="*/ 41 h 55"/>
                  <a:gd name="T60" fmla="*/ 52 w 53"/>
                  <a:gd name="T61" fmla="*/ 42 h 55"/>
                  <a:gd name="T62" fmla="*/ 47 w 53"/>
                  <a:gd name="T63" fmla="*/ 38 h 55"/>
                  <a:gd name="T64" fmla="*/ 17 w 53"/>
                  <a:gd name="T65" fmla="*/ 4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3" h="55">
                    <a:moveTo>
                      <a:pt x="17" y="48"/>
                    </a:moveTo>
                    <a:cubicBezTo>
                      <a:pt x="12" y="50"/>
                      <a:pt x="16" y="54"/>
                      <a:pt x="14" y="55"/>
                    </a:cubicBezTo>
                    <a:cubicBezTo>
                      <a:pt x="14" y="55"/>
                      <a:pt x="14" y="55"/>
                      <a:pt x="13" y="54"/>
                    </a:cubicBezTo>
                    <a:cubicBezTo>
                      <a:pt x="12" y="51"/>
                      <a:pt x="12" y="48"/>
                      <a:pt x="11" y="46"/>
                    </a:cubicBezTo>
                    <a:cubicBezTo>
                      <a:pt x="10" y="43"/>
                      <a:pt x="9" y="41"/>
                      <a:pt x="8" y="38"/>
                    </a:cubicBezTo>
                    <a:cubicBezTo>
                      <a:pt x="8" y="37"/>
                      <a:pt x="8" y="36"/>
                      <a:pt x="8" y="36"/>
                    </a:cubicBezTo>
                    <a:cubicBezTo>
                      <a:pt x="10" y="36"/>
                      <a:pt x="9" y="41"/>
                      <a:pt x="14" y="40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4" y="26"/>
                      <a:pt x="8" y="31"/>
                      <a:pt x="7" y="31"/>
                    </a:cubicBezTo>
                    <a:cubicBezTo>
                      <a:pt x="6" y="31"/>
                      <a:pt x="6" y="31"/>
                      <a:pt x="5" y="30"/>
                    </a:cubicBezTo>
                    <a:cubicBezTo>
                      <a:pt x="4" y="27"/>
                      <a:pt x="4" y="24"/>
                      <a:pt x="3" y="22"/>
                    </a:cubicBezTo>
                    <a:cubicBezTo>
                      <a:pt x="2" y="20"/>
                      <a:pt x="1" y="17"/>
                      <a:pt x="0" y="14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" y="12"/>
                      <a:pt x="1" y="18"/>
                      <a:pt x="6" y="1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41" y="5"/>
                      <a:pt x="37" y="0"/>
                      <a:pt x="38" y="0"/>
                    </a:cubicBezTo>
                    <a:cubicBezTo>
                      <a:pt x="39" y="0"/>
                      <a:pt x="39" y="0"/>
                      <a:pt x="39" y="1"/>
                    </a:cubicBezTo>
                    <a:cubicBezTo>
                      <a:pt x="40" y="4"/>
                      <a:pt x="41" y="7"/>
                      <a:pt x="42" y="9"/>
                    </a:cubicBezTo>
                    <a:cubicBezTo>
                      <a:pt x="43" y="11"/>
                      <a:pt x="44" y="14"/>
                      <a:pt x="45" y="17"/>
                    </a:cubicBezTo>
                    <a:cubicBezTo>
                      <a:pt x="45" y="18"/>
                      <a:pt x="45" y="18"/>
                      <a:pt x="44" y="18"/>
                    </a:cubicBezTo>
                    <a:cubicBezTo>
                      <a:pt x="43" y="19"/>
                      <a:pt x="43" y="13"/>
                      <a:pt x="39" y="15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9" y="28"/>
                      <a:pt x="45" y="24"/>
                      <a:pt x="46" y="24"/>
                    </a:cubicBezTo>
                    <a:cubicBezTo>
                      <a:pt x="47" y="23"/>
                      <a:pt x="47" y="24"/>
                      <a:pt x="47" y="24"/>
                    </a:cubicBezTo>
                    <a:cubicBezTo>
                      <a:pt x="48" y="27"/>
                      <a:pt x="49" y="30"/>
                      <a:pt x="50" y="33"/>
                    </a:cubicBezTo>
                    <a:cubicBezTo>
                      <a:pt x="51" y="35"/>
                      <a:pt x="52" y="38"/>
                      <a:pt x="53" y="41"/>
                    </a:cubicBezTo>
                    <a:cubicBezTo>
                      <a:pt x="53" y="41"/>
                      <a:pt x="53" y="42"/>
                      <a:pt x="52" y="42"/>
                    </a:cubicBezTo>
                    <a:cubicBezTo>
                      <a:pt x="51" y="42"/>
                      <a:pt x="51" y="37"/>
                      <a:pt x="47" y="38"/>
                    </a:cubicBezTo>
                    <a:lnTo>
                      <a:pt x="1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38"/>
              <p:cNvSpPr>
                <a:spLocks/>
              </p:cNvSpPr>
              <p:nvPr/>
            </p:nvSpPr>
            <p:spPr bwMode="auto">
              <a:xfrm>
                <a:off x="-2854325" y="2906713"/>
                <a:ext cx="163512" cy="146050"/>
              </a:xfrm>
              <a:custGeom>
                <a:avLst/>
                <a:gdLst>
                  <a:gd name="T0" fmla="*/ 6 w 43"/>
                  <a:gd name="T1" fmla="*/ 33 h 39"/>
                  <a:gd name="T2" fmla="*/ 2 w 43"/>
                  <a:gd name="T3" fmla="*/ 39 h 39"/>
                  <a:gd name="T4" fmla="*/ 1 w 43"/>
                  <a:gd name="T5" fmla="*/ 37 h 39"/>
                  <a:gd name="T6" fmla="*/ 1 w 43"/>
                  <a:gd name="T7" fmla="*/ 29 h 39"/>
                  <a:gd name="T8" fmla="*/ 0 w 43"/>
                  <a:gd name="T9" fmla="*/ 7 h 39"/>
                  <a:gd name="T10" fmla="*/ 11 w 43"/>
                  <a:gd name="T11" fmla="*/ 3 h 39"/>
                  <a:gd name="T12" fmla="*/ 13 w 43"/>
                  <a:gd name="T13" fmla="*/ 3 h 39"/>
                  <a:gd name="T14" fmla="*/ 13 w 43"/>
                  <a:gd name="T15" fmla="*/ 4 h 39"/>
                  <a:gd name="T16" fmla="*/ 9 w 43"/>
                  <a:gd name="T17" fmla="*/ 7 h 39"/>
                  <a:gd name="T18" fmla="*/ 2 w 43"/>
                  <a:gd name="T19" fmla="*/ 21 h 39"/>
                  <a:gd name="T20" fmla="*/ 2 w 43"/>
                  <a:gd name="T21" fmla="*/ 24 h 39"/>
                  <a:gd name="T22" fmla="*/ 20 w 43"/>
                  <a:gd name="T23" fmla="*/ 24 h 39"/>
                  <a:gd name="T24" fmla="*/ 20 w 43"/>
                  <a:gd name="T25" fmla="*/ 22 h 39"/>
                  <a:gd name="T26" fmla="*/ 12 w 43"/>
                  <a:gd name="T27" fmla="*/ 15 h 39"/>
                  <a:gd name="T28" fmla="*/ 10 w 43"/>
                  <a:gd name="T29" fmla="*/ 14 h 39"/>
                  <a:gd name="T30" fmla="*/ 11 w 43"/>
                  <a:gd name="T31" fmla="*/ 13 h 39"/>
                  <a:gd name="T32" fmla="*/ 30 w 43"/>
                  <a:gd name="T33" fmla="*/ 13 h 39"/>
                  <a:gd name="T34" fmla="*/ 31 w 43"/>
                  <a:gd name="T35" fmla="*/ 13 h 39"/>
                  <a:gd name="T36" fmla="*/ 29 w 43"/>
                  <a:gd name="T37" fmla="*/ 14 h 39"/>
                  <a:gd name="T38" fmla="*/ 21 w 43"/>
                  <a:gd name="T39" fmla="*/ 22 h 39"/>
                  <a:gd name="T40" fmla="*/ 21 w 43"/>
                  <a:gd name="T41" fmla="*/ 24 h 39"/>
                  <a:gd name="T42" fmla="*/ 37 w 43"/>
                  <a:gd name="T43" fmla="*/ 23 h 39"/>
                  <a:gd name="T44" fmla="*/ 41 w 43"/>
                  <a:gd name="T45" fmla="*/ 18 h 39"/>
                  <a:gd name="T46" fmla="*/ 27 w 43"/>
                  <a:gd name="T47" fmla="*/ 2 h 39"/>
                  <a:gd name="T48" fmla="*/ 25 w 43"/>
                  <a:gd name="T49" fmla="*/ 1 h 39"/>
                  <a:gd name="T50" fmla="*/ 26 w 43"/>
                  <a:gd name="T51" fmla="*/ 0 h 39"/>
                  <a:gd name="T52" fmla="*/ 28 w 43"/>
                  <a:gd name="T53" fmla="*/ 0 h 39"/>
                  <a:gd name="T54" fmla="*/ 41 w 43"/>
                  <a:gd name="T55" fmla="*/ 2 h 39"/>
                  <a:gd name="T56" fmla="*/ 42 w 43"/>
                  <a:gd name="T57" fmla="*/ 27 h 39"/>
                  <a:gd name="T58" fmla="*/ 43 w 43"/>
                  <a:gd name="T59" fmla="*/ 35 h 39"/>
                  <a:gd name="T60" fmla="*/ 42 w 43"/>
                  <a:gd name="T61" fmla="*/ 37 h 39"/>
                  <a:gd name="T62" fmla="*/ 38 w 43"/>
                  <a:gd name="T63" fmla="*/ 32 h 39"/>
                  <a:gd name="T64" fmla="*/ 6 w 43"/>
                  <a:gd name="T65" fmla="*/ 3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" h="39">
                    <a:moveTo>
                      <a:pt x="6" y="33"/>
                    </a:moveTo>
                    <a:cubicBezTo>
                      <a:pt x="1" y="33"/>
                      <a:pt x="4" y="39"/>
                      <a:pt x="2" y="39"/>
                    </a:cubicBezTo>
                    <a:cubicBezTo>
                      <a:pt x="2" y="39"/>
                      <a:pt x="1" y="38"/>
                      <a:pt x="1" y="37"/>
                    </a:cubicBezTo>
                    <a:cubicBezTo>
                      <a:pt x="1" y="34"/>
                      <a:pt x="1" y="31"/>
                      <a:pt x="1" y="29"/>
                    </a:cubicBezTo>
                    <a:cubicBezTo>
                      <a:pt x="1" y="21"/>
                      <a:pt x="0" y="14"/>
                      <a:pt x="0" y="7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4"/>
                    </a:cubicBezTo>
                    <a:cubicBezTo>
                      <a:pt x="14" y="4"/>
                      <a:pt x="12" y="4"/>
                      <a:pt x="9" y="7"/>
                    </a:cubicBezTo>
                    <a:cubicBezTo>
                      <a:pt x="4" y="10"/>
                      <a:pt x="2" y="14"/>
                      <a:pt x="2" y="21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18"/>
                      <a:pt x="16" y="15"/>
                      <a:pt x="12" y="15"/>
                    </a:cubicBezTo>
                    <a:cubicBezTo>
                      <a:pt x="11" y="15"/>
                      <a:pt x="10" y="15"/>
                      <a:pt x="10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2"/>
                      <a:pt x="31" y="13"/>
                      <a:pt x="31" y="13"/>
                    </a:cubicBezTo>
                    <a:cubicBezTo>
                      <a:pt x="31" y="14"/>
                      <a:pt x="30" y="14"/>
                      <a:pt x="29" y="14"/>
                    </a:cubicBezTo>
                    <a:cubicBezTo>
                      <a:pt x="24" y="15"/>
                      <a:pt x="21" y="18"/>
                      <a:pt x="21" y="22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9" y="23"/>
                      <a:pt x="41" y="21"/>
                      <a:pt x="41" y="18"/>
                    </a:cubicBezTo>
                    <a:cubicBezTo>
                      <a:pt x="40" y="8"/>
                      <a:pt x="33" y="3"/>
                      <a:pt x="27" y="2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2" y="10"/>
                      <a:pt x="42" y="19"/>
                      <a:pt x="42" y="27"/>
                    </a:cubicBezTo>
                    <a:cubicBezTo>
                      <a:pt x="43" y="29"/>
                      <a:pt x="43" y="32"/>
                      <a:pt x="43" y="35"/>
                    </a:cubicBezTo>
                    <a:cubicBezTo>
                      <a:pt x="43" y="36"/>
                      <a:pt x="43" y="37"/>
                      <a:pt x="42" y="37"/>
                    </a:cubicBezTo>
                    <a:cubicBezTo>
                      <a:pt x="41" y="37"/>
                      <a:pt x="43" y="31"/>
                      <a:pt x="38" y="32"/>
                    </a:cubicBezTo>
                    <a:lnTo>
                      <a:pt x="6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39"/>
              <p:cNvSpPr>
                <a:spLocks/>
              </p:cNvSpPr>
              <p:nvPr/>
            </p:nvSpPr>
            <p:spPr bwMode="auto">
              <a:xfrm>
                <a:off x="-2849563" y="2679700"/>
                <a:ext cx="188912" cy="200025"/>
              </a:xfrm>
              <a:custGeom>
                <a:avLst/>
                <a:gdLst>
                  <a:gd name="T0" fmla="*/ 33 w 50"/>
                  <a:gd name="T1" fmla="*/ 42 h 53"/>
                  <a:gd name="T2" fmla="*/ 41 w 50"/>
                  <a:gd name="T3" fmla="*/ 40 h 53"/>
                  <a:gd name="T4" fmla="*/ 43 w 50"/>
                  <a:gd name="T5" fmla="*/ 37 h 53"/>
                  <a:gd name="T6" fmla="*/ 43 w 50"/>
                  <a:gd name="T7" fmla="*/ 38 h 53"/>
                  <a:gd name="T8" fmla="*/ 42 w 50"/>
                  <a:gd name="T9" fmla="*/ 45 h 53"/>
                  <a:gd name="T10" fmla="*/ 40 w 50"/>
                  <a:gd name="T11" fmla="*/ 52 h 53"/>
                  <a:gd name="T12" fmla="*/ 40 w 50"/>
                  <a:gd name="T13" fmla="*/ 53 h 53"/>
                  <a:gd name="T14" fmla="*/ 39 w 50"/>
                  <a:gd name="T15" fmla="*/ 49 h 53"/>
                  <a:gd name="T16" fmla="*/ 32 w 50"/>
                  <a:gd name="T17" fmla="*/ 44 h 53"/>
                  <a:gd name="T18" fmla="*/ 6 w 50"/>
                  <a:gd name="T19" fmla="*/ 38 h 53"/>
                  <a:gd name="T20" fmla="*/ 1 w 50"/>
                  <a:gd name="T21" fmla="*/ 43 h 53"/>
                  <a:gd name="T22" fmla="*/ 0 w 50"/>
                  <a:gd name="T23" fmla="*/ 44 h 53"/>
                  <a:gd name="T24" fmla="*/ 0 w 50"/>
                  <a:gd name="T25" fmla="*/ 43 h 53"/>
                  <a:gd name="T26" fmla="*/ 1 w 50"/>
                  <a:gd name="T27" fmla="*/ 37 h 53"/>
                  <a:gd name="T28" fmla="*/ 3 w 50"/>
                  <a:gd name="T29" fmla="*/ 30 h 53"/>
                  <a:gd name="T30" fmla="*/ 34 w 50"/>
                  <a:gd name="T31" fmla="*/ 15 h 53"/>
                  <a:gd name="T32" fmla="*/ 34 w 50"/>
                  <a:gd name="T33" fmla="*/ 15 h 53"/>
                  <a:gd name="T34" fmla="*/ 17 w 50"/>
                  <a:gd name="T35" fmla="*/ 11 h 53"/>
                  <a:gd name="T36" fmla="*/ 8 w 50"/>
                  <a:gd name="T37" fmla="*/ 13 h 53"/>
                  <a:gd name="T38" fmla="*/ 6 w 50"/>
                  <a:gd name="T39" fmla="*/ 16 h 53"/>
                  <a:gd name="T40" fmla="*/ 6 w 50"/>
                  <a:gd name="T41" fmla="*/ 15 h 53"/>
                  <a:gd name="T42" fmla="*/ 8 w 50"/>
                  <a:gd name="T43" fmla="*/ 8 h 53"/>
                  <a:gd name="T44" fmla="*/ 9 w 50"/>
                  <a:gd name="T45" fmla="*/ 1 h 53"/>
                  <a:gd name="T46" fmla="*/ 10 w 50"/>
                  <a:gd name="T47" fmla="*/ 0 h 53"/>
                  <a:gd name="T48" fmla="*/ 10 w 50"/>
                  <a:gd name="T49" fmla="*/ 4 h 53"/>
                  <a:gd name="T50" fmla="*/ 17 w 50"/>
                  <a:gd name="T51" fmla="*/ 9 h 53"/>
                  <a:gd name="T52" fmla="*/ 48 w 50"/>
                  <a:gd name="T53" fmla="*/ 16 h 53"/>
                  <a:gd name="T54" fmla="*/ 49 w 50"/>
                  <a:gd name="T55" fmla="*/ 17 h 53"/>
                  <a:gd name="T56" fmla="*/ 48 w 50"/>
                  <a:gd name="T57" fmla="*/ 18 h 53"/>
                  <a:gd name="T58" fmla="*/ 9 w 50"/>
                  <a:gd name="T59" fmla="*/ 37 h 53"/>
                  <a:gd name="T60" fmla="*/ 9 w 50"/>
                  <a:gd name="T61" fmla="*/ 37 h 53"/>
                  <a:gd name="T62" fmla="*/ 33 w 50"/>
                  <a:gd name="T63" fmla="*/ 4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" h="53">
                    <a:moveTo>
                      <a:pt x="33" y="42"/>
                    </a:moveTo>
                    <a:cubicBezTo>
                      <a:pt x="37" y="44"/>
                      <a:pt x="40" y="42"/>
                      <a:pt x="41" y="40"/>
                    </a:cubicBezTo>
                    <a:cubicBezTo>
                      <a:pt x="42" y="39"/>
                      <a:pt x="42" y="37"/>
                      <a:pt x="43" y="37"/>
                    </a:cubicBezTo>
                    <a:cubicBezTo>
                      <a:pt x="43" y="38"/>
                      <a:pt x="44" y="38"/>
                      <a:pt x="43" y="38"/>
                    </a:cubicBezTo>
                    <a:cubicBezTo>
                      <a:pt x="43" y="40"/>
                      <a:pt x="42" y="43"/>
                      <a:pt x="42" y="45"/>
                    </a:cubicBezTo>
                    <a:cubicBezTo>
                      <a:pt x="41" y="48"/>
                      <a:pt x="41" y="50"/>
                      <a:pt x="40" y="52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39" y="52"/>
                      <a:pt x="39" y="51"/>
                      <a:pt x="39" y="49"/>
                    </a:cubicBezTo>
                    <a:cubicBezTo>
                      <a:pt x="39" y="47"/>
                      <a:pt x="37" y="45"/>
                      <a:pt x="32" y="4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3" y="40"/>
                      <a:pt x="2" y="41"/>
                      <a:pt x="1" y="43"/>
                    </a:cubicBezTo>
                    <a:cubicBezTo>
                      <a:pt x="1" y="44"/>
                      <a:pt x="1" y="44"/>
                      <a:pt x="0" y="44"/>
                    </a:cubicBezTo>
                    <a:cubicBezTo>
                      <a:pt x="0" y="44"/>
                      <a:pt x="0" y="44"/>
                      <a:pt x="0" y="43"/>
                    </a:cubicBezTo>
                    <a:cubicBezTo>
                      <a:pt x="0" y="41"/>
                      <a:pt x="1" y="39"/>
                      <a:pt x="1" y="37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2" y="10"/>
                      <a:pt x="9" y="11"/>
                      <a:pt x="8" y="13"/>
                    </a:cubicBezTo>
                    <a:cubicBezTo>
                      <a:pt x="7" y="14"/>
                      <a:pt x="7" y="16"/>
                      <a:pt x="6" y="16"/>
                    </a:cubicBezTo>
                    <a:cubicBezTo>
                      <a:pt x="6" y="16"/>
                      <a:pt x="6" y="15"/>
                      <a:pt x="6" y="15"/>
                    </a:cubicBezTo>
                    <a:cubicBezTo>
                      <a:pt x="6" y="13"/>
                      <a:pt x="7" y="10"/>
                      <a:pt x="8" y="8"/>
                    </a:cubicBezTo>
                    <a:cubicBezTo>
                      <a:pt x="8" y="6"/>
                      <a:pt x="8" y="3"/>
                      <a:pt x="9" y="1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1"/>
                      <a:pt x="10" y="2"/>
                      <a:pt x="10" y="4"/>
                    </a:cubicBezTo>
                    <a:cubicBezTo>
                      <a:pt x="11" y="6"/>
                      <a:pt x="12" y="8"/>
                      <a:pt x="17" y="9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9" y="16"/>
                      <a:pt x="50" y="17"/>
                      <a:pt x="49" y="17"/>
                    </a:cubicBezTo>
                    <a:cubicBezTo>
                      <a:pt x="49" y="18"/>
                      <a:pt x="49" y="18"/>
                      <a:pt x="48" y="18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9" y="37"/>
                      <a:pt x="9" y="37"/>
                    </a:cubicBezTo>
                    <a:lnTo>
                      <a:pt x="33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40"/>
              <p:cNvSpPr>
                <a:spLocks/>
              </p:cNvSpPr>
              <p:nvPr/>
            </p:nvSpPr>
            <p:spPr bwMode="auto">
              <a:xfrm>
                <a:off x="-2794000" y="2536825"/>
                <a:ext cx="182562" cy="180975"/>
              </a:xfrm>
              <a:custGeom>
                <a:avLst/>
                <a:gdLst>
                  <a:gd name="T0" fmla="*/ 40 w 48"/>
                  <a:gd name="T1" fmla="*/ 33 h 48"/>
                  <a:gd name="T2" fmla="*/ 40 w 48"/>
                  <a:gd name="T3" fmla="*/ 18 h 48"/>
                  <a:gd name="T4" fmla="*/ 35 w 48"/>
                  <a:gd name="T5" fmla="*/ 11 h 48"/>
                  <a:gd name="T6" fmla="*/ 36 w 48"/>
                  <a:gd name="T7" fmla="*/ 11 h 48"/>
                  <a:gd name="T8" fmla="*/ 38 w 48"/>
                  <a:gd name="T9" fmla="*/ 12 h 48"/>
                  <a:gd name="T10" fmla="*/ 48 w 48"/>
                  <a:gd name="T11" fmla="*/ 20 h 48"/>
                  <a:gd name="T12" fmla="*/ 42 w 48"/>
                  <a:gd name="T13" fmla="*/ 33 h 48"/>
                  <a:gd name="T14" fmla="*/ 36 w 48"/>
                  <a:gd name="T15" fmla="*/ 47 h 48"/>
                  <a:gd name="T16" fmla="*/ 35 w 48"/>
                  <a:gd name="T17" fmla="*/ 47 h 48"/>
                  <a:gd name="T18" fmla="*/ 34 w 48"/>
                  <a:gd name="T19" fmla="*/ 46 h 48"/>
                  <a:gd name="T20" fmla="*/ 9 w 48"/>
                  <a:gd name="T21" fmla="*/ 9 h 48"/>
                  <a:gd name="T22" fmla="*/ 7 w 48"/>
                  <a:gd name="T23" fmla="*/ 13 h 48"/>
                  <a:gd name="T24" fmla="*/ 8 w 48"/>
                  <a:gd name="T25" fmla="*/ 29 h 48"/>
                  <a:gd name="T26" fmla="*/ 11 w 48"/>
                  <a:gd name="T27" fmla="*/ 33 h 48"/>
                  <a:gd name="T28" fmla="*/ 10 w 48"/>
                  <a:gd name="T29" fmla="*/ 34 h 48"/>
                  <a:gd name="T30" fmla="*/ 9 w 48"/>
                  <a:gd name="T31" fmla="*/ 33 h 48"/>
                  <a:gd name="T32" fmla="*/ 0 w 48"/>
                  <a:gd name="T33" fmla="*/ 25 h 48"/>
                  <a:gd name="T34" fmla="*/ 6 w 48"/>
                  <a:gd name="T35" fmla="*/ 13 h 48"/>
                  <a:gd name="T36" fmla="*/ 11 w 48"/>
                  <a:gd name="T37" fmla="*/ 0 h 48"/>
                  <a:gd name="T38" fmla="*/ 12 w 48"/>
                  <a:gd name="T39" fmla="*/ 0 h 48"/>
                  <a:gd name="T40" fmla="*/ 14 w 48"/>
                  <a:gd name="T41" fmla="*/ 1 h 48"/>
                  <a:gd name="T42" fmla="*/ 38 w 48"/>
                  <a:gd name="T43" fmla="*/ 38 h 48"/>
                  <a:gd name="T44" fmla="*/ 40 w 48"/>
                  <a:gd name="T45" fmla="*/ 3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" h="48">
                    <a:moveTo>
                      <a:pt x="40" y="33"/>
                    </a:moveTo>
                    <a:cubicBezTo>
                      <a:pt x="43" y="27"/>
                      <a:pt x="42" y="21"/>
                      <a:pt x="40" y="18"/>
                    </a:cubicBezTo>
                    <a:cubicBezTo>
                      <a:pt x="38" y="13"/>
                      <a:pt x="34" y="12"/>
                      <a:pt x="35" y="11"/>
                    </a:cubicBezTo>
                    <a:cubicBezTo>
                      <a:pt x="35" y="11"/>
                      <a:pt x="35" y="11"/>
                      <a:pt x="36" y="11"/>
                    </a:cubicBezTo>
                    <a:cubicBezTo>
                      <a:pt x="36" y="11"/>
                      <a:pt x="37" y="11"/>
                      <a:pt x="38" y="12"/>
                    </a:cubicBezTo>
                    <a:cubicBezTo>
                      <a:pt x="48" y="20"/>
                      <a:pt x="48" y="20"/>
                      <a:pt x="48" y="20"/>
                    </a:cubicBezTo>
                    <a:cubicBezTo>
                      <a:pt x="46" y="24"/>
                      <a:pt x="44" y="29"/>
                      <a:pt x="42" y="33"/>
                    </a:cubicBezTo>
                    <a:cubicBezTo>
                      <a:pt x="40" y="38"/>
                      <a:pt x="38" y="42"/>
                      <a:pt x="36" y="47"/>
                    </a:cubicBezTo>
                    <a:cubicBezTo>
                      <a:pt x="35" y="47"/>
                      <a:pt x="35" y="48"/>
                      <a:pt x="35" y="47"/>
                    </a:cubicBezTo>
                    <a:cubicBezTo>
                      <a:pt x="34" y="47"/>
                      <a:pt x="34" y="47"/>
                      <a:pt x="34" y="46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4" y="19"/>
                      <a:pt x="5" y="24"/>
                      <a:pt x="8" y="29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4"/>
                      <a:pt x="11" y="34"/>
                      <a:pt x="10" y="34"/>
                    </a:cubicBezTo>
                    <a:cubicBezTo>
                      <a:pt x="10" y="33"/>
                      <a:pt x="10" y="33"/>
                      <a:pt x="9" y="33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2" y="21"/>
                      <a:pt x="4" y="17"/>
                      <a:pt x="6" y="13"/>
                    </a:cubicBezTo>
                    <a:cubicBezTo>
                      <a:pt x="8" y="9"/>
                      <a:pt x="9" y="5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1"/>
                      <a:pt x="14" y="1"/>
                    </a:cubicBezTo>
                    <a:cubicBezTo>
                      <a:pt x="38" y="38"/>
                      <a:pt x="38" y="38"/>
                      <a:pt x="38" y="38"/>
                    </a:cubicBezTo>
                    <a:lnTo>
                      <a:pt x="40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41"/>
              <p:cNvSpPr>
                <a:spLocks/>
              </p:cNvSpPr>
              <p:nvPr/>
            </p:nvSpPr>
            <p:spPr bwMode="auto">
              <a:xfrm>
                <a:off x="-2720975" y="2359025"/>
                <a:ext cx="222250" cy="227013"/>
              </a:xfrm>
              <a:custGeom>
                <a:avLst/>
                <a:gdLst>
                  <a:gd name="T0" fmla="*/ 7 w 59"/>
                  <a:gd name="T1" fmla="*/ 34 h 60"/>
                  <a:gd name="T2" fmla="*/ 0 w 59"/>
                  <a:gd name="T3" fmla="*/ 35 h 60"/>
                  <a:gd name="T4" fmla="*/ 0 w 59"/>
                  <a:gd name="T5" fmla="*/ 34 h 60"/>
                  <a:gd name="T6" fmla="*/ 6 w 59"/>
                  <a:gd name="T7" fmla="*/ 27 h 60"/>
                  <a:gd name="T8" fmla="*/ 11 w 59"/>
                  <a:gd name="T9" fmla="*/ 20 h 60"/>
                  <a:gd name="T10" fmla="*/ 12 w 59"/>
                  <a:gd name="T11" fmla="*/ 20 h 60"/>
                  <a:gd name="T12" fmla="*/ 12 w 59"/>
                  <a:gd name="T13" fmla="*/ 27 h 60"/>
                  <a:gd name="T14" fmla="*/ 23 w 59"/>
                  <a:gd name="T15" fmla="*/ 36 h 60"/>
                  <a:gd name="T16" fmla="*/ 33 w 59"/>
                  <a:gd name="T17" fmla="*/ 23 h 60"/>
                  <a:gd name="T18" fmla="*/ 22 w 59"/>
                  <a:gd name="T19" fmla="*/ 14 h 60"/>
                  <a:gd name="T20" fmla="*/ 16 w 59"/>
                  <a:gd name="T21" fmla="*/ 16 h 60"/>
                  <a:gd name="T22" fmla="*/ 16 w 59"/>
                  <a:gd name="T23" fmla="*/ 14 h 60"/>
                  <a:gd name="T24" fmla="*/ 21 w 59"/>
                  <a:gd name="T25" fmla="*/ 8 h 60"/>
                  <a:gd name="T26" fmla="*/ 26 w 59"/>
                  <a:gd name="T27" fmla="*/ 1 h 60"/>
                  <a:gd name="T28" fmla="*/ 28 w 59"/>
                  <a:gd name="T29" fmla="*/ 1 h 60"/>
                  <a:gd name="T30" fmla="*/ 28 w 59"/>
                  <a:gd name="T31" fmla="*/ 7 h 60"/>
                  <a:gd name="T32" fmla="*/ 52 w 59"/>
                  <a:gd name="T33" fmla="*/ 27 h 60"/>
                  <a:gd name="T34" fmla="*/ 59 w 59"/>
                  <a:gd name="T35" fmla="*/ 26 h 60"/>
                  <a:gd name="T36" fmla="*/ 59 w 59"/>
                  <a:gd name="T37" fmla="*/ 27 h 60"/>
                  <a:gd name="T38" fmla="*/ 53 w 59"/>
                  <a:gd name="T39" fmla="*/ 34 h 60"/>
                  <a:gd name="T40" fmla="*/ 48 w 59"/>
                  <a:gd name="T41" fmla="*/ 40 h 60"/>
                  <a:gd name="T42" fmla="*/ 47 w 59"/>
                  <a:gd name="T43" fmla="*/ 41 h 60"/>
                  <a:gd name="T44" fmla="*/ 47 w 59"/>
                  <a:gd name="T45" fmla="*/ 34 h 60"/>
                  <a:gd name="T46" fmla="*/ 34 w 59"/>
                  <a:gd name="T47" fmla="*/ 24 h 60"/>
                  <a:gd name="T48" fmla="*/ 24 w 59"/>
                  <a:gd name="T49" fmla="*/ 36 h 60"/>
                  <a:gd name="T50" fmla="*/ 37 w 59"/>
                  <a:gd name="T51" fmla="*/ 46 h 60"/>
                  <a:gd name="T52" fmla="*/ 43 w 59"/>
                  <a:gd name="T53" fmla="*/ 45 h 60"/>
                  <a:gd name="T54" fmla="*/ 43 w 59"/>
                  <a:gd name="T55" fmla="*/ 46 h 60"/>
                  <a:gd name="T56" fmla="*/ 38 w 59"/>
                  <a:gd name="T57" fmla="*/ 53 h 60"/>
                  <a:gd name="T58" fmla="*/ 33 w 59"/>
                  <a:gd name="T59" fmla="*/ 60 h 60"/>
                  <a:gd name="T60" fmla="*/ 31 w 59"/>
                  <a:gd name="T61" fmla="*/ 60 h 60"/>
                  <a:gd name="T62" fmla="*/ 31 w 59"/>
                  <a:gd name="T63" fmla="*/ 53 h 60"/>
                  <a:gd name="T64" fmla="*/ 7 w 59"/>
                  <a:gd name="T65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9" h="60">
                    <a:moveTo>
                      <a:pt x="7" y="34"/>
                    </a:moveTo>
                    <a:cubicBezTo>
                      <a:pt x="3" y="31"/>
                      <a:pt x="1" y="36"/>
                      <a:pt x="0" y="35"/>
                    </a:cubicBezTo>
                    <a:cubicBezTo>
                      <a:pt x="0" y="35"/>
                      <a:pt x="0" y="34"/>
                      <a:pt x="0" y="34"/>
                    </a:cubicBezTo>
                    <a:cubicBezTo>
                      <a:pt x="2" y="31"/>
                      <a:pt x="4" y="29"/>
                      <a:pt x="6" y="27"/>
                    </a:cubicBezTo>
                    <a:cubicBezTo>
                      <a:pt x="7" y="25"/>
                      <a:pt x="9" y="23"/>
                      <a:pt x="11" y="20"/>
                    </a:cubicBezTo>
                    <a:cubicBezTo>
                      <a:pt x="11" y="20"/>
                      <a:pt x="12" y="20"/>
                      <a:pt x="12" y="20"/>
                    </a:cubicBezTo>
                    <a:cubicBezTo>
                      <a:pt x="14" y="21"/>
                      <a:pt x="8" y="24"/>
                      <a:pt x="12" y="2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18" y="11"/>
                      <a:pt x="17" y="17"/>
                      <a:pt x="16" y="16"/>
                    </a:cubicBezTo>
                    <a:cubicBezTo>
                      <a:pt x="15" y="15"/>
                      <a:pt x="15" y="15"/>
                      <a:pt x="16" y="14"/>
                    </a:cubicBezTo>
                    <a:cubicBezTo>
                      <a:pt x="18" y="12"/>
                      <a:pt x="20" y="10"/>
                      <a:pt x="21" y="8"/>
                    </a:cubicBezTo>
                    <a:cubicBezTo>
                      <a:pt x="23" y="6"/>
                      <a:pt x="24" y="3"/>
                      <a:pt x="26" y="1"/>
                    </a:cubicBezTo>
                    <a:cubicBezTo>
                      <a:pt x="27" y="0"/>
                      <a:pt x="27" y="0"/>
                      <a:pt x="28" y="1"/>
                    </a:cubicBezTo>
                    <a:cubicBezTo>
                      <a:pt x="29" y="2"/>
                      <a:pt x="24" y="4"/>
                      <a:pt x="28" y="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6" y="30"/>
                      <a:pt x="58" y="25"/>
                      <a:pt x="59" y="26"/>
                    </a:cubicBezTo>
                    <a:cubicBezTo>
                      <a:pt x="59" y="26"/>
                      <a:pt x="59" y="26"/>
                      <a:pt x="59" y="27"/>
                    </a:cubicBezTo>
                    <a:cubicBezTo>
                      <a:pt x="57" y="30"/>
                      <a:pt x="55" y="32"/>
                      <a:pt x="53" y="34"/>
                    </a:cubicBezTo>
                    <a:cubicBezTo>
                      <a:pt x="52" y="36"/>
                      <a:pt x="50" y="38"/>
                      <a:pt x="48" y="40"/>
                    </a:cubicBezTo>
                    <a:cubicBezTo>
                      <a:pt x="48" y="41"/>
                      <a:pt x="47" y="41"/>
                      <a:pt x="47" y="41"/>
                    </a:cubicBezTo>
                    <a:cubicBezTo>
                      <a:pt x="46" y="40"/>
                      <a:pt x="51" y="37"/>
                      <a:pt x="47" y="34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41" y="50"/>
                      <a:pt x="42" y="44"/>
                      <a:pt x="43" y="45"/>
                    </a:cubicBezTo>
                    <a:cubicBezTo>
                      <a:pt x="44" y="45"/>
                      <a:pt x="44" y="46"/>
                      <a:pt x="43" y="46"/>
                    </a:cubicBezTo>
                    <a:cubicBezTo>
                      <a:pt x="41" y="49"/>
                      <a:pt x="39" y="51"/>
                      <a:pt x="38" y="53"/>
                    </a:cubicBezTo>
                    <a:cubicBezTo>
                      <a:pt x="36" y="55"/>
                      <a:pt x="35" y="57"/>
                      <a:pt x="33" y="60"/>
                    </a:cubicBezTo>
                    <a:cubicBezTo>
                      <a:pt x="32" y="60"/>
                      <a:pt x="32" y="60"/>
                      <a:pt x="31" y="60"/>
                    </a:cubicBezTo>
                    <a:cubicBezTo>
                      <a:pt x="30" y="59"/>
                      <a:pt x="35" y="57"/>
                      <a:pt x="31" y="53"/>
                    </a:cubicBezTo>
                    <a:lnTo>
                      <a:pt x="7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42"/>
              <p:cNvSpPr>
                <a:spLocks/>
              </p:cNvSpPr>
              <p:nvPr/>
            </p:nvSpPr>
            <p:spPr bwMode="auto">
              <a:xfrm>
                <a:off x="-2563813" y="2243138"/>
                <a:ext cx="196850" cy="195263"/>
              </a:xfrm>
              <a:custGeom>
                <a:avLst/>
                <a:gdLst>
                  <a:gd name="T0" fmla="*/ 7 w 52"/>
                  <a:gd name="T1" fmla="*/ 19 h 52"/>
                  <a:gd name="T2" fmla="*/ 0 w 52"/>
                  <a:gd name="T3" fmla="*/ 19 h 52"/>
                  <a:gd name="T4" fmla="*/ 1 w 52"/>
                  <a:gd name="T5" fmla="*/ 17 h 52"/>
                  <a:gd name="T6" fmla="*/ 8 w 52"/>
                  <a:gd name="T7" fmla="*/ 12 h 52"/>
                  <a:gd name="T8" fmla="*/ 25 w 52"/>
                  <a:gd name="T9" fmla="*/ 0 h 52"/>
                  <a:gd name="T10" fmla="*/ 35 w 52"/>
                  <a:gd name="T11" fmla="*/ 7 h 52"/>
                  <a:gd name="T12" fmla="*/ 36 w 52"/>
                  <a:gd name="T13" fmla="*/ 8 h 52"/>
                  <a:gd name="T14" fmla="*/ 36 w 52"/>
                  <a:gd name="T15" fmla="*/ 9 h 52"/>
                  <a:gd name="T16" fmla="*/ 30 w 52"/>
                  <a:gd name="T17" fmla="*/ 7 h 52"/>
                  <a:gd name="T18" fmla="*/ 15 w 52"/>
                  <a:gd name="T19" fmla="*/ 9 h 52"/>
                  <a:gd name="T20" fmla="*/ 12 w 52"/>
                  <a:gd name="T21" fmla="*/ 11 h 52"/>
                  <a:gd name="T22" fmla="*/ 22 w 52"/>
                  <a:gd name="T23" fmla="*/ 25 h 52"/>
                  <a:gd name="T24" fmla="*/ 23 w 52"/>
                  <a:gd name="T25" fmla="*/ 24 h 52"/>
                  <a:gd name="T26" fmla="*/ 25 w 52"/>
                  <a:gd name="T27" fmla="*/ 14 h 52"/>
                  <a:gd name="T28" fmla="*/ 25 w 52"/>
                  <a:gd name="T29" fmla="*/ 12 h 52"/>
                  <a:gd name="T30" fmla="*/ 26 w 52"/>
                  <a:gd name="T31" fmla="*/ 12 h 52"/>
                  <a:gd name="T32" fmla="*/ 37 w 52"/>
                  <a:gd name="T33" fmla="*/ 28 h 52"/>
                  <a:gd name="T34" fmla="*/ 37 w 52"/>
                  <a:gd name="T35" fmla="*/ 29 h 52"/>
                  <a:gd name="T36" fmla="*/ 35 w 52"/>
                  <a:gd name="T37" fmla="*/ 28 h 52"/>
                  <a:gd name="T38" fmla="*/ 24 w 52"/>
                  <a:gd name="T39" fmla="*/ 26 h 52"/>
                  <a:gd name="T40" fmla="*/ 23 w 52"/>
                  <a:gd name="T41" fmla="*/ 26 h 52"/>
                  <a:gd name="T42" fmla="*/ 32 w 52"/>
                  <a:gd name="T43" fmla="*/ 39 h 52"/>
                  <a:gd name="T44" fmla="*/ 39 w 52"/>
                  <a:gd name="T45" fmla="*/ 40 h 52"/>
                  <a:gd name="T46" fmla="*/ 45 w 52"/>
                  <a:gd name="T47" fmla="*/ 20 h 52"/>
                  <a:gd name="T48" fmla="*/ 44 w 52"/>
                  <a:gd name="T49" fmla="*/ 18 h 52"/>
                  <a:gd name="T50" fmla="*/ 45 w 52"/>
                  <a:gd name="T51" fmla="*/ 18 h 52"/>
                  <a:gd name="T52" fmla="*/ 46 w 52"/>
                  <a:gd name="T53" fmla="*/ 19 h 52"/>
                  <a:gd name="T54" fmla="*/ 52 w 52"/>
                  <a:gd name="T55" fmla="*/ 32 h 52"/>
                  <a:gd name="T56" fmla="*/ 32 w 52"/>
                  <a:gd name="T57" fmla="*/ 46 h 52"/>
                  <a:gd name="T58" fmla="*/ 25 w 52"/>
                  <a:gd name="T59" fmla="*/ 51 h 52"/>
                  <a:gd name="T60" fmla="*/ 23 w 52"/>
                  <a:gd name="T61" fmla="*/ 51 h 52"/>
                  <a:gd name="T62" fmla="*/ 25 w 52"/>
                  <a:gd name="T63" fmla="*/ 45 h 52"/>
                  <a:gd name="T64" fmla="*/ 7 w 52"/>
                  <a:gd name="T65" fmla="*/ 1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2" h="52">
                    <a:moveTo>
                      <a:pt x="7" y="19"/>
                    </a:moveTo>
                    <a:cubicBezTo>
                      <a:pt x="4" y="15"/>
                      <a:pt x="1" y="20"/>
                      <a:pt x="0" y="19"/>
                    </a:cubicBezTo>
                    <a:cubicBezTo>
                      <a:pt x="0" y="18"/>
                      <a:pt x="0" y="18"/>
                      <a:pt x="1" y="17"/>
                    </a:cubicBezTo>
                    <a:cubicBezTo>
                      <a:pt x="3" y="16"/>
                      <a:pt x="6" y="14"/>
                      <a:pt x="8" y="12"/>
                    </a:cubicBezTo>
                    <a:cubicBezTo>
                      <a:pt x="14" y="8"/>
                      <a:pt x="20" y="4"/>
                      <a:pt x="25" y="0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8"/>
                      <a:pt x="36" y="8"/>
                      <a:pt x="36" y="8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9"/>
                      <a:pt x="35" y="9"/>
                      <a:pt x="30" y="7"/>
                    </a:cubicBezTo>
                    <a:cubicBezTo>
                      <a:pt x="25" y="5"/>
                      <a:pt x="21" y="5"/>
                      <a:pt x="15" y="9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7" y="22"/>
                      <a:pt x="28" y="18"/>
                      <a:pt x="25" y="14"/>
                    </a:cubicBezTo>
                    <a:cubicBezTo>
                      <a:pt x="25" y="13"/>
                      <a:pt x="25" y="12"/>
                      <a:pt x="25" y="12"/>
                    </a:cubicBezTo>
                    <a:cubicBezTo>
                      <a:pt x="25" y="12"/>
                      <a:pt x="26" y="12"/>
                      <a:pt x="26" y="12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8"/>
                      <a:pt x="37" y="28"/>
                      <a:pt x="37" y="29"/>
                    </a:cubicBezTo>
                    <a:cubicBezTo>
                      <a:pt x="36" y="29"/>
                      <a:pt x="36" y="29"/>
                      <a:pt x="35" y="28"/>
                    </a:cubicBezTo>
                    <a:cubicBezTo>
                      <a:pt x="32" y="24"/>
                      <a:pt x="28" y="23"/>
                      <a:pt x="24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4" y="41"/>
                      <a:pt x="35" y="42"/>
                      <a:pt x="39" y="40"/>
                    </a:cubicBezTo>
                    <a:cubicBezTo>
                      <a:pt x="46" y="34"/>
                      <a:pt x="47" y="26"/>
                      <a:pt x="45" y="20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5" y="17"/>
                      <a:pt x="45" y="17"/>
                      <a:pt x="45" y="18"/>
                    </a:cubicBezTo>
                    <a:cubicBezTo>
                      <a:pt x="45" y="18"/>
                      <a:pt x="46" y="19"/>
                      <a:pt x="46" y="19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45" y="37"/>
                      <a:pt x="39" y="41"/>
                      <a:pt x="32" y="46"/>
                    </a:cubicBezTo>
                    <a:cubicBezTo>
                      <a:pt x="30" y="48"/>
                      <a:pt x="27" y="49"/>
                      <a:pt x="25" y="51"/>
                    </a:cubicBezTo>
                    <a:cubicBezTo>
                      <a:pt x="24" y="52"/>
                      <a:pt x="24" y="52"/>
                      <a:pt x="23" y="51"/>
                    </a:cubicBezTo>
                    <a:cubicBezTo>
                      <a:pt x="22" y="50"/>
                      <a:pt x="28" y="49"/>
                      <a:pt x="25" y="45"/>
                    </a:cubicBezTo>
                    <a:lnTo>
                      <a:pt x="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43"/>
              <p:cNvSpPr>
                <a:spLocks/>
              </p:cNvSpPr>
              <p:nvPr/>
            </p:nvSpPr>
            <p:spPr bwMode="auto">
              <a:xfrm>
                <a:off x="-2397125" y="2141538"/>
                <a:ext cx="188912" cy="203200"/>
              </a:xfrm>
              <a:custGeom>
                <a:avLst/>
                <a:gdLst>
                  <a:gd name="T0" fmla="*/ 19 w 50"/>
                  <a:gd name="T1" fmla="*/ 42 h 54"/>
                  <a:gd name="T2" fmla="*/ 26 w 50"/>
                  <a:gd name="T3" fmla="*/ 48 h 54"/>
                  <a:gd name="T4" fmla="*/ 29 w 50"/>
                  <a:gd name="T5" fmla="*/ 48 h 54"/>
                  <a:gd name="T6" fmla="*/ 28 w 50"/>
                  <a:gd name="T7" fmla="*/ 49 h 54"/>
                  <a:gd name="T8" fmla="*/ 22 w 50"/>
                  <a:gd name="T9" fmla="*/ 51 h 54"/>
                  <a:gd name="T10" fmla="*/ 15 w 50"/>
                  <a:gd name="T11" fmla="*/ 54 h 54"/>
                  <a:gd name="T12" fmla="*/ 14 w 50"/>
                  <a:gd name="T13" fmla="*/ 54 h 54"/>
                  <a:gd name="T14" fmla="*/ 17 w 50"/>
                  <a:gd name="T15" fmla="*/ 51 h 54"/>
                  <a:gd name="T16" fmla="*/ 18 w 50"/>
                  <a:gd name="T17" fmla="*/ 43 h 54"/>
                  <a:gd name="T18" fmla="*/ 8 w 50"/>
                  <a:gd name="T19" fmla="*/ 18 h 54"/>
                  <a:gd name="T20" fmla="*/ 2 w 50"/>
                  <a:gd name="T21" fmla="*/ 16 h 54"/>
                  <a:gd name="T22" fmla="*/ 0 w 50"/>
                  <a:gd name="T23" fmla="*/ 16 h 54"/>
                  <a:gd name="T24" fmla="*/ 1 w 50"/>
                  <a:gd name="T25" fmla="*/ 15 h 54"/>
                  <a:gd name="T26" fmla="*/ 7 w 50"/>
                  <a:gd name="T27" fmla="*/ 13 h 54"/>
                  <a:gd name="T28" fmla="*/ 13 w 50"/>
                  <a:gd name="T29" fmla="*/ 10 h 54"/>
                  <a:gd name="T30" fmla="*/ 43 w 50"/>
                  <a:gd name="T31" fmla="*/ 28 h 54"/>
                  <a:gd name="T32" fmla="*/ 43 w 50"/>
                  <a:gd name="T33" fmla="*/ 28 h 54"/>
                  <a:gd name="T34" fmla="*/ 37 w 50"/>
                  <a:gd name="T35" fmla="*/ 11 h 54"/>
                  <a:gd name="T36" fmla="*/ 31 w 50"/>
                  <a:gd name="T37" fmla="*/ 6 h 54"/>
                  <a:gd name="T38" fmla="*/ 27 w 50"/>
                  <a:gd name="T39" fmla="*/ 6 h 54"/>
                  <a:gd name="T40" fmla="*/ 28 w 50"/>
                  <a:gd name="T41" fmla="*/ 5 h 54"/>
                  <a:gd name="T42" fmla="*/ 34 w 50"/>
                  <a:gd name="T43" fmla="*/ 2 h 54"/>
                  <a:gd name="T44" fmla="*/ 41 w 50"/>
                  <a:gd name="T45" fmla="*/ 0 h 54"/>
                  <a:gd name="T46" fmla="*/ 42 w 50"/>
                  <a:gd name="T47" fmla="*/ 0 h 54"/>
                  <a:gd name="T48" fmla="*/ 39 w 50"/>
                  <a:gd name="T49" fmla="*/ 2 h 54"/>
                  <a:gd name="T50" fmla="*/ 38 w 50"/>
                  <a:gd name="T51" fmla="*/ 11 h 54"/>
                  <a:gd name="T52" fmla="*/ 50 w 50"/>
                  <a:gd name="T53" fmla="*/ 40 h 54"/>
                  <a:gd name="T54" fmla="*/ 50 w 50"/>
                  <a:gd name="T55" fmla="*/ 42 h 54"/>
                  <a:gd name="T56" fmla="*/ 48 w 50"/>
                  <a:gd name="T57" fmla="*/ 42 h 54"/>
                  <a:gd name="T58" fmla="*/ 11 w 50"/>
                  <a:gd name="T59" fmla="*/ 19 h 54"/>
                  <a:gd name="T60" fmla="*/ 11 w 50"/>
                  <a:gd name="T61" fmla="*/ 19 h 54"/>
                  <a:gd name="T62" fmla="*/ 19 w 50"/>
                  <a:gd name="T63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0" h="54">
                    <a:moveTo>
                      <a:pt x="19" y="42"/>
                    </a:moveTo>
                    <a:cubicBezTo>
                      <a:pt x="21" y="47"/>
                      <a:pt x="24" y="48"/>
                      <a:pt x="26" y="48"/>
                    </a:cubicBezTo>
                    <a:cubicBezTo>
                      <a:pt x="27" y="48"/>
                      <a:pt x="29" y="47"/>
                      <a:pt x="29" y="48"/>
                    </a:cubicBezTo>
                    <a:cubicBezTo>
                      <a:pt x="29" y="48"/>
                      <a:pt x="29" y="49"/>
                      <a:pt x="28" y="49"/>
                    </a:cubicBezTo>
                    <a:cubicBezTo>
                      <a:pt x="26" y="50"/>
                      <a:pt x="24" y="50"/>
                      <a:pt x="22" y="51"/>
                    </a:cubicBezTo>
                    <a:cubicBezTo>
                      <a:pt x="20" y="52"/>
                      <a:pt x="17" y="53"/>
                      <a:pt x="15" y="54"/>
                    </a:cubicBezTo>
                    <a:cubicBezTo>
                      <a:pt x="15" y="54"/>
                      <a:pt x="15" y="54"/>
                      <a:pt x="14" y="54"/>
                    </a:cubicBezTo>
                    <a:cubicBezTo>
                      <a:pt x="14" y="53"/>
                      <a:pt x="16" y="53"/>
                      <a:pt x="17" y="51"/>
                    </a:cubicBezTo>
                    <a:cubicBezTo>
                      <a:pt x="18" y="50"/>
                      <a:pt x="20" y="47"/>
                      <a:pt x="18" y="43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6" y="16"/>
                      <a:pt x="4" y="16"/>
                      <a:pt x="2" y="16"/>
                    </a:cubicBezTo>
                    <a:cubicBezTo>
                      <a:pt x="1" y="16"/>
                      <a:pt x="0" y="17"/>
                      <a:pt x="0" y="16"/>
                    </a:cubicBezTo>
                    <a:cubicBezTo>
                      <a:pt x="0" y="15"/>
                      <a:pt x="0" y="15"/>
                      <a:pt x="1" y="15"/>
                    </a:cubicBezTo>
                    <a:cubicBezTo>
                      <a:pt x="3" y="14"/>
                      <a:pt x="5" y="14"/>
                      <a:pt x="7" y="13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5" y="7"/>
                      <a:pt x="33" y="6"/>
                      <a:pt x="31" y="6"/>
                    </a:cubicBezTo>
                    <a:cubicBezTo>
                      <a:pt x="29" y="6"/>
                      <a:pt x="28" y="7"/>
                      <a:pt x="27" y="6"/>
                    </a:cubicBezTo>
                    <a:cubicBezTo>
                      <a:pt x="27" y="5"/>
                      <a:pt x="27" y="5"/>
                      <a:pt x="28" y="5"/>
                    </a:cubicBezTo>
                    <a:cubicBezTo>
                      <a:pt x="30" y="4"/>
                      <a:pt x="32" y="3"/>
                      <a:pt x="34" y="2"/>
                    </a:cubicBezTo>
                    <a:cubicBezTo>
                      <a:pt x="37" y="2"/>
                      <a:pt x="39" y="1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1"/>
                      <a:pt x="41" y="1"/>
                      <a:pt x="39" y="2"/>
                    </a:cubicBezTo>
                    <a:cubicBezTo>
                      <a:pt x="38" y="4"/>
                      <a:pt x="37" y="6"/>
                      <a:pt x="38" y="11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1"/>
                      <a:pt x="50" y="42"/>
                      <a:pt x="50" y="42"/>
                    </a:cubicBezTo>
                    <a:cubicBezTo>
                      <a:pt x="49" y="43"/>
                      <a:pt x="49" y="42"/>
                      <a:pt x="48" y="42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lnTo>
                      <a:pt x="19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Oval 44"/>
              <p:cNvSpPr>
                <a:spLocks noChangeArrowheads="1"/>
              </p:cNvSpPr>
              <p:nvPr/>
            </p:nvSpPr>
            <p:spPr bwMode="auto">
              <a:xfrm>
                <a:off x="-2460625" y="3556000"/>
                <a:ext cx="44450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Oval 45"/>
              <p:cNvSpPr>
                <a:spLocks noChangeArrowheads="1"/>
              </p:cNvSpPr>
              <p:nvPr/>
            </p:nvSpPr>
            <p:spPr bwMode="auto">
              <a:xfrm>
                <a:off x="-1638300" y="3556000"/>
                <a:ext cx="41275" cy="44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46"/>
              <p:cNvSpPr>
                <a:spLocks noEditPoints="1"/>
              </p:cNvSpPr>
              <p:nvPr/>
            </p:nvSpPr>
            <p:spPr bwMode="auto">
              <a:xfrm>
                <a:off x="-2955925" y="2012950"/>
                <a:ext cx="1855787" cy="1855788"/>
              </a:xfrm>
              <a:custGeom>
                <a:avLst/>
                <a:gdLst>
                  <a:gd name="T0" fmla="*/ 246 w 492"/>
                  <a:gd name="T1" fmla="*/ 492 h 492"/>
                  <a:gd name="T2" fmla="*/ 150 w 492"/>
                  <a:gd name="T3" fmla="*/ 473 h 492"/>
                  <a:gd name="T4" fmla="*/ 72 w 492"/>
                  <a:gd name="T5" fmla="*/ 420 h 492"/>
                  <a:gd name="T6" fmla="*/ 19 w 492"/>
                  <a:gd name="T7" fmla="*/ 342 h 492"/>
                  <a:gd name="T8" fmla="*/ 0 w 492"/>
                  <a:gd name="T9" fmla="*/ 246 h 492"/>
                  <a:gd name="T10" fmla="*/ 19 w 492"/>
                  <a:gd name="T11" fmla="*/ 150 h 492"/>
                  <a:gd name="T12" fmla="*/ 72 w 492"/>
                  <a:gd name="T13" fmla="*/ 72 h 492"/>
                  <a:gd name="T14" fmla="*/ 150 w 492"/>
                  <a:gd name="T15" fmla="*/ 20 h 492"/>
                  <a:gd name="T16" fmla="*/ 246 w 492"/>
                  <a:gd name="T17" fmla="*/ 0 h 492"/>
                  <a:gd name="T18" fmla="*/ 342 w 492"/>
                  <a:gd name="T19" fmla="*/ 20 h 492"/>
                  <a:gd name="T20" fmla="*/ 420 w 492"/>
                  <a:gd name="T21" fmla="*/ 72 h 492"/>
                  <a:gd name="T22" fmla="*/ 473 w 492"/>
                  <a:gd name="T23" fmla="*/ 150 h 492"/>
                  <a:gd name="T24" fmla="*/ 492 w 492"/>
                  <a:gd name="T25" fmla="*/ 246 h 492"/>
                  <a:gd name="T26" fmla="*/ 473 w 492"/>
                  <a:gd name="T27" fmla="*/ 342 h 492"/>
                  <a:gd name="T28" fmla="*/ 420 w 492"/>
                  <a:gd name="T29" fmla="*/ 420 h 492"/>
                  <a:gd name="T30" fmla="*/ 342 w 492"/>
                  <a:gd name="T31" fmla="*/ 473 h 492"/>
                  <a:gd name="T32" fmla="*/ 246 w 492"/>
                  <a:gd name="T33" fmla="*/ 492 h 492"/>
                  <a:gd name="T34" fmla="*/ 246 w 492"/>
                  <a:gd name="T35" fmla="*/ 12 h 492"/>
                  <a:gd name="T36" fmla="*/ 12 w 492"/>
                  <a:gd name="T37" fmla="*/ 246 h 492"/>
                  <a:gd name="T38" fmla="*/ 246 w 492"/>
                  <a:gd name="T39" fmla="*/ 481 h 492"/>
                  <a:gd name="T40" fmla="*/ 481 w 492"/>
                  <a:gd name="T41" fmla="*/ 246 h 492"/>
                  <a:gd name="T42" fmla="*/ 246 w 492"/>
                  <a:gd name="T43" fmla="*/ 1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92" h="492">
                    <a:moveTo>
                      <a:pt x="246" y="492"/>
                    </a:moveTo>
                    <a:cubicBezTo>
                      <a:pt x="213" y="492"/>
                      <a:pt x="181" y="486"/>
                      <a:pt x="150" y="473"/>
                    </a:cubicBezTo>
                    <a:cubicBezTo>
                      <a:pt x="121" y="460"/>
                      <a:pt x="95" y="443"/>
                      <a:pt x="72" y="420"/>
                    </a:cubicBezTo>
                    <a:cubicBezTo>
                      <a:pt x="50" y="398"/>
                      <a:pt x="32" y="371"/>
                      <a:pt x="19" y="342"/>
                    </a:cubicBezTo>
                    <a:cubicBezTo>
                      <a:pt x="7" y="312"/>
                      <a:pt x="0" y="279"/>
                      <a:pt x="0" y="246"/>
                    </a:cubicBezTo>
                    <a:cubicBezTo>
                      <a:pt x="0" y="213"/>
                      <a:pt x="7" y="181"/>
                      <a:pt x="19" y="150"/>
                    </a:cubicBezTo>
                    <a:cubicBezTo>
                      <a:pt x="32" y="121"/>
                      <a:pt x="50" y="95"/>
                      <a:pt x="72" y="72"/>
                    </a:cubicBezTo>
                    <a:cubicBezTo>
                      <a:pt x="95" y="50"/>
                      <a:pt x="121" y="32"/>
                      <a:pt x="150" y="20"/>
                    </a:cubicBezTo>
                    <a:cubicBezTo>
                      <a:pt x="181" y="7"/>
                      <a:pt x="213" y="0"/>
                      <a:pt x="246" y="0"/>
                    </a:cubicBezTo>
                    <a:cubicBezTo>
                      <a:pt x="279" y="0"/>
                      <a:pt x="311" y="7"/>
                      <a:pt x="342" y="20"/>
                    </a:cubicBezTo>
                    <a:cubicBezTo>
                      <a:pt x="371" y="32"/>
                      <a:pt x="397" y="50"/>
                      <a:pt x="420" y="72"/>
                    </a:cubicBezTo>
                    <a:cubicBezTo>
                      <a:pt x="443" y="95"/>
                      <a:pt x="460" y="121"/>
                      <a:pt x="473" y="150"/>
                    </a:cubicBezTo>
                    <a:cubicBezTo>
                      <a:pt x="486" y="181"/>
                      <a:pt x="492" y="213"/>
                      <a:pt x="492" y="246"/>
                    </a:cubicBezTo>
                    <a:cubicBezTo>
                      <a:pt x="492" y="279"/>
                      <a:pt x="486" y="312"/>
                      <a:pt x="473" y="342"/>
                    </a:cubicBezTo>
                    <a:cubicBezTo>
                      <a:pt x="460" y="371"/>
                      <a:pt x="443" y="398"/>
                      <a:pt x="420" y="420"/>
                    </a:cubicBezTo>
                    <a:cubicBezTo>
                      <a:pt x="397" y="443"/>
                      <a:pt x="371" y="460"/>
                      <a:pt x="342" y="473"/>
                    </a:cubicBezTo>
                    <a:cubicBezTo>
                      <a:pt x="311" y="486"/>
                      <a:pt x="279" y="492"/>
                      <a:pt x="246" y="492"/>
                    </a:cubicBezTo>
                    <a:close/>
                    <a:moveTo>
                      <a:pt x="246" y="12"/>
                    </a:moveTo>
                    <a:cubicBezTo>
                      <a:pt x="117" y="12"/>
                      <a:pt x="12" y="117"/>
                      <a:pt x="12" y="246"/>
                    </a:cubicBezTo>
                    <a:cubicBezTo>
                      <a:pt x="12" y="375"/>
                      <a:pt x="117" y="481"/>
                      <a:pt x="246" y="481"/>
                    </a:cubicBezTo>
                    <a:cubicBezTo>
                      <a:pt x="375" y="481"/>
                      <a:pt x="481" y="375"/>
                      <a:pt x="481" y="246"/>
                    </a:cubicBezTo>
                    <a:cubicBezTo>
                      <a:pt x="481" y="117"/>
                      <a:pt x="375" y="12"/>
                      <a:pt x="24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47"/>
              <p:cNvSpPr>
                <a:spLocks/>
              </p:cNvSpPr>
              <p:nvPr/>
            </p:nvSpPr>
            <p:spPr bwMode="auto">
              <a:xfrm>
                <a:off x="-2339975" y="3570288"/>
                <a:ext cx="112712" cy="166688"/>
              </a:xfrm>
              <a:custGeom>
                <a:avLst/>
                <a:gdLst>
                  <a:gd name="T0" fmla="*/ 19 w 30"/>
                  <a:gd name="T1" fmla="*/ 36 h 44"/>
                  <a:gd name="T2" fmla="*/ 22 w 30"/>
                  <a:gd name="T3" fmla="*/ 41 h 44"/>
                  <a:gd name="T4" fmla="*/ 26 w 30"/>
                  <a:gd name="T5" fmla="*/ 44 h 44"/>
                  <a:gd name="T6" fmla="*/ 25 w 30"/>
                  <a:gd name="T7" fmla="*/ 44 h 44"/>
                  <a:gd name="T8" fmla="*/ 13 w 30"/>
                  <a:gd name="T9" fmla="*/ 40 h 44"/>
                  <a:gd name="T10" fmla="*/ 1 w 30"/>
                  <a:gd name="T11" fmla="*/ 36 h 44"/>
                  <a:gd name="T12" fmla="*/ 0 w 30"/>
                  <a:gd name="T13" fmla="*/ 35 h 44"/>
                  <a:gd name="T14" fmla="*/ 4 w 30"/>
                  <a:gd name="T15" fmla="*/ 36 h 44"/>
                  <a:gd name="T16" fmla="*/ 10 w 30"/>
                  <a:gd name="T17" fmla="*/ 33 h 44"/>
                  <a:gd name="T18" fmla="*/ 20 w 30"/>
                  <a:gd name="T19" fmla="*/ 6 h 44"/>
                  <a:gd name="T20" fmla="*/ 19 w 30"/>
                  <a:gd name="T21" fmla="*/ 4 h 44"/>
                  <a:gd name="T22" fmla="*/ 11 w 30"/>
                  <a:gd name="T23" fmla="*/ 2 h 44"/>
                  <a:gd name="T24" fmla="*/ 10 w 30"/>
                  <a:gd name="T25" fmla="*/ 1 h 44"/>
                  <a:gd name="T26" fmla="*/ 17 w 30"/>
                  <a:gd name="T27" fmla="*/ 2 h 44"/>
                  <a:gd name="T28" fmla="*/ 29 w 30"/>
                  <a:gd name="T29" fmla="*/ 1 h 44"/>
                  <a:gd name="T30" fmla="*/ 30 w 30"/>
                  <a:gd name="T31" fmla="*/ 3 h 44"/>
                  <a:gd name="T32" fmla="*/ 19 w 30"/>
                  <a:gd name="T33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" h="44">
                    <a:moveTo>
                      <a:pt x="19" y="36"/>
                    </a:moveTo>
                    <a:cubicBezTo>
                      <a:pt x="18" y="38"/>
                      <a:pt x="19" y="40"/>
                      <a:pt x="22" y="41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4"/>
                      <a:pt x="25" y="44"/>
                      <a:pt x="25" y="44"/>
                    </a:cubicBezTo>
                    <a:cubicBezTo>
                      <a:pt x="21" y="43"/>
                      <a:pt x="17" y="41"/>
                      <a:pt x="13" y="40"/>
                    </a:cubicBezTo>
                    <a:cubicBezTo>
                      <a:pt x="9" y="39"/>
                      <a:pt x="5" y="38"/>
                      <a:pt x="1" y="36"/>
                    </a:cubicBezTo>
                    <a:cubicBezTo>
                      <a:pt x="0" y="36"/>
                      <a:pt x="0" y="36"/>
                      <a:pt x="0" y="35"/>
                    </a:cubicBezTo>
                    <a:cubicBezTo>
                      <a:pt x="1" y="34"/>
                      <a:pt x="1" y="35"/>
                      <a:pt x="4" y="36"/>
                    </a:cubicBezTo>
                    <a:cubicBezTo>
                      <a:pt x="8" y="36"/>
                      <a:pt x="10" y="36"/>
                      <a:pt x="10" y="33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5"/>
                      <a:pt x="20" y="4"/>
                      <a:pt x="19" y="4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0"/>
                      <a:pt x="12" y="1"/>
                      <a:pt x="17" y="2"/>
                    </a:cubicBezTo>
                    <a:cubicBezTo>
                      <a:pt x="25" y="3"/>
                      <a:pt x="28" y="1"/>
                      <a:pt x="29" y="1"/>
                    </a:cubicBezTo>
                    <a:cubicBezTo>
                      <a:pt x="30" y="2"/>
                      <a:pt x="30" y="2"/>
                      <a:pt x="30" y="3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48"/>
              <p:cNvSpPr>
                <a:spLocks noEditPoints="1"/>
              </p:cNvSpPr>
              <p:nvPr/>
            </p:nvSpPr>
            <p:spPr bwMode="auto">
              <a:xfrm>
                <a:off x="-2174875" y="3597275"/>
                <a:ext cx="125412" cy="157163"/>
              </a:xfrm>
              <a:custGeom>
                <a:avLst/>
                <a:gdLst>
                  <a:gd name="T0" fmla="*/ 17 w 33"/>
                  <a:gd name="T1" fmla="*/ 1 h 42"/>
                  <a:gd name="T2" fmla="*/ 32 w 33"/>
                  <a:gd name="T3" fmla="*/ 20 h 42"/>
                  <a:gd name="T4" fmla="*/ 4 w 33"/>
                  <a:gd name="T5" fmla="*/ 42 h 42"/>
                  <a:gd name="T6" fmla="*/ 4 w 33"/>
                  <a:gd name="T7" fmla="*/ 42 h 42"/>
                  <a:gd name="T8" fmla="*/ 22 w 33"/>
                  <a:gd name="T9" fmla="*/ 24 h 42"/>
                  <a:gd name="T10" fmla="*/ 13 w 33"/>
                  <a:gd name="T11" fmla="*/ 26 h 42"/>
                  <a:gd name="T12" fmla="*/ 0 w 33"/>
                  <a:gd name="T13" fmla="*/ 12 h 42"/>
                  <a:gd name="T14" fmla="*/ 17 w 33"/>
                  <a:gd name="T15" fmla="*/ 1 h 42"/>
                  <a:gd name="T16" fmla="*/ 15 w 33"/>
                  <a:gd name="T17" fmla="*/ 25 h 42"/>
                  <a:gd name="T18" fmla="*/ 22 w 33"/>
                  <a:gd name="T19" fmla="*/ 22 h 42"/>
                  <a:gd name="T20" fmla="*/ 23 w 33"/>
                  <a:gd name="T21" fmla="*/ 17 h 42"/>
                  <a:gd name="T22" fmla="*/ 17 w 33"/>
                  <a:gd name="T23" fmla="*/ 2 h 42"/>
                  <a:gd name="T24" fmla="*/ 9 w 33"/>
                  <a:gd name="T25" fmla="*/ 13 h 42"/>
                  <a:gd name="T26" fmla="*/ 15 w 33"/>
                  <a:gd name="T27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42">
                    <a:moveTo>
                      <a:pt x="17" y="1"/>
                    </a:moveTo>
                    <a:cubicBezTo>
                      <a:pt x="27" y="2"/>
                      <a:pt x="33" y="10"/>
                      <a:pt x="32" y="20"/>
                    </a:cubicBezTo>
                    <a:cubicBezTo>
                      <a:pt x="30" y="38"/>
                      <a:pt x="7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17" y="39"/>
                      <a:pt x="22" y="24"/>
                    </a:cubicBezTo>
                    <a:cubicBezTo>
                      <a:pt x="19" y="26"/>
                      <a:pt x="17" y="26"/>
                      <a:pt x="13" y="26"/>
                    </a:cubicBezTo>
                    <a:cubicBezTo>
                      <a:pt x="3" y="25"/>
                      <a:pt x="0" y="18"/>
                      <a:pt x="0" y="12"/>
                    </a:cubicBezTo>
                    <a:cubicBezTo>
                      <a:pt x="1" y="5"/>
                      <a:pt x="7" y="0"/>
                      <a:pt x="17" y="1"/>
                    </a:cubicBezTo>
                    <a:close/>
                    <a:moveTo>
                      <a:pt x="15" y="25"/>
                    </a:moveTo>
                    <a:cubicBezTo>
                      <a:pt x="18" y="25"/>
                      <a:pt x="21" y="23"/>
                      <a:pt x="22" y="22"/>
                    </a:cubicBezTo>
                    <a:cubicBezTo>
                      <a:pt x="23" y="22"/>
                      <a:pt x="23" y="19"/>
                      <a:pt x="23" y="17"/>
                    </a:cubicBezTo>
                    <a:cubicBezTo>
                      <a:pt x="25" y="6"/>
                      <a:pt x="21" y="2"/>
                      <a:pt x="17" y="2"/>
                    </a:cubicBezTo>
                    <a:cubicBezTo>
                      <a:pt x="14" y="2"/>
                      <a:pt x="10" y="3"/>
                      <a:pt x="9" y="13"/>
                    </a:cubicBezTo>
                    <a:cubicBezTo>
                      <a:pt x="8" y="21"/>
                      <a:pt x="11" y="24"/>
                      <a:pt x="1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49"/>
              <p:cNvSpPr>
                <a:spLocks noEditPoints="1"/>
              </p:cNvSpPr>
              <p:nvPr/>
            </p:nvSpPr>
            <p:spPr bwMode="auto">
              <a:xfrm>
                <a:off x="-2012950" y="3600450"/>
                <a:ext cx="120650" cy="161925"/>
              </a:xfrm>
              <a:custGeom>
                <a:avLst/>
                <a:gdLst>
                  <a:gd name="T0" fmla="*/ 6 w 32"/>
                  <a:gd name="T1" fmla="*/ 22 h 43"/>
                  <a:gd name="T2" fmla="*/ 1 w 32"/>
                  <a:gd name="T3" fmla="*/ 13 h 43"/>
                  <a:gd name="T4" fmla="*/ 14 w 32"/>
                  <a:gd name="T5" fmla="*/ 0 h 43"/>
                  <a:gd name="T6" fmla="*/ 27 w 32"/>
                  <a:gd name="T7" fmla="*/ 9 h 43"/>
                  <a:gd name="T8" fmla="*/ 23 w 32"/>
                  <a:gd name="T9" fmla="*/ 18 h 43"/>
                  <a:gd name="T10" fmla="*/ 32 w 32"/>
                  <a:gd name="T11" fmla="*/ 29 h 43"/>
                  <a:gd name="T12" fmla="*/ 16 w 32"/>
                  <a:gd name="T13" fmla="*/ 43 h 43"/>
                  <a:gd name="T14" fmla="*/ 1 w 32"/>
                  <a:gd name="T15" fmla="*/ 32 h 43"/>
                  <a:gd name="T16" fmla="*/ 6 w 32"/>
                  <a:gd name="T17" fmla="*/ 22 h 43"/>
                  <a:gd name="T18" fmla="*/ 16 w 32"/>
                  <a:gd name="T19" fmla="*/ 42 h 43"/>
                  <a:gd name="T20" fmla="*/ 24 w 32"/>
                  <a:gd name="T21" fmla="*/ 32 h 43"/>
                  <a:gd name="T22" fmla="*/ 16 w 32"/>
                  <a:gd name="T23" fmla="*/ 25 h 43"/>
                  <a:gd name="T24" fmla="*/ 8 w 32"/>
                  <a:gd name="T25" fmla="*/ 22 h 43"/>
                  <a:gd name="T26" fmla="*/ 5 w 32"/>
                  <a:gd name="T27" fmla="*/ 31 h 43"/>
                  <a:gd name="T28" fmla="*/ 16 w 32"/>
                  <a:gd name="T29" fmla="*/ 42 h 43"/>
                  <a:gd name="T30" fmla="*/ 15 w 32"/>
                  <a:gd name="T31" fmla="*/ 1 h 43"/>
                  <a:gd name="T32" fmla="*/ 8 w 32"/>
                  <a:gd name="T33" fmla="*/ 9 h 43"/>
                  <a:gd name="T34" fmla="*/ 22 w 32"/>
                  <a:gd name="T35" fmla="*/ 18 h 43"/>
                  <a:gd name="T36" fmla="*/ 24 w 32"/>
                  <a:gd name="T37" fmla="*/ 10 h 43"/>
                  <a:gd name="T38" fmla="*/ 15 w 32"/>
                  <a:gd name="T3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43">
                    <a:moveTo>
                      <a:pt x="6" y="22"/>
                    </a:moveTo>
                    <a:cubicBezTo>
                      <a:pt x="3" y="19"/>
                      <a:pt x="1" y="16"/>
                      <a:pt x="1" y="13"/>
                    </a:cubicBezTo>
                    <a:cubicBezTo>
                      <a:pt x="0" y="7"/>
                      <a:pt x="6" y="1"/>
                      <a:pt x="14" y="0"/>
                    </a:cubicBezTo>
                    <a:cubicBezTo>
                      <a:pt x="21" y="0"/>
                      <a:pt x="27" y="3"/>
                      <a:pt x="27" y="9"/>
                    </a:cubicBezTo>
                    <a:cubicBezTo>
                      <a:pt x="28" y="12"/>
                      <a:pt x="26" y="16"/>
                      <a:pt x="23" y="18"/>
                    </a:cubicBezTo>
                    <a:cubicBezTo>
                      <a:pt x="28" y="19"/>
                      <a:pt x="31" y="23"/>
                      <a:pt x="32" y="29"/>
                    </a:cubicBezTo>
                    <a:cubicBezTo>
                      <a:pt x="32" y="36"/>
                      <a:pt x="26" y="42"/>
                      <a:pt x="16" y="43"/>
                    </a:cubicBezTo>
                    <a:cubicBezTo>
                      <a:pt x="7" y="43"/>
                      <a:pt x="1" y="39"/>
                      <a:pt x="1" y="32"/>
                    </a:cubicBezTo>
                    <a:cubicBezTo>
                      <a:pt x="0" y="29"/>
                      <a:pt x="2" y="25"/>
                      <a:pt x="6" y="22"/>
                    </a:cubicBezTo>
                    <a:close/>
                    <a:moveTo>
                      <a:pt x="16" y="42"/>
                    </a:moveTo>
                    <a:cubicBezTo>
                      <a:pt x="22" y="41"/>
                      <a:pt x="25" y="37"/>
                      <a:pt x="24" y="32"/>
                    </a:cubicBezTo>
                    <a:cubicBezTo>
                      <a:pt x="24" y="29"/>
                      <a:pt x="22" y="26"/>
                      <a:pt x="16" y="25"/>
                    </a:cubicBezTo>
                    <a:cubicBezTo>
                      <a:pt x="9" y="23"/>
                      <a:pt x="9" y="22"/>
                      <a:pt x="8" y="22"/>
                    </a:cubicBezTo>
                    <a:cubicBezTo>
                      <a:pt x="7" y="23"/>
                      <a:pt x="4" y="26"/>
                      <a:pt x="5" y="31"/>
                    </a:cubicBezTo>
                    <a:cubicBezTo>
                      <a:pt x="5" y="38"/>
                      <a:pt x="9" y="42"/>
                      <a:pt x="16" y="42"/>
                    </a:cubicBezTo>
                    <a:close/>
                    <a:moveTo>
                      <a:pt x="15" y="1"/>
                    </a:moveTo>
                    <a:cubicBezTo>
                      <a:pt x="10" y="2"/>
                      <a:pt x="8" y="5"/>
                      <a:pt x="8" y="9"/>
                    </a:cubicBezTo>
                    <a:cubicBezTo>
                      <a:pt x="9" y="15"/>
                      <a:pt x="18" y="17"/>
                      <a:pt x="22" y="18"/>
                    </a:cubicBezTo>
                    <a:cubicBezTo>
                      <a:pt x="24" y="16"/>
                      <a:pt x="25" y="14"/>
                      <a:pt x="24" y="10"/>
                    </a:cubicBezTo>
                    <a:cubicBezTo>
                      <a:pt x="24" y="4"/>
                      <a:pt x="20" y="1"/>
                      <a:pt x="1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50"/>
              <p:cNvSpPr>
                <a:spLocks/>
              </p:cNvSpPr>
              <p:nvPr/>
            </p:nvSpPr>
            <p:spPr bwMode="auto">
              <a:xfrm>
                <a:off x="-1862138" y="3570288"/>
                <a:ext cx="133350" cy="169863"/>
              </a:xfrm>
              <a:custGeom>
                <a:avLst/>
                <a:gdLst>
                  <a:gd name="T0" fmla="*/ 23 w 35"/>
                  <a:gd name="T1" fmla="*/ 15 h 45"/>
                  <a:gd name="T2" fmla="*/ 33 w 35"/>
                  <a:gd name="T3" fmla="*/ 23 h 45"/>
                  <a:gd name="T4" fmla="*/ 21 w 35"/>
                  <a:gd name="T5" fmla="*/ 42 h 45"/>
                  <a:gd name="T6" fmla="*/ 5 w 35"/>
                  <a:gd name="T7" fmla="*/ 38 h 45"/>
                  <a:gd name="T8" fmla="*/ 8 w 35"/>
                  <a:gd name="T9" fmla="*/ 33 h 45"/>
                  <a:gd name="T10" fmla="*/ 14 w 35"/>
                  <a:gd name="T11" fmla="*/ 37 h 45"/>
                  <a:gd name="T12" fmla="*/ 21 w 35"/>
                  <a:gd name="T13" fmla="*/ 41 h 45"/>
                  <a:gd name="T14" fmla="*/ 26 w 35"/>
                  <a:gd name="T15" fmla="*/ 29 h 45"/>
                  <a:gd name="T16" fmla="*/ 17 w 35"/>
                  <a:gd name="T17" fmla="*/ 22 h 45"/>
                  <a:gd name="T18" fmla="*/ 12 w 35"/>
                  <a:gd name="T19" fmla="*/ 22 h 45"/>
                  <a:gd name="T20" fmla="*/ 16 w 35"/>
                  <a:gd name="T21" fmla="*/ 19 h 45"/>
                  <a:gd name="T22" fmla="*/ 17 w 35"/>
                  <a:gd name="T23" fmla="*/ 11 h 45"/>
                  <a:gd name="T24" fmla="*/ 7 w 35"/>
                  <a:gd name="T25" fmla="*/ 7 h 45"/>
                  <a:gd name="T26" fmla="*/ 1 w 35"/>
                  <a:gd name="T27" fmla="*/ 14 h 45"/>
                  <a:gd name="T28" fmla="*/ 0 w 35"/>
                  <a:gd name="T29" fmla="*/ 13 h 45"/>
                  <a:gd name="T30" fmla="*/ 10 w 35"/>
                  <a:gd name="T31" fmla="*/ 1 h 45"/>
                  <a:gd name="T32" fmla="*/ 24 w 35"/>
                  <a:gd name="T33" fmla="*/ 7 h 45"/>
                  <a:gd name="T34" fmla="*/ 23 w 35"/>
                  <a:gd name="T35" fmla="*/ 1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45">
                    <a:moveTo>
                      <a:pt x="23" y="15"/>
                    </a:moveTo>
                    <a:cubicBezTo>
                      <a:pt x="28" y="16"/>
                      <a:pt x="31" y="19"/>
                      <a:pt x="33" y="23"/>
                    </a:cubicBezTo>
                    <a:cubicBezTo>
                      <a:pt x="35" y="31"/>
                      <a:pt x="30" y="40"/>
                      <a:pt x="21" y="42"/>
                    </a:cubicBezTo>
                    <a:cubicBezTo>
                      <a:pt x="13" y="45"/>
                      <a:pt x="6" y="43"/>
                      <a:pt x="5" y="38"/>
                    </a:cubicBezTo>
                    <a:cubicBezTo>
                      <a:pt x="4" y="36"/>
                      <a:pt x="5" y="34"/>
                      <a:pt x="8" y="33"/>
                    </a:cubicBezTo>
                    <a:cubicBezTo>
                      <a:pt x="11" y="32"/>
                      <a:pt x="12" y="33"/>
                      <a:pt x="14" y="37"/>
                    </a:cubicBezTo>
                    <a:cubicBezTo>
                      <a:pt x="15" y="41"/>
                      <a:pt x="18" y="42"/>
                      <a:pt x="21" y="41"/>
                    </a:cubicBezTo>
                    <a:cubicBezTo>
                      <a:pt x="25" y="40"/>
                      <a:pt x="28" y="35"/>
                      <a:pt x="26" y="29"/>
                    </a:cubicBezTo>
                    <a:cubicBezTo>
                      <a:pt x="24" y="24"/>
                      <a:pt x="20" y="22"/>
                      <a:pt x="17" y="22"/>
                    </a:cubicBezTo>
                    <a:cubicBezTo>
                      <a:pt x="14" y="21"/>
                      <a:pt x="12" y="23"/>
                      <a:pt x="12" y="22"/>
                    </a:cubicBezTo>
                    <a:cubicBezTo>
                      <a:pt x="11" y="21"/>
                      <a:pt x="14" y="21"/>
                      <a:pt x="16" y="19"/>
                    </a:cubicBezTo>
                    <a:cubicBezTo>
                      <a:pt x="18" y="17"/>
                      <a:pt x="18" y="14"/>
                      <a:pt x="17" y="11"/>
                    </a:cubicBezTo>
                    <a:cubicBezTo>
                      <a:pt x="16" y="7"/>
                      <a:pt x="12" y="5"/>
                      <a:pt x="7" y="7"/>
                    </a:cubicBezTo>
                    <a:cubicBezTo>
                      <a:pt x="1" y="9"/>
                      <a:pt x="2" y="13"/>
                      <a:pt x="1" y="14"/>
                    </a:cubicBezTo>
                    <a:cubicBezTo>
                      <a:pt x="1" y="14"/>
                      <a:pt x="0" y="14"/>
                      <a:pt x="0" y="13"/>
                    </a:cubicBezTo>
                    <a:cubicBezTo>
                      <a:pt x="0" y="12"/>
                      <a:pt x="2" y="4"/>
                      <a:pt x="10" y="1"/>
                    </a:cubicBezTo>
                    <a:cubicBezTo>
                      <a:pt x="15" y="0"/>
                      <a:pt x="22" y="1"/>
                      <a:pt x="24" y="7"/>
                    </a:cubicBezTo>
                    <a:cubicBezTo>
                      <a:pt x="25" y="10"/>
                      <a:pt x="24" y="12"/>
                      <a:pt x="2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51"/>
              <p:cNvSpPr>
                <a:spLocks/>
              </p:cNvSpPr>
              <p:nvPr/>
            </p:nvSpPr>
            <p:spPr bwMode="auto">
              <a:xfrm>
                <a:off x="-2193925" y="3008313"/>
                <a:ext cx="30162" cy="11113"/>
              </a:xfrm>
              <a:custGeom>
                <a:avLst/>
                <a:gdLst>
                  <a:gd name="T0" fmla="*/ 2 w 8"/>
                  <a:gd name="T1" fmla="*/ 3 h 3"/>
                  <a:gd name="T2" fmla="*/ 4 w 8"/>
                  <a:gd name="T3" fmla="*/ 3 h 3"/>
                  <a:gd name="T4" fmla="*/ 7 w 8"/>
                  <a:gd name="T5" fmla="*/ 2 h 3"/>
                  <a:gd name="T6" fmla="*/ 8 w 8"/>
                  <a:gd name="T7" fmla="*/ 2 h 3"/>
                  <a:gd name="T8" fmla="*/ 4 w 8"/>
                  <a:gd name="T9" fmla="*/ 0 h 3"/>
                  <a:gd name="T10" fmla="*/ 0 w 8"/>
                  <a:gd name="T11" fmla="*/ 2 h 3"/>
                  <a:gd name="T12" fmla="*/ 2 w 8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">
                    <a:moveTo>
                      <a:pt x="2" y="3"/>
                    </a:moveTo>
                    <a:cubicBezTo>
                      <a:pt x="2" y="3"/>
                      <a:pt x="3" y="3"/>
                      <a:pt x="4" y="3"/>
                    </a:cubicBezTo>
                    <a:cubicBezTo>
                      <a:pt x="5" y="3"/>
                      <a:pt x="6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52"/>
              <p:cNvSpPr>
                <a:spLocks/>
              </p:cNvSpPr>
              <p:nvPr/>
            </p:nvSpPr>
            <p:spPr bwMode="auto">
              <a:xfrm>
                <a:off x="-2243138" y="3121025"/>
                <a:ext cx="114300" cy="19050"/>
              </a:xfrm>
              <a:custGeom>
                <a:avLst/>
                <a:gdLst>
                  <a:gd name="T0" fmla="*/ 30 w 30"/>
                  <a:gd name="T1" fmla="*/ 3 h 5"/>
                  <a:gd name="T2" fmla="*/ 22 w 30"/>
                  <a:gd name="T3" fmla="*/ 0 h 5"/>
                  <a:gd name="T4" fmla="*/ 3 w 30"/>
                  <a:gd name="T5" fmla="*/ 1 h 5"/>
                  <a:gd name="T6" fmla="*/ 1 w 30"/>
                  <a:gd name="T7" fmla="*/ 3 h 5"/>
                  <a:gd name="T8" fmla="*/ 13 w 30"/>
                  <a:gd name="T9" fmla="*/ 5 h 5"/>
                  <a:gd name="T10" fmla="*/ 18 w 30"/>
                  <a:gd name="T11" fmla="*/ 5 h 5"/>
                  <a:gd name="T12" fmla="*/ 30 w 30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5">
                    <a:moveTo>
                      <a:pt x="30" y="3"/>
                    </a:moveTo>
                    <a:cubicBezTo>
                      <a:pt x="30" y="0"/>
                      <a:pt x="29" y="1"/>
                      <a:pt x="22" y="0"/>
                    </a:cubicBezTo>
                    <a:cubicBezTo>
                      <a:pt x="18" y="0"/>
                      <a:pt x="6" y="0"/>
                      <a:pt x="3" y="1"/>
                    </a:cubicBezTo>
                    <a:cubicBezTo>
                      <a:pt x="1" y="1"/>
                      <a:pt x="1" y="2"/>
                      <a:pt x="1" y="3"/>
                    </a:cubicBezTo>
                    <a:cubicBezTo>
                      <a:pt x="1" y="5"/>
                      <a:pt x="0" y="5"/>
                      <a:pt x="13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26" y="4"/>
                      <a:pt x="28" y="5"/>
                      <a:pt x="3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53"/>
              <p:cNvSpPr>
                <a:spLocks noEditPoints="1"/>
              </p:cNvSpPr>
              <p:nvPr/>
            </p:nvSpPr>
            <p:spPr bwMode="auto">
              <a:xfrm>
                <a:off x="-2589213" y="2378075"/>
                <a:ext cx="1123950" cy="1123950"/>
              </a:xfrm>
              <a:custGeom>
                <a:avLst/>
                <a:gdLst>
                  <a:gd name="T0" fmla="*/ 298 w 298"/>
                  <a:gd name="T1" fmla="*/ 91 h 298"/>
                  <a:gd name="T2" fmla="*/ 198 w 298"/>
                  <a:gd name="T3" fmla="*/ 3 h 298"/>
                  <a:gd name="T4" fmla="*/ 109 w 298"/>
                  <a:gd name="T5" fmla="*/ 9 h 298"/>
                  <a:gd name="T6" fmla="*/ 92 w 298"/>
                  <a:gd name="T7" fmla="*/ 0 h 298"/>
                  <a:gd name="T8" fmla="*/ 42 w 298"/>
                  <a:gd name="T9" fmla="*/ 93 h 298"/>
                  <a:gd name="T10" fmla="*/ 4 w 298"/>
                  <a:gd name="T11" fmla="*/ 140 h 298"/>
                  <a:gd name="T12" fmla="*/ 43 w 298"/>
                  <a:gd name="T13" fmla="*/ 145 h 298"/>
                  <a:gd name="T14" fmla="*/ 4 w 298"/>
                  <a:gd name="T15" fmla="*/ 192 h 298"/>
                  <a:gd name="T16" fmla="*/ 46 w 298"/>
                  <a:gd name="T17" fmla="*/ 189 h 298"/>
                  <a:gd name="T18" fmla="*/ 102 w 298"/>
                  <a:gd name="T19" fmla="*/ 262 h 298"/>
                  <a:gd name="T20" fmla="*/ 92 w 298"/>
                  <a:gd name="T21" fmla="*/ 298 h 298"/>
                  <a:gd name="T22" fmla="*/ 137 w 298"/>
                  <a:gd name="T23" fmla="*/ 262 h 298"/>
                  <a:gd name="T24" fmla="*/ 161 w 298"/>
                  <a:gd name="T25" fmla="*/ 258 h 298"/>
                  <a:gd name="T26" fmla="*/ 182 w 298"/>
                  <a:gd name="T27" fmla="*/ 258 h 298"/>
                  <a:gd name="T28" fmla="*/ 255 w 298"/>
                  <a:gd name="T29" fmla="*/ 205 h 298"/>
                  <a:gd name="T30" fmla="*/ 295 w 298"/>
                  <a:gd name="T31" fmla="*/ 213 h 298"/>
                  <a:gd name="T32" fmla="*/ 252 w 298"/>
                  <a:gd name="T33" fmla="*/ 145 h 298"/>
                  <a:gd name="T34" fmla="*/ 298 w 298"/>
                  <a:gd name="T35" fmla="*/ 192 h 298"/>
                  <a:gd name="T36" fmla="*/ 252 w 298"/>
                  <a:gd name="T37" fmla="*/ 89 h 298"/>
                  <a:gd name="T38" fmla="*/ 223 w 298"/>
                  <a:gd name="T39" fmla="*/ 96 h 298"/>
                  <a:gd name="T40" fmla="*/ 172 w 298"/>
                  <a:gd name="T41" fmla="*/ 77 h 298"/>
                  <a:gd name="T42" fmla="*/ 172 w 298"/>
                  <a:gd name="T43" fmla="*/ 77 h 298"/>
                  <a:gd name="T44" fmla="*/ 170 w 298"/>
                  <a:gd name="T45" fmla="*/ 113 h 298"/>
                  <a:gd name="T46" fmla="*/ 167 w 298"/>
                  <a:gd name="T47" fmla="*/ 116 h 298"/>
                  <a:gd name="T48" fmla="*/ 159 w 298"/>
                  <a:gd name="T49" fmla="*/ 75 h 298"/>
                  <a:gd name="T50" fmla="*/ 157 w 298"/>
                  <a:gd name="T51" fmla="*/ 128 h 298"/>
                  <a:gd name="T52" fmla="*/ 115 w 298"/>
                  <a:gd name="T53" fmla="*/ 226 h 298"/>
                  <a:gd name="T54" fmla="*/ 85 w 298"/>
                  <a:gd name="T55" fmla="*/ 218 h 298"/>
                  <a:gd name="T56" fmla="*/ 85 w 298"/>
                  <a:gd name="T57" fmla="*/ 201 h 298"/>
                  <a:gd name="T58" fmla="*/ 131 w 298"/>
                  <a:gd name="T59" fmla="*/ 212 h 298"/>
                  <a:gd name="T60" fmla="*/ 70 w 298"/>
                  <a:gd name="T61" fmla="*/ 204 h 298"/>
                  <a:gd name="T62" fmla="*/ 87 w 298"/>
                  <a:gd name="T63" fmla="*/ 166 h 298"/>
                  <a:gd name="T64" fmla="*/ 75 w 298"/>
                  <a:gd name="T65" fmla="*/ 181 h 298"/>
                  <a:gd name="T66" fmla="*/ 97 w 298"/>
                  <a:gd name="T67" fmla="*/ 160 h 298"/>
                  <a:gd name="T68" fmla="*/ 115 w 298"/>
                  <a:gd name="T69" fmla="*/ 164 h 298"/>
                  <a:gd name="T70" fmla="*/ 116 w 298"/>
                  <a:gd name="T71" fmla="*/ 180 h 298"/>
                  <a:gd name="T72" fmla="*/ 96 w 298"/>
                  <a:gd name="T73" fmla="*/ 170 h 298"/>
                  <a:gd name="T74" fmla="*/ 130 w 298"/>
                  <a:gd name="T75" fmla="*/ 176 h 298"/>
                  <a:gd name="T76" fmla="*/ 125 w 298"/>
                  <a:gd name="T77" fmla="*/ 161 h 298"/>
                  <a:gd name="T78" fmla="*/ 108 w 298"/>
                  <a:gd name="T79" fmla="*/ 122 h 298"/>
                  <a:gd name="T80" fmla="*/ 79 w 298"/>
                  <a:gd name="T81" fmla="*/ 98 h 298"/>
                  <a:gd name="T82" fmla="*/ 107 w 298"/>
                  <a:gd name="T83" fmla="*/ 71 h 298"/>
                  <a:gd name="T84" fmla="*/ 133 w 298"/>
                  <a:gd name="T85" fmla="*/ 92 h 298"/>
                  <a:gd name="T86" fmla="*/ 112 w 298"/>
                  <a:gd name="T87" fmla="*/ 46 h 298"/>
                  <a:gd name="T88" fmla="*/ 172 w 298"/>
                  <a:gd name="T89" fmla="*/ 212 h 298"/>
                  <a:gd name="T90" fmla="*/ 162 w 298"/>
                  <a:gd name="T91" fmla="*/ 212 h 298"/>
                  <a:gd name="T92" fmla="*/ 162 w 298"/>
                  <a:gd name="T93" fmla="*/ 191 h 298"/>
                  <a:gd name="T94" fmla="*/ 183 w 298"/>
                  <a:gd name="T95" fmla="*/ 169 h 298"/>
                  <a:gd name="T96" fmla="*/ 184 w 298"/>
                  <a:gd name="T97" fmla="*/ 213 h 298"/>
                  <a:gd name="T98" fmla="*/ 197 w 298"/>
                  <a:gd name="T99" fmla="*/ 159 h 298"/>
                  <a:gd name="T100" fmla="*/ 212 w 298"/>
                  <a:gd name="T101" fmla="*/ 231 h 298"/>
                  <a:gd name="T102" fmla="*/ 211 w 298"/>
                  <a:gd name="T103" fmla="*/ 157 h 298"/>
                  <a:gd name="T104" fmla="*/ 225 w 298"/>
                  <a:gd name="T105" fmla="*/ 221 h 298"/>
                  <a:gd name="T106" fmla="*/ 220 w 298"/>
                  <a:gd name="T107" fmla="*/ 156 h 298"/>
                  <a:gd name="T108" fmla="*/ 208 w 298"/>
                  <a:gd name="T109" fmla="*/ 144 h 298"/>
                  <a:gd name="T110" fmla="*/ 181 w 298"/>
                  <a:gd name="T111" fmla="*/ 147 h 298"/>
                  <a:gd name="T112" fmla="*/ 187 w 298"/>
                  <a:gd name="T113" fmla="*/ 102 h 298"/>
                  <a:gd name="T114" fmla="*/ 228 w 298"/>
                  <a:gd name="T115" fmla="*/ 102 h 298"/>
                  <a:gd name="T116" fmla="*/ 230 w 298"/>
                  <a:gd name="T117" fmla="*/ 141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8" h="298">
                    <a:moveTo>
                      <a:pt x="252" y="85"/>
                    </a:moveTo>
                    <a:cubicBezTo>
                      <a:pt x="252" y="88"/>
                      <a:pt x="253" y="91"/>
                      <a:pt x="256" y="93"/>
                    </a:cubicBezTo>
                    <a:cubicBezTo>
                      <a:pt x="256" y="93"/>
                      <a:pt x="256" y="93"/>
                      <a:pt x="256" y="93"/>
                    </a:cubicBezTo>
                    <a:cubicBezTo>
                      <a:pt x="294" y="132"/>
                      <a:pt x="294" y="132"/>
                      <a:pt x="294" y="132"/>
                    </a:cubicBezTo>
                    <a:cubicBezTo>
                      <a:pt x="294" y="132"/>
                      <a:pt x="294" y="132"/>
                      <a:pt x="294" y="132"/>
                    </a:cubicBezTo>
                    <a:cubicBezTo>
                      <a:pt x="296" y="134"/>
                      <a:pt x="298" y="137"/>
                      <a:pt x="298" y="140"/>
                    </a:cubicBezTo>
                    <a:cubicBezTo>
                      <a:pt x="298" y="91"/>
                      <a:pt x="298" y="91"/>
                      <a:pt x="298" y="91"/>
                    </a:cubicBezTo>
                    <a:cubicBezTo>
                      <a:pt x="298" y="89"/>
                      <a:pt x="296" y="86"/>
                      <a:pt x="295" y="84"/>
                    </a:cubicBezTo>
                    <a:cubicBezTo>
                      <a:pt x="214" y="3"/>
                      <a:pt x="214" y="3"/>
                      <a:pt x="214" y="3"/>
                    </a:cubicBezTo>
                    <a:cubicBezTo>
                      <a:pt x="212" y="2"/>
                      <a:pt x="209" y="0"/>
                      <a:pt x="207" y="0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199" y="0"/>
                      <a:pt x="198" y="1"/>
                      <a:pt x="198" y="3"/>
                    </a:cubicBezTo>
                    <a:cubicBezTo>
                      <a:pt x="198" y="42"/>
                      <a:pt x="198" y="42"/>
                      <a:pt x="198" y="42"/>
                    </a:cubicBezTo>
                    <a:cubicBezTo>
                      <a:pt x="198" y="44"/>
                      <a:pt x="196" y="46"/>
                      <a:pt x="193" y="46"/>
                    </a:cubicBezTo>
                    <a:cubicBezTo>
                      <a:pt x="189" y="46"/>
                      <a:pt x="189" y="46"/>
                      <a:pt x="189" y="46"/>
                    </a:cubicBezTo>
                    <a:cubicBezTo>
                      <a:pt x="189" y="9"/>
                      <a:pt x="189" y="9"/>
                      <a:pt x="189" y="9"/>
                    </a:cubicBezTo>
                    <a:cubicBezTo>
                      <a:pt x="189" y="4"/>
                      <a:pt x="185" y="0"/>
                      <a:pt x="181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13" y="0"/>
                      <a:pt x="109" y="4"/>
                      <a:pt x="109" y="9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5" y="46"/>
                      <a:pt x="105" y="46"/>
                      <a:pt x="105" y="46"/>
                    </a:cubicBezTo>
                    <a:cubicBezTo>
                      <a:pt x="102" y="46"/>
                      <a:pt x="100" y="44"/>
                      <a:pt x="100" y="42"/>
                    </a:cubicBezTo>
                    <a:cubicBezTo>
                      <a:pt x="100" y="3"/>
                      <a:pt x="100" y="3"/>
                      <a:pt x="100" y="3"/>
                    </a:cubicBezTo>
                    <a:cubicBezTo>
                      <a:pt x="100" y="1"/>
                      <a:pt x="99" y="0"/>
                      <a:pt x="9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89" y="0"/>
                      <a:pt x="86" y="2"/>
                      <a:pt x="85" y="3"/>
                    </a:cubicBezTo>
                    <a:cubicBezTo>
                      <a:pt x="3" y="84"/>
                      <a:pt x="3" y="84"/>
                      <a:pt x="3" y="84"/>
                    </a:cubicBezTo>
                    <a:cubicBezTo>
                      <a:pt x="2" y="86"/>
                      <a:pt x="0" y="89"/>
                      <a:pt x="0" y="91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137"/>
                      <a:pt x="2" y="134"/>
                      <a:pt x="4" y="132"/>
                    </a:cubicBezTo>
                    <a:cubicBezTo>
                      <a:pt x="4" y="132"/>
                      <a:pt x="4" y="132"/>
                      <a:pt x="4" y="132"/>
                    </a:cubicBezTo>
                    <a:cubicBezTo>
                      <a:pt x="42" y="93"/>
                      <a:pt x="42" y="93"/>
                      <a:pt x="42" y="93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45" y="91"/>
                      <a:pt x="46" y="88"/>
                      <a:pt x="46" y="85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6" y="93"/>
                      <a:pt x="46" y="93"/>
                      <a:pt x="46" y="93"/>
                    </a:cubicBezTo>
                    <a:cubicBezTo>
                      <a:pt x="46" y="96"/>
                      <a:pt x="45" y="99"/>
                      <a:pt x="43" y="101"/>
                    </a:cubicBezTo>
                    <a:cubicBezTo>
                      <a:pt x="43" y="101"/>
                      <a:pt x="43" y="101"/>
                      <a:pt x="43" y="101"/>
                    </a:cubicBezTo>
                    <a:cubicBezTo>
                      <a:pt x="4" y="140"/>
                      <a:pt x="4" y="140"/>
                      <a:pt x="4" y="140"/>
                    </a:cubicBezTo>
                    <a:cubicBezTo>
                      <a:pt x="4" y="140"/>
                      <a:pt x="4" y="140"/>
                      <a:pt x="4" y="140"/>
                    </a:cubicBezTo>
                    <a:cubicBezTo>
                      <a:pt x="2" y="142"/>
                      <a:pt x="0" y="145"/>
                      <a:pt x="0" y="148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189"/>
                      <a:pt x="2" y="186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2" y="145"/>
                      <a:pt x="42" y="145"/>
                      <a:pt x="42" y="145"/>
                    </a:cubicBezTo>
                    <a:cubicBezTo>
                      <a:pt x="43" y="145"/>
                      <a:pt x="43" y="145"/>
                      <a:pt x="43" y="145"/>
                    </a:cubicBezTo>
                    <a:cubicBezTo>
                      <a:pt x="45" y="143"/>
                      <a:pt x="46" y="140"/>
                      <a:pt x="46" y="137"/>
                    </a:cubicBezTo>
                    <a:cubicBezTo>
                      <a:pt x="46" y="141"/>
                      <a:pt x="46" y="141"/>
                      <a:pt x="46" y="141"/>
                    </a:cubicBezTo>
                    <a:cubicBezTo>
                      <a:pt x="46" y="145"/>
                      <a:pt x="46" y="145"/>
                      <a:pt x="46" y="145"/>
                    </a:cubicBezTo>
                    <a:cubicBezTo>
                      <a:pt x="46" y="148"/>
                      <a:pt x="45" y="151"/>
                      <a:pt x="43" y="153"/>
                    </a:cubicBezTo>
                    <a:cubicBezTo>
                      <a:pt x="43" y="153"/>
                      <a:pt x="43" y="153"/>
                      <a:pt x="43" y="153"/>
                    </a:cubicBezTo>
                    <a:cubicBezTo>
                      <a:pt x="4" y="192"/>
                      <a:pt x="4" y="192"/>
                      <a:pt x="4" y="192"/>
                    </a:cubicBezTo>
                    <a:cubicBezTo>
                      <a:pt x="4" y="192"/>
                      <a:pt x="4" y="192"/>
                      <a:pt x="4" y="192"/>
                    </a:cubicBezTo>
                    <a:cubicBezTo>
                      <a:pt x="2" y="194"/>
                      <a:pt x="0" y="197"/>
                      <a:pt x="0" y="200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0" y="209"/>
                      <a:pt x="2" y="212"/>
                      <a:pt x="3" y="213"/>
                    </a:cubicBezTo>
                    <a:cubicBezTo>
                      <a:pt x="15" y="225"/>
                      <a:pt x="15" y="225"/>
                      <a:pt x="15" y="225"/>
                    </a:cubicBezTo>
                    <a:cubicBezTo>
                      <a:pt x="42" y="197"/>
                      <a:pt x="42" y="197"/>
                      <a:pt x="42" y="197"/>
                    </a:cubicBezTo>
                    <a:cubicBezTo>
                      <a:pt x="43" y="197"/>
                      <a:pt x="43" y="197"/>
                      <a:pt x="43" y="197"/>
                    </a:cubicBezTo>
                    <a:cubicBezTo>
                      <a:pt x="45" y="195"/>
                      <a:pt x="46" y="192"/>
                      <a:pt x="46" y="189"/>
                    </a:cubicBezTo>
                    <a:cubicBezTo>
                      <a:pt x="46" y="193"/>
                      <a:pt x="46" y="193"/>
                      <a:pt x="46" y="193"/>
                    </a:cubicBezTo>
                    <a:cubicBezTo>
                      <a:pt x="46" y="197"/>
                      <a:pt x="46" y="197"/>
                      <a:pt x="46" y="197"/>
                    </a:cubicBezTo>
                    <a:cubicBezTo>
                      <a:pt x="46" y="200"/>
                      <a:pt x="45" y="203"/>
                      <a:pt x="43" y="205"/>
                    </a:cubicBezTo>
                    <a:cubicBezTo>
                      <a:pt x="43" y="205"/>
                      <a:pt x="43" y="205"/>
                      <a:pt x="43" y="205"/>
                    </a:cubicBezTo>
                    <a:cubicBezTo>
                      <a:pt x="19" y="229"/>
                      <a:pt x="19" y="229"/>
                      <a:pt x="19" y="229"/>
                    </a:cubicBezTo>
                    <a:cubicBezTo>
                      <a:pt x="84" y="294"/>
                      <a:pt x="84" y="294"/>
                      <a:pt x="84" y="294"/>
                    </a:cubicBezTo>
                    <a:cubicBezTo>
                      <a:pt x="102" y="262"/>
                      <a:pt x="102" y="262"/>
                      <a:pt x="102" y="262"/>
                    </a:cubicBezTo>
                    <a:cubicBezTo>
                      <a:pt x="103" y="259"/>
                      <a:pt x="106" y="258"/>
                      <a:pt x="109" y="258"/>
                    </a:cubicBezTo>
                    <a:cubicBezTo>
                      <a:pt x="112" y="258"/>
                      <a:pt x="112" y="258"/>
                      <a:pt x="112" y="258"/>
                    </a:cubicBezTo>
                    <a:cubicBezTo>
                      <a:pt x="116" y="258"/>
                      <a:pt x="116" y="258"/>
                      <a:pt x="116" y="258"/>
                    </a:cubicBezTo>
                    <a:cubicBezTo>
                      <a:pt x="113" y="258"/>
                      <a:pt x="110" y="260"/>
                      <a:pt x="108" y="262"/>
                    </a:cubicBezTo>
                    <a:cubicBezTo>
                      <a:pt x="108" y="262"/>
                      <a:pt x="108" y="262"/>
                      <a:pt x="108" y="262"/>
                    </a:cubicBezTo>
                    <a:cubicBezTo>
                      <a:pt x="89" y="297"/>
                      <a:pt x="89" y="297"/>
                      <a:pt x="89" y="297"/>
                    </a:cubicBezTo>
                    <a:cubicBezTo>
                      <a:pt x="90" y="297"/>
                      <a:pt x="91" y="298"/>
                      <a:pt x="92" y="298"/>
                    </a:cubicBezTo>
                    <a:cubicBezTo>
                      <a:pt x="125" y="298"/>
                      <a:pt x="125" y="298"/>
                      <a:pt x="125" y="298"/>
                    </a:cubicBezTo>
                    <a:cubicBezTo>
                      <a:pt x="131" y="262"/>
                      <a:pt x="131" y="262"/>
                      <a:pt x="131" y="262"/>
                    </a:cubicBezTo>
                    <a:cubicBezTo>
                      <a:pt x="132" y="260"/>
                      <a:pt x="134" y="258"/>
                      <a:pt x="137" y="258"/>
                    </a:cubicBezTo>
                    <a:cubicBezTo>
                      <a:pt x="137" y="258"/>
                      <a:pt x="137" y="258"/>
                      <a:pt x="137" y="258"/>
                    </a:cubicBezTo>
                    <a:cubicBezTo>
                      <a:pt x="138" y="258"/>
                      <a:pt x="138" y="258"/>
                      <a:pt x="138" y="258"/>
                    </a:cubicBezTo>
                    <a:cubicBezTo>
                      <a:pt x="143" y="258"/>
                      <a:pt x="143" y="258"/>
                      <a:pt x="143" y="258"/>
                    </a:cubicBezTo>
                    <a:cubicBezTo>
                      <a:pt x="140" y="258"/>
                      <a:pt x="138" y="260"/>
                      <a:pt x="137" y="262"/>
                    </a:cubicBezTo>
                    <a:cubicBezTo>
                      <a:pt x="131" y="298"/>
                      <a:pt x="131" y="298"/>
                      <a:pt x="131" y="298"/>
                    </a:cubicBezTo>
                    <a:cubicBezTo>
                      <a:pt x="167" y="298"/>
                      <a:pt x="167" y="298"/>
                      <a:pt x="167" y="298"/>
                    </a:cubicBezTo>
                    <a:cubicBezTo>
                      <a:pt x="161" y="262"/>
                      <a:pt x="161" y="262"/>
                      <a:pt x="161" y="262"/>
                    </a:cubicBezTo>
                    <a:cubicBezTo>
                      <a:pt x="160" y="260"/>
                      <a:pt x="158" y="258"/>
                      <a:pt x="155" y="258"/>
                    </a:cubicBezTo>
                    <a:cubicBezTo>
                      <a:pt x="160" y="258"/>
                      <a:pt x="160" y="258"/>
                      <a:pt x="160" y="258"/>
                    </a:cubicBezTo>
                    <a:cubicBezTo>
                      <a:pt x="161" y="258"/>
                      <a:pt x="161" y="258"/>
                      <a:pt x="161" y="258"/>
                    </a:cubicBezTo>
                    <a:cubicBezTo>
                      <a:pt x="161" y="258"/>
                      <a:pt x="161" y="258"/>
                      <a:pt x="161" y="258"/>
                    </a:cubicBezTo>
                    <a:cubicBezTo>
                      <a:pt x="164" y="258"/>
                      <a:pt x="166" y="260"/>
                      <a:pt x="167" y="262"/>
                    </a:cubicBezTo>
                    <a:cubicBezTo>
                      <a:pt x="173" y="298"/>
                      <a:pt x="173" y="298"/>
                      <a:pt x="173" y="298"/>
                    </a:cubicBezTo>
                    <a:cubicBezTo>
                      <a:pt x="207" y="298"/>
                      <a:pt x="207" y="298"/>
                      <a:pt x="207" y="298"/>
                    </a:cubicBezTo>
                    <a:cubicBezTo>
                      <a:pt x="207" y="298"/>
                      <a:pt x="208" y="297"/>
                      <a:pt x="209" y="297"/>
                    </a:cubicBezTo>
                    <a:cubicBezTo>
                      <a:pt x="190" y="262"/>
                      <a:pt x="190" y="262"/>
                      <a:pt x="190" y="262"/>
                    </a:cubicBezTo>
                    <a:cubicBezTo>
                      <a:pt x="190" y="262"/>
                      <a:pt x="190" y="262"/>
                      <a:pt x="190" y="262"/>
                    </a:cubicBezTo>
                    <a:cubicBezTo>
                      <a:pt x="188" y="260"/>
                      <a:pt x="185" y="258"/>
                      <a:pt x="182" y="258"/>
                    </a:cubicBezTo>
                    <a:cubicBezTo>
                      <a:pt x="186" y="258"/>
                      <a:pt x="186" y="258"/>
                      <a:pt x="186" y="258"/>
                    </a:cubicBezTo>
                    <a:cubicBezTo>
                      <a:pt x="189" y="258"/>
                      <a:pt x="189" y="258"/>
                      <a:pt x="189" y="258"/>
                    </a:cubicBezTo>
                    <a:cubicBezTo>
                      <a:pt x="192" y="258"/>
                      <a:pt x="195" y="259"/>
                      <a:pt x="197" y="262"/>
                    </a:cubicBezTo>
                    <a:cubicBezTo>
                      <a:pt x="214" y="294"/>
                      <a:pt x="214" y="294"/>
                      <a:pt x="214" y="294"/>
                    </a:cubicBezTo>
                    <a:cubicBezTo>
                      <a:pt x="279" y="229"/>
                      <a:pt x="279" y="229"/>
                      <a:pt x="279" y="229"/>
                    </a:cubicBezTo>
                    <a:cubicBezTo>
                      <a:pt x="255" y="205"/>
                      <a:pt x="255" y="205"/>
                      <a:pt x="255" y="205"/>
                    </a:cubicBezTo>
                    <a:cubicBezTo>
                      <a:pt x="255" y="205"/>
                      <a:pt x="255" y="205"/>
                      <a:pt x="255" y="205"/>
                    </a:cubicBezTo>
                    <a:cubicBezTo>
                      <a:pt x="253" y="203"/>
                      <a:pt x="252" y="200"/>
                      <a:pt x="252" y="197"/>
                    </a:cubicBezTo>
                    <a:cubicBezTo>
                      <a:pt x="252" y="193"/>
                      <a:pt x="252" y="193"/>
                      <a:pt x="252" y="193"/>
                    </a:cubicBezTo>
                    <a:cubicBezTo>
                      <a:pt x="252" y="189"/>
                      <a:pt x="252" y="189"/>
                      <a:pt x="252" y="189"/>
                    </a:cubicBezTo>
                    <a:cubicBezTo>
                      <a:pt x="252" y="192"/>
                      <a:pt x="253" y="195"/>
                      <a:pt x="256" y="197"/>
                    </a:cubicBezTo>
                    <a:cubicBezTo>
                      <a:pt x="256" y="197"/>
                      <a:pt x="256" y="197"/>
                      <a:pt x="256" y="197"/>
                    </a:cubicBezTo>
                    <a:cubicBezTo>
                      <a:pt x="284" y="225"/>
                      <a:pt x="284" y="225"/>
                      <a:pt x="284" y="225"/>
                    </a:cubicBezTo>
                    <a:cubicBezTo>
                      <a:pt x="295" y="213"/>
                      <a:pt x="295" y="213"/>
                      <a:pt x="295" y="213"/>
                    </a:cubicBezTo>
                    <a:cubicBezTo>
                      <a:pt x="296" y="212"/>
                      <a:pt x="298" y="209"/>
                      <a:pt x="298" y="206"/>
                    </a:cubicBezTo>
                    <a:cubicBezTo>
                      <a:pt x="298" y="200"/>
                      <a:pt x="298" y="200"/>
                      <a:pt x="298" y="200"/>
                    </a:cubicBezTo>
                    <a:cubicBezTo>
                      <a:pt x="298" y="197"/>
                      <a:pt x="296" y="194"/>
                      <a:pt x="294" y="192"/>
                    </a:cubicBezTo>
                    <a:cubicBezTo>
                      <a:pt x="294" y="192"/>
                      <a:pt x="294" y="192"/>
                      <a:pt x="294" y="192"/>
                    </a:cubicBezTo>
                    <a:cubicBezTo>
                      <a:pt x="255" y="153"/>
                      <a:pt x="255" y="153"/>
                      <a:pt x="255" y="153"/>
                    </a:cubicBezTo>
                    <a:cubicBezTo>
                      <a:pt x="255" y="153"/>
                      <a:pt x="255" y="153"/>
                      <a:pt x="255" y="153"/>
                    </a:cubicBezTo>
                    <a:cubicBezTo>
                      <a:pt x="253" y="151"/>
                      <a:pt x="252" y="148"/>
                      <a:pt x="252" y="145"/>
                    </a:cubicBezTo>
                    <a:cubicBezTo>
                      <a:pt x="252" y="141"/>
                      <a:pt x="252" y="141"/>
                      <a:pt x="252" y="141"/>
                    </a:cubicBezTo>
                    <a:cubicBezTo>
                      <a:pt x="252" y="137"/>
                      <a:pt x="252" y="137"/>
                      <a:pt x="252" y="137"/>
                    </a:cubicBezTo>
                    <a:cubicBezTo>
                      <a:pt x="252" y="140"/>
                      <a:pt x="253" y="143"/>
                      <a:pt x="256" y="145"/>
                    </a:cubicBezTo>
                    <a:cubicBezTo>
                      <a:pt x="256" y="145"/>
                      <a:pt x="256" y="145"/>
                      <a:pt x="256" y="145"/>
                    </a:cubicBezTo>
                    <a:cubicBezTo>
                      <a:pt x="294" y="184"/>
                      <a:pt x="294" y="184"/>
                      <a:pt x="294" y="184"/>
                    </a:cubicBezTo>
                    <a:cubicBezTo>
                      <a:pt x="294" y="184"/>
                      <a:pt x="294" y="184"/>
                      <a:pt x="294" y="184"/>
                    </a:cubicBezTo>
                    <a:cubicBezTo>
                      <a:pt x="296" y="186"/>
                      <a:pt x="298" y="189"/>
                      <a:pt x="298" y="192"/>
                    </a:cubicBezTo>
                    <a:cubicBezTo>
                      <a:pt x="298" y="148"/>
                      <a:pt x="298" y="148"/>
                      <a:pt x="298" y="148"/>
                    </a:cubicBezTo>
                    <a:cubicBezTo>
                      <a:pt x="298" y="145"/>
                      <a:pt x="296" y="142"/>
                      <a:pt x="294" y="140"/>
                    </a:cubicBezTo>
                    <a:cubicBezTo>
                      <a:pt x="294" y="140"/>
                      <a:pt x="294" y="140"/>
                      <a:pt x="294" y="140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3" y="99"/>
                      <a:pt x="252" y="96"/>
                      <a:pt x="252" y="93"/>
                    </a:cubicBezTo>
                    <a:cubicBezTo>
                      <a:pt x="252" y="89"/>
                      <a:pt x="252" y="89"/>
                      <a:pt x="252" y="89"/>
                    </a:cubicBezTo>
                    <a:lnTo>
                      <a:pt x="252" y="85"/>
                    </a:lnTo>
                    <a:close/>
                    <a:moveTo>
                      <a:pt x="181" y="87"/>
                    </a:moveTo>
                    <a:cubicBezTo>
                      <a:pt x="182" y="75"/>
                      <a:pt x="182" y="77"/>
                      <a:pt x="189" y="74"/>
                    </a:cubicBezTo>
                    <a:cubicBezTo>
                      <a:pt x="197" y="73"/>
                      <a:pt x="201" y="71"/>
                      <a:pt x="205" y="72"/>
                    </a:cubicBezTo>
                    <a:cubicBezTo>
                      <a:pt x="209" y="72"/>
                      <a:pt x="219" y="72"/>
                      <a:pt x="227" y="75"/>
                    </a:cubicBezTo>
                    <a:cubicBezTo>
                      <a:pt x="231" y="76"/>
                      <a:pt x="229" y="78"/>
                      <a:pt x="230" y="91"/>
                    </a:cubicBezTo>
                    <a:cubicBezTo>
                      <a:pt x="229" y="97"/>
                      <a:pt x="228" y="96"/>
                      <a:pt x="223" y="96"/>
                    </a:cubicBezTo>
                    <a:cubicBezTo>
                      <a:pt x="219" y="96"/>
                      <a:pt x="217" y="96"/>
                      <a:pt x="211" y="95"/>
                    </a:cubicBezTo>
                    <a:cubicBezTo>
                      <a:pt x="209" y="93"/>
                      <a:pt x="207" y="80"/>
                      <a:pt x="203" y="82"/>
                    </a:cubicBezTo>
                    <a:cubicBezTo>
                      <a:pt x="201" y="83"/>
                      <a:pt x="203" y="83"/>
                      <a:pt x="200" y="89"/>
                    </a:cubicBezTo>
                    <a:cubicBezTo>
                      <a:pt x="199" y="90"/>
                      <a:pt x="198" y="93"/>
                      <a:pt x="197" y="94"/>
                    </a:cubicBezTo>
                    <a:cubicBezTo>
                      <a:pt x="193" y="96"/>
                      <a:pt x="189" y="96"/>
                      <a:pt x="184" y="96"/>
                    </a:cubicBezTo>
                    <a:cubicBezTo>
                      <a:pt x="180" y="96"/>
                      <a:pt x="181" y="94"/>
                      <a:pt x="181" y="87"/>
                    </a:cubicBezTo>
                    <a:close/>
                    <a:moveTo>
                      <a:pt x="172" y="77"/>
                    </a:moveTo>
                    <a:cubicBezTo>
                      <a:pt x="173" y="75"/>
                      <a:pt x="172" y="74"/>
                      <a:pt x="174" y="74"/>
                    </a:cubicBezTo>
                    <a:cubicBezTo>
                      <a:pt x="178" y="74"/>
                      <a:pt x="178" y="75"/>
                      <a:pt x="178" y="77"/>
                    </a:cubicBezTo>
                    <a:cubicBezTo>
                      <a:pt x="178" y="79"/>
                      <a:pt x="178" y="85"/>
                      <a:pt x="178" y="90"/>
                    </a:cubicBezTo>
                    <a:cubicBezTo>
                      <a:pt x="178" y="93"/>
                      <a:pt x="178" y="99"/>
                      <a:pt x="175" y="100"/>
                    </a:cubicBezTo>
                    <a:cubicBezTo>
                      <a:pt x="173" y="100"/>
                      <a:pt x="171" y="100"/>
                      <a:pt x="171" y="97"/>
                    </a:cubicBezTo>
                    <a:cubicBezTo>
                      <a:pt x="171" y="96"/>
                      <a:pt x="172" y="93"/>
                      <a:pt x="173" y="91"/>
                    </a:cubicBezTo>
                    <a:cubicBezTo>
                      <a:pt x="173" y="88"/>
                      <a:pt x="173" y="80"/>
                      <a:pt x="172" y="77"/>
                    </a:cubicBezTo>
                    <a:close/>
                    <a:moveTo>
                      <a:pt x="174" y="108"/>
                    </a:moveTo>
                    <a:cubicBezTo>
                      <a:pt x="177" y="109"/>
                      <a:pt x="177" y="118"/>
                      <a:pt x="177" y="118"/>
                    </a:cubicBezTo>
                    <a:cubicBezTo>
                      <a:pt x="177" y="120"/>
                      <a:pt x="177" y="128"/>
                      <a:pt x="177" y="131"/>
                    </a:cubicBezTo>
                    <a:cubicBezTo>
                      <a:pt x="177" y="133"/>
                      <a:pt x="178" y="135"/>
                      <a:pt x="177" y="137"/>
                    </a:cubicBezTo>
                    <a:cubicBezTo>
                      <a:pt x="176" y="137"/>
                      <a:pt x="175" y="137"/>
                      <a:pt x="173" y="137"/>
                    </a:cubicBezTo>
                    <a:cubicBezTo>
                      <a:pt x="172" y="136"/>
                      <a:pt x="171" y="129"/>
                      <a:pt x="171" y="127"/>
                    </a:cubicBezTo>
                    <a:cubicBezTo>
                      <a:pt x="171" y="124"/>
                      <a:pt x="171" y="119"/>
                      <a:pt x="170" y="113"/>
                    </a:cubicBezTo>
                    <a:cubicBezTo>
                      <a:pt x="170" y="108"/>
                      <a:pt x="170" y="108"/>
                      <a:pt x="174" y="108"/>
                    </a:cubicBezTo>
                    <a:close/>
                    <a:moveTo>
                      <a:pt x="163" y="103"/>
                    </a:moveTo>
                    <a:cubicBezTo>
                      <a:pt x="163" y="99"/>
                      <a:pt x="164" y="85"/>
                      <a:pt x="164" y="81"/>
                    </a:cubicBezTo>
                    <a:cubicBezTo>
                      <a:pt x="164" y="79"/>
                      <a:pt x="163" y="76"/>
                      <a:pt x="164" y="73"/>
                    </a:cubicBezTo>
                    <a:cubicBezTo>
                      <a:pt x="164" y="72"/>
                      <a:pt x="166" y="72"/>
                      <a:pt x="168" y="72"/>
                    </a:cubicBezTo>
                    <a:cubicBezTo>
                      <a:pt x="171" y="71"/>
                      <a:pt x="170" y="82"/>
                      <a:pt x="170" y="82"/>
                    </a:cubicBezTo>
                    <a:cubicBezTo>
                      <a:pt x="170" y="92"/>
                      <a:pt x="167" y="111"/>
                      <a:pt x="167" y="116"/>
                    </a:cubicBezTo>
                    <a:cubicBezTo>
                      <a:pt x="166" y="124"/>
                      <a:pt x="170" y="146"/>
                      <a:pt x="168" y="148"/>
                    </a:cubicBezTo>
                    <a:cubicBezTo>
                      <a:pt x="167" y="149"/>
                      <a:pt x="164" y="149"/>
                      <a:pt x="164" y="148"/>
                    </a:cubicBezTo>
                    <a:cubicBezTo>
                      <a:pt x="162" y="142"/>
                      <a:pt x="162" y="133"/>
                      <a:pt x="161" y="125"/>
                    </a:cubicBezTo>
                    <a:cubicBezTo>
                      <a:pt x="161" y="116"/>
                      <a:pt x="162" y="107"/>
                      <a:pt x="163" y="103"/>
                    </a:cubicBezTo>
                    <a:close/>
                    <a:moveTo>
                      <a:pt x="154" y="90"/>
                    </a:moveTo>
                    <a:cubicBezTo>
                      <a:pt x="155" y="84"/>
                      <a:pt x="155" y="77"/>
                      <a:pt x="155" y="75"/>
                    </a:cubicBezTo>
                    <a:cubicBezTo>
                      <a:pt x="156" y="75"/>
                      <a:pt x="157" y="74"/>
                      <a:pt x="159" y="75"/>
                    </a:cubicBezTo>
                    <a:cubicBezTo>
                      <a:pt x="161" y="76"/>
                      <a:pt x="162" y="95"/>
                      <a:pt x="157" y="99"/>
                    </a:cubicBezTo>
                    <a:cubicBezTo>
                      <a:pt x="156" y="99"/>
                      <a:pt x="154" y="99"/>
                      <a:pt x="153" y="98"/>
                    </a:cubicBezTo>
                    <a:cubicBezTo>
                      <a:pt x="153" y="97"/>
                      <a:pt x="153" y="94"/>
                      <a:pt x="154" y="90"/>
                    </a:cubicBezTo>
                    <a:close/>
                    <a:moveTo>
                      <a:pt x="151" y="115"/>
                    </a:moveTo>
                    <a:cubicBezTo>
                      <a:pt x="151" y="108"/>
                      <a:pt x="152" y="106"/>
                      <a:pt x="154" y="104"/>
                    </a:cubicBezTo>
                    <a:cubicBezTo>
                      <a:pt x="155" y="103"/>
                      <a:pt x="158" y="105"/>
                      <a:pt x="158" y="105"/>
                    </a:cubicBezTo>
                    <a:cubicBezTo>
                      <a:pt x="159" y="108"/>
                      <a:pt x="158" y="122"/>
                      <a:pt x="157" y="128"/>
                    </a:cubicBezTo>
                    <a:cubicBezTo>
                      <a:pt x="157" y="134"/>
                      <a:pt x="159" y="140"/>
                      <a:pt x="157" y="141"/>
                    </a:cubicBezTo>
                    <a:cubicBezTo>
                      <a:pt x="154" y="142"/>
                      <a:pt x="152" y="141"/>
                      <a:pt x="152" y="139"/>
                    </a:cubicBezTo>
                    <a:cubicBezTo>
                      <a:pt x="151" y="132"/>
                      <a:pt x="151" y="115"/>
                      <a:pt x="151" y="115"/>
                    </a:cubicBezTo>
                    <a:close/>
                    <a:moveTo>
                      <a:pt x="145" y="210"/>
                    </a:moveTo>
                    <a:cubicBezTo>
                      <a:pt x="144" y="220"/>
                      <a:pt x="144" y="219"/>
                      <a:pt x="137" y="219"/>
                    </a:cubicBezTo>
                    <a:cubicBezTo>
                      <a:pt x="131" y="219"/>
                      <a:pt x="116" y="219"/>
                      <a:pt x="115" y="219"/>
                    </a:cubicBezTo>
                    <a:cubicBezTo>
                      <a:pt x="115" y="220"/>
                      <a:pt x="114" y="223"/>
                      <a:pt x="115" y="226"/>
                    </a:cubicBezTo>
                    <a:cubicBezTo>
                      <a:pt x="115" y="230"/>
                      <a:pt x="117" y="231"/>
                      <a:pt x="101" y="233"/>
                    </a:cubicBezTo>
                    <a:cubicBezTo>
                      <a:pt x="97" y="233"/>
                      <a:pt x="73" y="232"/>
                      <a:pt x="71" y="229"/>
                    </a:cubicBezTo>
                    <a:cubicBezTo>
                      <a:pt x="70" y="226"/>
                      <a:pt x="67" y="222"/>
                      <a:pt x="69" y="218"/>
                    </a:cubicBezTo>
                    <a:cubicBezTo>
                      <a:pt x="72" y="220"/>
                      <a:pt x="76" y="222"/>
                      <a:pt x="83" y="225"/>
                    </a:cubicBezTo>
                    <a:cubicBezTo>
                      <a:pt x="89" y="226"/>
                      <a:pt x="98" y="227"/>
                      <a:pt x="103" y="225"/>
                    </a:cubicBezTo>
                    <a:cubicBezTo>
                      <a:pt x="107" y="224"/>
                      <a:pt x="107" y="223"/>
                      <a:pt x="106" y="219"/>
                    </a:cubicBezTo>
                    <a:cubicBezTo>
                      <a:pt x="95" y="219"/>
                      <a:pt x="89" y="218"/>
                      <a:pt x="85" y="218"/>
                    </a:cubicBezTo>
                    <a:cubicBezTo>
                      <a:pt x="79" y="217"/>
                      <a:pt x="79" y="217"/>
                      <a:pt x="79" y="214"/>
                    </a:cubicBezTo>
                    <a:cubicBezTo>
                      <a:pt x="80" y="212"/>
                      <a:pt x="80" y="211"/>
                      <a:pt x="84" y="211"/>
                    </a:cubicBezTo>
                    <a:cubicBezTo>
                      <a:pt x="87" y="212"/>
                      <a:pt x="91" y="212"/>
                      <a:pt x="98" y="212"/>
                    </a:cubicBezTo>
                    <a:cubicBezTo>
                      <a:pt x="103" y="212"/>
                      <a:pt x="106" y="212"/>
                      <a:pt x="106" y="212"/>
                    </a:cubicBezTo>
                    <a:cubicBezTo>
                      <a:pt x="106" y="207"/>
                      <a:pt x="106" y="207"/>
                      <a:pt x="106" y="207"/>
                    </a:cubicBezTo>
                    <a:cubicBezTo>
                      <a:pt x="106" y="207"/>
                      <a:pt x="98" y="207"/>
                      <a:pt x="94" y="207"/>
                    </a:cubicBezTo>
                    <a:cubicBezTo>
                      <a:pt x="84" y="207"/>
                      <a:pt x="86" y="205"/>
                      <a:pt x="85" y="201"/>
                    </a:cubicBezTo>
                    <a:cubicBezTo>
                      <a:pt x="86" y="192"/>
                      <a:pt x="86" y="193"/>
                      <a:pt x="94" y="193"/>
                    </a:cubicBezTo>
                    <a:cubicBezTo>
                      <a:pt x="100" y="193"/>
                      <a:pt x="119" y="192"/>
                      <a:pt x="123" y="193"/>
                    </a:cubicBezTo>
                    <a:cubicBezTo>
                      <a:pt x="131" y="193"/>
                      <a:pt x="130" y="194"/>
                      <a:pt x="130" y="200"/>
                    </a:cubicBezTo>
                    <a:cubicBezTo>
                      <a:pt x="129" y="204"/>
                      <a:pt x="130" y="206"/>
                      <a:pt x="123" y="207"/>
                    </a:cubicBezTo>
                    <a:cubicBezTo>
                      <a:pt x="122" y="207"/>
                      <a:pt x="115" y="207"/>
                      <a:pt x="115" y="207"/>
                    </a:cubicBezTo>
                    <a:cubicBezTo>
                      <a:pt x="115" y="212"/>
                      <a:pt x="115" y="212"/>
                      <a:pt x="115" y="212"/>
                    </a:cubicBezTo>
                    <a:cubicBezTo>
                      <a:pt x="131" y="212"/>
                      <a:pt x="131" y="212"/>
                      <a:pt x="131" y="212"/>
                    </a:cubicBezTo>
                    <a:cubicBezTo>
                      <a:pt x="131" y="212"/>
                      <a:pt x="137" y="212"/>
                      <a:pt x="137" y="207"/>
                    </a:cubicBezTo>
                    <a:cubicBezTo>
                      <a:pt x="137" y="202"/>
                      <a:pt x="138" y="195"/>
                      <a:pt x="138" y="195"/>
                    </a:cubicBezTo>
                    <a:cubicBezTo>
                      <a:pt x="138" y="195"/>
                      <a:pt x="138" y="190"/>
                      <a:pt x="133" y="190"/>
                    </a:cubicBezTo>
                    <a:cubicBezTo>
                      <a:pt x="128" y="190"/>
                      <a:pt x="100" y="189"/>
                      <a:pt x="88" y="189"/>
                    </a:cubicBezTo>
                    <a:cubicBezTo>
                      <a:pt x="80" y="189"/>
                      <a:pt x="79" y="191"/>
                      <a:pt x="79" y="194"/>
                    </a:cubicBezTo>
                    <a:cubicBezTo>
                      <a:pt x="78" y="197"/>
                      <a:pt x="77" y="211"/>
                      <a:pt x="75" y="211"/>
                    </a:cubicBezTo>
                    <a:cubicBezTo>
                      <a:pt x="68" y="209"/>
                      <a:pt x="70" y="208"/>
                      <a:pt x="70" y="204"/>
                    </a:cubicBezTo>
                    <a:cubicBezTo>
                      <a:pt x="70" y="199"/>
                      <a:pt x="71" y="194"/>
                      <a:pt x="72" y="189"/>
                    </a:cubicBezTo>
                    <a:cubicBezTo>
                      <a:pt x="73" y="185"/>
                      <a:pt x="74" y="183"/>
                      <a:pt x="95" y="183"/>
                    </a:cubicBezTo>
                    <a:cubicBezTo>
                      <a:pt x="105" y="183"/>
                      <a:pt x="135" y="183"/>
                      <a:pt x="135" y="183"/>
                    </a:cubicBezTo>
                    <a:cubicBezTo>
                      <a:pt x="141" y="184"/>
                      <a:pt x="144" y="183"/>
                      <a:pt x="145" y="190"/>
                    </a:cubicBezTo>
                    <a:cubicBezTo>
                      <a:pt x="145" y="199"/>
                      <a:pt x="145" y="202"/>
                      <a:pt x="145" y="210"/>
                    </a:cubicBezTo>
                    <a:close/>
                    <a:moveTo>
                      <a:pt x="79" y="165"/>
                    </a:moveTo>
                    <a:cubicBezTo>
                      <a:pt x="79" y="167"/>
                      <a:pt x="82" y="167"/>
                      <a:pt x="87" y="166"/>
                    </a:cubicBezTo>
                    <a:cubicBezTo>
                      <a:pt x="92" y="166"/>
                      <a:pt x="91" y="165"/>
                      <a:pt x="92" y="169"/>
                    </a:cubicBezTo>
                    <a:cubicBezTo>
                      <a:pt x="92" y="171"/>
                      <a:pt x="92" y="171"/>
                      <a:pt x="89" y="171"/>
                    </a:cubicBezTo>
                    <a:cubicBezTo>
                      <a:pt x="78" y="172"/>
                      <a:pt x="79" y="171"/>
                      <a:pt x="79" y="174"/>
                    </a:cubicBezTo>
                    <a:cubicBezTo>
                      <a:pt x="79" y="176"/>
                      <a:pt x="81" y="175"/>
                      <a:pt x="87" y="175"/>
                    </a:cubicBezTo>
                    <a:cubicBezTo>
                      <a:pt x="91" y="175"/>
                      <a:pt x="92" y="174"/>
                      <a:pt x="92" y="177"/>
                    </a:cubicBezTo>
                    <a:cubicBezTo>
                      <a:pt x="92" y="179"/>
                      <a:pt x="92" y="180"/>
                      <a:pt x="92" y="180"/>
                    </a:cubicBezTo>
                    <a:cubicBezTo>
                      <a:pt x="89" y="180"/>
                      <a:pt x="77" y="181"/>
                      <a:pt x="75" y="181"/>
                    </a:cubicBezTo>
                    <a:cubicBezTo>
                      <a:pt x="72" y="180"/>
                      <a:pt x="72" y="181"/>
                      <a:pt x="72" y="174"/>
                    </a:cubicBezTo>
                    <a:cubicBezTo>
                      <a:pt x="72" y="169"/>
                      <a:pt x="72" y="164"/>
                      <a:pt x="74" y="159"/>
                    </a:cubicBezTo>
                    <a:cubicBezTo>
                      <a:pt x="75" y="156"/>
                      <a:pt x="75" y="157"/>
                      <a:pt x="87" y="157"/>
                    </a:cubicBezTo>
                    <a:cubicBezTo>
                      <a:pt x="93" y="157"/>
                      <a:pt x="92" y="156"/>
                      <a:pt x="93" y="160"/>
                    </a:cubicBezTo>
                    <a:cubicBezTo>
                      <a:pt x="93" y="162"/>
                      <a:pt x="93" y="162"/>
                      <a:pt x="83" y="163"/>
                    </a:cubicBezTo>
                    <a:cubicBezTo>
                      <a:pt x="79" y="163"/>
                      <a:pt x="79" y="162"/>
                      <a:pt x="79" y="165"/>
                    </a:cubicBezTo>
                    <a:close/>
                    <a:moveTo>
                      <a:pt x="97" y="160"/>
                    </a:moveTo>
                    <a:cubicBezTo>
                      <a:pt x="96" y="159"/>
                      <a:pt x="98" y="156"/>
                      <a:pt x="99" y="156"/>
                    </a:cubicBezTo>
                    <a:cubicBezTo>
                      <a:pt x="101" y="156"/>
                      <a:pt x="105" y="159"/>
                      <a:pt x="106" y="159"/>
                    </a:cubicBezTo>
                    <a:cubicBezTo>
                      <a:pt x="106" y="159"/>
                      <a:pt x="107" y="160"/>
                      <a:pt x="109" y="161"/>
                    </a:cubicBezTo>
                    <a:cubicBezTo>
                      <a:pt x="110" y="160"/>
                      <a:pt x="110" y="160"/>
                      <a:pt x="110" y="160"/>
                    </a:cubicBezTo>
                    <a:cubicBezTo>
                      <a:pt x="112" y="159"/>
                      <a:pt x="118" y="156"/>
                      <a:pt x="119" y="156"/>
                    </a:cubicBezTo>
                    <a:cubicBezTo>
                      <a:pt x="120" y="156"/>
                      <a:pt x="122" y="160"/>
                      <a:pt x="120" y="160"/>
                    </a:cubicBezTo>
                    <a:cubicBezTo>
                      <a:pt x="119" y="162"/>
                      <a:pt x="116" y="163"/>
                      <a:pt x="115" y="164"/>
                    </a:cubicBezTo>
                    <a:cubicBezTo>
                      <a:pt x="117" y="165"/>
                      <a:pt x="118" y="166"/>
                      <a:pt x="118" y="166"/>
                    </a:cubicBezTo>
                    <a:cubicBezTo>
                      <a:pt x="121" y="167"/>
                      <a:pt x="121" y="168"/>
                      <a:pt x="121" y="170"/>
                    </a:cubicBezTo>
                    <a:cubicBezTo>
                      <a:pt x="121" y="171"/>
                      <a:pt x="120" y="171"/>
                      <a:pt x="119" y="172"/>
                    </a:cubicBezTo>
                    <a:cubicBezTo>
                      <a:pt x="118" y="172"/>
                      <a:pt x="117" y="173"/>
                      <a:pt x="115" y="174"/>
                    </a:cubicBezTo>
                    <a:cubicBezTo>
                      <a:pt x="116" y="174"/>
                      <a:pt x="117" y="175"/>
                      <a:pt x="118" y="175"/>
                    </a:cubicBezTo>
                    <a:cubicBezTo>
                      <a:pt x="123" y="178"/>
                      <a:pt x="123" y="177"/>
                      <a:pt x="121" y="180"/>
                    </a:cubicBezTo>
                    <a:cubicBezTo>
                      <a:pt x="120" y="182"/>
                      <a:pt x="117" y="181"/>
                      <a:pt x="116" y="180"/>
                    </a:cubicBezTo>
                    <a:cubicBezTo>
                      <a:pt x="116" y="180"/>
                      <a:pt x="112" y="179"/>
                      <a:pt x="109" y="177"/>
                    </a:cubicBezTo>
                    <a:cubicBezTo>
                      <a:pt x="107" y="178"/>
                      <a:pt x="104" y="179"/>
                      <a:pt x="102" y="180"/>
                    </a:cubicBezTo>
                    <a:cubicBezTo>
                      <a:pt x="99" y="182"/>
                      <a:pt x="98" y="182"/>
                      <a:pt x="97" y="180"/>
                    </a:cubicBezTo>
                    <a:cubicBezTo>
                      <a:pt x="95" y="177"/>
                      <a:pt x="96" y="178"/>
                      <a:pt x="99" y="176"/>
                    </a:cubicBezTo>
                    <a:cubicBezTo>
                      <a:pt x="100" y="175"/>
                      <a:pt x="101" y="175"/>
                      <a:pt x="103" y="174"/>
                    </a:cubicBezTo>
                    <a:cubicBezTo>
                      <a:pt x="101" y="173"/>
                      <a:pt x="100" y="173"/>
                      <a:pt x="98" y="171"/>
                    </a:cubicBezTo>
                    <a:cubicBezTo>
                      <a:pt x="97" y="171"/>
                      <a:pt x="96" y="170"/>
                      <a:pt x="96" y="170"/>
                    </a:cubicBezTo>
                    <a:cubicBezTo>
                      <a:pt x="96" y="168"/>
                      <a:pt x="95" y="167"/>
                      <a:pt x="99" y="165"/>
                    </a:cubicBezTo>
                    <a:cubicBezTo>
                      <a:pt x="100" y="165"/>
                      <a:pt x="101" y="164"/>
                      <a:pt x="102" y="164"/>
                    </a:cubicBezTo>
                    <a:cubicBezTo>
                      <a:pt x="100" y="163"/>
                      <a:pt x="97" y="161"/>
                      <a:pt x="97" y="160"/>
                    </a:cubicBezTo>
                    <a:close/>
                    <a:moveTo>
                      <a:pt x="143" y="180"/>
                    </a:moveTo>
                    <a:cubicBezTo>
                      <a:pt x="141" y="180"/>
                      <a:pt x="127" y="181"/>
                      <a:pt x="127" y="181"/>
                    </a:cubicBezTo>
                    <a:cubicBezTo>
                      <a:pt x="125" y="181"/>
                      <a:pt x="125" y="181"/>
                      <a:pt x="125" y="179"/>
                    </a:cubicBezTo>
                    <a:cubicBezTo>
                      <a:pt x="125" y="176"/>
                      <a:pt x="125" y="176"/>
                      <a:pt x="130" y="176"/>
                    </a:cubicBezTo>
                    <a:cubicBezTo>
                      <a:pt x="134" y="176"/>
                      <a:pt x="138" y="176"/>
                      <a:pt x="138" y="174"/>
                    </a:cubicBezTo>
                    <a:cubicBezTo>
                      <a:pt x="138" y="172"/>
                      <a:pt x="137" y="171"/>
                      <a:pt x="130" y="172"/>
                    </a:cubicBezTo>
                    <a:cubicBezTo>
                      <a:pt x="126" y="172"/>
                      <a:pt x="126" y="172"/>
                      <a:pt x="126" y="171"/>
                    </a:cubicBezTo>
                    <a:cubicBezTo>
                      <a:pt x="125" y="168"/>
                      <a:pt x="125" y="167"/>
                      <a:pt x="128" y="166"/>
                    </a:cubicBezTo>
                    <a:cubicBezTo>
                      <a:pt x="134" y="166"/>
                      <a:pt x="138" y="166"/>
                      <a:pt x="138" y="165"/>
                    </a:cubicBezTo>
                    <a:cubicBezTo>
                      <a:pt x="139" y="163"/>
                      <a:pt x="138" y="162"/>
                      <a:pt x="134" y="162"/>
                    </a:cubicBezTo>
                    <a:cubicBezTo>
                      <a:pt x="125" y="163"/>
                      <a:pt x="125" y="164"/>
                      <a:pt x="125" y="161"/>
                    </a:cubicBezTo>
                    <a:cubicBezTo>
                      <a:pt x="125" y="158"/>
                      <a:pt x="124" y="158"/>
                      <a:pt x="131" y="157"/>
                    </a:cubicBezTo>
                    <a:cubicBezTo>
                      <a:pt x="138" y="157"/>
                      <a:pt x="143" y="156"/>
                      <a:pt x="144" y="159"/>
                    </a:cubicBezTo>
                    <a:cubicBezTo>
                      <a:pt x="145" y="163"/>
                      <a:pt x="145" y="168"/>
                      <a:pt x="145" y="175"/>
                    </a:cubicBezTo>
                    <a:cubicBezTo>
                      <a:pt x="145" y="180"/>
                      <a:pt x="145" y="180"/>
                      <a:pt x="143" y="180"/>
                    </a:cubicBezTo>
                    <a:close/>
                    <a:moveTo>
                      <a:pt x="142" y="151"/>
                    </a:moveTo>
                    <a:cubicBezTo>
                      <a:pt x="140" y="152"/>
                      <a:pt x="131" y="140"/>
                      <a:pt x="125" y="132"/>
                    </a:cubicBezTo>
                    <a:cubicBezTo>
                      <a:pt x="122" y="129"/>
                      <a:pt x="115" y="123"/>
                      <a:pt x="108" y="122"/>
                    </a:cubicBezTo>
                    <a:cubicBezTo>
                      <a:pt x="97" y="122"/>
                      <a:pt x="83" y="140"/>
                      <a:pt x="79" y="146"/>
                    </a:cubicBezTo>
                    <a:cubicBezTo>
                      <a:pt x="77" y="149"/>
                      <a:pt x="75" y="152"/>
                      <a:pt x="72" y="151"/>
                    </a:cubicBezTo>
                    <a:cubicBezTo>
                      <a:pt x="69" y="149"/>
                      <a:pt x="69" y="149"/>
                      <a:pt x="71" y="144"/>
                    </a:cubicBezTo>
                    <a:cubicBezTo>
                      <a:pt x="74" y="137"/>
                      <a:pt x="87" y="123"/>
                      <a:pt x="93" y="119"/>
                    </a:cubicBezTo>
                    <a:cubicBezTo>
                      <a:pt x="98" y="113"/>
                      <a:pt x="100" y="113"/>
                      <a:pt x="102" y="106"/>
                    </a:cubicBezTo>
                    <a:cubicBezTo>
                      <a:pt x="103" y="94"/>
                      <a:pt x="102" y="91"/>
                      <a:pt x="99" y="91"/>
                    </a:cubicBezTo>
                    <a:cubicBezTo>
                      <a:pt x="95" y="90"/>
                      <a:pt x="80" y="88"/>
                      <a:pt x="79" y="98"/>
                    </a:cubicBezTo>
                    <a:cubicBezTo>
                      <a:pt x="79" y="106"/>
                      <a:pt x="79" y="109"/>
                      <a:pt x="79" y="113"/>
                    </a:cubicBezTo>
                    <a:cubicBezTo>
                      <a:pt x="79" y="118"/>
                      <a:pt x="78" y="117"/>
                      <a:pt x="74" y="117"/>
                    </a:cubicBezTo>
                    <a:cubicBezTo>
                      <a:pt x="71" y="117"/>
                      <a:pt x="72" y="100"/>
                      <a:pt x="72" y="89"/>
                    </a:cubicBezTo>
                    <a:cubicBezTo>
                      <a:pt x="74" y="83"/>
                      <a:pt x="78" y="84"/>
                      <a:pt x="85" y="83"/>
                    </a:cubicBezTo>
                    <a:cubicBezTo>
                      <a:pt x="88" y="84"/>
                      <a:pt x="92" y="83"/>
                      <a:pt x="95" y="83"/>
                    </a:cubicBezTo>
                    <a:cubicBezTo>
                      <a:pt x="100" y="83"/>
                      <a:pt x="102" y="81"/>
                      <a:pt x="102" y="76"/>
                    </a:cubicBezTo>
                    <a:cubicBezTo>
                      <a:pt x="102" y="72"/>
                      <a:pt x="103" y="71"/>
                      <a:pt x="107" y="71"/>
                    </a:cubicBezTo>
                    <a:cubicBezTo>
                      <a:pt x="110" y="70"/>
                      <a:pt x="110" y="73"/>
                      <a:pt x="111" y="76"/>
                    </a:cubicBezTo>
                    <a:cubicBezTo>
                      <a:pt x="112" y="82"/>
                      <a:pt x="110" y="82"/>
                      <a:pt x="118" y="83"/>
                    </a:cubicBezTo>
                    <a:cubicBezTo>
                      <a:pt x="125" y="83"/>
                      <a:pt x="130" y="83"/>
                      <a:pt x="133" y="83"/>
                    </a:cubicBezTo>
                    <a:cubicBezTo>
                      <a:pt x="139" y="84"/>
                      <a:pt x="143" y="83"/>
                      <a:pt x="143" y="93"/>
                    </a:cubicBezTo>
                    <a:cubicBezTo>
                      <a:pt x="143" y="101"/>
                      <a:pt x="145" y="109"/>
                      <a:pt x="143" y="112"/>
                    </a:cubicBezTo>
                    <a:cubicBezTo>
                      <a:pt x="142" y="114"/>
                      <a:pt x="139" y="115"/>
                      <a:pt x="137" y="115"/>
                    </a:cubicBezTo>
                    <a:cubicBezTo>
                      <a:pt x="134" y="113"/>
                      <a:pt x="140" y="95"/>
                      <a:pt x="133" y="92"/>
                    </a:cubicBezTo>
                    <a:cubicBezTo>
                      <a:pt x="128" y="90"/>
                      <a:pt x="117" y="90"/>
                      <a:pt x="113" y="91"/>
                    </a:cubicBezTo>
                    <a:cubicBezTo>
                      <a:pt x="110" y="93"/>
                      <a:pt x="111" y="100"/>
                      <a:pt x="111" y="104"/>
                    </a:cubicBezTo>
                    <a:cubicBezTo>
                      <a:pt x="111" y="108"/>
                      <a:pt x="111" y="112"/>
                      <a:pt x="119" y="117"/>
                    </a:cubicBezTo>
                    <a:cubicBezTo>
                      <a:pt x="126" y="123"/>
                      <a:pt x="134" y="130"/>
                      <a:pt x="141" y="138"/>
                    </a:cubicBezTo>
                    <a:cubicBezTo>
                      <a:pt x="145" y="143"/>
                      <a:pt x="149" y="149"/>
                      <a:pt x="142" y="151"/>
                    </a:cubicBezTo>
                    <a:close/>
                    <a:moveTo>
                      <a:pt x="146" y="46"/>
                    </a:moveTo>
                    <a:cubicBezTo>
                      <a:pt x="112" y="46"/>
                      <a:pt x="112" y="46"/>
                      <a:pt x="112" y="46"/>
                    </a:cubicBezTo>
                    <a:cubicBezTo>
                      <a:pt x="112" y="41"/>
                      <a:pt x="116" y="37"/>
                      <a:pt x="120" y="37"/>
                    </a:cubicBezTo>
                    <a:cubicBezTo>
                      <a:pt x="142" y="37"/>
                      <a:pt x="142" y="37"/>
                      <a:pt x="142" y="37"/>
                    </a:cubicBezTo>
                    <a:cubicBezTo>
                      <a:pt x="144" y="37"/>
                      <a:pt x="146" y="39"/>
                      <a:pt x="146" y="42"/>
                    </a:cubicBezTo>
                    <a:lnTo>
                      <a:pt x="146" y="46"/>
                    </a:lnTo>
                    <a:close/>
                    <a:moveTo>
                      <a:pt x="179" y="194"/>
                    </a:moveTo>
                    <a:cubicBezTo>
                      <a:pt x="178" y="196"/>
                      <a:pt x="173" y="196"/>
                      <a:pt x="172" y="198"/>
                    </a:cubicBezTo>
                    <a:cubicBezTo>
                      <a:pt x="171" y="199"/>
                      <a:pt x="171" y="211"/>
                      <a:pt x="172" y="212"/>
                    </a:cubicBezTo>
                    <a:cubicBezTo>
                      <a:pt x="173" y="213"/>
                      <a:pt x="175" y="212"/>
                      <a:pt x="178" y="212"/>
                    </a:cubicBezTo>
                    <a:cubicBezTo>
                      <a:pt x="181" y="212"/>
                      <a:pt x="182" y="220"/>
                      <a:pt x="180" y="220"/>
                    </a:cubicBezTo>
                    <a:cubicBezTo>
                      <a:pt x="178" y="220"/>
                      <a:pt x="170" y="221"/>
                      <a:pt x="166" y="222"/>
                    </a:cubicBezTo>
                    <a:cubicBezTo>
                      <a:pt x="162" y="222"/>
                      <a:pt x="160" y="223"/>
                      <a:pt x="155" y="222"/>
                    </a:cubicBezTo>
                    <a:cubicBezTo>
                      <a:pt x="152" y="222"/>
                      <a:pt x="152" y="220"/>
                      <a:pt x="151" y="218"/>
                    </a:cubicBezTo>
                    <a:cubicBezTo>
                      <a:pt x="151" y="214"/>
                      <a:pt x="151" y="213"/>
                      <a:pt x="154" y="214"/>
                    </a:cubicBezTo>
                    <a:cubicBezTo>
                      <a:pt x="157" y="214"/>
                      <a:pt x="159" y="214"/>
                      <a:pt x="162" y="212"/>
                    </a:cubicBezTo>
                    <a:cubicBezTo>
                      <a:pt x="164" y="210"/>
                      <a:pt x="163" y="206"/>
                      <a:pt x="163" y="203"/>
                    </a:cubicBezTo>
                    <a:cubicBezTo>
                      <a:pt x="163" y="200"/>
                      <a:pt x="164" y="197"/>
                      <a:pt x="160" y="198"/>
                    </a:cubicBezTo>
                    <a:cubicBezTo>
                      <a:pt x="154" y="199"/>
                      <a:pt x="154" y="200"/>
                      <a:pt x="154" y="191"/>
                    </a:cubicBezTo>
                    <a:cubicBezTo>
                      <a:pt x="154" y="187"/>
                      <a:pt x="154" y="184"/>
                      <a:pt x="154" y="181"/>
                    </a:cubicBezTo>
                    <a:cubicBezTo>
                      <a:pt x="154" y="177"/>
                      <a:pt x="153" y="174"/>
                      <a:pt x="159" y="173"/>
                    </a:cubicBezTo>
                    <a:cubicBezTo>
                      <a:pt x="162" y="173"/>
                      <a:pt x="160" y="180"/>
                      <a:pt x="160" y="184"/>
                    </a:cubicBezTo>
                    <a:cubicBezTo>
                      <a:pt x="160" y="187"/>
                      <a:pt x="160" y="191"/>
                      <a:pt x="162" y="191"/>
                    </a:cubicBezTo>
                    <a:cubicBezTo>
                      <a:pt x="167" y="191"/>
                      <a:pt x="164" y="181"/>
                      <a:pt x="164" y="171"/>
                    </a:cubicBezTo>
                    <a:cubicBezTo>
                      <a:pt x="164" y="165"/>
                      <a:pt x="163" y="163"/>
                      <a:pt x="168" y="162"/>
                    </a:cubicBezTo>
                    <a:cubicBezTo>
                      <a:pt x="172" y="161"/>
                      <a:pt x="171" y="163"/>
                      <a:pt x="171" y="168"/>
                    </a:cubicBezTo>
                    <a:cubicBezTo>
                      <a:pt x="171" y="172"/>
                      <a:pt x="171" y="189"/>
                      <a:pt x="173" y="189"/>
                    </a:cubicBezTo>
                    <a:cubicBezTo>
                      <a:pt x="177" y="188"/>
                      <a:pt x="176" y="175"/>
                      <a:pt x="176" y="172"/>
                    </a:cubicBezTo>
                    <a:cubicBezTo>
                      <a:pt x="176" y="168"/>
                      <a:pt x="175" y="167"/>
                      <a:pt x="179" y="166"/>
                    </a:cubicBezTo>
                    <a:cubicBezTo>
                      <a:pt x="182" y="166"/>
                      <a:pt x="182" y="166"/>
                      <a:pt x="183" y="169"/>
                    </a:cubicBezTo>
                    <a:cubicBezTo>
                      <a:pt x="183" y="173"/>
                      <a:pt x="183" y="176"/>
                      <a:pt x="183" y="179"/>
                    </a:cubicBezTo>
                    <a:cubicBezTo>
                      <a:pt x="183" y="182"/>
                      <a:pt x="183" y="184"/>
                      <a:pt x="182" y="188"/>
                    </a:cubicBezTo>
                    <a:cubicBezTo>
                      <a:pt x="182" y="192"/>
                      <a:pt x="180" y="193"/>
                      <a:pt x="179" y="194"/>
                    </a:cubicBezTo>
                    <a:close/>
                    <a:moveTo>
                      <a:pt x="197" y="232"/>
                    </a:moveTo>
                    <a:cubicBezTo>
                      <a:pt x="195" y="233"/>
                      <a:pt x="194" y="233"/>
                      <a:pt x="191" y="232"/>
                    </a:cubicBezTo>
                    <a:cubicBezTo>
                      <a:pt x="189" y="232"/>
                      <a:pt x="188" y="230"/>
                      <a:pt x="187" y="225"/>
                    </a:cubicBezTo>
                    <a:cubicBezTo>
                      <a:pt x="186" y="222"/>
                      <a:pt x="185" y="219"/>
                      <a:pt x="184" y="213"/>
                    </a:cubicBezTo>
                    <a:cubicBezTo>
                      <a:pt x="183" y="206"/>
                      <a:pt x="182" y="200"/>
                      <a:pt x="184" y="197"/>
                    </a:cubicBezTo>
                    <a:cubicBezTo>
                      <a:pt x="184" y="194"/>
                      <a:pt x="186" y="190"/>
                      <a:pt x="188" y="187"/>
                    </a:cubicBezTo>
                    <a:cubicBezTo>
                      <a:pt x="189" y="184"/>
                      <a:pt x="190" y="182"/>
                      <a:pt x="191" y="177"/>
                    </a:cubicBezTo>
                    <a:cubicBezTo>
                      <a:pt x="192" y="171"/>
                      <a:pt x="192" y="171"/>
                      <a:pt x="191" y="167"/>
                    </a:cubicBezTo>
                    <a:cubicBezTo>
                      <a:pt x="191" y="165"/>
                      <a:pt x="190" y="163"/>
                      <a:pt x="189" y="160"/>
                    </a:cubicBezTo>
                    <a:cubicBezTo>
                      <a:pt x="188" y="157"/>
                      <a:pt x="187" y="156"/>
                      <a:pt x="190" y="155"/>
                    </a:cubicBezTo>
                    <a:cubicBezTo>
                      <a:pt x="195" y="155"/>
                      <a:pt x="195" y="155"/>
                      <a:pt x="197" y="159"/>
                    </a:cubicBezTo>
                    <a:cubicBezTo>
                      <a:pt x="200" y="164"/>
                      <a:pt x="200" y="167"/>
                      <a:pt x="200" y="168"/>
                    </a:cubicBezTo>
                    <a:cubicBezTo>
                      <a:pt x="200" y="173"/>
                      <a:pt x="200" y="177"/>
                      <a:pt x="196" y="186"/>
                    </a:cubicBezTo>
                    <a:cubicBezTo>
                      <a:pt x="192" y="194"/>
                      <a:pt x="191" y="197"/>
                      <a:pt x="191" y="204"/>
                    </a:cubicBezTo>
                    <a:cubicBezTo>
                      <a:pt x="192" y="213"/>
                      <a:pt x="194" y="221"/>
                      <a:pt x="195" y="224"/>
                    </a:cubicBezTo>
                    <a:cubicBezTo>
                      <a:pt x="196" y="227"/>
                      <a:pt x="198" y="232"/>
                      <a:pt x="197" y="232"/>
                    </a:cubicBezTo>
                    <a:close/>
                    <a:moveTo>
                      <a:pt x="209" y="221"/>
                    </a:moveTo>
                    <a:cubicBezTo>
                      <a:pt x="211" y="226"/>
                      <a:pt x="214" y="231"/>
                      <a:pt x="212" y="231"/>
                    </a:cubicBezTo>
                    <a:cubicBezTo>
                      <a:pt x="210" y="232"/>
                      <a:pt x="207" y="232"/>
                      <a:pt x="206" y="231"/>
                    </a:cubicBezTo>
                    <a:cubicBezTo>
                      <a:pt x="204" y="228"/>
                      <a:pt x="202" y="224"/>
                      <a:pt x="200" y="217"/>
                    </a:cubicBezTo>
                    <a:cubicBezTo>
                      <a:pt x="199" y="209"/>
                      <a:pt x="199" y="204"/>
                      <a:pt x="199" y="198"/>
                    </a:cubicBezTo>
                    <a:cubicBezTo>
                      <a:pt x="202" y="187"/>
                      <a:pt x="207" y="184"/>
                      <a:pt x="208" y="175"/>
                    </a:cubicBezTo>
                    <a:cubicBezTo>
                      <a:pt x="208" y="170"/>
                      <a:pt x="208" y="168"/>
                      <a:pt x="207" y="166"/>
                    </a:cubicBezTo>
                    <a:cubicBezTo>
                      <a:pt x="205" y="162"/>
                      <a:pt x="201" y="156"/>
                      <a:pt x="206" y="156"/>
                    </a:cubicBezTo>
                    <a:cubicBezTo>
                      <a:pt x="210" y="156"/>
                      <a:pt x="210" y="156"/>
                      <a:pt x="211" y="157"/>
                    </a:cubicBezTo>
                    <a:cubicBezTo>
                      <a:pt x="213" y="159"/>
                      <a:pt x="216" y="166"/>
                      <a:pt x="216" y="170"/>
                    </a:cubicBezTo>
                    <a:cubicBezTo>
                      <a:pt x="217" y="177"/>
                      <a:pt x="214" y="183"/>
                      <a:pt x="212" y="188"/>
                    </a:cubicBezTo>
                    <a:cubicBezTo>
                      <a:pt x="209" y="195"/>
                      <a:pt x="207" y="198"/>
                      <a:pt x="207" y="204"/>
                    </a:cubicBezTo>
                    <a:cubicBezTo>
                      <a:pt x="207" y="208"/>
                      <a:pt x="207" y="214"/>
                      <a:pt x="209" y="221"/>
                    </a:cubicBezTo>
                    <a:close/>
                    <a:moveTo>
                      <a:pt x="229" y="182"/>
                    </a:moveTo>
                    <a:cubicBezTo>
                      <a:pt x="226" y="193"/>
                      <a:pt x="224" y="191"/>
                      <a:pt x="222" y="203"/>
                    </a:cubicBezTo>
                    <a:cubicBezTo>
                      <a:pt x="222" y="207"/>
                      <a:pt x="224" y="217"/>
                      <a:pt x="225" y="221"/>
                    </a:cubicBezTo>
                    <a:cubicBezTo>
                      <a:pt x="226" y="224"/>
                      <a:pt x="229" y="231"/>
                      <a:pt x="227" y="231"/>
                    </a:cubicBezTo>
                    <a:cubicBezTo>
                      <a:pt x="226" y="232"/>
                      <a:pt x="222" y="231"/>
                      <a:pt x="221" y="230"/>
                    </a:cubicBezTo>
                    <a:cubicBezTo>
                      <a:pt x="219" y="228"/>
                      <a:pt x="217" y="222"/>
                      <a:pt x="217" y="219"/>
                    </a:cubicBezTo>
                    <a:cubicBezTo>
                      <a:pt x="215" y="213"/>
                      <a:pt x="212" y="201"/>
                      <a:pt x="217" y="192"/>
                    </a:cubicBezTo>
                    <a:cubicBezTo>
                      <a:pt x="219" y="189"/>
                      <a:pt x="221" y="185"/>
                      <a:pt x="222" y="177"/>
                    </a:cubicBezTo>
                    <a:cubicBezTo>
                      <a:pt x="222" y="167"/>
                      <a:pt x="222" y="166"/>
                      <a:pt x="220" y="161"/>
                    </a:cubicBezTo>
                    <a:cubicBezTo>
                      <a:pt x="219" y="158"/>
                      <a:pt x="218" y="156"/>
                      <a:pt x="220" y="156"/>
                    </a:cubicBezTo>
                    <a:cubicBezTo>
                      <a:pt x="228" y="156"/>
                      <a:pt x="227" y="158"/>
                      <a:pt x="229" y="163"/>
                    </a:cubicBezTo>
                    <a:cubicBezTo>
                      <a:pt x="230" y="169"/>
                      <a:pt x="230" y="172"/>
                      <a:pt x="229" y="182"/>
                    </a:cubicBezTo>
                    <a:close/>
                    <a:moveTo>
                      <a:pt x="227" y="147"/>
                    </a:moveTo>
                    <a:cubicBezTo>
                      <a:pt x="223" y="148"/>
                      <a:pt x="223" y="146"/>
                      <a:pt x="223" y="140"/>
                    </a:cubicBezTo>
                    <a:cubicBezTo>
                      <a:pt x="223" y="137"/>
                      <a:pt x="223" y="125"/>
                      <a:pt x="218" y="123"/>
                    </a:cubicBezTo>
                    <a:cubicBezTo>
                      <a:pt x="214" y="121"/>
                      <a:pt x="210" y="121"/>
                      <a:pt x="209" y="122"/>
                    </a:cubicBezTo>
                    <a:cubicBezTo>
                      <a:pt x="208" y="123"/>
                      <a:pt x="208" y="144"/>
                      <a:pt x="208" y="144"/>
                    </a:cubicBezTo>
                    <a:cubicBezTo>
                      <a:pt x="208" y="149"/>
                      <a:pt x="206" y="148"/>
                      <a:pt x="204" y="148"/>
                    </a:cubicBezTo>
                    <a:cubicBezTo>
                      <a:pt x="200" y="147"/>
                      <a:pt x="200" y="144"/>
                      <a:pt x="200" y="140"/>
                    </a:cubicBezTo>
                    <a:cubicBezTo>
                      <a:pt x="200" y="137"/>
                      <a:pt x="200" y="122"/>
                      <a:pt x="200" y="122"/>
                    </a:cubicBezTo>
                    <a:cubicBezTo>
                      <a:pt x="199" y="121"/>
                      <a:pt x="191" y="120"/>
                      <a:pt x="189" y="129"/>
                    </a:cubicBezTo>
                    <a:cubicBezTo>
                      <a:pt x="188" y="137"/>
                      <a:pt x="187" y="142"/>
                      <a:pt x="187" y="144"/>
                    </a:cubicBezTo>
                    <a:cubicBezTo>
                      <a:pt x="187" y="145"/>
                      <a:pt x="187" y="146"/>
                      <a:pt x="186" y="147"/>
                    </a:cubicBezTo>
                    <a:cubicBezTo>
                      <a:pt x="184" y="147"/>
                      <a:pt x="181" y="148"/>
                      <a:pt x="181" y="147"/>
                    </a:cubicBezTo>
                    <a:cubicBezTo>
                      <a:pt x="180" y="144"/>
                      <a:pt x="181" y="139"/>
                      <a:pt x="181" y="134"/>
                    </a:cubicBezTo>
                    <a:cubicBezTo>
                      <a:pt x="182" y="129"/>
                      <a:pt x="183" y="125"/>
                      <a:pt x="185" y="121"/>
                    </a:cubicBezTo>
                    <a:cubicBezTo>
                      <a:pt x="186" y="117"/>
                      <a:pt x="194" y="115"/>
                      <a:pt x="199" y="113"/>
                    </a:cubicBezTo>
                    <a:cubicBezTo>
                      <a:pt x="201" y="113"/>
                      <a:pt x="201" y="108"/>
                      <a:pt x="200" y="108"/>
                    </a:cubicBezTo>
                    <a:cubicBezTo>
                      <a:pt x="198" y="108"/>
                      <a:pt x="193" y="109"/>
                      <a:pt x="189" y="109"/>
                    </a:cubicBezTo>
                    <a:cubicBezTo>
                      <a:pt x="187" y="109"/>
                      <a:pt x="185" y="111"/>
                      <a:pt x="183" y="107"/>
                    </a:cubicBezTo>
                    <a:cubicBezTo>
                      <a:pt x="182" y="105"/>
                      <a:pt x="181" y="103"/>
                      <a:pt x="187" y="102"/>
                    </a:cubicBezTo>
                    <a:cubicBezTo>
                      <a:pt x="195" y="102"/>
                      <a:pt x="195" y="102"/>
                      <a:pt x="195" y="102"/>
                    </a:cubicBezTo>
                    <a:cubicBezTo>
                      <a:pt x="195" y="102"/>
                      <a:pt x="200" y="102"/>
                      <a:pt x="200" y="101"/>
                    </a:cubicBezTo>
                    <a:cubicBezTo>
                      <a:pt x="200" y="99"/>
                      <a:pt x="201" y="97"/>
                      <a:pt x="202" y="95"/>
                    </a:cubicBezTo>
                    <a:cubicBezTo>
                      <a:pt x="202" y="94"/>
                      <a:pt x="204" y="94"/>
                      <a:pt x="206" y="95"/>
                    </a:cubicBezTo>
                    <a:cubicBezTo>
                      <a:pt x="209" y="95"/>
                      <a:pt x="208" y="95"/>
                      <a:pt x="208" y="99"/>
                    </a:cubicBezTo>
                    <a:cubicBezTo>
                      <a:pt x="208" y="101"/>
                      <a:pt x="208" y="101"/>
                      <a:pt x="217" y="101"/>
                    </a:cubicBezTo>
                    <a:cubicBezTo>
                      <a:pt x="224" y="101"/>
                      <a:pt x="228" y="100"/>
                      <a:pt x="228" y="102"/>
                    </a:cubicBezTo>
                    <a:cubicBezTo>
                      <a:pt x="228" y="104"/>
                      <a:pt x="228" y="106"/>
                      <a:pt x="228" y="107"/>
                    </a:cubicBezTo>
                    <a:cubicBezTo>
                      <a:pt x="227" y="108"/>
                      <a:pt x="225" y="108"/>
                      <a:pt x="222" y="108"/>
                    </a:cubicBezTo>
                    <a:cubicBezTo>
                      <a:pt x="217" y="108"/>
                      <a:pt x="210" y="108"/>
                      <a:pt x="209" y="108"/>
                    </a:cubicBezTo>
                    <a:cubicBezTo>
                      <a:pt x="208" y="109"/>
                      <a:pt x="208" y="110"/>
                      <a:pt x="208" y="111"/>
                    </a:cubicBezTo>
                    <a:cubicBezTo>
                      <a:pt x="209" y="112"/>
                      <a:pt x="208" y="113"/>
                      <a:pt x="212" y="114"/>
                    </a:cubicBezTo>
                    <a:cubicBezTo>
                      <a:pt x="227" y="118"/>
                      <a:pt x="227" y="117"/>
                      <a:pt x="229" y="126"/>
                    </a:cubicBezTo>
                    <a:cubicBezTo>
                      <a:pt x="230" y="134"/>
                      <a:pt x="230" y="138"/>
                      <a:pt x="230" y="141"/>
                    </a:cubicBezTo>
                    <a:cubicBezTo>
                      <a:pt x="230" y="144"/>
                      <a:pt x="231" y="145"/>
                      <a:pt x="227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54"/>
              <p:cNvSpPr>
                <a:spLocks/>
              </p:cNvSpPr>
              <p:nvPr/>
            </p:nvSpPr>
            <p:spPr bwMode="auto">
              <a:xfrm>
                <a:off x="-1785938" y="2676525"/>
                <a:ext cx="41275" cy="38100"/>
              </a:xfrm>
              <a:custGeom>
                <a:avLst/>
                <a:gdLst>
                  <a:gd name="T0" fmla="*/ 6 w 11"/>
                  <a:gd name="T1" fmla="*/ 10 h 10"/>
                  <a:gd name="T2" fmla="*/ 9 w 11"/>
                  <a:gd name="T3" fmla="*/ 9 h 10"/>
                  <a:gd name="T4" fmla="*/ 10 w 11"/>
                  <a:gd name="T5" fmla="*/ 2 h 10"/>
                  <a:gd name="T6" fmla="*/ 2 w 11"/>
                  <a:gd name="T7" fmla="*/ 0 h 10"/>
                  <a:gd name="T8" fmla="*/ 0 w 11"/>
                  <a:gd name="T9" fmla="*/ 3 h 10"/>
                  <a:gd name="T10" fmla="*/ 6 w 11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">
                    <a:moveTo>
                      <a:pt x="6" y="10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1" y="9"/>
                      <a:pt x="11" y="6"/>
                      <a:pt x="10" y="2"/>
                    </a:cubicBezTo>
                    <a:cubicBezTo>
                      <a:pt x="8" y="0"/>
                      <a:pt x="5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1" y="10"/>
                      <a:pt x="2" y="9"/>
                      <a:pt x="6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55"/>
              <p:cNvSpPr>
                <a:spLocks/>
              </p:cNvSpPr>
              <p:nvPr/>
            </p:nvSpPr>
            <p:spPr bwMode="auto">
              <a:xfrm>
                <a:off x="-1884363" y="2679700"/>
                <a:ext cx="33337" cy="34925"/>
              </a:xfrm>
              <a:custGeom>
                <a:avLst/>
                <a:gdLst>
                  <a:gd name="T0" fmla="*/ 1 w 9"/>
                  <a:gd name="T1" fmla="*/ 9 h 9"/>
                  <a:gd name="T2" fmla="*/ 4 w 9"/>
                  <a:gd name="T3" fmla="*/ 9 h 9"/>
                  <a:gd name="T4" fmla="*/ 9 w 9"/>
                  <a:gd name="T5" fmla="*/ 1 h 9"/>
                  <a:gd name="T6" fmla="*/ 4 w 9"/>
                  <a:gd name="T7" fmla="*/ 1 h 9"/>
                  <a:gd name="T8" fmla="*/ 1 w 9"/>
                  <a:gd name="T9" fmla="*/ 3 h 9"/>
                  <a:gd name="T10" fmla="*/ 1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1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9" y="8"/>
                      <a:pt x="9" y="6"/>
                      <a:pt x="9" y="1"/>
                    </a:cubicBezTo>
                    <a:cubicBezTo>
                      <a:pt x="9" y="0"/>
                      <a:pt x="7" y="0"/>
                      <a:pt x="4" y="1"/>
                    </a:cubicBezTo>
                    <a:cubicBezTo>
                      <a:pt x="1" y="1"/>
                      <a:pt x="1" y="1"/>
                      <a:pt x="1" y="3"/>
                    </a:cubicBezTo>
                    <a:cubicBezTo>
                      <a:pt x="0" y="5"/>
                      <a:pt x="0" y="8"/>
                      <a:pt x="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2" name="TextBox 7"/>
          <p:cNvSpPr>
            <a:spLocks noChangeArrowheads="1"/>
          </p:cNvSpPr>
          <p:nvPr/>
        </p:nvSpPr>
        <p:spPr bwMode="auto">
          <a:xfrm>
            <a:off x="2785219" y="2981899"/>
            <a:ext cx="655272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毕业论文答辩模板</a:t>
            </a:r>
            <a:endParaRPr lang="zh-CN" altLang="en-US" sz="60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3" name="TextBox 7"/>
          <p:cNvSpPr>
            <a:spLocks noChangeArrowheads="1"/>
          </p:cNvSpPr>
          <p:nvPr/>
        </p:nvSpPr>
        <p:spPr bwMode="auto">
          <a:xfrm>
            <a:off x="3937347" y="3923764"/>
            <a:ext cx="4392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严禁实用论文答辩动态</a:t>
            </a:r>
            <a:r>
              <a:rPr lang="en-US" altLang="zh-CN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PPT</a:t>
            </a:r>
            <a:r>
              <a:rPr lang="zh-CN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模板</a:t>
            </a:r>
            <a:endParaRPr lang="zh-CN" alt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4" name="矩形 3"/>
          <p:cNvSpPr>
            <a:spLocks noChangeArrowheads="1"/>
          </p:cNvSpPr>
          <p:nvPr/>
        </p:nvSpPr>
        <p:spPr bwMode="auto">
          <a:xfrm>
            <a:off x="4360824" y="4566075"/>
            <a:ext cx="1767136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答辩</a:t>
            </a:r>
            <a:r>
              <a:rPr lang="zh-CN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人：</a:t>
            </a:r>
            <a:r>
              <a:rPr lang="zh-CN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优</a:t>
            </a:r>
            <a:r>
              <a:rPr lang="zh-CN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品</a:t>
            </a:r>
            <a:r>
              <a:rPr lang="en-US" altLang="zh-CN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endParaRPr lang="zh-CN" altLang="en-US" sz="16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5" name="矩形 3"/>
          <p:cNvSpPr>
            <a:spLocks noChangeArrowheads="1"/>
          </p:cNvSpPr>
          <p:nvPr/>
        </p:nvSpPr>
        <p:spPr bwMode="auto">
          <a:xfrm>
            <a:off x="6529635" y="4566075"/>
            <a:ext cx="1296144" cy="31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导师：郝帅</a:t>
            </a:r>
            <a:endParaRPr lang="zh-CN" altLang="en-US" sz="16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1306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8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41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3" dur="75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4" dur="75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050"/>
                                </p:stCondLst>
                                <p:childTnLst>
                                  <p:par>
                                    <p:cTn id="46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48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49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51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53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54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7550"/>
                                </p:stCondLst>
                                <p:childTnLst>
                                  <p:par>
                                    <p:cTn id="56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58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59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8300"/>
                                </p:stCondLst>
                                <p:childTnLst>
                                  <p:par>
                                    <p:cTn id="61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63" dur="75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64" dur="75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4" grpId="0"/>
          <p:bldP spid="177" grpId="0" animBg="1"/>
          <p:bldP spid="178" grpId="0" animBg="1"/>
          <p:bldP spid="212" grpId="0"/>
          <p:bldP spid="213" grpId="0"/>
          <p:bldP spid="214" grpId="0"/>
          <p:bldP spid="2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0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1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1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6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7" dur="10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2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800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2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5300"/>
                                </p:stCondLst>
                                <p:childTnLst>
                                  <p:par>
                                    <p:cTn id="4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2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6050"/>
                                </p:stCondLst>
                                <p:childTnLst>
                                  <p:par>
                                    <p:cTn id="4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2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6800"/>
                                </p:stCondLst>
                                <p:childTnLst>
                                  <p:par>
                                    <p:cTn id="5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7550"/>
                                </p:stCondLst>
                                <p:childTnLst>
                                  <p:par>
                                    <p:cTn id="5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2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8300"/>
                                </p:stCondLst>
                                <p:childTnLst>
                                  <p:par>
                                    <p:cTn id="6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4" grpId="0"/>
          <p:bldP spid="177" grpId="0" animBg="1"/>
          <p:bldP spid="178" grpId="0" animBg="1"/>
          <p:bldP spid="212" grpId="0"/>
          <p:bldP spid="213" grpId="0"/>
          <p:bldP spid="214" grpId="0"/>
          <p:bldP spid="215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8267" cy="6858000"/>
          </a:xfrm>
          <a:prstGeom prst="rect">
            <a:avLst/>
          </a:prstGeom>
        </p:spPr>
      </p:pic>
      <p:sp>
        <p:nvSpPr>
          <p:cNvPr id="55" name="矩形 5"/>
          <p:cNvSpPr/>
          <p:nvPr/>
        </p:nvSpPr>
        <p:spPr>
          <a:xfrm>
            <a:off x="784" y="2571750"/>
            <a:ext cx="12217483" cy="3953594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143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199659" y="1772816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文本框 12"/>
          <p:cNvSpPr txBox="1"/>
          <p:nvPr/>
        </p:nvSpPr>
        <p:spPr>
          <a:xfrm>
            <a:off x="4808988" y="3573016"/>
            <a:ext cx="264687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命题假设</a:t>
            </a:r>
            <a:endParaRPr lang="en-US" altLang="zh-CN" sz="4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28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</a:t>
            </a:r>
            <a:endParaRPr lang="zh-CN" altLang="zh-CN" sz="28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48944" y="4941168"/>
            <a:ext cx="1436675" cy="215444"/>
            <a:chOff x="4369395" y="3284984"/>
            <a:chExt cx="1436675" cy="215444"/>
          </a:xfrm>
        </p:grpSpPr>
        <p:sp>
          <p:nvSpPr>
            <p:cNvPr id="6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选题背景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389104" y="4941168"/>
            <a:ext cx="1436675" cy="215444"/>
            <a:chOff x="4369395" y="3284984"/>
            <a:chExt cx="1436675" cy="215444"/>
          </a:xfrm>
        </p:grpSpPr>
        <p:sp>
          <p:nvSpPr>
            <p:cNvPr id="6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研究意义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945459" y="5229780"/>
            <a:ext cx="1436675" cy="215444"/>
            <a:chOff x="4369395" y="3284984"/>
            <a:chExt cx="1436675" cy="215444"/>
          </a:xfrm>
        </p:grpSpPr>
        <p:sp>
          <p:nvSpPr>
            <p:cNvPr id="7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相关资料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389104" y="5229200"/>
            <a:ext cx="1436675" cy="215444"/>
            <a:chOff x="4369395" y="3284984"/>
            <a:chExt cx="1436675" cy="215444"/>
          </a:xfrm>
        </p:grpSpPr>
        <p:sp>
          <p:nvSpPr>
            <p:cNvPr id="8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研究理论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948944" y="5517232"/>
            <a:ext cx="1436675" cy="215444"/>
            <a:chOff x="4369395" y="3284984"/>
            <a:chExt cx="1436675" cy="215444"/>
          </a:xfrm>
        </p:grpSpPr>
        <p:sp>
          <p:nvSpPr>
            <p:cNvPr id="10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命题</a:t>
              </a:r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假设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6389104" y="5517232"/>
            <a:ext cx="1436675" cy="215444"/>
            <a:chOff x="4369395" y="3284984"/>
            <a:chExt cx="1436675" cy="215444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重点分析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38" name="Freeform 261"/>
          <p:cNvSpPr>
            <a:spLocks/>
          </p:cNvSpPr>
          <p:nvPr/>
        </p:nvSpPr>
        <p:spPr bwMode="auto">
          <a:xfrm>
            <a:off x="5566131" y="2132856"/>
            <a:ext cx="982742" cy="982742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9303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  <p:bldP spid="38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选题背景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47"/>
          <p:cNvSpPr>
            <a:spLocks noChangeArrowheads="1"/>
          </p:cNvSpPr>
          <p:nvPr/>
        </p:nvSpPr>
        <p:spPr bwMode="auto">
          <a:xfrm>
            <a:off x="6021643" y="1539998"/>
            <a:ext cx="4652394" cy="9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右键点击图片选择设置图片格式可直接替换图片，在此录入上述图表的描述说明。您可以点击文字框输入您的描述说明，或者通过复制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粘贴。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1" name="矩形 3"/>
          <p:cNvSpPr>
            <a:spLocks noChangeArrowheads="1"/>
          </p:cNvSpPr>
          <p:nvPr/>
        </p:nvSpPr>
        <p:spPr bwMode="auto">
          <a:xfrm>
            <a:off x="6038166" y="1081734"/>
            <a:ext cx="152348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97289" y="1449292"/>
            <a:ext cx="599800" cy="40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12139" y="1449292"/>
            <a:ext cx="1215000" cy="40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6021643" y="3260602"/>
            <a:ext cx="4652394" cy="11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右键点击图片选择设置图片格式可直接替换图片，在此录入上述图表的描述说明。您可以点击文字框输入您的描述说明，或者通过复制粘贴，在此录入上述图表的综合描述说明。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矩形 3"/>
          <p:cNvSpPr>
            <a:spLocks noChangeArrowheads="1"/>
          </p:cNvSpPr>
          <p:nvPr/>
        </p:nvSpPr>
        <p:spPr bwMode="auto">
          <a:xfrm>
            <a:off x="6038166" y="2802338"/>
            <a:ext cx="152348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97289" y="3169896"/>
            <a:ext cx="599800" cy="40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12139" y="3169896"/>
            <a:ext cx="1215000" cy="40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25659" y="1052736"/>
            <a:ext cx="3915332" cy="3245473"/>
          </a:xfrm>
          <a:prstGeom prst="rect">
            <a:avLst/>
          </a:prstGeom>
          <a:blipFill>
            <a:blip r:embed="rId4"/>
            <a:srcRect/>
            <a:stretch>
              <a:fillRect l="-12168" r="-1216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12"/>
          <p:cNvSpPr>
            <a:spLocks/>
          </p:cNvSpPr>
          <p:nvPr/>
        </p:nvSpPr>
        <p:spPr bwMode="auto">
          <a:xfrm>
            <a:off x="1608509" y="4657823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Freeform 12"/>
          <p:cNvSpPr>
            <a:spLocks/>
          </p:cNvSpPr>
          <p:nvPr/>
        </p:nvSpPr>
        <p:spPr bwMode="auto">
          <a:xfrm flipH="1" flipV="1">
            <a:off x="10249469" y="563507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68549" y="4972024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325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44" dur="500" spd="-999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48" dur="500" spd="-999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研究意义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09155" y="3284984"/>
            <a:ext cx="2485289" cy="248528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椭圆 8"/>
          <p:cNvSpPr/>
          <p:nvPr/>
        </p:nvSpPr>
        <p:spPr>
          <a:xfrm>
            <a:off x="5161483" y="1412776"/>
            <a:ext cx="576622" cy="5767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38621" y="171760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48271" y="4320821"/>
            <a:ext cx="20019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输入标题</a:t>
            </a:r>
            <a:endParaRPr lang="en-US" altLang="zh-CN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209155" y="1268760"/>
            <a:ext cx="2485289" cy="24852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2625191" y="1935934"/>
            <a:ext cx="1648122" cy="1150939"/>
          </a:xfrm>
          <a:custGeom>
            <a:avLst/>
            <a:gdLst>
              <a:gd name="T0" fmla="*/ 1733867 w 2074863"/>
              <a:gd name="T1" fmla="*/ 579834 h 1449388"/>
              <a:gd name="T2" fmla="*/ 1791884 w 2074863"/>
              <a:gd name="T3" fmla="*/ 600246 h 1449388"/>
              <a:gd name="T4" fmla="*/ 1794804 w 2074863"/>
              <a:gd name="T5" fmla="*/ 538648 h 1449388"/>
              <a:gd name="T6" fmla="*/ 510830 w 2074863"/>
              <a:gd name="T7" fmla="*/ 162256 h 1449388"/>
              <a:gd name="T8" fmla="*/ 492893 w 2074863"/>
              <a:gd name="T9" fmla="*/ 222976 h 1449388"/>
              <a:gd name="T10" fmla="*/ 438718 w 2074863"/>
              <a:gd name="T11" fmla="*/ 188484 h 1449388"/>
              <a:gd name="T12" fmla="*/ 1598128 w 2074863"/>
              <a:gd name="T13" fmla="*/ 142089 h 1449388"/>
              <a:gd name="T14" fmla="*/ 1885296 w 2074863"/>
              <a:gd name="T15" fmla="*/ 549583 h 1449388"/>
              <a:gd name="T16" fmla="*/ 1586087 w 2074863"/>
              <a:gd name="T17" fmla="*/ 450078 h 1449388"/>
              <a:gd name="T18" fmla="*/ 486453 w 2074863"/>
              <a:gd name="T19" fmla="*/ 72185 h 1449388"/>
              <a:gd name="T20" fmla="*/ 151219 w 2074863"/>
              <a:gd name="T21" fmla="*/ 357281 h 1449388"/>
              <a:gd name="T22" fmla="*/ 295879 w 2074863"/>
              <a:gd name="T23" fmla="*/ 407592 h 1449388"/>
              <a:gd name="T24" fmla="*/ 486453 w 2074863"/>
              <a:gd name="T25" fmla="*/ 72185 h 1449388"/>
              <a:gd name="T26" fmla="*/ 681762 w 2074863"/>
              <a:gd name="T27" fmla="*/ 209994 h 1449388"/>
              <a:gd name="T28" fmla="*/ 910960 w 2074863"/>
              <a:gd name="T29" fmla="*/ 275617 h 1449388"/>
              <a:gd name="T30" fmla="*/ 1184248 w 2074863"/>
              <a:gd name="T31" fmla="*/ 351448 h 1449388"/>
              <a:gd name="T32" fmla="*/ 1396319 w 2074863"/>
              <a:gd name="T33" fmla="*/ 332855 h 1449388"/>
              <a:gd name="T34" fmla="*/ 1606205 w 2074863"/>
              <a:gd name="T35" fmla="*/ 562536 h 1449388"/>
              <a:gd name="T36" fmla="*/ 1640821 w 2074863"/>
              <a:gd name="T37" fmla="*/ 739718 h 1449388"/>
              <a:gd name="T38" fmla="*/ 1379558 w 2074863"/>
              <a:gd name="T39" fmla="*/ 843985 h 1449388"/>
              <a:gd name="T40" fmla="*/ 1124853 w 2074863"/>
              <a:gd name="T41" fmla="*/ 641283 h 1449388"/>
              <a:gd name="T42" fmla="*/ 720387 w 2074863"/>
              <a:gd name="T43" fmla="*/ 519516 h 1449388"/>
              <a:gd name="T44" fmla="*/ 653705 w 2074863"/>
              <a:gd name="T45" fmla="*/ 311345 h 1449388"/>
              <a:gd name="T46" fmla="*/ 325395 w 2074863"/>
              <a:gd name="T47" fmla="*/ 480871 h 1449388"/>
              <a:gd name="T48" fmla="*/ 435438 w 2074863"/>
              <a:gd name="T49" fmla="*/ 683574 h 1449388"/>
              <a:gd name="T50" fmla="*/ 530543 w 2074863"/>
              <a:gd name="T51" fmla="*/ 794768 h 1449388"/>
              <a:gd name="T52" fmla="*/ 611436 w 2074863"/>
              <a:gd name="T53" fmla="*/ 890286 h 1449388"/>
              <a:gd name="T54" fmla="*/ 688686 w 2074863"/>
              <a:gd name="T55" fmla="*/ 1001480 h 1449388"/>
              <a:gd name="T56" fmla="*/ 800188 w 2074863"/>
              <a:gd name="T57" fmla="*/ 1230068 h 1449388"/>
              <a:gd name="T58" fmla="*/ 913511 w 2074863"/>
              <a:gd name="T59" fmla="*/ 1255588 h 1449388"/>
              <a:gd name="T60" fmla="*/ 768486 w 2074863"/>
              <a:gd name="T61" fmla="*/ 1063458 h 1449388"/>
              <a:gd name="T62" fmla="*/ 798730 w 2074863"/>
              <a:gd name="T63" fmla="*/ 1022261 h 1449388"/>
              <a:gd name="T64" fmla="*/ 1047604 w 2074863"/>
              <a:gd name="T65" fmla="*/ 1245015 h 1449388"/>
              <a:gd name="T66" fmla="*/ 1112465 w 2074863"/>
              <a:gd name="T67" fmla="*/ 1184496 h 1449388"/>
              <a:gd name="T68" fmla="*/ 841727 w 2074863"/>
              <a:gd name="T69" fmla="*/ 896119 h 1449388"/>
              <a:gd name="T70" fmla="*/ 886182 w 2074863"/>
              <a:gd name="T71" fmla="*/ 868047 h 1449388"/>
              <a:gd name="T72" fmla="*/ 1205383 w 2074863"/>
              <a:gd name="T73" fmla="*/ 1138195 h 1449388"/>
              <a:gd name="T74" fmla="*/ 1202468 w 2074863"/>
              <a:gd name="T75" fmla="*/ 1026636 h 1449388"/>
              <a:gd name="T76" fmla="*/ 955779 w 2074863"/>
              <a:gd name="T77" fmla="*/ 749197 h 1449388"/>
              <a:gd name="T78" fmla="*/ 1006793 w 2074863"/>
              <a:gd name="T79" fmla="*/ 736437 h 1449388"/>
              <a:gd name="T80" fmla="*/ 1311053 w 2074863"/>
              <a:gd name="T81" fmla="*/ 1001480 h 1449388"/>
              <a:gd name="T82" fmla="*/ 1303037 w 2074863"/>
              <a:gd name="T83" fmla="*/ 890286 h 1449388"/>
              <a:gd name="T84" fmla="*/ 1310325 w 2074863"/>
              <a:gd name="T85" fmla="*/ 838516 h 1449388"/>
              <a:gd name="T86" fmla="*/ 1409802 w 2074863"/>
              <a:gd name="T87" fmla="*/ 919087 h 1449388"/>
              <a:gd name="T88" fmla="*/ 1378829 w 2074863"/>
              <a:gd name="T89" fmla="*/ 1028094 h 1449388"/>
              <a:gd name="T90" fmla="*/ 1306317 w 2074863"/>
              <a:gd name="T91" fmla="*/ 1123248 h 1449388"/>
              <a:gd name="T92" fmla="*/ 1210119 w 2074863"/>
              <a:gd name="T93" fmla="*/ 1205641 h 1449388"/>
              <a:gd name="T94" fmla="*/ 1113922 w 2074863"/>
              <a:gd name="T95" fmla="*/ 1290222 h 1449388"/>
              <a:gd name="T96" fmla="*/ 1016631 w 2074863"/>
              <a:gd name="T97" fmla="*/ 1300795 h 1449388"/>
              <a:gd name="T98" fmla="*/ 897478 w 2074863"/>
              <a:gd name="T99" fmla="*/ 1327044 h 1449388"/>
              <a:gd name="T100" fmla="*/ 625648 w 2074863"/>
              <a:gd name="T101" fmla="*/ 1160798 h 1449388"/>
              <a:gd name="T102" fmla="*/ 491918 w 2074863"/>
              <a:gd name="T103" fmla="*/ 1202360 h 1449388"/>
              <a:gd name="T104" fmla="*/ 458760 w 2074863"/>
              <a:gd name="T105" fmla="*/ 1134550 h 1449388"/>
              <a:gd name="T106" fmla="*/ 365477 w 2074863"/>
              <a:gd name="T107" fmla="*/ 1057260 h 1449388"/>
              <a:gd name="T108" fmla="*/ 317378 w 2074863"/>
              <a:gd name="T109" fmla="*/ 969763 h 1449388"/>
              <a:gd name="T110" fmla="*/ 233206 w 2074863"/>
              <a:gd name="T111" fmla="*/ 865131 h 1449388"/>
              <a:gd name="T112" fmla="*/ 268916 w 2074863"/>
              <a:gd name="T113" fmla="*/ 733520 h 1449388"/>
              <a:gd name="T114" fmla="*/ 186565 w 2074863"/>
              <a:gd name="T115" fmla="*/ 647845 h 1449388"/>
              <a:gd name="T116" fmla="*/ 1822 w 2074863"/>
              <a:gd name="T117" fmla="*/ 438580 h 1449388"/>
              <a:gd name="T118" fmla="*/ 272923 w 2074863"/>
              <a:gd name="T119" fmla="*/ 139996 h 14493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074863" h="1449388">
                <a:moveTo>
                  <a:pt x="1923841" y="577723"/>
                </a:moveTo>
                <a:lnTo>
                  <a:pt x="1919867" y="578517"/>
                </a:lnTo>
                <a:lnTo>
                  <a:pt x="1915893" y="579312"/>
                </a:lnTo>
                <a:lnTo>
                  <a:pt x="1911919" y="580503"/>
                </a:lnTo>
                <a:lnTo>
                  <a:pt x="1907944" y="582488"/>
                </a:lnTo>
                <a:lnTo>
                  <a:pt x="1904765" y="584871"/>
                </a:lnTo>
                <a:lnTo>
                  <a:pt x="1901983" y="586857"/>
                </a:lnTo>
                <a:lnTo>
                  <a:pt x="1898804" y="589636"/>
                </a:lnTo>
                <a:lnTo>
                  <a:pt x="1896022" y="592813"/>
                </a:lnTo>
                <a:lnTo>
                  <a:pt x="1893240" y="595593"/>
                </a:lnTo>
                <a:lnTo>
                  <a:pt x="1891253" y="599167"/>
                </a:lnTo>
                <a:lnTo>
                  <a:pt x="1889663" y="602741"/>
                </a:lnTo>
                <a:lnTo>
                  <a:pt x="1888471" y="606712"/>
                </a:lnTo>
                <a:lnTo>
                  <a:pt x="1887278" y="610683"/>
                </a:lnTo>
                <a:lnTo>
                  <a:pt x="1886483" y="615051"/>
                </a:lnTo>
                <a:lnTo>
                  <a:pt x="1886483" y="619419"/>
                </a:lnTo>
                <a:lnTo>
                  <a:pt x="1886483" y="623390"/>
                </a:lnTo>
                <a:lnTo>
                  <a:pt x="1887278" y="627758"/>
                </a:lnTo>
                <a:lnTo>
                  <a:pt x="1888471" y="631729"/>
                </a:lnTo>
                <a:lnTo>
                  <a:pt x="1889663" y="635303"/>
                </a:lnTo>
                <a:lnTo>
                  <a:pt x="1891253" y="639274"/>
                </a:lnTo>
                <a:lnTo>
                  <a:pt x="1893240" y="642451"/>
                </a:lnTo>
                <a:lnTo>
                  <a:pt x="1896022" y="646025"/>
                </a:lnTo>
                <a:lnTo>
                  <a:pt x="1898804" y="648805"/>
                </a:lnTo>
                <a:lnTo>
                  <a:pt x="1901983" y="651188"/>
                </a:lnTo>
                <a:lnTo>
                  <a:pt x="1904765" y="653967"/>
                </a:lnTo>
                <a:lnTo>
                  <a:pt x="1907944" y="655953"/>
                </a:lnTo>
                <a:lnTo>
                  <a:pt x="1911919" y="657541"/>
                </a:lnTo>
                <a:lnTo>
                  <a:pt x="1915893" y="659130"/>
                </a:lnTo>
                <a:lnTo>
                  <a:pt x="1919867" y="660321"/>
                </a:lnTo>
                <a:lnTo>
                  <a:pt x="1923841" y="660718"/>
                </a:lnTo>
                <a:lnTo>
                  <a:pt x="1928213" y="661115"/>
                </a:lnTo>
                <a:lnTo>
                  <a:pt x="1932585" y="660718"/>
                </a:lnTo>
                <a:lnTo>
                  <a:pt x="1936956" y="660321"/>
                </a:lnTo>
                <a:lnTo>
                  <a:pt x="1940533" y="659130"/>
                </a:lnTo>
                <a:lnTo>
                  <a:pt x="1944508" y="657541"/>
                </a:lnTo>
                <a:lnTo>
                  <a:pt x="1948084" y="655953"/>
                </a:lnTo>
                <a:lnTo>
                  <a:pt x="1951661" y="653967"/>
                </a:lnTo>
                <a:lnTo>
                  <a:pt x="1954841" y="651188"/>
                </a:lnTo>
                <a:lnTo>
                  <a:pt x="1958020" y="648805"/>
                </a:lnTo>
                <a:lnTo>
                  <a:pt x="1960405" y="646025"/>
                </a:lnTo>
                <a:lnTo>
                  <a:pt x="1963187" y="642451"/>
                </a:lnTo>
                <a:lnTo>
                  <a:pt x="1965174" y="639274"/>
                </a:lnTo>
                <a:lnTo>
                  <a:pt x="1966763" y="635303"/>
                </a:lnTo>
                <a:lnTo>
                  <a:pt x="1967956" y="631729"/>
                </a:lnTo>
                <a:lnTo>
                  <a:pt x="1969148" y="627758"/>
                </a:lnTo>
                <a:lnTo>
                  <a:pt x="1969943" y="623390"/>
                </a:lnTo>
                <a:lnTo>
                  <a:pt x="1970340" y="619419"/>
                </a:lnTo>
                <a:lnTo>
                  <a:pt x="1969943" y="615051"/>
                </a:lnTo>
                <a:lnTo>
                  <a:pt x="1969148" y="610683"/>
                </a:lnTo>
                <a:lnTo>
                  <a:pt x="1967956" y="606712"/>
                </a:lnTo>
                <a:lnTo>
                  <a:pt x="1966763" y="602741"/>
                </a:lnTo>
                <a:lnTo>
                  <a:pt x="1965174" y="599167"/>
                </a:lnTo>
                <a:lnTo>
                  <a:pt x="1963187" y="595593"/>
                </a:lnTo>
                <a:lnTo>
                  <a:pt x="1960405" y="592813"/>
                </a:lnTo>
                <a:lnTo>
                  <a:pt x="1958020" y="589636"/>
                </a:lnTo>
                <a:lnTo>
                  <a:pt x="1954841" y="586857"/>
                </a:lnTo>
                <a:lnTo>
                  <a:pt x="1951661" y="584871"/>
                </a:lnTo>
                <a:lnTo>
                  <a:pt x="1948084" y="582488"/>
                </a:lnTo>
                <a:lnTo>
                  <a:pt x="1944508" y="580503"/>
                </a:lnTo>
                <a:lnTo>
                  <a:pt x="1940533" y="579312"/>
                </a:lnTo>
                <a:lnTo>
                  <a:pt x="1936956" y="578517"/>
                </a:lnTo>
                <a:lnTo>
                  <a:pt x="1932585" y="577723"/>
                </a:lnTo>
                <a:lnTo>
                  <a:pt x="1928213" y="577723"/>
                </a:lnTo>
                <a:lnTo>
                  <a:pt x="1923841" y="577723"/>
                </a:lnTo>
                <a:close/>
                <a:moveTo>
                  <a:pt x="519301" y="160338"/>
                </a:moveTo>
                <a:lnTo>
                  <a:pt x="523687" y="160338"/>
                </a:lnTo>
                <a:lnTo>
                  <a:pt x="528072" y="160729"/>
                </a:lnTo>
                <a:lnTo>
                  <a:pt x="532059" y="161512"/>
                </a:lnTo>
                <a:lnTo>
                  <a:pt x="536445" y="162687"/>
                </a:lnTo>
                <a:lnTo>
                  <a:pt x="540033" y="163861"/>
                </a:lnTo>
                <a:lnTo>
                  <a:pt x="544020" y="166210"/>
                </a:lnTo>
                <a:lnTo>
                  <a:pt x="547209" y="168558"/>
                </a:lnTo>
                <a:lnTo>
                  <a:pt x="550399" y="170907"/>
                </a:lnTo>
                <a:lnTo>
                  <a:pt x="553588" y="174038"/>
                </a:lnTo>
                <a:lnTo>
                  <a:pt x="556379" y="176778"/>
                </a:lnTo>
                <a:lnTo>
                  <a:pt x="558771" y="180693"/>
                </a:lnTo>
                <a:lnTo>
                  <a:pt x="560366" y="183824"/>
                </a:lnTo>
                <a:lnTo>
                  <a:pt x="562359" y="188130"/>
                </a:lnTo>
                <a:lnTo>
                  <a:pt x="563954" y="192436"/>
                </a:lnTo>
                <a:lnTo>
                  <a:pt x="564752" y="196350"/>
                </a:lnTo>
                <a:lnTo>
                  <a:pt x="565150" y="201048"/>
                </a:lnTo>
                <a:lnTo>
                  <a:pt x="565150" y="205353"/>
                </a:lnTo>
                <a:lnTo>
                  <a:pt x="564752" y="209268"/>
                </a:lnTo>
                <a:lnTo>
                  <a:pt x="563954" y="213574"/>
                </a:lnTo>
                <a:lnTo>
                  <a:pt x="562758" y="217488"/>
                </a:lnTo>
                <a:lnTo>
                  <a:pt x="560765" y="221402"/>
                </a:lnTo>
                <a:lnTo>
                  <a:pt x="558771" y="224925"/>
                </a:lnTo>
                <a:lnTo>
                  <a:pt x="556778" y="228448"/>
                </a:lnTo>
                <a:lnTo>
                  <a:pt x="553987" y="231188"/>
                </a:lnTo>
                <a:lnTo>
                  <a:pt x="551196" y="234711"/>
                </a:lnTo>
                <a:lnTo>
                  <a:pt x="547608" y="237060"/>
                </a:lnTo>
                <a:lnTo>
                  <a:pt x="544418" y="239800"/>
                </a:lnTo>
                <a:lnTo>
                  <a:pt x="540431" y="241366"/>
                </a:lnTo>
                <a:lnTo>
                  <a:pt x="536843" y="242932"/>
                </a:lnTo>
                <a:lnTo>
                  <a:pt x="532458" y="244497"/>
                </a:lnTo>
                <a:lnTo>
                  <a:pt x="528072" y="245672"/>
                </a:lnTo>
                <a:lnTo>
                  <a:pt x="523687" y="246063"/>
                </a:lnTo>
                <a:lnTo>
                  <a:pt x="518902" y="246063"/>
                </a:lnTo>
                <a:lnTo>
                  <a:pt x="514915" y="245672"/>
                </a:lnTo>
                <a:lnTo>
                  <a:pt x="510530" y="244497"/>
                </a:lnTo>
                <a:lnTo>
                  <a:pt x="506543" y="243323"/>
                </a:lnTo>
                <a:lnTo>
                  <a:pt x="502955" y="241757"/>
                </a:lnTo>
                <a:lnTo>
                  <a:pt x="498968" y="239800"/>
                </a:lnTo>
                <a:lnTo>
                  <a:pt x="495778" y="237451"/>
                </a:lnTo>
                <a:lnTo>
                  <a:pt x="492190" y="235103"/>
                </a:lnTo>
                <a:lnTo>
                  <a:pt x="489399" y="232363"/>
                </a:lnTo>
                <a:lnTo>
                  <a:pt x="486210" y="228840"/>
                </a:lnTo>
                <a:lnTo>
                  <a:pt x="484216" y="225708"/>
                </a:lnTo>
                <a:lnTo>
                  <a:pt x="482223" y="221794"/>
                </a:lnTo>
                <a:lnTo>
                  <a:pt x="480628" y="217879"/>
                </a:lnTo>
                <a:lnTo>
                  <a:pt x="479033" y="213965"/>
                </a:lnTo>
                <a:lnTo>
                  <a:pt x="478236" y="209268"/>
                </a:lnTo>
                <a:lnTo>
                  <a:pt x="477837" y="205353"/>
                </a:lnTo>
                <a:lnTo>
                  <a:pt x="477837" y="200656"/>
                </a:lnTo>
                <a:lnTo>
                  <a:pt x="478236" y="196350"/>
                </a:lnTo>
                <a:lnTo>
                  <a:pt x="479033" y="192436"/>
                </a:lnTo>
                <a:lnTo>
                  <a:pt x="480628" y="188522"/>
                </a:lnTo>
                <a:lnTo>
                  <a:pt x="481824" y="184607"/>
                </a:lnTo>
                <a:lnTo>
                  <a:pt x="483818" y="181084"/>
                </a:lnTo>
                <a:lnTo>
                  <a:pt x="486210" y="177561"/>
                </a:lnTo>
                <a:lnTo>
                  <a:pt x="489001" y="174430"/>
                </a:lnTo>
                <a:lnTo>
                  <a:pt x="491791" y="171298"/>
                </a:lnTo>
                <a:lnTo>
                  <a:pt x="494981" y="168558"/>
                </a:lnTo>
                <a:lnTo>
                  <a:pt x="498569" y="166601"/>
                </a:lnTo>
                <a:lnTo>
                  <a:pt x="502157" y="164252"/>
                </a:lnTo>
                <a:lnTo>
                  <a:pt x="506144" y="162687"/>
                </a:lnTo>
                <a:lnTo>
                  <a:pt x="510530" y="161512"/>
                </a:lnTo>
                <a:lnTo>
                  <a:pt x="514915" y="160729"/>
                </a:lnTo>
                <a:lnTo>
                  <a:pt x="519301" y="160338"/>
                </a:lnTo>
                <a:close/>
                <a:moveTo>
                  <a:pt x="1699693" y="111125"/>
                </a:moveTo>
                <a:lnTo>
                  <a:pt x="1718770" y="131377"/>
                </a:lnTo>
                <a:lnTo>
                  <a:pt x="1740628" y="154806"/>
                </a:lnTo>
                <a:lnTo>
                  <a:pt x="1768448" y="186178"/>
                </a:lnTo>
                <a:lnTo>
                  <a:pt x="1784345" y="204842"/>
                </a:lnTo>
                <a:lnTo>
                  <a:pt x="1801832" y="224697"/>
                </a:lnTo>
                <a:lnTo>
                  <a:pt x="1819318" y="246538"/>
                </a:lnTo>
                <a:lnTo>
                  <a:pt x="1838395" y="269173"/>
                </a:lnTo>
                <a:lnTo>
                  <a:pt x="1857471" y="293793"/>
                </a:lnTo>
                <a:lnTo>
                  <a:pt x="1877343" y="318811"/>
                </a:lnTo>
                <a:lnTo>
                  <a:pt x="1897611" y="345417"/>
                </a:lnTo>
                <a:lnTo>
                  <a:pt x="1917483" y="372420"/>
                </a:lnTo>
                <a:lnTo>
                  <a:pt x="1936956" y="400217"/>
                </a:lnTo>
                <a:lnTo>
                  <a:pt x="1954841" y="426823"/>
                </a:lnTo>
                <a:lnTo>
                  <a:pt x="1971930" y="453032"/>
                </a:lnTo>
                <a:lnTo>
                  <a:pt x="1987032" y="478050"/>
                </a:lnTo>
                <a:lnTo>
                  <a:pt x="2001339" y="501479"/>
                </a:lnTo>
                <a:lnTo>
                  <a:pt x="2014057" y="524511"/>
                </a:lnTo>
                <a:lnTo>
                  <a:pt x="2025980" y="545558"/>
                </a:lnTo>
                <a:lnTo>
                  <a:pt x="2036313" y="565016"/>
                </a:lnTo>
                <a:lnTo>
                  <a:pt x="2045454" y="582488"/>
                </a:lnTo>
                <a:lnTo>
                  <a:pt x="2053402" y="598770"/>
                </a:lnTo>
                <a:lnTo>
                  <a:pt x="2065325" y="623787"/>
                </a:lnTo>
                <a:lnTo>
                  <a:pt x="2072479" y="640069"/>
                </a:lnTo>
                <a:lnTo>
                  <a:pt x="2074863" y="646025"/>
                </a:lnTo>
                <a:lnTo>
                  <a:pt x="1870189" y="796925"/>
                </a:lnTo>
                <a:lnTo>
                  <a:pt x="1867407" y="789380"/>
                </a:lnTo>
                <a:lnTo>
                  <a:pt x="1859856" y="767142"/>
                </a:lnTo>
                <a:lnTo>
                  <a:pt x="1854689" y="751258"/>
                </a:lnTo>
                <a:lnTo>
                  <a:pt x="1847933" y="733388"/>
                </a:lnTo>
                <a:lnTo>
                  <a:pt x="1839985" y="712342"/>
                </a:lnTo>
                <a:lnTo>
                  <a:pt x="1830844" y="690104"/>
                </a:lnTo>
                <a:lnTo>
                  <a:pt x="1820908" y="666278"/>
                </a:lnTo>
                <a:lnTo>
                  <a:pt x="1809383" y="640466"/>
                </a:lnTo>
                <a:lnTo>
                  <a:pt x="1797063" y="614257"/>
                </a:lnTo>
                <a:lnTo>
                  <a:pt x="1783550" y="586857"/>
                </a:lnTo>
                <a:lnTo>
                  <a:pt x="1768845" y="559059"/>
                </a:lnTo>
                <a:lnTo>
                  <a:pt x="1753346" y="531262"/>
                </a:lnTo>
                <a:lnTo>
                  <a:pt x="1744602" y="517363"/>
                </a:lnTo>
                <a:lnTo>
                  <a:pt x="1736256" y="503862"/>
                </a:lnTo>
                <a:lnTo>
                  <a:pt x="1727513" y="490360"/>
                </a:lnTo>
                <a:lnTo>
                  <a:pt x="1718770" y="476859"/>
                </a:lnTo>
                <a:lnTo>
                  <a:pt x="1709232" y="463357"/>
                </a:lnTo>
                <a:lnTo>
                  <a:pt x="1700091" y="450650"/>
                </a:lnTo>
                <a:lnTo>
                  <a:pt x="1690552" y="438339"/>
                </a:lnTo>
                <a:lnTo>
                  <a:pt x="1681014" y="426029"/>
                </a:lnTo>
                <a:lnTo>
                  <a:pt x="1661938" y="403394"/>
                </a:lnTo>
                <a:lnTo>
                  <a:pt x="1643259" y="381951"/>
                </a:lnTo>
                <a:lnTo>
                  <a:pt x="1624977" y="362095"/>
                </a:lnTo>
                <a:lnTo>
                  <a:pt x="1606696" y="343431"/>
                </a:lnTo>
                <a:lnTo>
                  <a:pt x="1590004" y="327150"/>
                </a:lnTo>
                <a:lnTo>
                  <a:pt x="1573312" y="311663"/>
                </a:lnTo>
                <a:lnTo>
                  <a:pt x="1558210" y="298559"/>
                </a:lnTo>
                <a:lnTo>
                  <a:pt x="1544697" y="287042"/>
                </a:lnTo>
                <a:lnTo>
                  <a:pt x="1532377" y="276718"/>
                </a:lnTo>
                <a:lnTo>
                  <a:pt x="1522044" y="268776"/>
                </a:lnTo>
                <a:lnTo>
                  <a:pt x="1506942" y="257657"/>
                </a:lnTo>
                <a:lnTo>
                  <a:pt x="1501775" y="254083"/>
                </a:lnTo>
                <a:lnTo>
                  <a:pt x="1699693" y="111125"/>
                </a:lnTo>
                <a:close/>
                <a:moveTo>
                  <a:pt x="529828" y="78646"/>
                </a:moveTo>
                <a:lnTo>
                  <a:pt x="511572" y="88179"/>
                </a:lnTo>
                <a:lnTo>
                  <a:pt x="489347" y="100889"/>
                </a:lnTo>
                <a:lnTo>
                  <a:pt x="476647" y="108436"/>
                </a:lnTo>
                <a:lnTo>
                  <a:pt x="463153" y="116777"/>
                </a:lnTo>
                <a:lnTo>
                  <a:pt x="448865" y="126310"/>
                </a:lnTo>
                <a:lnTo>
                  <a:pt x="433784" y="136240"/>
                </a:lnTo>
                <a:lnTo>
                  <a:pt x="417512" y="147759"/>
                </a:lnTo>
                <a:lnTo>
                  <a:pt x="401637" y="159675"/>
                </a:lnTo>
                <a:lnTo>
                  <a:pt x="384175" y="172783"/>
                </a:lnTo>
                <a:lnTo>
                  <a:pt x="367109" y="186288"/>
                </a:lnTo>
                <a:lnTo>
                  <a:pt x="349250" y="200984"/>
                </a:lnTo>
                <a:lnTo>
                  <a:pt x="331787" y="216475"/>
                </a:lnTo>
                <a:lnTo>
                  <a:pt x="313531" y="233157"/>
                </a:lnTo>
                <a:lnTo>
                  <a:pt x="294878" y="250634"/>
                </a:lnTo>
                <a:lnTo>
                  <a:pt x="277019" y="268905"/>
                </a:lnTo>
                <a:lnTo>
                  <a:pt x="259159" y="287177"/>
                </a:lnTo>
                <a:lnTo>
                  <a:pt x="225028" y="322528"/>
                </a:lnTo>
                <a:lnTo>
                  <a:pt x="193278" y="356687"/>
                </a:lnTo>
                <a:lnTo>
                  <a:pt x="164703" y="389257"/>
                </a:lnTo>
                <a:lnTo>
                  <a:pt x="138906" y="419445"/>
                </a:lnTo>
                <a:lnTo>
                  <a:pt x="116284" y="446057"/>
                </a:lnTo>
                <a:lnTo>
                  <a:pt x="97234" y="469095"/>
                </a:lnTo>
                <a:lnTo>
                  <a:pt x="82550" y="488161"/>
                </a:lnTo>
                <a:lnTo>
                  <a:pt x="205184" y="612882"/>
                </a:lnTo>
                <a:lnTo>
                  <a:pt x="213915" y="597391"/>
                </a:lnTo>
                <a:lnTo>
                  <a:pt x="224631" y="581106"/>
                </a:lnTo>
                <a:lnTo>
                  <a:pt x="236934" y="562437"/>
                </a:lnTo>
                <a:lnTo>
                  <a:pt x="250428" y="542974"/>
                </a:lnTo>
                <a:lnTo>
                  <a:pt x="256381" y="531456"/>
                </a:lnTo>
                <a:lnTo>
                  <a:pt x="260350" y="524306"/>
                </a:lnTo>
                <a:lnTo>
                  <a:pt x="265112" y="515965"/>
                </a:lnTo>
                <a:lnTo>
                  <a:pt x="270669" y="507623"/>
                </a:lnTo>
                <a:lnTo>
                  <a:pt x="277019" y="498885"/>
                </a:lnTo>
                <a:lnTo>
                  <a:pt x="284162" y="488558"/>
                </a:lnTo>
                <a:lnTo>
                  <a:pt x="292100" y="478628"/>
                </a:lnTo>
                <a:lnTo>
                  <a:pt x="301228" y="467506"/>
                </a:lnTo>
                <a:lnTo>
                  <a:pt x="311547" y="456385"/>
                </a:lnTo>
                <a:lnTo>
                  <a:pt x="322262" y="444071"/>
                </a:lnTo>
                <a:lnTo>
                  <a:pt x="334565" y="431758"/>
                </a:lnTo>
                <a:lnTo>
                  <a:pt x="348059" y="418650"/>
                </a:lnTo>
                <a:lnTo>
                  <a:pt x="362347" y="405543"/>
                </a:lnTo>
                <a:lnTo>
                  <a:pt x="378619" y="391641"/>
                </a:lnTo>
                <a:lnTo>
                  <a:pt x="395684" y="377739"/>
                </a:lnTo>
                <a:lnTo>
                  <a:pt x="413147" y="362248"/>
                </a:lnTo>
                <a:lnTo>
                  <a:pt x="430609" y="347154"/>
                </a:lnTo>
                <a:lnTo>
                  <a:pt x="448469" y="332855"/>
                </a:lnTo>
                <a:lnTo>
                  <a:pt x="466328" y="318953"/>
                </a:lnTo>
                <a:lnTo>
                  <a:pt x="484188" y="305448"/>
                </a:lnTo>
                <a:lnTo>
                  <a:pt x="502047" y="292737"/>
                </a:lnTo>
                <a:lnTo>
                  <a:pt x="519510" y="280821"/>
                </a:lnTo>
                <a:lnTo>
                  <a:pt x="536972" y="268905"/>
                </a:lnTo>
                <a:lnTo>
                  <a:pt x="553641" y="257784"/>
                </a:lnTo>
                <a:lnTo>
                  <a:pt x="570310" y="247457"/>
                </a:lnTo>
                <a:lnTo>
                  <a:pt x="601663" y="228391"/>
                </a:lnTo>
                <a:lnTo>
                  <a:pt x="629841" y="212106"/>
                </a:lnTo>
                <a:lnTo>
                  <a:pt x="654050" y="198601"/>
                </a:lnTo>
                <a:lnTo>
                  <a:pt x="529828" y="78646"/>
                </a:lnTo>
                <a:close/>
                <a:moveTo>
                  <a:pt x="537766" y="0"/>
                </a:moveTo>
                <a:lnTo>
                  <a:pt x="542925" y="794"/>
                </a:lnTo>
                <a:lnTo>
                  <a:pt x="548085" y="2383"/>
                </a:lnTo>
                <a:lnTo>
                  <a:pt x="552450" y="4369"/>
                </a:lnTo>
                <a:lnTo>
                  <a:pt x="557213" y="6752"/>
                </a:lnTo>
                <a:lnTo>
                  <a:pt x="561181" y="10327"/>
                </a:lnTo>
                <a:lnTo>
                  <a:pt x="738981" y="181521"/>
                </a:lnTo>
                <a:lnTo>
                  <a:pt x="741760" y="185096"/>
                </a:lnTo>
                <a:lnTo>
                  <a:pt x="744538" y="188274"/>
                </a:lnTo>
                <a:lnTo>
                  <a:pt x="746522" y="192246"/>
                </a:lnTo>
                <a:lnTo>
                  <a:pt x="748110" y="195820"/>
                </a:lnTo>
                <a:lnTo>
                  <a:pt x="748903" y="200190"/>
                </a:lnTo>
                <a:lnTo>
                  <a:pt x="749697" y="204162"/>
                </a:lnTo>
                <a:lnTo>
                  <a:pt x="749697" y="208531"/>
                </a:lnTo>
                <a:lnTo>
                  <a:pt x="749300" y="213297"/>
                </a:lnTo>
                <a:lnTo>
                  <a:pt x="748506" y="217269"/>
                </a:lnTo>
                <a:lnTo>
                  <a:pt x="746919" y="221241"/>
                </a:lnTo>
                <a:lnTo>
                  <a:pt x="745331" y="224816"/>
                </a:lnTo>
                <a:lnTo>
                  <a:pt x="742553" y="228788"/>
                </a:lnTo>
                <a:lnTo>
                  <a:pt x="740172" y="231568"/>
                </a:lnTo>
                <a:lnTo>
                  <a:pt x="736600" y="234746"/>
                </a:lnTo>
                <a:lnTo>
                  <a:pt x="733425" y="237129"/>
                </a:lnTo>
                <a:lnTo>
                  <a:pt x="729456" y="239512"/>
                </a:lnTo>
                <a:lnTo>
                  <a:pt x="722710" y="242690"/>
                </a:lnTo>
                <a:lnTo>
                  <a:pt x="705247" y="251429"/>
                </a:lnTo>
                <a:lnTo>
                  <a:pt x="776685" y="295915"/>
                </a:lnTo>
                <a:lnTo>
                  <a:pt x="813594" y="318953"/>
                </a:lnTo>
                <a:lnTo>
                  <a:pt x="843756" y="338416"/>
                </a:lnTo>
                <a:lnTo>
                  <a:pt x="855266" y="332458"/>
                </a:lnTo>
                <a:lnTo>
                  <a:pt x="867569" y="326500"/>
                </a:lnTo>
                <a:lnTo>
                  <a:pt x="879872" y="321733"/>
                </a:lnTo>
                <a:lnTo>
                  <a:pt x="892175" y="317364"/>
                </a:lnTo>
                <a:lnTo>
                  <a:pt x="905669" y="312995"/>
                </a:lnTo>
                <a:lnTo>
                  <a:pt x="919163" y="309817"/>
                </a:lnTo>
                <a:lnTo>
                  <a:pt x="933847" y="307037"/>
                </a:lnTo>
                <a:lnTo>
                  <a:pt x="948135" y="304256"/>
                </a:lnTo>
                <a:lnTo>
                  <a:pt x="970756" y="301873"/>
                </a:lnTo>
                <a:lnTo>
                  <a:pt x="992188" y="300284"/>
                </a:lnTo>
                <a:lnTo>
                  <a:pt x="1013222" y="299093"/>
                </a:lnTo>
                <a:lnTo>
                  <a:pt x="1033066" y="298696"/>
                </a:lnTo>
                <a:lnTo>
                  <a:pt x="1052513" y="299490"/>
                </a:lnTo>
                <a:lnTo>
                  <a:pt x="1070769" y="301079"/>
                </a:lnTo>
                <a:lnTo>
                  <a:pt x="1088231" y="302668"/>
                </a:lnTo>
                <a:lnTo>
                  <a:pt x="1105297" y="305051"/>
                </a:lnTo>
                <a:lnTo>
                  <a:pt x="1121172" y="308228"/>
                </a:lnTo>
                <a:lnTo>
                  <a:pt x="1137047" y="311803"/>
                </a:lnTo>
                <a:lnTo>
                  <a:pt x="1151731" y="315775"/>
                </a:lnTo>
                <a:lnTo>
                  <a:pt x="1165622" y="320542"/>
                </a:lnTo>
                <a:lnTo>
                  <a:pt x="1179116" y="324911"/>
                </a:lnTo>
                <a:lnTo>
                  <a:pt x="1191816" y="329677"/>
                </a:lnTo>
                <a:lnTo>
                  <a:pt x="1203722" y="335238"/>
                </a:lnTo>
                <a:lnTo>
                  <a:pt x="1215231" y="340004"/>
                </a:lnTo>
                <a:lnTo>
                  <a:pt x="1226741" y="345565"/>
                </a:lnTo>
                <a:lnTo>
                  <a:pt x="1237060" y="351126"/>
                </a:lnTo>
                <a:lnTo>
                  <a:pt x="1256506" y="362645"/>
                </a:lnTo>
                <a:lnTo>
                  <a:pt x="1274366" y="372972"/>
                </a:lnTo>
                <a:lnTo>
                  <a:pt x="1289844" y="382902"/>
                </a:lnTo>
                <a:lnTo>
                  <a:pt x="1304131" y="391641"/>
                </a:lnTo>
                <a:lnTo>
                  <a:pt x="1310878" y="395613"/>
                </a:lnTo>
                <a:lnTo>
                  <a:pt x="1317228" y="398790"/>
                </a:lnTo>
                <a:lnTo>
                  <a:pt x="1323578" y="401968"/>
                </a:lnTo>
                <a:lnTo>
                  <a:pt x="1329135" y="403954"/>
                </a:lnTo>
                <a:lnTo>
                  <a:pt x="1334691" y="405543"/>
                </a:lnTo>
                <a:lnTo>
                  <a:pt x="1340247" y="406337"/>
                </a:lnTo>
                <a:lnTo>
                  <a:pt x="1345406" y="407132"/>
                </a:lnTo>
                <a:lnTo>
                  <a:pt x="1351360" y="407132"/>
                </a:lnTo>
                <a:lnTo>
                  <a:pt x="1358106" y="406734"/>
                </a:lnTo>
                <a:lnTo>
                  <a:pt x="1364853" y="406337"/>
                </a:lnTo>
                <a:lnTo>
                  <a:pt x="1379538" y="404351"/>
                </a:lnTo>
                <a:lnTo>
                  <a:pt x="1395810" y="401173"/>
                </a:lnTo>
                <a:lnTo>
                  <a:pt x="1412081" y="397201"/>
                </a:lnTo>
                <a:lnTo>
                  <a:pt x="1429544" y="392832"/>
                </a:lnTo>
                <a:lnTo>
                  <a:pt x="1446610" y="387669"/>
                </a:lnTo>
                <a:lnTo>
                  <a:pt x="1463675" y="382505"/>
                </a:lnTo>
                <a:lnTo>
                  <a:pt x="1494631" y="371781"/>
                </a:lnTo>
                <a:lnTo>
                  <a:pt x="1520825" y="362645"/>
                </a:lnTo>
                <a:lnTo>
                  <a:pt x="1545035" y="353112"/>
                </a:lnTo>
                <a:lnTo>
                  <a:pt x="1550988" y="357481"/>
                </a:lnTo>
                <a:lnTo>
                  <a:pt x="1557338" y="363439"/>
                </a:lnTo>
                <a:lnTo>
                  <a:pt x="1566069" y="371383"/>
                </a:lnTo>
                <a:lnTo>
                  <a:pt x="1577578" y="382108"/>
                </a:lnTo>
                <a:lnTo>
                  <a:pt x="1589881" y="395215"/>
                </a:lnTo>
                <a:lnTo>
                  <a:pt x="1604963" y="410309"/>
                </a:lnTo>
                <a:lnTo>
                  <a:pt x="1620838" y="428183"/>
                </a:lnTo>
                <a:lnTo>
                  <a:pt x="1638697" y="449235"/>
                </a:lnTo>
                <a:lnTo>
                  <a:pt x="1656953" y="472670"/>
                </a:lnTo>
                <a:lnTo>
                  <a:pt x="1666875" y="485380"/>
                </a:lnTo>
                <a:lnTo>
                  <a:pt x="1676400" y="498885"/>
                </a:lnTo>
                <a:lnTo>
                  <a:pt x="1686719" y="512787"/>
                </a:lnTo>
                <a:lnTo>
                  <a:pt x="1696641" y="527881"/>
                </a:lnTo>
                <a:lnTo>
                  <a:pt x="1707356" y="542974"/>
                </a:lnTo>
                <a:lnTo>
                  <a:pt x="1717675" y="559657"/>
                </a:lnTo>
                <a:lnTo>
                  <a:pt x="1727994" y="576339"/>
                </a:lnTo>
                <a:lnTo>
                  <a:pt x="1738710" y="594213"/>
                </a:lnTo>
                <a:lnTo>
                  <a:pt x="1749425" y="612882"/>
                </a:lnTo>
                <a:lnTo>
                  <a:pt x="1760141" y="632345"/>
                </a:lnTo>
                <a:lnTo>
                  <a:pt x="1770460" y="651808"/>
                </a:lnTo>
                <a:lnTo>
                  <a:pt x="1781175" y="672859"/>
                </a:lnTo>
                <a:lnTo>
                  <a:pt x="1802606" y="715360"/>
                </a:lnTo>
                <a:lnTo>
                  <a:pt x="1810544" y="731645"/>
                </a:lnTo>
                <a:lnTo>
                  <a:pt x="1813322" y="739192"/>
                </a:lnTo>
                <a:lnTo>
                  <a:pt x="1816100" y="745944"/>
                </a:lnTo>
                <a:lnTo>
                  <a:pt x="1817688" y="752300"/>
                </a:lnTo>
                <a:lnTo>
                  <a:pt x="1818878" y="758258"/>
                </a:lnTo>
                <a:lnTo>
                  <a:pt x="1819275" y="764216"/>
                </a:lnTo>
                <a:lnTo>
                  <a:pt x="1819275" y="769379"/>
                </a:lnTo>
                <a:lnTo>
                  <a:pt x="1818481" y="774543"/>
                </a:lnTo>
                <a:lnTo>
                  <a:pt x="1816497" y="778912"/>
                </a:lnTo>
                <a:lnTo>
                  <a:pt x="1814116" y="783679"/>
                </a:lnTo>
                <a:lnTo>
                  <a:pt x="1810544" y="788445"/>
                </a:lnTo>
                <a:lnTo>
                  <a:pt x="1805781" y="792417"/>
                </a:lnTo>
                <a:lnTo>
                  <a:pt x="1801019" y="796786"/>
                </a:lnTo>
                <a:lnTo>
                  <a:pt x="1794272" y="801155"/>
                </a:lnTo>
                <a:lnTo>
                  <a:pt x="1787128" y="805922"/>
                </a:lnTo>
                <a:lnTo>
                  <a:pt x="1778397" y="810688"/>
                </a:lnTo>
                <a:lnTo>
                  <a:pt x="1769269" y="815852"/>
                </a:lnTo>
                <a:lnTo>
                  <a:pt x="1747044" y="826179"/>
                </a:lnTo>
                <a:lnTo>
                  <a:pt x="1720056" y="838492"/>
                </a:lnTo>
                <a:lnTo>
                  <a:pt x="1687910" y="852394"/>
                </a:lnTo>
                <a:lnTo>
                  <a:pt x="1650206" y="868680"/>
                </a:lnTo>
                <a:lnTo>
                  <a:pt x="1607741" y="888142"/>
                </a:lnTo>
                <a:lnTo>
                  <a:pt x="1568450" y="905619"/>
                </a:lnTo>
                <a:lnTo>
                  <a:pt x="1553766" y="911975"/>
                </a:lnTo>
                <a:lnTo>
                  <a:pt x="1541463" y="916344"/>
                </a:lnTo>
                <a:lnTo>
                  <a:pt x="1531144" y="919521"/>
                </a:lnTo>
                <a:lnTo>
                  <a:pt x="1526778" y="920713"/>
                </a:lnTo>
                <a:lnTo>
                  <a:pt x="1522810" y="921507"/>
                </a:lnTo>
                <a:lnTo>
                  <a:pt x="1518841" y="921905"/>
                </a:lnTo>
                <a:lnTo>
                  <a:pt x="1514872" y="921905"/>
                </a:lnTo>
                <a:lnTo>
                  <a:pt x="1511697" y="921507"/>
                </a:lnTo>
                <a:lnTo>
                  <a:pt x="1508522" y="921110"/>
                </a:lnTo>
                <a:lnTo>
                  <a:pt x="1505347" y="920316"/>
                </a:lnTo>
                <a:lnTo>
                  <a:pt x="1502569" y="919521"/>
                </a:lnTo>
                <a:lnTo>
                  <a:pt x="1496219" y="916344"/>
                </a:lnTo>
                <a:lnTo>
                  <a:pt x="1489869" y="912769"/>
                </a:lnTo>
                <a:lnTo>
                  <a:pt x="1482328" y="907605"/>
                </a:lnTo>
                <a:lnTo>
                  <a:pt x="1472803" y="902045"/>
                </a:lnTo>
                <a:lnTo>
                  <a:pt x="1462485" y="895689"/>
                </a:lnTo>
                <a:lnTo>
                  <a:pt x="1449785" y="888540"/>
                </a:lnTo>
                <a:lnTo>
                  <a:pt x="1433910" y="880993"/>
                </a:lnTo>
                <a:lnTo>
                  <a:pt x="1425178" y="876624"/>
                </a:lnTo>
                <a:lnTo>
                  <a:pt x="1415653" y="870666"/>
                </a:lnTo>
                <a:lnTo>
                  <a:pt x="1404541" y="863516"/>
                </a:lnTo>
                <a:lnTo>
                  <a:pt x="1393428" y="854778"/>
                </a:lnTo>
                <a:lnTo>
                  <a:pt x="1381522" y="845642"/>
                </a:lnTo>
                <a:lnTo>
                  <a:pt x="1368822" y="834917"/>
                </a:lnTo>
                <a:lnTo>
                  <a:pt x="1355725" y="823796"/>
                </a:lnTo>
                <a:lnTo>
                  <a:pt x="1342231" y="811483"/>
                </a:lnTo>
                <a:lnTo>
                  <a:pt x="1314053" y="785267"/>
                </a:lnTo>
                <a:lnTo>
                  <a:pt x="1284288" y="757463"/>
                </a:lnTo>
                <a:lnTo>
                  <a:pt x="1254522" y="728468"/>
                </a:lnTo>
                <a:lnTo>
                  <a:pt x="1225153" y="698677"/>
                </a:lnTo>
                <a:lnTo>
                  <a:pt x="1167606" y="642275"/>
                </a:lnTo>
                <a:lnTo>
                  <a:pt x="1141016" y="616457"/>
                </a:lnTo>
                <a:lnTo>
                  <a:pt x="1116806" y="593816"/>
                </a:lnTo>
                <a:lnTo>
                  <a:pt x="1105694" y="583886"/>
                </a:lnTo>
                <a:lnTo>
                  <a:pt x="1094978" y="574751"/>
                </a:lnTo>
                <a:lnTo>
                  <a:pt x="1085453" y="567204"/>
                </a:lnTo>
                <a:lnTo>
                  <a:pt x="1077119" y="560451"/>
                </a:lnTo>
                <a:lnTo>
                  <a:pt x="1069181" y="554890"/>
                </a:lnTo>
                <a:lnTo>
                  <a:pt x="1062435" y="551316"/>
                </a:lnTo>
                <a:lnTo>
                  <a:pt x="1056878" y="548535"/>
                </a:lnTo>
                <a:lnTo>
                  <a:pt x="1054100" y="547741"/>
                </a:lnTo>
                <a:lnTo>
                  <a:pt x="1052116" y="547741"/>
                </a:lnTo>
                <a:lnTo>
                  <a:pt x="1042591" y="547741"/>
                </a:lnTo>
                <a:lnTo>
                  <a:pt x="1028700" y="548535"/>
                </a:lnTo>
                <a:lnTo>
                  <a:pt x="992585" y="550918"/>
                </a:lnTo>
                <a:lnTo>
                  <a:pt x="949325" y="553302"/>
                </a:lnTo>
                <a:lnTo>
                  <a:pt x="902494" y="556479"/>
                </a:lnTo>
                <a:lnTo>
                  <a:pt x="820341" y="562835"/>
                </a:lnTo>
                <a:lnTo>
                  <a:pt x="784622" y="566012"/>
                </a:lnTo>
                <a:lnTo>
                  <a:pt x="760810" y="542180"/>
                </a:lnTo>
                <a:lnTo>
                  <a:pt x="755650" y="532250"/>
                </a:lnTo>
                <a:lnTo>
                  <a:pt x="752078" y="521526"/>
                </a:lnTo>
                <a:lnTo>
                  <a:pt x="748506" y="511596"/>
                </a:lnTo>
                <a:lnTo>
                  <a:pt x="746522" y="500871"/>
                </a:lnTo>
                <a:lnTo>
                  <a:pt x="745331" y="490544"/>
                </a:lnTo>
                <a:lnTo>
                  <a:pt x="744935" y="480217"/>
                </a:lnTo>
                <a:lnTo>
                  <a:pt x="745728" y="470287"/>
                </a:lnTo>
                <a:lnTo>
                  <a:pt x="746919" y="459959"/>
                </a:lnTo>
                <a:lnTo>
                  <a:pt x="748903" y="450029"/>
                </a:lnTo>
                <a:lnTo>
                  <a:pt x="752078" y="440099"/>
                </a:lnTo>
                <a:lnTo>
                  <a:pt x="755650" y="430566"/>
                </a:lnTo>
                <a:lnTo>
                  <a:pt x="760016" y="420636"/>
                </a:lnTo>
                <a:lnTo>
                  <a:pt x="765175" y="411501"/>
                </a:lnTo>
                <a:lnTo>
                  <a:pt x="771128" y="402365"/>
                </a:lnTo>
                <a:lnTo>
                  <a:pt x="777875" y="393229"/>
                </a:lnTo>
                <a:lnTo>
                  <a:pt x="785019" y="384888"/>
                </a:lnTo>
                <a:lnTo>
                  <a:pt x="749697" y="362645"/>
                </a:lnTo>
                <a:lnTo>
                  <a:pt x="711994" y="339210"/>
                </a:lnTo>
                <a:lnTo>
                  <a:pt x="648494" y="300682"/>
                </a:lnTo>
                <a:lnTo>
                  <a:pt x="635000" y="307037"/>
                </a:lnTo>
                <a:lnTo>
                  <a:pt x="617538" y="316172"/>
                </a:lnTo>
                <a:lnTo>
                  <a:pt x="596503" y="327691"/>
                </a:lnTo>
                <a:lnTo>
                  <a:pt x="572294" y="341593"/>
                </a:lnTo>
                <a:lnTo>
                  <a:pt x="545306" y="357879"/>
                </a:lnTo>
                <a:lnTo>
                  <a:pt x="531019" y="367014"/>
                </a:lnTo>
                <a:lnTo>
                  <a:pt x="516335" y="377341"/>
                </a:lnTo>
                <a:lnTo>
                  <a:pt x="500856" y="387669"/>
                </a:lnTo>
                <a:lnTo>
                  <a:pt x="484585" y="399187"/>
                </a:lnTo>
                <a:lnTo>
                  <a:pt x="467915" y="411501"/>
                </a:lnTo>
                <a:lnTo>
                  <a:pt x="450850" y="424211"/>
                </a:lnTo>
                <a:lnTo>
                  <a:pt x="438150" y="434141"/>
                </a:lnTo>
                <a:lnTo>
                  <a:pt x="432990" y="439702"/>
                </a:lnTo>
                <a:lnTo>
                  <a:pt x="415131" y="456782"/>
                </a:lnTo>
                <a:lnTo>
                  <a:pt x="398859" y="473464"/>
                </a:lnTo>
                <a:lnTo>
                  <a:pt x="382984" y="490544"/>
                </a:lnTo>
                <a:lnTo>
                  <a:pt x="368300" y="506829"/>
                </a:lnTo>
                <a:lnTo>
                  <a:pt x="354409" y="523909"/>
                </a:lnTo>
                <a:lnTo>
                  <a:pt x="341312" y="539797"/>
                </a:lnTo>
                <a:lnTo>
                  <a:pt x="329009" y="555685"/>
                </a:lnTo>
                <a:lnTo>
                  <a:pt x="317500" y="570779"/>
                </a:lnTo>
                <a:lnTo>
                  <a:pt x="387350" y="732042"/>
                </a:lnTo>
                <a:lnTo>
                  <a:pt x="401240" y="724098"/>
                </a:lnTo>
                <a:lnTo>
                  <a:pt x="406400" y="721318"/>
                </a:lnTo>
                <a:lnTo>
                  <a:pt x="413147" y="720523"/>
                </a:lnTo>
                <a:lnTo>
                  <a:pt x="419497" y="719729"/>
                </a:lnTo>
                <a:lnTo>
                  <a:pt x="425053" y="719729"/>
                </a:lnTo>
                <a:lnTo>
                  <a:pt x="430609" y="720523"/>
                </a:lnTo>
                <a:lnTo>
                  <a:pt x="436165" y="721715"/>
                </a:lnTo>
                <a:lnTo>
                  <a:pt x="441325" y="722907"/>
                </a:lnTo>
                <a:lnTo>
                  <a:pt x="446484" y="724495"/>
                </a:lnTo>
                <a:lnTo>
                  <a:pt x="450850" y="726482"/>
                </a:lnTo>
                <a:lnTo>
                  <a:pt x="455215" y="729262"/>
                </a:lnTo>
                <a:lnTo>
                  <a:pt x="459581" y="731645"/>
                </a:lnTo>
                <a:lnTo>
                  <a:pt x="463550" y="734823"/>
                </a:lnTo>
                <a:lnTo>
                  <a:pt x="467519" y="738000"/>
                </a:lnTo>
                <a:lnTo>
                  <a:pt x="474265" y="744753"/>
                </a:lnTo>
                <a:lnTo>
                  <a:pt x="481013" y="752300"/>
                </a:lnTo>
                <a:lnTo>
                  <a:pt x="486966" y="759846"/>
                </a:lnTo>
                <a:lnTo>
                  <a:pt x="492125" y="768188"/>
                </a:lnTo>
                <a:lnTo>
                  <a:pt x="502047" y="783281"/>
                </a:lnTo>
                <a:lnTo>
                  <a:pt x="506413" y="790034"/>
                </a:lnTo>
                <a:lnTo>
                  <a:pt x="510778" y="795992"/>
                </a:lnTo>
                <a:lnTo>
                  <a:pt x="515541" y="800361"/>
                </a:lnTo>
                <a:lnTo>
                  <a:pt x="517525" y="802744"/>
                </a:lnTo>
                <a:lnTo>
                  <a:pt x="519510" y="803936"/>
                </a:lnTo>
                <a:lnTo>
                  <a:pt x="525860" y="807511"/>
                </a:lnTo>
                <a:lnTo>
                  <a:pt x="531416" y="811483"/>
                </a:lnTo>
                <a:lnTo>
                  <a:pt x="536972" y="815852"/>
                </a:lnTo>
                <a:lnTo>
                  <a:pt x="541735" y="819427"/>
                </a:lnTo>
                <a:lnTo>
                  <a:pt x="550466" y="827371"/>
                </a:lnTo>
                <a:lnTo>
                  <a:pt x="558006" y="834917"/>
                </a:lnTo>
                <a:lnTo>
                  <a:pt x="564356" y="843259"/>
                </a:lnTo>
                <a:lnTo>
                  <a:pt x="569516" y="850806"/>
                </a:lnTo>
                <a:lnTo>
                  <a:pt x="573881" y="858352"/>
                </a:lnTo>
                <a:lnTo>
                  <a:pt x="577850" y="865899"/>
                </a:lnTo>
                <a:lnTo>
                  <a:pt x="584597" y="879404"/>
                </a:lnTo>
                <a:lnTo>
                  <a:pt x="587375" y="885759"/>
                </a:lnTo>
                <a:lnTo>
                  <a:pt x="590550" y="891717"/>
                </a:lnTo>
                <a:lnTo>
                  <a:pt x="594122" y="896881"/>
                </a:lnTo>
                <a:lnTo>
                  <a:pt x="598091" y="901250"/>
                </a:lnTo>
                <a:lnTo>
                  <a:pt x="602456" y="905619"/>
                </a:lnTo>
                <a:lnTo>
                  <a:pt x="604838" y="907208"/>
                </a:lnTo>
                <a:lnTo>
                  <a:pt x="607616" y="908797"/>
                </a:lnTo>
                <a:lnTo>
                  <a:pt x="613569" y="912372"/>
                </a:lnTo>
                <a:lnTo>
                  <a:pt x="618728" y="915549"/>
                </a:lnTo>
                <a:lnTo>
                  <a:pt x="624285" y="919124"/>
                </a:lnTo>
                <a:lnTo>
                  <a:pt x="629047" y="922699"/>
                </a:lnTo>
                <a:lnTo>
                  <a:pt x="633413" y="926274"/>
                </a:lnTo>
                <a:lnTo>
                  <a:pt x="637778" y="929849"/>
                </a:lnTo>
                <a:lnTo>
                  <a:pt x="645319" y="938190"/>
                </a:lnTo>
                <a:lnTo>
                  <a:pt x="651669" y="946134"/>
                </a:lnTo>
                <a:lnTo>
                  <a:pt x="657622" y="954078"/>
                </a:lnTo>
                <a:lnTo>
                  <a:pt x="661988" y="962022"/>
                </a:lnTo>
                <a:lnTo>
                  <a:pt x="665956" y="969966"/>
                </a:lnTo>
                <a:lnTo>
                  <a:pt x="669528" y="977116"/>
                </a:lnTo>
                <a:lnTo>
                  <a:pt x="671910" y="983868"/>
                </a:lnTo>
                <a:lnTo>
                  <a:pt x="673894" y="990223"/>
                </a:lnTo>
                <a:lnTo>
                  <a:pt x="675085" y="995784"/>
                </a:lnTo>
                <a:lnTo>
                  <a:pt x="677069" y="1003331"/>
                </a:lnTo>
                <a:lnTo>
                  <a:pt x="677466" y="1006509"/>
                </a:lnTo>
                <a:lnTo>
                  <a:pt x="681038" y="1008892"/>
                </a:lnTo>
                <a:lnTo>
                  <a:pt x="691356" y="1016439"/>
                </a:lnTo>
                <a:lnTo>
                  <a:pt x="698103" y="1021999"/>
                </a:lnTo>
                <a:lnTo>
                  <a:pt x="705644" y="1028752"/>
                </a:lnTo>
                <a:lnTo>
                  <a:pt x="713185" y="1036299"/>
                </a:lnTo>
                <a:lnTo>
                  <a:pt x="721519" y="1045037"/>
                </a:lnTo>
                <a:lnTo>
                  <a:pt x="729456" y="1055364"/>
                </a:lnTo>
                <a:lnTo>
                  <a:pt x="733425" y="1060925"/>
                </a:lnTo>
                <a:lnTo>
                  <a:pt x="737394" y="1066486"/>
                </a:lnTo>
                <a:lnTo>
                  <a:pt x="740966" y="1072047"/>
                </a:lnTo>
                <a:lnTo>
                  <a:pt x="744538" y="1078005"/>
                </a:lnTo>
                <a:lnTo>
                  <a:pt x="747316" y="1084757"/>
                </a:lnTo>
                <a:lnTo>
                  <a:pt x="750094" y="1091112"/>
                </a:lnTo>
                <a:lnTo>
                  <a:pt x="753269" y="1097865"/>
                </a:lnTo>
                <a:lnTo>
                  <a:pt x="755253" y="1105014"/>
                </a:lnTo>
                <a:lnTo>
                  <a:pt x="757635" y="1112164"/>
                </a:lnTo>
                <a:lnTo>
                  <a:pt x="759222" y="1120108"/>
                </a:lnTo>
                <a:lnTo>
                  <a:pt x="760016" y="1128052"/>
                </a:lnTo>
                <a:lnTo>
                  <a:pt x="760810" y="1135599"/>
                </a:lnTo>
                <a:lnTo>
                  <a:pt x="760810" y="1143940"/>
                </a:lnTo>
                <a:lnTo>
                  <a:pt x="760413" y="1152281"/>
                </a:lnTo>
                <a:lnTo>
                  <a:pt x="760016" y="1157048"/>
                </a:lnTo>
                <a:lnTo>
                  <a:pt x="759222" y="1162211"/>
                </a:lnTo>
                <a:lnTo>
                  <a:pt x="756841" y="1171347"/>
                </a:lnTo>
                <a:lnTo>
                  <a:pt x="753666" y="1181277"/>
                </a:lnTo>
                <a:lnTo>
                  <a:pt x="749697" y="1190016"/>
                </a:lnTo>
                <a:lnTo>
                  <a:pt x="744935" y="1199151"/>
                </a:lnTo>
                <a:lnTo>
                  <a:pt x="739378" y="1207492"/>
                </a:lnTo>
                <a:lnTo>
                  <a:pt x="733028" y="1216628"/>
                </a:lnTo>
                <a:lnTo>
                  <a:pt x="726281" y="1224572"/>
                </a:lnTo>
                <a:lnTo>
                  <a:pt x="864394" y="1334200"/>
                </a:lnTo>
                <a:lnTo>
                  <a:pt x="871538" y="1340158"/>
                </a:lnTo>
                <a:lnTo>
                  <a:pt x="871935" y="1340555"/>
                </a:lnTo>
                <a:lnTo>
                  <a:pt x="872728" y="1340555"/>
                </a:lnTo>
                <a:lnTo>
                  <a:pt x="891381" y="1356046"/>
                </a:lnTo>
                <a:lnTo>
                  <a:pt x="908050" y="1369153"/>
                </a:lnTo>
                <a:lnTo>
                  <a:pt x="915194" y="1374317"/>
                </a:lnTo>
                <a:lnTo>
                  <a:pt x="921941" y="1379083"/>
                </a:lnTo>
                <a:lnTo>
                  <a:pt x="927894" y="1382658"/>
                </a:lnTo>
                <a:lnTo>
                  <a:pt x="933847" y="1386233"/>
                </a:lnTo>
                <a:lnTo>
                  <a:pt x="939006" y="1388219"/>
                </a:lnTo>
                <a:lnTo>
                  <a:pt x="944563" y="1389808"/>
                </a:lnTo>
                <a:lnTo>
                  <a:pt x="949722" y="1390205"/>
                </a:lnTo>
                <a:lnTo>
                  <a:pt x="954881" y="1390205"/>
                </a:lnTo>
                <a:lnTo>
                  <a:pt x="960041" y="1389411"/>
                </a:lnTo>
                <a:lnTo>
                  <a:pt x="965200" y="1387822"/>
                </a:lnTo>
                <a:lnTo>
                  <a:pt x="971153" y="1385041"/>
                </a:lnTo>
                <a:lnTo>
                  <a:pt x="977106" y="1381467"/>
                </a:lnTo>
                <a:lnTo>
                  <a:pt x="983456" y="1376700"/>
                </a:lnTo>
                <a:lnTo>
                  <a:pt x="990203" y="1371934"/>
                </a:lnTo>
                <a:lnTo>
                  <a:pt x="994966" y="1367962"/>
                </a:lnTo>
                <a:lnTo>
                  <a:pt x="998538" y="1364387"/>
                </a:lnTo>
                <a:lnTo>
                  <a:pt x="1002506" y="1360415"/>
                </a:lnTo>
                <a:lnTo>
                  <a:pt x="1005285" y="1356443"/>
                </a:lnTo>
                <a:lnTo>
                  <a:pt x="1008063" y="1353265"/>
                </a:lnTo>
                <a:lnTo>
                  <a:pt x="1009650" y="1349691"/>
                </a:lnTo>
                <a:lnTo>
                  <a:pt x="1010841" y="1346513"/>
                </a:lnTo>
                <a:lnTo>
                  <a:pt x="1011238" y="1343732"/>
                </a:lnTo>
                <a:lnTo>
                  <a:pt x="1011238" y="1341746"/>
                </a:lnTo>
                <a:lnTo>
                  <a:pt x="1010841" y="1339760"/>
                </a:lnTo>
                <a:lnTo>
                  <a:pt x="1009650" y="1336980"/>
                </a:lnTo>
                <a:lnTo>
                  <a:pt x="1008460" y="1334994"/>
                </a:lnTo>
                <a:lnTo>
                  <a:pt x="1007269" y="1334200"/>
                </a:lnTo>
                <a:lnTo>
                  <a:pt x="972344" y="1296466"/>
                </a:lnTo>
                <a:lnTo>
                  <a:pt x="846138" y="1173333"/>
                </a:lnTo>
                <a:lnTo>
                  <a:pt x="843756" y="1170950"/>
                </a:lnTo>
                <a:lnTo>
                  <a:pt x="841772" y="1168169"/>
                </a:lnTo>
                <a:lnTo>
                  <a:pt x="839788" y="1164992"/>
                </a:lnTo>
                <a:lnTo>
                  <a:pt x="838200" y="1162211"/>
                </a:lnTo>
                <a:lnTo>
                  <a:pt x="837010" y="1158637"/>
                </a:lnTo>
                <a:lnTo>
                  <a:pt x="836216" y="1155856"/>
                </a:lnTo>
                <a:lnTo>
                  <a:pt x="835819" y="1152281"/>
                </a:lnTo>
                <a:lnTo>
                  <a:pt x="835422" y="1149104"/>
                </a:lnTo>
                <a:lnTo>
                  <a:pt x="835819" y="1145529"/>
                </a:lnTo>
                <a:lnTo>
                  <a:pt x="836216" y="1142351"/>
                </a:lnTo>
                <a:lnTo>
                  <a:pt x="836613" y="1138777"/>
                </a:lnTo>
                <a:lnTo>
                  <a:pt x="837803" y="1135996"/>
                </a:lnTo>
                <a:lnTo>
                  <a:pt x="839391" y="1132421"/>
                </a:lnTo>
                <a:lnTo>
                  <a:pt x="840978" y="1129641"/>
                </a:lnTo>
                <a:lnTo>
                  <a:pt x="842963" y="1126861"/>
                </a:lnTo>
                <a:lnTo>
                  <a:pt x="845741" y="1124080"/>
                </a:lnTo>
                <a:lnTo>
                  <a:pt x="848122" y="1121697"/>
                </a:lnTo>
                <a:lnTo>
                  <a:pt x="850900" y="1119314"/>
                </a:lnTo>
                <a:lnTo>
                  <a:pt x="854075" y="1117725"/>
                </a:lnTo>
                <a:lnTo>
                  <a:pt x="856853" y="1116136"/>
                </a:lnTo>
                <a:lnTo>
                  <a:pt x="860028" y="1115342"/>
                </a:lnTo>
                <a:lnTo>
                  <a:pt x="863203" y="1114547"/>
                </a:lnTo>
                <a:lnTo>
                  <a:pt x="866775" y="1113753"/>
                </a:lnTo>
                <a:lnTo>
                  <a:pt x="869950" y="1113753"/>
                </a:lnTo>
                <a:lnTo>
                  <a:pt x="873522" y="1113753"/>
                </a:lnTo>
                <a:lnTo>
                  <a:pt x="876697" y="1114150"/>
                </a:lnTo>
                <a:lnTo>
                  <a:pt x="879872" y="1114944"/>
                </a:lnTo>
                <a:lnTo>
                  <a:pt x="883047" y="1116136"/>
                </a:lnTo>
                <a:lnTo>
                  <a:pt x="886222" y="1117328"/>
                </a:lnTo>
                <a:lnTo>
                  <a:pt x="889000" y="1118916"/>
                </a:lnTo>
                <a:lnTo>
                  <a:pt x="891778" y="1121300"/>
                </a:lnTo>
                <a:lnTo>
                  <a:pt x="894953" y="1123286"/>
                </a:lnTo>
                <a:lnTo>
                  <a:pt x="1063625" y="1287330"/>
                </a:lnTo>
                <a:lnTo>
                  <a:pt x="1063625" y="1286933"/>
                </a:lnTo>
                <a:lnTo>
                  <a:pt x="1071563" y="1294877"/>
                </a:lnTo>
                <a:lnTo>
                  <a:pt x="1073944" y="1298054"/>
                </a:lnTo>
                <a:lnTo>
                  <a:pt x="1092200" y="1315531"/>
                </a:lnTo>
                <a:lnTo>
                  <a:pt x="1110060" y="1332611"/>
                </a:lnTo>
                <a:lnTo>
                  <a:pt x="1117203" y="1339760"/>
                </a:lnTo>
                <a:lnTo>
                  <a:pt x="1123950" y="1345718"/>
                </a:lnTo>
                <a:lnTo>
                  <a:pt x="1130300" y="1350485"/>
                </a:lnTo>
                <a:lnTo>
                  <a:pt x="1135460" y="1354060"/>
                </a:lnTo>
                <a:lnTo>
                  <a:pt x="1141016" y="1356443"/>
                </a:lnTo>
                <a:lnTo>
                  <a:pt x="1145778" y="1358429"/>
                </a:lnTo>
                <a:lnTo>
                  <a:pt x="1150938" y="1359223"/>
                </a:lnTo>
                <a:lnTo>
                  <a:pt x="1155303" y="1358826"/>
                </a:lnTo>
                <a:lnTo>
                  <a:pt x="1160066" y="1357635"/>
                </a:lnTo>
                <a:lnTo>
                  <a:pt x="1164828" y="1354854"/>
                </a:lnTo>
                <a:lnTo>
                  <a:pt x="1169591" y="1351677"/>
                </a:lnTo>
                <a:lnTo>
                  <a:pt x="1175147" y="1347307"/>
                </a:lnTo>
                <a:lnTo>
                  <a:pt x="1181100" y="1341746"/>
                </a:lnTo>
                <a:lnTo>
                  <a:pt x="1187847" y="1335788"/>
                </a:lnTo>
                <a:lnTo>
                  <a:pt x="1193403" y="1330228"/>
                </a:lnTo>
                <a:lnTo>
                  <a:pt x="1198166" y="1324667"/>
                </a:lnTo>
                <a:lnTo>
                  <a:pt x="1201738" y="1319106"/>
                </a:lnTo>
                <a:lnTo>
                  <a:pt x="1205310" y="1313942"/>
                </a:lnTo>
                <a:lnTo>
                  <a:pt x="1207294" y="1309176"/>
                </a:lnTo>
                <a:lnTo>
                  <a:pt x="1209278" y="1304807"/>
                </a:lnTo>
                <a:lnTo>
                  <a:pt x="1210469" y="1300835"/>
                </a:lnTo>
                <a:lnTo>
                  <a:pt x="1211263" y="1297260"/>
                </a:lnTo>
                <a:lnTo>
                  <a:pt x="1211660" y="1293288"/>
                </a:lnTo>
                <a:lnTo>
                  <a:pt x="1211660" y="1290507"/>
                </a:lnTo>
                <a:lnTo>
                  <a:pt x="1211263" y="1287330"/>
                </a:lnTo>
                <a:lnTo>
                  <a:pt x="1210072" y="1284947"/>
                </a:lnTo>
                <a:lnTo>
                  <a:pt x="1208485" y="1280180"/>
                </a:lnTo>
                <a:lnTo>
                  <a:pt x="1206897" y="1277400"/>
                </a:lnTo>
                <a:lnTo>
                  <a:pt x="1161653" y="1233310"/>
                </a:lnTo>
                <a:lnTo>
                  <a:pt x="1159272" y="1230530"/>
                </a:lnTo>
                <a:lnTo>
                  <a:pt x="1156494" y="1227352"/>
                </a:lnTo>
                <a:lnTo>
                  <a:pt x="1154906" y="1224175"/>
                </a:lnTo>
                <a:lnTo>
                  <a:pt x="1153319" y="1220600"/>
                </a:lnTo>
                <a:lnTo>
                  <a:pt x="927894" y="1004920"/>
                </a:lnTo>
                <a:lnTo>
                  <a:pt x="925116" y="1002139"/>
                </a:lnTo>
                <a:lnTo>
                  <a:pt x="923131" y="999359"/>
                </a:lnTo>
                <a:lnTo>
                  <a:pt x="921544" y="996181"/>
                </a:lnTo>
                <a:lnTo>
                  <a:pt x="919560" y="993401"/>
                </a:lnTo>
                <a:lnTo>
                  <a:pt x="918369" y="989826"/>
                </a:lnTo>
                <a:lnTo>
                  <a:pt x="917575" y="986648"/>
                </a:lnTo>
                <a:lnTo>
                  <a:pt x="917178" y="983074"/>
                </a:lnTo>
                <a:lnTo>
                  <a:pt x="916781" y="979896"/>
                </a:lnTo>
                <a:lnTo>
                  <a:pt x="916781" y="976321"/>
                </a:lnTo>
                <a:lnTo>
                  <a:pt x="917178" y="973144"/>
                </a:lnTo>
                <a:lnTo>
                  <a:pt x="917972" y="969569"/>
                </a:lnTo>
                <a:lnTo>
                  <a:pt x="919163" y="966391"/>
                </a:lnTo>
                <a:lnTo>
                  <a:pt x="920750" y="962816"/>
                </a:lnTo>
                <a:lnTo>
                  <a:pt x="922338" y="960036"/>
                </a:lnTo>
                <a:lnTo>
                  <a:pt x="924322" y="956858"/>
                </a:lnTo>
                <a:lnTo>
                  <a:pt x="927100" y="954078"/>
                </a:lnTo>
                <a:lnTo>
                  <a:pt x="929481" y="952092"/>
                </a:lnTo>
                <a:lnTo>
                  <a:pt x="932260" y="949311"/>
                </a:lnTo>
                <a:lnTo>
                  <a:pt x="935435" y="947723"/>
                </a:lnTo>
                <a:lnTo>
                  <a:pt x="938213" y="946134"/>
                </a:lnTo>
                <a:lnTo>
                  <a:pt x="941785" y="944942"/>
                </a:lnTo>
                <a:lnTo>
                  <a:pt x="944960" y="944148"/>
                </a:lnTo>
                <a:lnTo>
                  <a:pt x="948531" y="943353"/>
                </a:lnTo>
                <a:lnTo>
                  <a:pt x="951706" y="942956"/>
                </a:lnTo>
                <a:lnTo>
                  <a:pt x="955278" y="942956"/>
                </a:lnTo>
                <a:lnTo>
                  <a:pt x="958453" y="943353"/>
                </a:lnTo>
                <a:lnTo>
                  <a:pt x="962025" y="944545"/>
                </a:lnTo>
                <a:lnTo>
                  <a:pt x="965200" y="945737"/>
                </a:lnTo>
                <a:lnTo>
                  <a:pt x="968772" y="946928"/>
                </a:lnTo>
                <a:lnTo>
                  <a:pt x="971550" y="948517"/>
                </a:lnTo>
                <a:lnTo>
                  <a:pt x="974725" y="950900"/>
                </a:lnTo>
                <a:lnTo>
                  <a:pt x="977503" y="953284"/>
                </a:lnTo>
                <a:lnTo>
                  <a:pt x="1214041" y="1179291"/>
                </a:lnTo>
                <a:lnTo>
                  <a:pt x="1216819" y="1182469"/>
                </a:lnTo>
                <a:lnTo>
                  <a:pt x="1235472" y="1199946"/>
                </a:lnTo>
                <a:lnTo>
                  <a:pt x="1254125" y="1217422"/>
                </a:lnTo>
                <a:lnTo>
                  <a:pt x="1262063" y="1224572"/>
                </a:lnTo>
                <a:lnTo>
                  <a:pt x="1268810" y="1230530"/>
                </a:lnTo>
                <a:lnTo>
                  <a:pt x="1275556" y="1235694"/>
                </a:lnTo>
                <a:lnTo>
                  <a:pt x="1281510" y="1239269"/>
                </a:lnTo>
                <a:lnTo>
                  <a:pt x="1287066" y="1242049"/>
                </a:lnTo>
                <a:lnTo>
                  <a:pt x="1292622" y="1244035"/>
                </a:lnTo>
                <a:lnTo>
                  <a:pt x="1297385" y="1244432"/>
                </a:lnTo>
                <a:lnTo>
                  <a:pt x="1299766" y="1244432"/>
                </a:lnTo>
                <a:lnTo>
                  <a:pt x="1302147" y="1244035"/>
                </a:lnTo>
                <a:lnTo>
                  <a:pt x="1307306" y="1242843"/>
                </a:lnTo>
                <a:lnTo>
                  <a:pt x="1312863" y="1240063"/>
                </a:lnTo>
                <a:lnTo>
                  <a:pt x="1317625" y="1236885"/>
                </a:lnTo>
                <a:lnTo>
                  <a:pt x="1323578" y="1232516"/>
                </a:lnTo>
                <a:lnTo>
                  <a:pt x="1329928" y="1226955"/>
                </a:lnTo>
                <a:lnTo>
                  <a:pt x="1336675" y="1220600"/>
                </a:lnTo>
                <a:lnTo>
                  <a:pt x="1343422" y="1213848"/>
                </a:lnTo>
                <a:lnTo>
                  <a:pt x="1348978" y="1207492"/>
                </a:lnTo>
                <a:lnTo>
                  <a:pt x="1352947" y="1201932"/>
                </a:lnTo>
                <a:lnTo>
                  <a:pt x="1356122" y="1196371"/>
                </a:lnTo>
                <a:lnTo>
                  <a:pt x="1358503" y="1191207"/>
                </a:lnTo>
                <a:lnTo>
                  <a:pt x="1360488" y="1186044"/>
                </a:lnTo>
                <a:lnTo>
                  <a:pt x="1361281" y="1182072"/>
                </a:lnTo>
                <a:lnTo>
                  <a:pt x="1361678" y="1178099"/>
                </a:lnTo>
                <a:lnTo>
                  <a:pt x="1361281" y="1174922"/>
                </a:lnTo>
                <a:lnTo>
                  <a:pt x="1360885" y="1171744"/>
                </a:lnTo>
                <a:lnTo>
                  <a:pt x="1359694" y="1168964"/>
                </a:lnTo>
                <a:lnTo>
                  <a:pt x="1359297" y="1166581"/>
                </a:lnTo>
                <a:lnTo>
                  <a:pt x="1357710" y="1164197"/>
                </a:lnTo>
                <a:lnTo>
                  <a:pt x="1356916" y="1163006"/>
                </a:lnTo>
                <a:lnTo>
                  <a:pt x="1309688" y="1118519"/>
                </a:lnTo>
                <a:lnTo>
                  <a:pt x="1307703" y="1116533"/>
                </a:lnTo>
                <a:lnTo>
                  <a:pt x="1306116" y="1114150"/>
                </a:lnTo>
                <a:lnTo>
                  <a:pt x="1302544" y="1108986"/>
                </a:lnTo>
                <a:lnTo>
                  <a:pt x="1299369" y="1105412"/>
                </a:lnTo>
                <a:lnTo>
                  <a:pt x="1279128" y="1084757"/>
                </a:lnTo>
                <a:lnTo>
                  <a:pt x="1278335" y="1084360"/>
                </a:lnTo>
                <a:lnTo>
                  <a:pt x="1048941" y="854778"/>
                </a:lnTo>
                <a:lnTo>
                  <a:pt x="1046163" y="851997"/>
                </a:lnTo>
                <a:lnTo>
                  <a:pt x="1044178" y="849217"/>
                </a:lnTo>
                <a:lnTo>
                  <a:pt x="1042591" y="846039"/>
                </a:lnTo>
                <a:lnTo>
                  <a:pt x="1041003" y="843259"/>
                </a:lnTo>
                <a:lnTo>
                  <a:pt x="1039813" y="839684"/>
                </a:lnTo>
                <a:lnTo>
                  <a:pt x="1039019" y="836506"/>
                </a:lnTo>
                <a:lnTo>
                  <a:pt x="1038622" y="832931"/>
                </a:lnTo>
                <a:lnTo>
                  <a:pt x="1038622" y="829754"/>
                </a:lnTo>
                <a:lnTo>
                  <a:pt x="1038622" y="826179"/>
                </a:lnTo>
                <a:lnTo>
                  <a:pt x="1039019" y="823001"/>
                </a:lnTo>
                <a:lnTo>
                  <a:pt x="1039813" y="819427"/>
                </a:lnTo>
                <a:lnTo>
                  <a:pt x="1041003" y="816249"/>
                </a:lnTo>
                <a:lnTo>
                  <a:pt x="1042591" y="813071"/>
                </a:lnTo>
                <a:lnTo>
                  <a:pt x="1044178" y="810291"/>
                </a:lnTo>
                <a:lnTo>
                  <a:pt x="1046163" y="807113"/>
                </a:lnTo>
                <a:lnTo>
                  <a:pt x="1048941" y="804730"/>
                </a:lnTo>
                <a:lnTo>
                  <a:pt x="1051719" y="802347"/>
                </a:lnTo>
                <a:lnTo>
                  <a:pt x="1054100" y="799964"/>
                </a:lnTo>
                <a:lnTo>
                  <a:pt x="1057672" y="798375"/>
                </a:lnTo>
                <a:lnTo>
                  <a:pt x="1060450" y="796786"/>
                </a:lnTo>
                <a:lnTo>
                  <a:pt x="1064022" y="795595"/>
                </a:lnTo>
                <a:lnTo>
                  <a:pt x="1067197" y="794800"/>
                </a:lnTo>
                <a:lnTo>
                  <a:pt x="1070769" y="794006"/>
                </a:lnTo>
                <a:lnTo>
                  <a:pt x="1073944" y="794006"/>
                </a:lnTo>
                <a:lnTo>
                  <a:pt x="1077516" y="794006"/>
                </a:lnTo>
                <a:lnTo>
                  <a:pt x="1080691" y="794800"/>
                </a:lnTo>
                <a:lnTo>
                  <a:pt x="1084263" y="795595"/>
                </a:lnTo>
                <a:lnTo>
                  <a:pt x="1087041" y="796786"/>
                </a:lnTo>
                <a:lnTo>
                  <a:pt x="1090613" y="798375"/>
                </a:lnTo>
                <a:lnTo>
                  <a:pt x="1093391" y="799964"/>
                </a:lnTo>
                <a:lnTo>
                  <a:pt x="1096566" y="802347"/>
                </a:lnTo>
                <a:lnTo>
                  <a:pt x="1098947" y="804730"/>
                </a:lnTo>
                <a:lnTo>
                  <a:pt x="1328738" y="1034313"/>
                </a:lnTo>
                <a:lnTo>
                  <a:pt x="1331119" y="1037093"/>
                </a:lnTo>
                <a:lnTo>
                  <a:pt x="1349375" y="1055364"/>
                </a:lnTo>
                <a:lnTo>
                  <a:pt x="1364456" y="1070061"/>
                </a:lnTo>
                <a:lnTo>
                  <a:pt x="1371600" y="1076813"/>
                </a:lnTo>
                <a:lnTo>
                  <a:pt x="1378347" y="1083168"/>
                </a:lnTo>
                <a:lnTo>
                  <a:pt x="1385094" y="1088729"/>
                </a:lnTo>
                <a:lnTo>
                  <a:pt x="1391444" y="1093496"/>
                </a:lnTo>
                <a:lnTo>
                  <a:pt x="1397397" y="1096673"/>
                </a:lnTo>
                <a:lnTo>
                  <a:pt x="1400175" y="1097865"/>
                </a:lnTo>
                <a:lnTo>
                  <a:pt x="1402953" y="1098659"/>
                </a:lnTo>
                <a:lnTo>
                  <a:pt x="1404541" y="1099056"/>
                </a:lnTo>
                <a:lnTo>
                  <a:pt x="1407716" y="1099851"/>
                </a:lnTo>
                <a:lnTo>
                  <a:pt x="1410891" y="1099056"/>
                </a:lnTo>
                <a:lnTo>
                  <a:pt x="1415653" y="1098262"/>
                </a:lnTo>
                <a:lnTo>
                  <a:pt x="1421210" y="1095879"/>
                </a:lnTo>
                <a:lnTo>
                  <a:pt x="1424385" y="1093893"/>
                </a:lnTo>
                <a:lnTo>
                  <a:pt x="1427956" y="1091112"/>
                </a:lnTo>
                <a:lnTo>
                  <a:pt x="1431528" y="1088729"/>
                </a:lnTo>
                <a:lnTo>
                  <a:pt x="1435894" y="1084757"/>
                </a:lnTo>
                <a:lnTo>
                  <a:pt x="1440260" y="1081182"/>
                </a:lnTo>
                <a:lnTo>
                  <a:pt x="1445419" y="1076019"/>
                </a:lnTo>
                <a:lnTo>
                  <a:pt x="1452166" y="1068869"/>
                </a:lnTo>
                <a:lnTo>
                  <a:pt x="1457325" y="1062514"/>
                </a:lnTo>
                <a:lnTo>
                  <a:pt x="1461294" y="1056159"/>
                </a:lnTo>
                <a:lnTo>
                  <a:pt x="1464866" y="1050201"/>
                </a:lnTo>
                <a:lnTo>
                  <a:pt x="1466850" y="1044640"/>
                </a:lnTo>
                <a:lnTo>
                  <a:pt x="1468835" y="1039873"/>
                </a:lnTo>
                <a:lnTo>
                  <a:pt x="1469628" y="1035504"/>
                </a:lnTo>
                <a:lnTo>
                  <a:pt x="1470025" y="1031135"/>
                </a:lnTo>
                <a:lnTo>
                  <a:pt x="1469628" y="1027560"/>
                </a:lnTo>
                <a:lnTo>
                  <a:pt x="1469231" y="1024383"/>
                </a:lnTo>
                <a:lnTo>
                  <a:pt x="1468041" y="1021602"/>
                </a:lnTo>
                <a:lnTo>
                  <a:pt x="1467247" y="1019616"/>
                </a:lnTo>
                <a:lnTo>
                  <a:pt x="1465660" y="1016041"/>
                </a:lnTo>
                <a:lnTo>
                  <a:pt x="1464866" y="1015247"/>
                </a:lnTo>
                <a:lnTo>
                  <a:pt x="1419225" y="969966"/>
                </a:lnTo>
                <a:lnTo>
                  <a:pt x="1416844" y="967583"/>
                </a:lnTo>
                <a:lnTo>
                  <a:pt x="1414860" y="964802"/>
                </a:lnTo>
                <a:lnTo>
                  <a:pt x="1412478" y="961625"/>
                </a:lnTo>
                <a:lnTo>
                  <a:pt x="1411288" y="958447"/>
                </a:lnTo>
                <a:lnTo>
                  <a:pt x="1410097" y="955270"/>
                </a:lnTo>
                <a:lnTo>
                  <a:pt x="1409303" y="952092"/>
                </a:lnTo>
                <a:lnTo>
                  <a:pt x="1408906" y="948517"/>
                </a:lnTo>
                <a:lnTo>
                  <a:pt x="1408510" y="945339"/>
                </a:lnTo>
                <a:lnTo>
                  <a:pt x="1408906" y="941765"/>
                </a:lnTo>
                <a:lnTo>
                  <a:pt x="1409303" y="938587"/>
                </a:lnTo>
                <a:lnTo>
                  <a:pt x="1410097" y="935012"/>
                </a:lnTo>
                <a:lnTo>
                  <a:pt x="1410891" y="931835"/>
                </a:lnTo>
                <a:lnTo>
                  <a:pt x="1412478" y="928657"/>
                </a:lnTo>
                <a:lnTo>
                  <a:pt x="1414463" y="925479"/>
                </a:lnTo>
                <a:lnTo>
                  <a:pt x="1416447" y="922302"/>
                </a:lnTo>
                <a:lnTo>
                  <a:pt x="1418828" y="919919"/>
                </a:lnTo>
                <a:lnTo>
                  <a:pt x="1421606" y="917535"/>
                </a:lnTo>
                <a:lnTo>
                  <a:pt x="1424385" y="915152"/>
                </a:lnTo>
                <a:lnTo>
                  <a:pt x="1427163" y="913563"/>
                </a:lnTo>
                <a:lnTo>
                  <a:pt x="1430338" y="911975"/>
                </a:lnTo>
                <a:lnTo>
                  <a:pt x="1433513" y="910783"/>
                </a:lnTo>
                <a:lnTo>
                  <a:pt x="1437085" y="909989"/>
                </a:lnTo>
                <a:lnTo>
                  <a:pt x="1440260" y="909194"/>
                </a:lnTo>
                <a:lnTo>
                  <a:pt x="1443831" y="909194"/>
                </a:lnTo>
                <a:lnTo>
                  <a:pt x="1447006" y="909194"/>
                </a:lnTo>
                <a:lnTo>
                  <a:pt x="1450578" y="909989"/>
                </a:lnTo>
                <a:lnTo>
                  <a:pt x="1453753" y="910783"/>
                </a:lnTo>
                <a:lnTo>
                  <a:pt x="1457325" y="911975"/>
                </a:lnTo>
                <a:lnTo>
                  <a:pt x="1460103" y="913166"/>
                </a:lnTo>
                <a:lnTo>
                  <a:pt x="1463278" y="914755"/>
                </a:lnTo>
                <a:lnTo>
                  <a:pt x="1466056" y="917138"/>
                </a:lnTo>
                <a:lnTo>
                  <a:pt x="1469231" y="919521"/>
                </a:lnTo>
                <a:lnTo>
                  <a:pt x="1516460" y="966391"/>
                </a:lnTo>
                <a:lnTo>
                  <a:pt x="1520825" y="971952"/>
                </a:lnTo>
                <a:lnTo>
                  <a:pt x="1525191" y="978307"/>
                </a:lnTo>
                <a:lnTo>
                  <a:pt x="1528763" y="985060"/>
                </a:lnTo>
                <a:lnTo>
                  <a:pt x="1532731" y="993004"/>
                </a:lnTo>
                <a:lnTo>
                  <a:pt x="1535510" y="1001345"/>
                </a:lnTo>
                <a:lnTo>
                  <a:pt x="1538288" y="1010481"/>
                </a:lnTo>
                <a:lnTo>
                  <a:pt x="1539875" y="1020411"/>
                </a:lnTo>
                <a:lnTo>
                  <a:pt x="1540272" y="1025574"/>
                </a:lnTo>
                <a:lnTo>
                  <a:pt x="1540272" y="1030738"/>
                </a:lnTo>
                <a:lnTo>
                  <a:pt x="1540272" y="1035901"/>
                </a:lnTo>
                <a:lnTo>
                  <a:pt x="1539875" y="1041462"/>
                </a:lnTo>
                <a:lnTo>
                  <a:pt x="1539478" y="1047023"/>
                </a:lnTo>
                <a:lnTo>
                  <a:pt x="1538685" y="1052981"/>
                </a:lnTo>
                <a:lnTo>
                  <a:pt x="1537494" y="1058145"/>
                </a:lnTo>
                <a:lnTo>
                  <a:pt x="1535510" y="1064103"/>
                </a:lnTo>
                <a:lnTo>
                  <a:pt x="1533525" y="1070061"/>
                </a:lnTo>
                <a:lnTo>
                  <a:pt x="1531144" y="1076416"/>
                </a:lnTo>
                <a:lnTo>
                  <a:pt x="1527969" y="1082374"/>
                </a:lnTo>
                <a:lnTo>
                  <a:pt x="1525191" y="1088729"/>
                </a:lnTo>
                <a:lnTo>
                  <a:pt x="1521222" y="1094687"/>
                </a:lnTo>
                <a:lnTo>
                  <a:pt x="1517253" y="1101042"/>
                </a:lnTo>
                <a:lnTo>
                  <a:pt x="1512491" y="1107398"/>
                </a:lnTo>
                <a:lnTo>
                  <a:pt x="1507331" y="1113753"/>
                </a:lnTo>
                <a:lnTo>
                  <a:pt x="1501775" y="1120108"/>
                </a:lnTo>
                <a:lnTo>
                  <a:pt x="1495822" y="1126066"/>
                </a:lnTo>
                <a:lnTo>
                  <a:pt x="1485900" y="1135599"/>
                </a:lnTo>
                <a:lnTo>
                  <a:pt x="1479550" y="1141160"/>
                </a:lnTo>
                <a:lnTo>
                  <a:pt x="1472010" y="1147118"/>
                </a:lnTo>
                <a:lnTo>
                  <a:pt x="1463675" y="1152679"/>
                </a:lnTo>
                <a:lnTo>
                  <a:pt x="1453753" y="1158239"/>
                </a:lnTo>
                <a:lnTo>
                  <a:pt x="1448991" y="1161020"/>
                </a:lnTo>
                <a:lnTo>
                  <a:pt x="1443435" y="1163403"/>
                </a:lnTo>
                <a:lnTo>
                  <a:pt x="1437878" y="1165389"/>
                </a:lnTo>
                <a:lnTo>
                  <a:pt x="1432322" y="1166978"/>
                </a:lnTo>
                <a:lnTo>
                  <a:pt x="1432719" y="1172539"/>
                </a:lnTo>
                <a:lnTo>
                  <a:pt x="1432719" y="1178497"/>
                </a:lnTo>
                <a:lnTo>
                  <a:pt x="1432719" y="1184852"/>
                </a:lnTo>
                <a:lnTo>
                  <a:pt x="1432322" y="1190810"/>
                </a:lnTo>
                <a:lnTo>
                  <a:pt x="1431131" y="1197165"/>
                </a:lnTo>
                <a:lnTo>
                  <a:pt x="1429941" y="1203520"/>
                </a:lnTo>
                <a:lnTo>
                  <a:pt x="1427956" y="1210273"/>
                </a:lnTo>
                <a:lnTo>
                  <a:pt x="1425575" y="1217025"/>
                </a:lnTo>
                <a:lnTo>
                  <a:pt x="1422797" y="1223778"/>
                </a:lnTo>
                <a:lnTo>
                  <a:pt x="1419225" y="1230530"/>
                </a:lnTo>
                <a:lnTo>
                  <a:pt x="1415653" y="1237283"/>
                </a:lnTo>
                <a:lnTo>
                  <a:pt x="1410891" y="1244432"/>
                </a:lnTo>
                <a:lnTo>
                  <a:pt x="1405731" y="1251185"/>
                </a:lnTo>
                <a:lnTo>
                  <a:pt x="1399778" y="1258334"/>
                </a:lnTo>
                <a:lnTo>
                  <a:pt x="1393428" y="1265484"/>
                </a:lnTo>
                <a:lnTo>
                  <a:pt x="1386285" y="1272633"/>
                </a:lnTo>
                <a:lnTo>
                  <a:pt x="1379935" y="1278194"/>
                </a:lnTo>
                <a:lnTo>
                  <a:pt x="1374378" y="1283755"/>
                </a:lnTo>
                <a:lnTo>
                  <a:pt x="1368028" y="1288124"/>
                </a:lnTo>
                <a:lnTo>
                  <a:pt x="1362075" y="1292891"/>
                </a:lnTo>
                <a:lnTo>
                  <a:pt x="1356519" y="1296863"/>
                </a:lnTo>
                <a:lnTo>
                  <a:pt x="1350566" y="1300040"/>
                </a:lnTo>
                <a:lnTo>
                  <a:pt x="1345010" y="1303615"/>
                </a:lnTo>
                <a:lnTo>
                  <a:pt x="1339453" y="1305998"/>
                </a:lnTo>
                <a:lnTo>
                  <a:pt x="1334294" y="1308382"/>
                </a:lnTo>
                <a:lnTo>
                  <a:pt x="1328738" y="1310765"/>
                </a:lnTo>
                <a:lnTo>
                  <a:pt x="1323181" y="1312354"/>
                </a:lnTo>
                <a:lnTo>
                  <a:pt x="1318022" y="1313545"/>
                </a:lnTo>
                <a:lnTo>
                  <a:pt x="1312863" y="1314737"/>
                </a:lnTo>
                <a:lnTo>
                  <a:pt x="1307703" y="1315134"/>
                </a:lnTo>
                <a:lnTo>
                  <a:pt x="1302544" y="1315531"/>
                </a:lnTo>
                <a:lnTo>
                  <a:pt x="1297781" y="1315928"/>
                </a:lnTo>
                <a:lnTo>
                  <a:pt x="1293019" y="1315531"/>
                </a:lnTo>
                <a:lnTo>
                  <a:pt x="1288256" y="1315134"/>
                </a:lnTo>
                <a:lnTo>
                  <a:pt x="1279128" y="1313545"/>
                </a:lnTo>
                <a:lnTo>
                  <a:pt x="1276747" y="1322284"/>
                </a:lnTo>
                <a:lnTo>
                  <a:pt x="1273969" y="1331022"/>
                </a:lnTo>
                <a:lnTo>
                  <a:pt x="1270000" y="1339760"/>
                </a:lnTo>
                <a:lnTo>
                  <a:pt x="1265635" y="1348499"/>
                </a:lnTo>
                <a:lnTo>
                  <a:pt x="1260078" y="1358032"/>
                </a:lnTo>
                <a:lnTo>
                  <a:pt x="1253331" y="1366770"/>
                </a:lnTo>
                <a:lnTo>
                  <a:pt x="1245394" y="1375906"/>
                </a:lnTo>
                <a:lnTo>
                  <a:pt x="1236266" y="1385439"/>
                </a:lnTo>
                <a:lnTo>
                  <a:pt x="1230313" y="1391397"/>
                </a:lnTo>
                <a:lnTo>
                  <a:pt x="1224756" y="1396163"/>
                </a:lnTo>
                <a:lnTo>
                  <a:pt x="1219200" y="1401327"/>
                </a:lnTo>
                <a:lnTo>
                  <a:pt x="1213247" y="1405696"/>
                </a:lnTo>
                <a:lnTo>
                  <a:pt x="1207691" y="1409271"/>
                </a:lnTo>
                <a:lnTo>
                  <a:pt x="1202135" y="1413243"/>
                </a:lnTo>
                <a:lnTo>
                  <a:pt x="1196578" y="1416023"/>
                </a:lnTo>
                <a:lnTo>
                  <a:pt x="1191419" y="1419201"/>
                </a:lnTo>
                <a:lnTo>
                  <a:pt x="1185863" y="1421584"/>
                </a:lnTo>
                <a:lnTo>
                  <a:pt x="1180703" y="1423173"/>
                </a:lnTo>
                <a:lnTo>
                  <a:pt x="1175544" y="1425159"/>
                </a:lnTo>
                <a:lnTo>
                  <a:pt x="1170781" y="1426748"/>
                </a:lnTo>
                <a:lnTo>
                  <a:pt x="1165622" y="1427542"/>
                </a:lnTo>
                <a:lnTo>
                  <a:pt x="1160463" y="1428336"/>
                </a:lnTo>
                <a:lnTo>
                  <a:pt x="1155700" y="1428734"/>
                </a:lnTo>
                <a:lnTo>
                  <a:pt x="1150938" y="1428734"/>
                </a:lnTo>
                <a:lnTo>
                  <a:pt x="1144588" y="1428734"/>
                </a:lnTo>
                <a:lnTo>
                  <a:pt x="1137841" y="1427939"/>
                </a:lnTo>
                <a:lnTo>
                  <a:pt x="1131491" y="1426748"/>
                </a:lnTo>
                <a:lnTo>
                  <a:pt x="1125538" y="1425159"/>
                </a:lnTo>
                <a:lnTo>
                  <a:pt x="1119188" y="1422776"/>
                </a:lnTo>
                <a:lnTo>
                  <a:pt x="1113235" y="1420392"/>
                </a:lnTo>
                <a:lnTo>
                  <a:pt x="1107281" y="1417215"/>
                </a:lnTo>
                <a:lnTo>
                  <a:pt x="1101725" y="1414037"/>
                </a:lnTo>
                <a:lnTo>
                  <a:pt x="1096566" y="1410462"/>
                </a:lnTo>
                <a:lnTo>
                  <a:pt x="1090613" y="1406888"/>
                </a:lnTo>
                <a:lnTo>
                  <a:pt x="1079897" y="1398943"/>
                </a:lnTo>
                <a:lnTo>
                  <a:pt x="1069975" y="1390205"/>
                </a:lnTo>
                <a:lnTo>
                  <a:pt x="1059656" y="1381069"/>
                </a:lnTo>
                <a:lnTo>
                  <a:pt x="1056878" y="1385836"/>
                </a:lnTo>
                <a:lnTo>
                  <a:pt x="1053703" y="1390205"/>
                </a:lnTo>
                <a:lnTo>
                  <a:pt x="1050131" y="1394971"/>
                </a:lnTo>
                <a:lnTo>
                  <a:pt x="1046163" y="1399738"/>
                </a:lnTo>
                <a:lnTo>
                  <a:pt x="1042194" y="1404107"/>
                </a:lnTo>
                <a:lnTo>
                  <a:pt x="1037431" y="1408874"/>
                </a:lnTo>
                <a:lnTo>
                  <a:pt x="1032669" y="1413640"/>
                </a:lnTo>
                <a:lnTo>
                  <a:pt x="1027113" y="1417612"/>
                </a:lnTo>
                <a:lnTo>
                  <a:pt x="1016794" y="1425953"/>
                </a:lnTo>
                <a:lnTo>
                  <a:pt x="1006475" y="1432706"/>
                </a:lnTo>
                <a:lnTo>
                  <a:pt x="996553" y="1437869"/>
                </a:lnTo>
                <a:lnTo>
                  <a:pt x="986631" y="1442238"/>
                </a:lnTo>
                <a:lnTo>
                  <a:pt x="977503" y="1445813"/>
                </a:lnTo>
                <a:lnTo>
                  <a:pt x="968772" y="1447799"/>
                </a:lnTo>
                <a:lnTo>
                  <a:pt x="959644" y="1448991"/>
                </a:lnTo>
                <a:lnTo>
                  <a:pt x="950913" y="1449388"/>
                </a:lnTo>
                <a:lnTo>
                  <a:pt x="944166" y="1449388"/>
                </a:lnTo>
                <a:lnTo>
                  <a:pt x="937419" y="1448594"/>
                </a:lnTo>
                <a:lnTo>
                  <a:pt x="930672" y="1447402"/>
                </a:lnTo>
                <a:lnTo>
                  <a:pt x="923925" y="1445416"/>
                </a:lnTo>
                <a:lnTo>
                  <a:pt x="917575" y="1443033"/>
                </a:lnTo>
                <a:lnTo>
                  <a:pt x="911225" y="1440650"/>
                </a:lnTo>
                <a:lnTo>
                  <a:pt x="905272" y="1437472"/>
                </a:lnTo>
                <a:lnTo>
                  <a:pt x="898922" y="1434294"/>
                </a:lnTo>
                <a:lnTo>
                  <a:pt x="893366" y="1430720"/>
                </a:lnTo>
                <a:lnTo>
                  <a:pt x="887810" y="1427145"/>
                </a:lnTo>
                <a:lnTo>
                  <a:pt x="876300" y="1419201"/>
                </a:lnTo>
                <a:lnTo>
                  <a:pt x="865188" y="1410462"/>
                </a:lnTo>
                <a:lnTo>
                  <a:pt x="854472" y="1402121"/>
                </a:lnTo>
                <a:lnTo>
                  <a:pt x="837803" y="1388616"/>
                </a:lnTo>
                <a:lnTo>
                  <a:pt x="835422" y="1386630"/>
                </a:lnTo>
                <a:lnTo>
                  <a:pt x="681435" y="1264689"/>
                </a:lnTo>
                <a:lnTo>
                  <a:pt x="673497" y="1270647"/>
                </a:lnTo>
                <a:lnTo>
                  <a:pt x="665560" y="1275414"/>
                </a:lnTo>
                <a:lnTo>
                  <a:pt x="649685" y="1285741"/>
                </a:lnTo>
                <a:lnTo>
                  <a:pt x="633016" y="1294480"/>
                </a:lnTo>
                <a:lnTo>
                  <a:pt x="617538" y="1302026"/>
                </a:lnTo>
                <a:lnTo>
                  <a:pt x="602456" y="1308382"/>
                </a:lnTo>
                <a:lnTo>
                  <a:pt x="588963" y="1313148"/>
                </a:lnTo>
                <a:lnTo>
                  <a:pt x="576660" y="1317120"/>
                </a:lnTo>
                <a:lnTo>
                  <a:pt x="571103" y="1318312"/>
                </a:lnTo>
                <a:lnTo>
                  <a:pt x="565944" y="1319106"/>
                </a:lnTo>
                <a:lnTo>
                  <a:pt x="561975" y="1319503"/>
                </a:lnTo>
                <a:lnTo>
                  <a:pt x="557610" y="1319503"/>
                </a:lnTo>
                <a:lnTo>
                  <a:pt x="553641" y="1319106"/>
                </a:lnTo>
                <a:lnTo>
                  <a:pt x="550069" y="1318312"/>
                </a:lnTo>
                <a:lnTo>
                  <a:pt x="546497" y="1317517"/>
                </a:lnTo>
                <a:lnTo>
                  <a:pt x="543719" y="1315531"/>
                </a:lnTo>
                <a:lnTo>
                  <a:pt x="540941" y="1313942"/>
                </a:lnTo>
                <a:lnTo>
                  <a:pt x="538163" y="1312354"/>
                </a:lnTo>
                <a:lnTo>
                  <a:pt x="535781" y="1309970"/>
                </a:lnTo>
                <a:lnTo>
                  <a:pt x="533003" y="1307587"/>
                </a:lnTo>
                <a:lnTo>
                  <a:pt x="529431" y="1302026"/>
                </a:lnTo>
                <a:lnTo>
                  <a:pt x="525860" y="1296466"/>
                </a:lnTo>
                <a:lnTo>
                  <a:pt x="523478" y="1290507"/>
                </a:lnTo>
                <a:lnTo>
                  <a:pt x="521891" y="1284152"/>
                </a:lnTo>
                <a:lnTo>
                  <a:pt x="519906" y="1278194"/>
                </a:lnTo>
                <a:lnTo>
                  <a:pt x="518716" y="1272236"/>
                </a:lnTo>
                <a:lnTo>
                  <a:pt x="518319" y="1267073"/>
                </a:lnTo>
                <a:lnTo>
                  <a:pt x="517525" y="1259526"/>
                </a:lnTo>
                <a:lnTo>
                  <a:pt x="517525" y="1256745"/>
                </a:lnTo>
                <a:lnTo>
                  <a:pt x="517525" y="1255554"/>
                </a:lnTo>
                <a:lnTo>
                  <a:pt x="516731" y="1252376"/>
                </a:lnTo>
                <a:lnTo>
                  <a:pt x="515541" y="1248007"/>
                </a:lnTo>
                <a:lnTo>
                  <a:pt x="514350" y="1245624"/>
                </a:lnTo>
                <a:lnTo>
                  <a:pt x="512366" y="1243638"/>
                </a:lnTo>
                <a:lnTo>
                  <a:pt x="509985" y="1240857"/>
                </a:lnTo>
                <a:lnTo>
                  <a:pt x="507603" y="1239269"/>
                </a:lnTo>
                <a:lnTo>
                  <a:pt x="504031" y="1237283"/>
                </a:lnTo>
                <a:lnTo>
                  <a:pt x="499666" y="1236091"/>
                </a:lnTo>
                <a:lnTo>
                  <a:pt x="495300" y="1235296"/>
                </a:lnTo>
                <a:lnTo>
                  <a:pt x="489744" y="1234502"/>
                </a:lnTo>
                <a:lnTo>
                  <a:pt x="483394" y="1234502"/>
                </a:lnTo>
                <a:lnTo>
                  <a:pt x="475853" y="1235694"/>
                </a:lnTo>
                <a:lnTo>
                  <a:pt x="471884" y="1236091"/>
                </a:lnTo>
                <a:lnTo>
                  <a:pt x="467915" y="1235694"/>
                </a:lnTo>
                <a:lnTo>
                  <a:pt x="463947" y="1234105"/>
                </a:lnTo>
                <a:lnTo>
                  <a:pt x="459978" y="1232119"/>
                </a:lnTo>
                <a:lnTo>
                  <a:pt x="455612" y="1229736"/>
                </a:lnTo>
                <a:lnTo>
                  <a:pt x="451247" y="1226558"/>
                </a:lnTo>
                <a:lnTo>
                  <a:pt x="447278" y="1222983"/>
                </a:lnTo>
                <a:lnTo>
                  <a:pt x="442912" y="1219011"/>
                </a:lnTo>
                <a:lnTo>
                  <a:pt x="439340" y="1214245"/>
                </a:lnTo>
                <a:lnTo>
                  <a:pt x="434975" y="1209876"/>
                </a:lnTo>
                <a:lnTo>
                  <a:pt x="427037" y="1199151"/>
                </a:lnTo>
                <a:lnTo>
                  <a:pt x="419100" y="1187235"/>
                </a:lnTo>
                <a:lnTo>
                  <a:pt x="411559" y="1175716"/>
                </a:lnTo>
                <a:lnTo>
                  <a:pt x="404415" y="1163800"/>
                </a:lnTo>
                <a:lnTo>
                  <a:pt x="398065" y="1151884"/>
                </a:lnTo>
                <a:lnTo>
                  <a:pt x="388144" y="1130833"/>
                </a:lnTo>
                <a:lnTo>
                  <a:pt x="381000" y="1116136"/>
                </a:lnTo>
                <a:lnTo>
                  <a:pt x="379015" y="1110575"/>
                </a:lnTo>
                <a:lnTo>
                  <a:pt x="379015" y="1108589"/>
                </a:lnTo>
                <a:lnTo>
                  <a:pt x="379015" y="1102631"/>
                </a:lnTo>
                <a:lnTo>
                  <a:pt x="379015" y="1099056"/>
                </a:lnTo>
                <a:lnTo>
                  <a:pt x="378619" y="1094687"/>
                </a:lnTo>
                <a:lnTo>
                  <a:pt x="377428" y="1089921"/>
                </a:lnTo>
                <a:lnTo>
                  <a:pt x="375840" y="1085154"/>
                </a:lnTo>
                <a:lnTo>
                  <a:pt x="374253" y="1080388"/>
                </a:lnTo>
                <a:lnTo>
                  <a:pt x="371872" y="1075622"/>
                </a:lnTo>
                <a:lnTo>
                  <a:pt x="368300" y="1070855"/>
                </a:lnTo>
                <a:lnTo>
                  <a:pt x="363934" y="1066883"/>
                </a:lnTo>
                <a:lnTo>
                  <a:pt x="361553" y="1064500"/>
                </a:lnTo>
                <a:lnTo>
                  <a:pt x="359172" y="1062514"/>
                </a:lnTo>
                <a:lnTo>
                  <a:pt x="355997" y="1060925"/>
                </a:lnTo>
                <a:lnTo>
                  <a:pt x="352822" y="1059336"/>
                </a:lnTo>
                <a:lnTo>
                  <a:pt x="349250" y="1057747"/>
                </a:lnTo>
                <a:lnTo>
                  <a:pt x="345678" y="1056556"/>
                </a:lnTo>
                <a:lnTo>
                  <a:pt x="341312" y="1055761"/>
                </a:lnTo>
                <a:lnTo>
                  <a:pt x="336947" y="1054967"/>
                </a:lnTo>
                <a:lnTo>
                  <a:pt x="332581" y="1054173"/>
                </a:lnTo>
                <a:lnTo>
                  <a:pt x="328215" y="1052981"/>
                </a:lnTo>
                <a:lnTo>
                  <a:pt x="323453" y="1050598"/>
                </a:lnTo>
                <a:lnTo>
                  <a:pt x="319484" y="1048612"/>
                </a:lnTo>
                <a:lnTo>
                  <a:pt x="315119" y="1046229"/>
                </a:lnTo>
                <a:lnTo>
                  <a:pt x="311150" y="1043051"/>
                </a:lnTo>
                <a:lnTo>
                  <a:pt x="307181" y="1039476"/>
                </a:lnTo>
                <a:lnTo>
                  <a:pt x="303212" y="1035504"/>
                </a:lnTo>
                <a:lnTo>
                  <a:pt x="299640" y="1031532"/>
                </a:lnTo>
                <a:lnTo>
                  <a:pt x="295672" y="1027163"/>
                </a:lnTo>
                <a:lnTo>
                  <a:pt x="288528" y="1017233"/>
                </a:lnTo>
                <a:lnTo>
                  <a:pt x="281781" y="1006906"/>
                </a:lnTo>
                <a:lnTo>
                  <a:pt x="275431" y="994990"/>
                </a:lnTo>
                <a:lnTo>
                  <a:pt x="269081" y="982676"/>
                </a:lnTo>
                <a:lnTo>
                  <a:pt x="263922" y="969569"/>
                </a:lnTo>
                <a:lnTo>
                  <a:pt x="258762" y="956064"/>
                </a:lnTo>
                <a:lnTo>
                  <a:pt x="254000" y="942559"/>
                </a:lnTo>
                <a:lnTo>
                  <a:pt x="250031" y="928657"/>
                </a:lnTo>
                <a:lnTo>
                  <a:pt x="246062" y="914755"/>
                </a:lnTo>
                <a:lnTo>
                  <a:pt x="242887" y="901250"/>
                </a:lnTo>
                <a:lnTo>
                  <a:pt x="239712" y="888142"/>
                </a:lnTo>
                <a:lnTo>
                  <a:pt x="239315" y="884568"/>
                </a:lnTo>
                <a:lnTo>
                  <a:pt x="238919" y="880993"/>
                </a:lnTo>
                <a:lnTo>
                  <a:pt x="239315" y="877418"/>
                </a:lnTo>
                <a:lnTo>
                  <a:pt x="239712" y="873843"/>
                </a:lnTo>
                <a:lnTo>
                  <a:pt x="240109" y="870268"/>
                </a:lnTo>
                <a:lnTo>
                  <a:pt x="240903" y="866296"/>
                </a:lnTo>
                <a:lnTo>
                  <a:pt x="244078" y="859147"/>
                </a:lnTo>
                <a:lnTo>
                  <a:pt x="247253" y="851600"/>
                </a:lnTo>
                <a:lnTo>
                  <a:pt x="252015" y="844053"/>
                </a:lnTo>
                <a:lnTo>
                  <a:pt x="257572" y="836506"/>
                </a:lnTo>
                <a:lnTo>
                  <a:pt x="263525" y="828959"/>
                </a:lnTo>
                <a:lnTo>
                  <a:pt x="270272" y="821015"/>
                </a:lnTo>
                <a:lnTo>
                  <a:pt x="277415" y="813469"/>
                </a:lnTo>
                <a:lnTo>
                  <a:pt x="284956" y="806319"/>
                </a:lnTo>
                <a:lnTo>
                  <a:pt x="292894" y="799169"/>
                </a:lnTo>
                <a:lnTo>
                  <a:pt x="301228" y="792020"/>
                </a:lnTo>
                <a:lnTo>
                  <a:pt x="309562" y="784870"/>
                </a:lnTo>
                <a:lnTo>
                  <a:pt x="327422" y="771762"/>
                </a:lnTo>
                <a:lnTo>
                  <a:pt x="271065" y="641480"/>
                </a:lnTo>
                <a:lnTo>
                  <a:pt x="259953" y="660546"/>
                </a:lnTo>
                <a:lnTo>
                  <a:pt x="252015" y="674448"/>
                </a:lnTo>
                <a:lnTo>
                  <a:pt x="245665" y="687159"/>
                </a:lnTo>
                <a:lnTo>
                  <a:pt x="243681" y="690733"/>
                </a:lnTo>
                <a:lnTo>
                  <a:pt x="240903" y="694308"/>
                </a:lnTo>
                <a:lnTo>
                  <a:pt x="238125" y="697486"/>
                </a:lnTo>
                <a:lnTo>
                  <a:pt x="234950" y="700266"/>
                </a:lnTo>
                <a:lnTo>
                  <a:pt x="231378" y="702649"/>
                </a:lnTo>
                <a:lnTo>
                  <a:pt x="227409" y="704635"/>
                </a:lnTo>
                <a:lnTo>
                  <a:pt x="223837" y="705827"/>
                </a:lnTo>
                <a:lnTo>
                  <a:pt x="219472" y="707019"/>
                </a:lnTo>
                <a:lnTo>
                  <a:pt x="213519" y="707416"/>
                </a:lnTo>
                <a:lnTo>
                  <a:pt x="209947" y="707416"/>
                </a:lnTo>
                <a:lnTo>
                  <a:pt x="206375" y="707019"/>
                </a:lnTo>
                <a:lnTo>
                  <a:pt x="203200" y="705827"/>
                </a:lnTo>
                <a:lnTo>
                  <a:pt x="199628" y="704635"/>
                </a:lnTo>
                <a:lnTo>
                  <a:pt x="196850" y="703047"/>
                </a:lnTo>
                <a:lnTo>
                  <a:pt x="193675" y="701458"/>
                </a:lnTo>
                <a:lnTo>
                  <a:pt x="190897" y="699075"/>
                </a:lnTo>
                <a:lnTo>
                  <a:pt x="188119" y="696691"/>
                </a:lnTo>
                <a:lnTo>
                  <a:pt x="9922" y="515568"/>
                </a:lnTo>
                <a:lnTo>
                  <a:pt x="7937" y="513184"/>
                </a:lnTo>
                <a:lnTo>
                  <a:pt x="5953" y="510801"/>
                </a:lnTo>
                <a:lnTo>
                  <a:pt x="3969" y="508021"/>
                </a:lnTo>
                <a:lnTo>
                  <a:pt x="2778" y="505240"/>
                </a:lnTo>
                <a:lnTo>
                  <a:pt x="1587" y="502063"/>
                </a:lnTo>
                <a:lnTo>
                  <a:pt x="794" y="499282"/>
                </a:lnTo>
                <a:lnTo>
                  <a:pt x="397" y="496105"/>
                </a:lnTo>
                <a:lnTo>
                  <a:pt x="0" y="493324"/>
                </a:lnTo>
                <a:lnTo>
                  <a:pt x="0" y="490147"/>
                </a:lnTo>
                <a:lnTo>
                  <a:pt x="0" y="486969"/>
                </a:lnTo>
                <a:lnTo>
                  <a:pt x="397" y="484189"/>
                </a:lnTo>
                <a:lnTo>
                  <a:pt x="1190" y="481011"/>
                </a:lnTo>
                <a:lnTo>
                  <a:pt x="1984" y="477833"/>
                </a:lnTo>
                <a:lnTo>
                  <a:pt x="3175" y="475053"/>
                </a:lnTo>
                <a:lnTo>
                  <a:pt x="4762" y="472273"/>
                </a:lnTo>
                <a:lnTo>
                  <a:pt x="7144" y="469889"/>
                </a:lnTo>
                <a:lnTo>
                  <a:pt x="12700" y="461548"/>
                </a:lnTo>
                <a:lnTo>
                  <a:pt x="26987" y="444071"/>
                </a:lnTo>
                <a:lnTo>
                  <a:pt x="48419" y="417062"/>
                </a:lnTo>
                <a:lnTo>
                  <a:pt x="76597" y="382902"/>
                </a:lnTo>
                <a:lnTo>
                  <a:pt x="92869" y="363439"/>
                </a:lnTo>
                <a:lnTo>
                  <a:pt x="111125" y="342785"/>
                </a:lnTo>
                <a:lnTo>
                  <a:pt x="130572" y="320939"/>
                </a:lnTo>
                <a:lnTo>
                  <a:pt x="151209" y="297901"/>
                </a:lnTo>
                <a:lnTo>
                  <a:pt x="173037" y="274069"/>
                </a:lnTo>
                <a:lnTo>
                  <a:pt x="196453" y="249840"/>
                </a:lnTo>
                <a:lnTo>
                  <a:pt x="220265" y="224816"/>
                </a:lnTo>
                <a:lnTo>
                  <a:pt x="245269" y="200190"/>
                </a:lnTo>
                <a:lnTo>
                  <a:pt x="258365" y="187479"/>
                </a:lnTo>
                <a:lnTo>
                  <a:pt x="271462" y="175166"/>
                </a:lnTo>
                <a:lnTo>
                  <a:pt x="284162" y="163647"/>
                </a:lnTo>
                <a:lnTo>
                  <a:pt x="297259" y="152525"/>
                </a:lnTo>
                <a:lnTo>
                  <a:pt x="321865" y="131474"/>
                </a:lnTo>
                <a:lnTo>
                  <a:pt x="346472" y="112011"/>
                </a:lnTo>
                <a:lnTo>
                  <a:pt x="369887" y="94137"/>
                </a:lnTo>
                <a:lnTo>
                  <a:pt x="392906" y="78646"/>
                </a:lnTo>
                <a:lnTo>
                  <a:pt x="413940" y="64347"/>
                </a:lnTo>
                <a:lnTo>
                  <a:pt x="434181" y="51239"/>
                </a:lnTo>
                <a:lnTo>
                  <a:pt x="452040" y="40117"/>
                </a:lnTo>
                <a:lnTo>
                  <a:pt x="469106" y="30584"/>
                </a:lnTo>
                <a:lnTo>
                  <a:pt x="483791" y="22640"/>
                </a:lnTo>
                <a:lnTo>
                  <a:pt x="496491" y="15888"/>
                </a:lnTo>
                <a:lnTo>
                  <a:pt x="514747" y="6752"/>
                </a:lnTo>
                <a:lnTo>
                  <a:pt x="522685" y="3178"/>
                </a:lnTo>
                <a:lnTo>
                  <a:pt x="527447" y="1192"/>
                </a:lnTo>
                <a:lnTo>
                  <a:pt x="532606" y="397"/>
                </a:lnTo>
                <a:lnTo>
                  <a:pt x="537766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4" name="标题 11"/>
          <p:cNvSpPr txBox="1">
            <a:spLocks/>
          </p:cNvSpPr>
          <p:nvPr/>
        </p:nvSpPr>
        <p:spPr>
          <a:xfrm>
            <a:off x="6768162" y="149702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161484" y="2132856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38622" y="243768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1"/>
          <p:cNvSpPr txBox="1">
            <a:spLocks/>
          </p:cNvSpPr>
          <p:nvPr/>
        </p:nvSpPr>
        <p:spPr>
          <a:xfrm>
            <a:off x="6768163" y="221710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61484" y="2869736"/>
            <a:ext cx="576622" cy="5767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738622" y="317456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1"/>
          <p:cNvSpPr txBox="1">
            <a:spLocks/>
          </p:cNvSpPr>
          <p:nvPr/>
        </p:nvSpPr>
        <p:spPr>
          <a:xfrm>
            <a:off x="6768163" y="295398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161485" y="3589816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5738623" y="389464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标题 11"/>
          <p:cNvSpPr txBox="1">
            <a:spLocks/>
          </p:cNvSpPr>
          <p:nvPr/>
        </p:nvSpPr>
        <p:spPr>
          <a:xfrm>
            <a:off x="6768164" y="367406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161484" y="4309896"/>
            <a:ext cx="576622" cy="5767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5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5738622" y="461472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1"/>
          <p:cNvSpPr txBox="1">
            <a:spLocks/>
          </p:cNvSpPr>
          <p:nvPr/>
        </p:nvSpPr>
        <p:spPr>
          <a:xfrm>
            <a:off x="6768163" y="439414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161485" y="5029976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6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738623" y="5334808"/>
            <a:ext cx="100703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标题 11"/>
          <p:cNvSpPr txBox="1">
            <a:spLocks/>
          </p:cNvSpPr>
          <p:nvPr/>
        </p:nvSpPr>
        <p:spPr>
          <a:xfrm>
            <a:off x="6768164" y="511422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9558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7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2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75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25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25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75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2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75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25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7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 animBg="1"/>
      <p:bldP spid="13" grpId="0" animBg="1"/>
      <p:bldP spid="14" grpId="0"/>
      <p:bldP spid="15" grpId="0" animBg="1"/>
      <p:bldP spid="17" grpId="0"/>
      <p:bldP spid="21" grpId="0" animBg="1"/>
      <p:bldP spid="24" grpId="0"/>
      <p:bldP spid="25" grpId="0" animBg="1"/>
      <p:bldP spid="27" grpId="0"/>
      <p:bldP spid="28" grpId="0" animBg="1"/>
      <p:bldP spid="31" grpId="0"/>
      <p:bldP spid="32" grpId="0" animBg="1"/>
      <p:bldP spid="34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相关资料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471"/>
          <p:cNvSpPr>
            <a:spLocks noEditPoints="1"/>
          </p:cNvSpPr>
          <p:nvPr/>
        </p:nvSpPr>
        <p:spPr bwMode="auto">
          <a:xfrm>
            <a:off x="6487218" y="3356992"/>
            <a:ext cx="967236" cy="738967"/>
          </a:xfrm>
          <a:custGeom>
            <a:avLst/>
            <a:gdLst>
              <a:gd name="T0" fmla="*/ 103 w 106"/>
              <a:gd name="T1" fmla="*/ 44 h 81"/>
              <a:gd name="T2" fmla="*/ 85 w 106"/>
              <a:gd name="T3" fmla="*/ 26 h 81"/>
              <a:gd name="T4" fmla="*/ 66 w 106"/>
              <a:gd name="T5" fmla="*/ 7 h 81"/>
              <a:gd name="T6" fmla="*/ 47 w 106"/>
              <a:gd name="T7" fmla="*/ 26 h 81"/>
              <a:gd name="T8" fmla="*/ 29 w 106"/>
              <a:gd name="T9" fmla="*/ 44 h 81"/>
              <a:gd name="T10" fmla="*/ 4 w 106"/>
              <a:gd name="T11" fmla="*/ 44 h 81"/>
              <a:gd name="T12" fmla="*/ 4 w 106"/>
              <a:gd name="T13" fmla="*/ 81 h 81"/>
              <a:gd name="T14" fmla="*/ 66 w 106"/>
              <a:gd name="T15" fmla="*/ 81 h 81"/>
              <a:gd name="T16" fmla="*/ 66 w 106"/>
              <a:gd name="T17" fmla="*/ 53 h 81"/>
              <a:gd name="T18" fmla="*/ 84 w 106"/>
              <a:gd name="T19" fmla="*/ 53 h 81"/>
              <a:gd name="T20" fmla="*/ 84 w 106"/>
              <a:gd name="T21" fmla="*/ 81 h 81"/>
              <a:gd name="T22" fmla="*/ 103 w 106"/>
              <a:gd name="T23" fmla="*/ 81 h 81"/>
              <a:gd name="T24" fmla="*/ 103 w 106"/>
              <a:gd name="T25" fmla="*/ 44 h 81"/>
              <a:gd name="T26" fmla="*/ 25 w 106"/>
              <a:gd name="T27" fmla="*/ 66 h 81"/>
              <a:gd name="T28" fmla="*/ 11 w 106"/>
              <a:gd name="T29" fmla="*/ 66 h 81"/>
              <a:gd name="T30" fmla="*/ 11 w 106"/>
              <a:gd name="T31" fmla="*/ 52 h 81"/>
              <a:gd name="T32" fmla="*/ 25 w 106"/>
              <a:gd name="T33" fmla="*/ 52 h 81"/>
              <a:gd name="T34" fmla="*/ 25 w 106"/>
              <a:gd name="T35" fmla="*/ 66 h 81"/>
              <a:gd name="T36" fmla="*/ 47 w 106"/>
              <a:gd name="T37" fmla="*/ 66 h 81"/>
              <a:gd name="T38" fmla="*/ 33 w 106"/>
              <a:gd name="T39" fmla="*/ 66 h 81"/>
              <a:gd name="T40" fmla="*/ 33 w 106"/>
              <a:gd name="T41" fmla="*/ 52 h 81"/>
              <a:gd name="T42" fmla="*/ 47 w 106"/>
              <a:gd name="T43" fmla="*/ 52 h 81"/>
              <a:gd name="T44" fmla="*/ 47 w 106"/>
              <a:gd name="T45" fmla="*/ 66 h 81"/>
              <a:gd name="T46" fmla="*/ 63 w 106"/>
              <a:gd name="T47" fmla="*/ 38 h 81"/>
              <a:gd name="T48" fmla="*/ 56 w 106"/>
              <a:gd name="T49" fmla="*/ 31 h 81"/>
              <a:gd name="T50" fmla="*/ 63 w 106"/>
              <a:gd name="T51" fmla="*/ 25 h 81"/>
              <a:gd name="T52" fmla="*/ 70 w 106"/>
              <a:gd name="T53" fmla="*/ 31 h 81"/>
              <a:gd name="T54" fmla="*/ 63 w 106"/>
              <a:gd name="T55" fmla="*/ 38 h 81"/>
              <a:gd name="T56" fmla="*/ 106 w 106"/>
              <a:gd name="T57" fmla="*/ 40 h 81"/>
              <a:gd name="T58" fmla="*/ 104 w 106"/>
              <a:gd name="T59" fmla="*/ 42 h 81"/>
              <a:gd name="T60" fmla="*/ 66 w 106"/>
              <a:gd name="T61" fmla="*/ 3 h 81"/>
              <a:gd name="T62" fmla="*/ 28 w 106"/>
              <a:gd name="T63" fmla="*/ 41 h 81"/>
              <a:gd name="T64" fmla="*/ 28 w 106"/>
              <a:gd name="T65" fmla="*/ 42 h 81"/>
              <a:gd name="T66" fmla="*/ 0 w 106"/>
              <a:gd name="T67" fmla="*/ 42 h 81"/>
              <a:gd name="T68" fmla="*/ 21 w 106"/>
              <a:gd name="T69" fmla="*/ 20 h 81"/>
              <a:gd name="T70" fmla="*/ 47 w 106"/>
              <a:gd name="T71" fmla="*/ 20 h 81"/>
              <a:gd name="T72" fmla="*/ 66 w 106"/>
              <a:gd name="T73" fmla="*/ 0 h 81"/>
              <a:gd name="T74" fmla="*/ 87 w 106"/>
              <a:gd name="T75" fmla="*/ 21 h 81"/>
              <a:gd name="T76" fmla="*/ 87 w 106"/>
              <a:gd name="T77" fmla="*/ 9 h 81"/>
              <a:gd name="T78" fmla="*/ 95 w 106"/>
              <a:gd name="T79" fmla="*/ 9 h 81"/>
              <a:gd name="T80" fmla="*/ 95 w 106"/>
              <a:gd name="T81" fmla="*/ 30 h 81"/>
              <a:gd name="T82" fmla="*/ 106 w 106"/>
              <a:gd name="T83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6" h="81">
                <a:moveTo>
                  <a:pt x="103" y="44"/>
                </a:moveTo>
                <a:cubicBezTo>
                  <a:pt x="85" y="26"/>
                  <a:pt x="85" y="26"/>
                  <a:pt x="85" y="26"/>
                </a:cubicBezTo>
                <a:cubicBezTo>
                  <a:pt x="66" y="7"/>
                  <a:pt x="66" y="7"/>
                  <a:pt x="66" y="7"/>
                </a:cubicBezTo>
                <a:cubicBezTo>
                  <a:pt x="47" y="26"/>
                  <a:pt x="47" y="26"/>
                  <a:pt x="47" y="26"/>
                </a:cubicBezTo>
                <a:cubicBezTo>
                  <a:pt x="29" y="44"/>
                  <a:pt x="29" y="44"/>
                  <a:pt x="29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81"/>
                  <a:pt x="4" y="81"/>
                  <a:pt x="4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53"/>
                  <a:pt x="66" y="53"/>
                  <a:pt x="66" y="53"/>
                </a:cubicBezTo>
                <a:cubicBezTo>
                  <a:pt x="84" y="53"/>
                  <a:pt x="84" y="53"/>
                  <a:pt x="84" y="53"/>
                </a:cubicBezTo>
                <a:cubicBezTo>
                  <a:pt x="84" y="81"/>
                  <a:pt x="84" y="81"/>
                  <a:pt x="84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3" y="44"/>
                  <a:pt x="103" y="44"/>
                  <a:pt x="103" y="44"/>
                </a:cubicBezTo>
                <a:close/>
                <a:moveTo>
                  <a:pt x="25" y="66"/>
                </a:moveTo>
                <a:cubicBezTo>
                  <a:pt x="11" y="66"/>
                  <a:pt x="11" y="66"/>
                  <a:pt x="11" y="66"/>
                </a:cubicBezTo>
                <a:cubicBezTo>
                  <a:pt x="11" y="52"/>
                  <a:pt x="11" y="52"/>
                  <a:pt x="11" y="52"/>
                </a:cubicBezTo>
                <a:cubicBezTo>
                  <a:pt x="25" y="52"/>
                  <a:pt x="25" y="52"/>
                  <a:pt x="25" y="52"/>
                </a:cubicBezTo>
                <a:lnTo>
                  <a:pt x="25" y="66"/>
                </a:lnTo>
                <a:close/>
                <a:moveTo>
                  <a:pt x="47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52"/>
                  <a:pt x="33" y="52"/>
                  <a:pt x="33" y="52"/>
                </a:cubicBezTo>
                <a:cubicBezTo>
                  <a:pt x="47" y="52"/>
                  <a:pt x="47" y="52"/>
                  <a:pt x="47" y="52"/>
                </a:cubicBezTo>
                <a:lnTo>
                  <a:pt x="47" y="66"/>
                </a:lnTo>
                <a:close/>
                <a:moveTo>
                  <a:pt x="63" y="38"/>
                </a:moveTo>
                <a:cubicBezTo>
                  <a:pt x="59" y="38"/>
                  <a:pt x="56" y="35"/>
                  <a:pt x="56" y="31"/>
                </a:cubicBezTo>
                <a:cubicBezTo>
                  <a:pt x="56" y="28"/>
                  <a:pt x="59" y="25"/>
                  <a:pt x="63" y="25"/>
                </a:cubicBezTo>
                <a:cubicBezTo>
                  <a:pt x="67" y="25"/>
                  <a:pt x="70" y="28"/>
                  <a:pt x="70" y="31"/>
                </a:cubicBezTo>
                <a:cubicBezTo>
                  <a:pt x="70" y="35"/>
                  <a:pt x="67" y="38"/>
                  <a:pt x="63" y="38"/>
                </a:cubicBezTo>
                <a:close/>
                <a:moveTo>
                  <a:pt x="106" y="40"/>
                </a:moveTo>
                <a:cubicBezTo>
                  <a:pt x="104" y="42"/>
                  <a:pt x="104" y="42"/>
                  <a:pt x="104" y="42"/>
                </a:cubicBezTo>
                <a:cubicBezTo>
                  <a:pt x="66" y="3"/>
                  <a:pt x="66" y="3"/>
                  <a:pt x="66" y="3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2"/>
                  <a:pt x="28" y="42"/>
                  <a:pt x="28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21" y="20"/>
                  <a:pt x="21" y="20"/>
                  <a:pt x="21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66" y="0"/>
                  <a:pt x="66" y="0"/>
                  <a:pt x="66" y="0"/>
                </a:cubicBezTo>
                <a:cubicBezTo>
                  <a:pt x="87" y="21"/>
                  <a:pt x="87" y="21"/>
                  <a:pt x="87" y="21"/>
                </a:cubicBezTo>
                <a:cubicBezTo>
                  <a:pt x="87" y="9"/>
                  <a:pt x="87" y="9"/>
                  <a:pt x="87" y="9"/>
                </a:cubicBezTo>
                <a:cubicBezTo>
                  <a:pt x="95" y="9"/>
                  <a:pt x="95" y="9"/>
                  <a:pt x="95" y="9"/>
                </a:cubicBezTo>
                <a:cubicBezTo>
                  <a:pt x="95" y="30"/>
                  <a:pt x="95" y="30"/>
                  <a:pt x="95" y="30"/>
                </a:cubicBezTo>
                <a:lnTo>
                  <a:pt x="106" y="4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476"/>
          <p:cNvSpPr>
            <a:spLocks noEditPoints="1"/>
          </p:cNvSpPr>
          <p:nvPr/>
        </p:nvSpPr>
        <p:spPr bwMode="auto">
          <a:xfrm>
            <a:off x="1770740" y="1542906"/>
            <a:ext cx="1041341" cy="754547"/>
          </a:xfrm>
          <a:custGeom>
            <a:avLst/>
            <a:gdLst>
              <a:gd name="T0" fmla="*/ 125 w 125"/>
              <a:gd name="T1" fmla="*/ 71 h 73"/>
              <a:gd name="T2" fmla="*/ 124 w 125"/>
              <a:gd name="T3" fmla="*/ 73 h 73"/>
              <a:gd name="T4" fmla="*/ 2 w 125"/>
              <a:gd name="T5" fmla="*/ 73 h 73"/>
              <a:gd name="T6" fmla="*/ 0 w 125"/>
              <a:gd name="T7" fmla="*/ 71 h 73"/>
              <a:gd name="T8" fmla="*/ 0 w 125"/>
              <a:gd name="T9" fmla="*/ 68 h 73"/>
              <a:gd name="T10" fmla="*/ 2 w 125"/>
              <a:gd name="T11" fmla="*/ 66 h 73"/>
              <a:gd name="T12" fmla="*/ 124 w 125"/>
              <a:gd name="T13" fmla="*/ 66 h 73"/>
              <a:gd name="T14" fmla="*/ 125 w 125"/>
              <a:gd name="T15" fmla="*/ 68 h 73"/>
              <a:gd name="T16" fmla="*/ 125 w 125"/>
              <a:gd name="T17" fmla="*/ 71 h 73"/>
              <a:gd name="T18" fmla="*/ 118 w 125"/>
              <a:gd name="T19" fmla="*/ 5 h 73"/>
              <a:gd name="T20" fmla="*/ 118 w 125"/>
              <a:gd name="T21" fmla="*/ 58 h 73"/>
              <a:gd name="T22" fmla="*/ 113 w 125"/>
              <a:gd name="T23" fmla="*/ 63 h 73"/>
              <a:gd name="T24" fmla="*/ 12 w 125"/>
              <a:gd name="T25" fmla="*/ 63 h 73"/>
              <a:gd name="T26" fmla="*/ 7 w 125"/>
              <a:gd name="T27" fmla="*/ 58 h 73"/>
              <a:gd name="T28" fmla="*/ 7 w 125"/>
              <a:gd name="T29" fmla="*/ 5 h 73"/>
              <a:gd name="T30" fmla="*/ 12 w 125"/>
              <a:gd name="T31" fmla="*/ 0 h 73"/>
              <a:gd name="T32" fmla="*/ 113 w 125"/>
              <a:gd name="T33" fmla="*/ 0 h 73"/>
              <a:gd name="T34" fmla="*/ 118 w 125"/>
              <a:gd name="T35" fmla="*/ 5 h 73"/>
              <a:gd name="T36" fmla="*/ 113 w 125"/>
              <a:gd name="T37" fmla="*/ 6 h 73"/>
              <a:gd name="T38" fmla="*/ 12 w 125"/>
              <a:gd name="T39" fmla="*/ 6 h 73"/>
              <a:gd name="T40" fmla="*/ 12 w 125"/>
              <a:gd name="T41" fmla="*/ 59 h 73"/>
              <a:gd name="T42" fmla="*/ 113 w 125"/>
              <a:gd name="T43" fmla="*/ 59 h 73"/>
              <a:gd name="T44" fmla="*/ 113 w 125"/>
              <a:gd name="T45" fmla="*/ 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5" h="73">
                <a:moveTo>
                  <a:pt x="125" y="71"/>
                </a:moveTo>
                <a:cubicBezTo>
                  <a:pt x="125" y="72"/>
                  <a:pt x="124" y="73"/>
                  <a:pt x="124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7"/>
                  <a:pt x="1" y="66"/>
                  <a:pt x="2" y="66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6"/>
                  <a:pt x="125" y="67"/>
                  <a:pt x="125" y="68"/>
                </a:cubicBezTo>
                <a:lnTo>
                  <a:pt x="125" y="71"/>
                </a:lnTo>
                <a:close/>
                <a:moveTo>
                  <a:pt x="118" y="5"/>
                </a:moveTo>
                <a:cubicBezTo>
                  <a:pt x="118" y="58"/>
                  <a:pt x="118" y="58"/>
                  <a:pt x="118" y="58"/>
                </a:cubicBezTo>
                <a:cubicBezTo>
                  <a:pt x="118" y="61"/>
                  <a:pt x="116" y="63"/>
                  <a:pt x="113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9" y="63"/>
                  <a:pt x="7" y="61"/>
                  <a:pt x="7" y="58"/>
                </a:cubicBezTo>
                <a:cubicBezTo>
                  <a:pt x="7" y="5"/>
                  <a:pt x="7" y="5"/>
                  <a:pt x="7" y="5"/>
                </a:cubicBezTo>
                <a:cubicBezTo>
                  <a:pt x="7" y="2"/>
                  <a:pt x="9" y="0"/>
                  <a:pt x="12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16" y="0"/>
                  <a:pt x="118" y="2"/>
                  <a:pt x="118" y="5"/>
                </a:cubicBezTo>
                <a:close/>
                <a:moveTo>
                  <a:pt x="113" y="6"/>
                </a:moveTo>
                <a:cubicBezTo>
                  <a:pt x="12" y="6"/>
                  <a:pt x="12" y="6"/>
                  <a:pt x="12" y="6"/>
                </a:cubicBezTo>
                <a:cubicBezTo>
                  <a:pt x="12" y="59"/>
                  <a:pt x="12" y="59"/>
                  <a:pt x="12" y="59"/>
                </a:cubicBezTo>
                <a:cubicBezTo>
                  <a:pt x="113" y="59"/>
                  <a:pt x="113" y="59"/>
                  <a:pt x="113" y="59"/>
                </a:cubicBezTo>
                <a:lnTo>
                  <a:pt x="113" y="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493"/>
          <p:cNvSpPr>
            <a:spLocks noChangeArrowheads="1"/>
          </p:cNvSpPr>
          <p:nvPr/>
        </p:nvSpPr>
        <p:spPr bwMode="auto">
          <a:xfrm>
            <a:off x="1770740" y="3433277"/>
            <a:ext cx="730404" cy="662682"/>
          </a:xfrm>
          <a:custGeom>
            <a:avLst/>
            <a:gdLst/>
            <a:ahLst/>
            <a:cxnLst/>
            <a:rect l="l" t="t" r="r" b="b"/>
            <a:pathLst>
              <a:path w="239713" h="217487">
                <a:moveTo>
                  <a:pt x="67420" y="131762"/>
                </a:moveTo>
                <a:lnTo>
                  <a:pt x="71346" y="131762"/>
                </a:lnTo>
                <a:lnTo>
                  <a:pt x="80061" y="131762"/>
                </a:lnTo>
                <a:lnTo>
                  <a:pt x="80262" y="131762"/>
                </a:lnTo>
                <a:lnTo>
                  <a:pt x="97384" y="131762"/>
                </a:lnTo>
                <a:lnTo>
                  <a:pt x="100603" y="131762"/>
                </a:lnTo>
                <a:lnTo>
                  <a:pt x="101129" y="131762"/>
                </a:lnTo>
                <a:lnTo>
                  <a:pt x="102183" y="131762"/>
                </a:lnTo>
                <a:lnTo>
                  <a:pt x="109088" y="131762"/>
                </a:lnTo>
                <a:lnTo>
                  <a:pt x="109557" y="131762"/>
                </a:lnTo>
                <a:lnTo>
                  <a:pt x="129513" y="131762"/>
                </a:lnTo>
                <a:lnTo>
                  <a:pt x="129572" y="131762"/>
                </a:lnTo>
                <a:lnTo>
                  <a:pt x="168548" y="131762"/>
                </a:lnTo>
                <a:lnTo>
                  <a:pt x="195469" y="137003"/>
                </a:lnTo>
                <a:lnTo>
                  <a:pt x="218177" y="151330"/>
                </a:lnTo>
                <a:lnTo>
                  <a:pt x="233861" y="172645"/>
                </a:lnTo>
                <a:lnTo>
                  <a:pt x="239713" y="198851"/>
                </a:lnTo>
                <a:lnTo>
                  <a:pt x="239713" y="201181"/>
                </a:lnTo>
                <a:lnTo>
                  <a:pt x="239713" y="201181"/>
                </a:lnTo>
                <a:lnTo>
                  <a:pt x="239713" y="217487"/>
                </a:lnTo>
                <a:lnTo>
                  <a:pt x="0" y="217487"/>
                </a:lnTo>
                <a:cubicBezTo>
                  <a:pt x="0" y="217487"/>
                  <a:pt x="0" y="217487"/>
                  <a:pt x="0" y="215158"/>
                </a:cubicBezTo>
                <a:lnTo>
                  <a:pt x="0" y="198851"/>
                </a:lnTo>
                <a:cubicBezTo>
                  <a:pt x="0" y="161580"/>
                  <a:pt x="29964" y="131762"/>
                  <a:pt x="67420" y="131762"/>
                </a:cubicBezTo>
                <a:close/>
                <a:moveTo>
                  <a:pt x="119063" y="0"/>
                </a:moveTo>
                <a:lnTo>
                  <a:pt x="142545" y="4741"/>
                </a:lnTo>
                <a:lnTo>
                  <a:pt x="161720" y="17669"/>
                </a:lnTo>
                <a:lnTo>
                  <a:pt x="174648" y="36844"/>
                </a:lnTo>
                <a:lnTo>
                  <a:pt x="179388" y="60325"/>
                </a:lnTo>
                <a:lnTo>
                  <a:pt x="174648" y="83807"/>
                </a:lnTo>
                <a:lnTo>
                  <a:pt x="161720" y="102981"/>
                </a:lnTo>
                <a:lnTo>
                  <a:pt x="142545" y="115910"/>
                </a:lnTo>
                <a:cubicBezTo>
                  <a:pt x="135327" y="118962"/>
                  <a:pt x="127393" y="120650"/>
                  <a:pt x="119063" y="120650"/>
                </a:cubicBezTo>
                <a:cubicBezTo>
                  <a:pt x="102405" y="120650"/>
                  <a:pt x="87323" y="113898"/>
                  <a:pt x="76407" y="102981"/>
                </a:cubicBezTo>
                <a:cubicBezTo>
                  <a:pt x="70949" y="97523"/>
                  <a:pt x="66531" y="91024"/>
                  <a:pt x="63479" y="83807"/>
                </a:cubicBezTo>
                <a:cubicBezTo>
                  <a:pt x="60426" y="76589"/>
                  <a:pt x="58738" y="68654"/>
                  <a:pt x="58738" y="60325"/>
                </a:cubicBezTo>
                <a:cubicBezTo>
                  <a:pt x="58738" y="43667"/>
                  <a:pt x="65490" y="28585"/>
                  <a:pt x="76407" y="17669"/>
                </a:cubicBezTo>
                <a:cubicBezTo>
                  <a:pt x="81865" y="12210"/>
                  <a:pt x="88365" y="7793"/>
                  <a:pt x="95582" y="4741"/>
                </a:cubicBezTo>
                <a:cubicBezTo>
                  <a:pt x="102799" y="1688"/>
                  <a:pt x="110734" y="0"/>
                  <a:pt x="119063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Freeform 497"/>
          <p:cNvSpPr>
            <a:spLocks noEditPoints="1"/>
          </p:cNvSpPr>
          <p:nvPr/>
        </p:nvSpPr>
        <p:spPr bwMode="auto">
          <a:xfrm>
            <a:off x="6487219" y="1542906"/>
            <a:ext cx="563836" cy="777833"/>
          </a:xfrm>
          <a:custGeom>
            <a:avLst/>
            <a:gdLst>
              <a:gd name="T0" fmla="*/ 125 w 128"/>
              <a:gd name="T1" fmla="*/ 83 h 177"/>
              <a:gd name="T2" fmla="*/ 64 w 128"/>
              <a:gd name="T3" fmla="*/ 177 h 177"/>
              <a:gd name="T4" fmla="*/ 0 w 128"/>
              <a:gd name="T5" fmla="*/ 71 h 177"/>
              <a:gd name="T6" fmla="*/ 0 w 128"/>
              <a:gd name="T7" fmla="*/ 70 h 177"/>
              <a:gd name="T8" fmla="*/ 0 w 128"/>
              <a:gd name="T9" fmla="*/ 64 h 177"/>
              <a:gd name="T10" fmla="*/ 64 w 128"/>
              <a:gd name="T11" fmla="*/ 0 h 177"/>
              <a:gd name="T12" fmla="*/ 128 w 128"/>
              <a:gd name="T13" fmla="*/ 64 h 177"/>
              <a:gd name="T14" fmla="*/ 127 w 128"/>
              <a:gd name="T15" fmla="*/ 68 h 177"/>
              <a:gd name="T16" fmla="*/ 125 w 128"/>
              <a:gd name="T17" fmla="*/ 83 h 177"/>
              <a:gd name="T18" fmla="*/ 64 w 128"/>
              <a:gd name="T19" fmla="*/ 20 h 177"/>
              <a:gd name="T20" fmla="*/ 22 w 128"/>
              <a:gd name="T21" fmla="*/ 62 h 177"/>
              <a:gd name="T22" fmla="*/ 64 w 128"/>
              <a:gd name="T23" fmla="*/ 104 h 177"/>
              <a:gd name="T24" fmla="*/ 106 w 128"/>
              <a:gd name="T25" fmla="*/ 62 h 177"/>
              <a:gd name="T26" fmla="*/ 64 w 128"/>
              <a:gd name="T27" fmla="*/ 20 h 177"/>
              <a:gd name="T28" fmla="*/ 64 w 128"/>
              <a:gd name="T29" fmla="*/ 40 h 177"/>
              <a:gd name="T30" fmla="*/ 44 w 128"/>
              <a:gd name="T31" fmla="*/ 60 h 177"/>
              <a:gd name="T32" fmla="*/ 64 w 128"/>
              <a:gd name="T33" fmla="*/ 80 h 177"/>
              <a:gd name="T34" fmla="*/ 84 w 128"/>
              <a:gd name="T35" fmla="*/ 60 h 177"/>
              <a:gd name="T36" fmla="*/ 64 w 128"/>
              <a:gd name="T37" fmla="*/ 4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" h="177">
                <a:moveTo>
                  <a:pt x="125" y="83"/>
                </a:moveTo>
                <a:cubicBezTo>
                  <a:pt x="120" y="104"/>
                  <a:pt x="105" y="138"/>
                  <a:pt x="64" y="177"/>
                </a:cubicBezTo>
                <a:cubicBezTo>
                  <a:pt x="64" y="177"/>
                  <a:pt x="5" y="122"/>
                  <a:pt x="0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0" y="68"/>
                  <a:pt x="0" y="66"/>
                  <a:pt x="0" y="64"/>
                </a:cubicBezTo>
                <a:cubicBezTo>
                  <a:pt x="0" y="29"/>
                  <a:pt x="28" y="0"/>
                  <a:pt x="64" y="0"/>
                </a:cubicBezTo>
                <a:cubicBezTo>
                  <a:pt x="99" y="0"/>
                  <a:pt x="128" y="29"/>
                  <a:pt x="128" y="64"/>
                </a:cubicBezTo>
                <a:cubicBezTo>
                  <a:pt x="128" y="64"/>
                  <a:pt x="128" y="65"/>
                  <a:pt x="127" y="68"/>
                </a:cubicBezTo>
                <a:cubicBezTo>
                  <a:pt x="127" y="73"/>
                  <a:pt x="126" y="78"/>
                  <a:pt x="125" y="83"/>
                </a:cubicBezTo>
                <a:close/>
                <a:moveTo>
                  <a:pt x="64" y="20"/>
                </a:moveTo>
                <a:cubicBezTo>
                  <a:pt x="40" y="20"/>
                  <a:pt x="22" y="39"/>
                  <a:pt x="22" y="62"/>
                </a:cubicBezTo>
                <a:cubicBezTo>
                  <a:pt x="22" y="85"/>
                  <a:pt x="40" y="104"/>
                  <a:pt x="64" y="104"/>
                </a:cubicBezTo>
                <a:cubicBezTo>
                  <a:pt x="87" y="104"/>
                  <a:pt x="106" y="85"/>
                  <a:pt x="106" y="62"/>
                </a:cubicBezTo>
                <a:cubicBezTo>
                  <a:pt x="106" y="39"/>
                  <a:pt x="87" y="20"/>
                  <a:pt x="64" y="20"/>
                </a:cubicBezTo>
                <a:close/>
                <a:moveTo>
                  <a:pt x="64" y="40"/>
                </a:moveTo>
                <a:cubicBezTo>
                  <a:pt x="53" y="40"/>
                  <a:pt x="44" y="49"/>
                  <a:pt x="44" y="60"/>
                </a:cubicBezTo>
                <a:cubicBezTo>
                  <a:pt x="44" y="71"/>
                  <a:pt x="53" y="80"/>
                  <a:pt x="64" y="80"/>
                </a:cubicBezTo>
                <a:cubicBezTo>
                  <a:pt x="75" y="80"/>
                  <a:pt x="84" y="71"/>
                  <a:pt x="84" y="60"/>
                </a:cubicBezTo>
                <a:cubicBezTo>
                  <a:pt x="84" y="49"/>
                  <a:pt x="75" y="40"/>
                  <a:pt x="64" y="4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770740" y="2389686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487218" y="2389686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70740" y="4254954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487218" y="4254954"/>
            <a:ext cx="403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98"/>
          <p:cNvSpPr txBox="1"/>
          <p:nvPr/>
        </p:nvSpPr>
        <p:spPr>
          <a:xfrm>
            <a:off x="4383911" y="1958822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Box 499"/>
          <p:cNvSpPr txBox="1"/>
          <p:nvPr/>
        </p:nvSpPr>
        <p:spPr>
          <a:xfrm>
            <a:off x="9071184" y="1958822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Box 500"/>
          <p:cNvSpPr txBox="1"/>
          <p:nvPr/>
        </p:nvSpPr>
        <p:spPr>
          <a:xfrm>
            <a:off x="4383911" y="379363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TextBox 501"/>
          <p:cNvSpPr txBox="1"/>
          <p:nvPr/>
        </p:nvSpPr>
        <p:spPr>
          <a:xfrm>
            <a:off x="9071184" y="379363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TextBox 503"/>
          <p:cNvSpPr txBox="1"/>
          <p:nvPr/>
        </p:nvSpPr>
        <p:spPr>
          <a:xfrm>
            <a:off x="1645516" y="2479734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504"/>
          <p:cNvSpPr txBox="1"/>
          <p:nvPr/>
        </p:nvSpPr>
        <p:spPr>
          <a:xfrm>
            <a:off x="6385619" y="2479734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文字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505"/>
          <p:cNvSpPr txBox="1"/>
          <p:nvPr/>
        </p:nvSpPr>
        <p:spPr>
          <a:xfrm>
            <a:off x="1645516" y="4355428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文字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506"/>
          <p:cNvSpPr txBox="1"/>
          <p:nvPr/>
        </p:nvSpPr>
        <p:spPr>
          <a:xfrm>
            <a:off x="6385619" y="4355428"/>
            <a:ext cx="429616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文字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3996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3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/>
      <p:bldP spid="17" grpId="0"/>
      <p:bldP spid="21" grpId="0"/>
      <p:bldP spid="23" grpId="0"/>
      <p:bldP spid="24" grpId="0"/>
      <p:bldP spid="25" grpId="0"/>
      <p:bldP spid="26" grpId="0"/>
      <p:bldP spid="27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研究理论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5"/>
          <p:cNvSpPr/>
          <p:nvPr/>
        </p:nvSpPr>
        <p:spPr>
          <a:xfrm rot="2919292">
            <a:off x="6196380" y="2667787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5"/>
          <p:cNvSpPr/>
          <p:nvPr/>
        </p:nvSpPr>
        <p:spPr>
          <a:xfrm rot="18719445">
            <a:off x="5063059" y="2601632"/>
            <a:ext cx="796886" cy="732083"/>
          </a:xfrm>
          <a:custGeom>
            <a:avLst/>
            <a:gdLst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  <a:gd name="connsiteX0" fmla="*/ 0 w 1080120"/>
              <a:gd name="connsiteY0" fmla="*/ 0 h 1407198"/>
              <a:gd name="connsiteX1" fmla="*/ 1080120 w 1080120"/>
              <a:gd name="connsiteY1" fmla="*/ 0 h 1407198"/>
              <a:gd name="connsiteX2" fmla="*/ 1080120 w 1080120"/>
              <a:gd name="connsiteY2" fmla="*/ 1407198 h 1407198"/>
              <a:gd name="connsiteX3" fmla="*/ 0 w 1080120"/>
              <a:gd name="connsiteY3" fmla="*/ 1407198 h 1407198"/>
              <a:gd name="connsiteX4" fmla="*/ 0 w 1080120"/>
              <a:gd name="connsiteY4" fmla="*/ 0 h 14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120" h="1407198">
                <a:moveTo>
                  <a:pt x="0" y="0"/>
                </a:moveTo>
                <a:lnTo>
                  <a:pt x="1080120" y="0"/>
                </a:lnTo>
                <a:cubicBezTo>
                  <a:pt x="831575" y="585667"/>
                  <a:pt x="892944" y="1005638"/>
                  <a:pt x="1080120" y="1407198"/>
                </a:cubicBezTo>
                <a:lnTo>
                  <a:pt x="0" y="1407198"/>
                </a:lnTo>
                <a:cubicBezTo>
                  <a:pt x="171833" y="1017912"/>
                  <a:pt x="260819" y="54270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516126" y="2060848"/>
            <a:ext cx="1008112" cy="1008112"/>
            <a:chOff x="4416945" y="2276872"/>
            <a:chExt cx="1008112" cy="1008112"/>
          </a:xfrm>
        </p:grpSpPr>
        <p:sp>
          <p:nvSpPr>
            <p:cNvPr id="11" name="椭圆 10"/>
            <p:cNvSpPr/>
            <p:nvPr/>
          </p:nvSpPr>
          <p:spPr>
            <a:xfrm>
              <a:off x="4416945" y="2276872"/>
              <a:ext cx="1008112" cy="100811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92"/>
            <p:cNvSpPr>
              <a:spLocks noEditPoints="1"/>
            </p:cNvSpPr>
            <p:nvPr/>
          </p:nvSpPr>
          <p:spPr bwMode="auto">
            <a:xfrm>
              <a:off x="4780507" y="2642667"/>
              <a:ext cx="280988" cy="287338"/>
            </a:xfrm>
            <a:custGeom>
              <a:avLst/>
              <a:gdLst>
                <a:gd name="T0" fmla="*/ 161 w 195"/>
                <a:gd name="T1" fmla="*/ 101 h 200"/>
                <a:gd name="T2" fmla="*/ 152 w 195"/>
                <a:gd name="T3" fmla="*/ 99 h 200"/>
                <a:gd name="T4" fmla="*/ 159 w 195"/>
                <a:gd name="T5" fmla="*/ 87 h 200"/>
                <a:gd name="T6" fmla="*/ 161 w 195"/>
                <a:gd name="T7" fmla="*/ 87 h 200"/>
                <a:gd name="T8" fmla="*/ 184 w 195"/>
                <a:gd name="T9" fmla="*/ 46 h 200"/>
                <a:gd name="T10" fmla="*/ 164 w 195"/>
                <a:gd name="T11" fmla="*/ 23 h 200"/>
                <a:gd name="T12" fmla="*/ 164 w 195"/>
                <a:gd name="T13" fmla="*/ 9 h 200"/>
                <a:gd name="T14" fmla="*/ 195 w 195"/>
                <a:gd name="T15" fmla="*/ 46 h 200"/>
                <a:gd name="T16" fmla="*/ 161 w 195"/>
                <a:gd name="T17" fmla="*/ 101 h 200"/>
                <a:gd name="T18" fmla="*/ 98 w 195"/>
                <a:gd name="T19" fmla="*/ 130 h 200"/>
                <a:gd name="T20" fmla="*/ 36 w 195"/>
                <a:gd name="T21" fmla="*/ 40 h 200"/>
                <a:gd name="T22" fmla="*/ 36 w 195"/>
                <a:gd name="T23" fmla="*/ 0 h 200"/>
                <a:gd name="T24" fmla="*/ 160 w 195"/>
                <a:gd name="T25" fmla="*/ 0 h 200"/>
                <a:gd name="T26" fmla="*/ 160 w 195"/>
                <a:gd name="T27" fmla="*/ 40 h 200"/>
                <a:gd name="T28" fmla="*/ 98 w 195"/>
                <a:gd name="T29" fmla="*/ 130 h 200"/>
                <a:gd name="T30" fmla="*/ 67 w 195"/>
                <a:gd name="T31" fmla="*/ 12 h 200"/>
                <a:gd name="T32" fmla="*/ 52 w 195"/>
                <a:gd name="T33" fmla="*/ 12 h 200"/>
                <a:gd name="T34" fmla="*/ 99 w 195"/>
                <a:gd name="T35" fmla="*/ 119 h 200"/>
                <a:gd name="T36" fmla="*/ 67 w 195"/>
                <a:gd name="T37" fmla="*/ 12 h 200"/>
                <a:gd name="T38" fmla="*/ 34 w 195"/>
                <a:gd name="T39" fmla="*/ 87 h 200"/>
                <a:gd name="T40" fmla="*/ 36 w 195"/>
                <a:gd name="T41" fmla="*/ 87 h 200"/>
                <a:gd name="T42" fmla="*/ 43 w 195"/>
                <a:gd name="T43" fmla="*/ 99 h 200"/>
                <a:gd name="T44" fmla="*/ 34 w 195"/>
                <a:gd name="T45" fmla="*/ 101 h 200"/>
                <a:gd name="T46" fmla="*/ 0 w 195"/>
                <a:gd name="T47" fmla="*/ 46 h 200"/>
                <a:gd name="T48" fmla="*/ 31 w 195"/>
                <a:gd name="T49" fmla="*/ 9 h 200"/>
                <a:gd name="T50" fmla="*/ 31 w 195"/>
                <a:gd name="T51" fmla="*/ 23 h 200"/>
                <a:gd name="T52" fmla="*/ 11 w 195"/>
                <a:gd name="T53" fmla="*/ 46 h 200"/>
                <a:gd name="T54" fmla="*/ 34 w 195"/>
                <a:gd name="T55" fmla="*/ 87 h 200"/>
                <a:gd name="T56" fmla="*/ 87 w 195"/>
                <a:gd name="T57" fmla="*/ 147 h 200"/>
                <a:gd name="T58" fmla="*/ 97 w 195"/>
                <a:gd name="T59" fmla="*/ 136 h 200"/>
                <a:gd name="T60" fmla="*/ 108 w 195"/>
                <a:gd name="T61" fmla="*/ 147 h 200"/>
                <a:gd name="T62" fmla="*/ 97 w 195"/>
                <a:gd name="T63" fmla="*/ 157 h 200"/>
                <a:gd name="T64" fmla="*/ 87 w 195"/>
                <a:gd name="T65" fmla="*/ 147 h 200"/>
                <a:gd name="T66" fmla="*/ 128 w 195"/>
                <a:gd name="T67" fmla="*/ 170 h 200"/>
                <a:gd name="T68" fmla="*/ 118 w 195"/>
                <a:gd name="T69" fmla="*/ 180 h 200"/>
                <a:gd name="T70" fmla="*/ 78 w 195"/>
                <a:gd name="T71" fmla="*/ 180 h 200"/>
                <a:gd name="T72" fmla="*/ 68 w 195"/>
                <a:gd name="T73" fmla="*/ 170 h 200"/>
                <a:gd name="T74" fmla="*/ 78 w 195"/>
                <a:gd name="T75" fmla="*/ 160 h 200"/>
                <a:gd name="T76" fmla="*/ 118 w 195"/>
                <a:gd name="T77" fmla="*/ 160 h 200"/>
                <a:gd name="T78" fmla="*/ 128 w 195"/>
                <a:gd name="T79" fmla="*/ 170 h 200"/>
                <a:gd name="T80" fmla="*/ 58 w 195"/>
                <a:gd name="T81" fmla="*/ 184 h 200"/>
                <a:gd name="T82" fmla="*/ 134 w 195"/>
                <a:gd name="T83" fmla="*/ 184 h 200"/>
                <a:gd name="T84" fmla="*/ 144 w 195"/>
                <a:gd name="T85" fmla="*/ 200 h 200"/>
                <a:gd name="T86" fmla="*/ 48 w 195"/>
                <a:gd name="T87" fmla="*/ 200 h 200"/>
                <a:gd name="T88" fmla="*/ 58 w 195"/>
                <a:gd name="T89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" h="200">
                  <a:moveTo>
                    <a:pt x="161" y="101"/>
                  </a:moveTo>
                  <a:cubicBezTo>
                    <a:pt x="158" y="101"/>
                    <a:pt x="155" y="100"/>
                    <a:pt x="152" y="99"/>
                  </a:cubicBezTo>
                  <a:cubicBezTo>
                    <a:pt x="155" y="96"/>
                    <a:pt x="157" y="92"/>
                    <a:pt x="159" y="87"/>
                  </a:cubicBezTo>
                  <a:cubicBezTo>
                    <a:pt x="159" y="87"/>
                    <a:pt x="160" y="87"/>
                    <a:pt x="161" y="87"/>
                  </a:cubicBezTo>
                  <a:cubicBezTo>
                    <a:pt x="176" y="87"/>
                    <a:pt x="184" y="64"/>
                    <a:pt x="184" y="46"/>
                  </a:cubicBezTo>
                  <a:cubicBezTo>
                    <a:pt x="184" y="31"/>
                    <a:pt x="175" y="23"/>
                    <a:pt x="164" y="23"/>
                  </a:cubicBezTo>
                  <a:cubicBezTo>
                    <a:pt x="164" y="18"/>
                    <a:pt x="164" y="13"/>
                    <a:pt x="164" y="9"/>
                  </a:cubicBezTo>
                  <a:cubicBezTo>
                    <a:pt x="181" y="9"/>
                    <a:pt x="195" y="23"/>
                    <a:pt x="195" y="46"/>
                  </a:cubicBezTo>
                  <a:cubicBezTo>
                    <a:pt x="195" y="71"/>
                    <a:pt x="182" y="101"/>
                    <a:pt x="161" y="101"/>
                  </a:cubicBezTo>
                  <a:close/>
                  <a:moveTo>
                    <a:pt x="98" y="130"/>
                  </a:moveTo>
                  <a:cubicBezTo>
                    <a:pt x="65" y="130"/>
                    <a:pt x="36" y="90"/>
                    <a:pt x="36" y="40"/>
                  </a:cubicBezTo>
                  <a:cubicBezTo>
                    <a:pt x="36" y="37"/>
                    <a:pt x="36" y="3"/>
                    <a:pt x="3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3"/>
                    <a:pt x="160" y="37"/>
                    <a:pt x="160" y="40"/>
                  </a:cubicBezTo>
                  <a:cubicBezTo>
                    <a:pt x="160" y="90"/>
                    <a:pt x="131" y="130"/>
                    <a:pt x="98" y="130"/>
                  </a:cubicBezTo>
                  <a:close/>
                  <a:moveTo>
                    <a:pt x="67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0" y="116"/>
                    <a:pt x="99" y="119"/>
                  </a:cubicBezTo>
                  <a:cubicBezTo>
                    <a:pt x="62" y="92"/>
                    <a:pt x="67" y="12"/>
                    <a:pt x="67" y="12"/>
                  </a:cubicBezTo>
                  <a:close/>
                  <a:moveTo>
                    <a:pt x="34" y="87"/>
                  </a:moveTo>
                  <a:cubicBezTo>
                    <a:pt x="35" y="87"/>
                    <a:pt x="36" y="87"/>
                    <a:pt x="36" y="87"/>
                  </a:cubicBezTo>
                  <a:cubicBezTo>
                    <a:pt x="38" y="92"/>
                    <a:pt x="40" y="96"/>
                    <a:pt x="43" y="99"/>
                  </a:cubicBezTo>
                  <a:cubicBezTo>
                    <a:pt x="40" y="100"/>
                    <a:pt x="37" y="101"/>
                    <a:pt x="34" y="101"/>
                  </a:cubicBezTo>
                  <a:cubicBezTo>
                    <a:pt x="13" y="101"/>
                    <a:pt x="0" y="71"/>
                    <a:pt x="0" y="46"/>
                  </a:cubicBezTo>
                  <a:cubicBezTo>
                    <a:pt x="0" y="23"/>
                    <a:pt x="14" y="9"/>
                    <a:pt x="31" y="9"/>
                  </a:cubicBezTo>
                  <a:cubicBezTo>
                    <a:pt x="31" y="13"/>
                    <a:pt x="31" y="18"/>
                    <a:pt x="31" y="23"/>
                  </a:cubicBezTo>
                  <a:cubicBezTo>
                    <a:pt x="20" y="23"/>
                    <a:pt x="11" y="31"/>
                    <a:pt x="11" y="46"/>
                  </a:cubicBezTo>
                  <a:cubicBezTo>
                    <a:pt x="11" y="64"/>
                    <a:pt x="19" y="87"/>
                    <a:pt x="34" y="87"/>
                  </a:cubicBezTo>
                  <a:close/>
                  <a:moveTo>
                    <a:pt x="87" y="147"/>
                  </a:moveTo>
                  <a:cubicBezTo>
                    <a:pt x="87" y="141"/>
                    <a:pt x="91" y="136"/>
                    <a:pt x="97" y="136"/>
                  </a:cubicBezTo>
                  <a:cubicBezTo>
                    <a:pt x="103" y="136"/>
                    <a:pt x="108" y="141"/>
                    <a:pt x="108" y="147"/>
                  </a:cubicBezTo>
                  <a:cubicBezTo>
                    <a:pt x="108" y="153"/>
                    <a:pt x="103" y="157"/>
                    <a:pt x="97" y="157"/>
                  </a:cubicBezTo>
                  <a:cubicBezTo>
                    <a:pt x="91" y="157"/>
                    <a:pt x="87" y="153"/>
                    <a:pt x="87" y="147"/>
                  </a:cubicBezTo>
                  <a:close/>
                  <a:moveTo>
                    <a:pt x="128" y="170"/>
                  </a:moveTo>
                  <a:cubicBezTo>
                    <a:pt x="128" y="176"/>
                    <a:pt x="123" y="180"/>
                    <a:pt x="118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2" y="180"/>
                    <a:pt x="68" y="176"/>
                    <a:pt x="68" y="170"/>
                  </a:cubicBezTo>
                  <a:cubicBezTo>
                    <a:pt x="68" y="165"/>
                    <a:pt x="72" y="160"/>
                    <a:pt x="78" y="160"/>
                  </a:cubicBezTo>
                  <a:cubicBezTo>
                    <a:pt x="118" y="160"/>
                    <a:pt x="118" y="160"/>
                    <a:pt x="118" y="160"/>
                  </a:cubicBezTo>
                  <a:cubicBezTo>
                    <a:pt x="123" y="160"/>
                    <a:pt x="128" y="165"/>
                    <a:pt x="128" y="170"/>
                  </a:cubicBezTo>
                  <a:close/>
                  <a:moveTo>
                    <a:pt x="58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43" y="184"/>
                    <a:pt x="144" y="195"/>
                    <a:pt x="144" y="200"/>
                  </a:cubicBezTo>
                  <a:cubicBezTo>
                    <a:pt x="102" y="200"/>
                    <a:pt x="88" y="200"/>
                    <a:pt x="48" y="200"/>
                  </a:cubicBezTo>
                  <a:cubicBezTo>
                    <a:pt x="48" y="195"/>
                    <a:pt x="48" y="184"/>
                    <a:pt x="58" y="18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89677" y="2852936"/>
            <a:ext cx="1285817" cy="1285817"/>
            <a:chOff x="5290496" y="3068960"/>
            <a:chExt cx="1285817" cy="1285817"/>
          </a:xfrm>
        </p:grpSpPr>
        <p:sp>
          <p:nvSpPr>
            <p:cNvPr id="14" name="椭圆 13"/>
            <p:cNvSpPr/>
            <p:nvPr/>
          </p:nvSpPr>
          <p:spPr>
            <a:xfrm>
              <a:off x="5290496" y="3068960"/>
              <a:ext cx="1285817" cy="128581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90"/>
            <p:cNvSpPr>
              <a:spLocks noEditPoints="1"/>
            </p:cNvSpPr>
            <p:nvPr/>
          </p:nvSpPr>
          <p:spPr bwMode="auto">
            <a:xfrm>
              <a:off x="5837798" y="3501008"/>
              <a:ext cx="332982" cy="354529"/>
            </a:xfrm>
            <a:custGeom>
              <a:avLst/>
              <a:gdLst>
                <a:gd name="T0" fmla="*/ 20 w 188"/>
                <a:gd name="T1" fmla="*/ 116 h 200"/>
                <a:gd name="T2" fmla="*/ 160 w 188"/>
                <a:gd name="T3" fmla="*/ 96 h 200"/>
                <a:gd name="T4" fmla="*/ 180 w 188"/>
                <a:gd name="T5" fmla="*/ 56 h 200"/>
                <a:gd name="T6" fmla="*/ 180 w 188"/>
                <a:gd name="T7" fmla="*/ 36 h 200"/>
                <a:gd name="T8" fmla="*/ 20 w 188"/>
                <a:gd name="T9" fmla="*/ 8 h 200"/>
                <a:gd name="T10" fmla="*/ 188 w 188"/>
                <a:gd name="T11" fmla="*/ 104 h 200"/>
                <a:gd name="T12" fmla="*/ 120 w 188"/>
                <a:gd name="T13" fmla="*/ 36 h 200"/>
                <a:gd name="T14" fmla="*/ 120 w 188"/>
                <a:gd name="T15" fmla="*/ 56 h 200"/>
                <a:gd name="T16" fmla="*/ 100 w 188"/>
                <a:gd name="T17" fmla="*/ 36 h 200"/>
                <a:gd name="T18" fmla="*/ 40 w 188"/>
                <a:gd name="T19" fmla="*/ 56 h 200"/>
                <a:gd name="T20" fmla="*/ 60 w 188"/>
                <a:gd name="T21" fmla="*/ 56 h 200"/>
                <a:gd name="T22" fmla="*/ 40 w 188"/>
                <a:gd name="T23" fmla="*/ 96 h 200"/>
                <a:gd name="T24" fmla="*/ 60 w 188"/>
                <a:gd name="T25" fmla="*/ 96 h 200"/>
                <a:gd name="T26" fmla="*/ 80 w 188"/>
                <a:gd name="T27" fmla="*/ 96 h 200"/>
                <a:gd name="T28" fmla="*/ 140 w 188"/>
                <a:gd name="T29" fmla="*/ 76 h 200"/>
                <a:gd name="T30" fmla="*/ 120 w 188"/>
                <a:gd name="T31" fmla="*/ 76 h 200"/>
                <a:gd name="T32" fmla="*/ 160 w 188"/>
                <a:gd name="T33" fmla="*/ 56 h 200"/>
                <a:gd name="T34" fmla="*/ 140 w 188"/>
                <a:gd name="T35" fmla="*/ 56 h 200"/>
                <a:gd name="T36" fmla="*/ 120 w 188"/>
                <a:gd name="T37" fmla="*/ 56 h 200"/>
                <a:gd name="T38" fmla="*/ 60 w 188"/>
                <a:gd name="T39" fmla="*/ 76 h 200"/>
                <a:gd name="T40" fmla="*/ 80 w 188"/>
                <a:gd name="T41" fmla="*/ 76 h 200"/>
                <a:gd name="T42" fmla="*/ 16 w 188"/>
                <a:gd name="T43" fmla="*/ 192 h 200"/>
                <a:gd name="T44" fmla="*/ 0 w 188"/>
                <a:gd name="T45" fmla="*/ 8 h 200"/>
                <a:gd name="T46" fmla="*/ 16 w 188"/>
                <a:gd name="T47" fmla="*/ 124 h 200"/>
                <a:gd name="T48" fmla="*/ 16 w 188"/>
                <a:gd name="T49" fmla="*/ 124 h 200"/>
                <a:gd name="T50" fmla="*/ 140 w 188"/>
                <a:gd name="T51" fmla="*/ 96 h 200"/>
                <a:gd name="T52" fmla="*/ 120 w 188"/>
                <a:gd name="T53" fmla="*/ 116 h 200"/>
                <a:gd name="T54" fmla="*/ 120 w 188"/>
                <a:gd name="T55" fmla="*/ 96 h 200"/>
                <a:gd name="T56" fmla="*/ 60 w 188"/>
                <a:gd name="T57" fmla="*/ 116 h 200"/>
                <a:gd name="T58" fmla="*/ 80 w 188"/>
                <a:gd name="T59" fmla="*/ 116 h 200"/>
                <a:gd name="T60" fmla="*/ 40 w 188"/>
                <a:gd name="T61" fmla="*/ 96 h 200"/>
                <a:gd name="T62" fmla="*/ 20 w 188"/>
                <a:gd name="T63" fmla="*/ 76 h 200"/>
                <a:gd name="T64" fmla="*/ 40 w 188"/>
                <a:gd name="T65" fmla="*/ 76 h 200"/>
                <a:gd name="T66" fmla="*/ 20 w 188"/>
                <a:gd name="T67" fmla="*/ 16 h 200"/>
                <a:gd name="T68" fmla="*/ 40 w 188"/>
                <a:gd name="T69" fmla="*/ 36 h 200"/>
                <a:gd name="T70" fmla="*/ 60 w 188"/>
                <a:gd name="T71" fmla="*/ 16 h 200"/>
                <a:gd name="T72" fmla="*/ 80 w 188"/>
                <a:gd name="T73" fmla="*/ 36 h 200"/>
                <a:gd name="T74" fmla="*/ 100 w 188"/>
                <a:gd name="T75" fmla="*/ 16 h 200"/>
                <a:gd name="T76" fmla="*/ 120 w 188"/>
                <a:gd name="T77" fmla="*/ 36 h 200"/>
                <a:gd name="T78" fmla="*/ 140 w 188"/>
                <a:gd name="T79" fmla="*/ 16 h 200"/>
                <a:gd name="T80" fmla="*/ 160 w 188"/>
                <a:gd name="T81" fmla="*/ 36 h 200"/>
                <a:gd name="T82" fmla="*/ 20 w 188"/>
                <a:gd name="T83" fmla="*/ 8 h 200"/>
                <a:gd name="T84" fmla="*/ 20 w 188"/>
                <a:gd name="T85" fmla="*/ 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" h="200">
                  <a:moveTo>
                    <a:pt x="168" y="124"/>
                  </a:moveTo>
                  <a:cubicBezTo>
                    <a:pt x="168" y="124"/>
                    <a:pt x="57" y="124"/>
                    <a:pt x="20" y="12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160" y="116"/>
                    <a:pt x="160" y="116"/>
                    <a:pt x="160" y="116"/>
                  </a:cubicBezTo>
                  <a:cubicBezTo>
                    <a:pt x="171" y="116"/>
                    <a:pt x="180" y="107"/>
                    <a:pt x="180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80" y="76"/>
                    <a:pt x="180" y="76"/>
                    <a:pt x="180" y="76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80" y="25"/>
                    <a:pt x="171" y="16"/>
                    <a:pt x="16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57" y="8"/>
                    <a:pt x="168" y="8"/>
                    <a:pt x="168" y="8"/>
                  </a:cubicBezTo>
                  <a:cubicBezTo>
                    <a:pt x="179" y="8"/>
                    <a:pt x="188" y="17"/>
                    <a:pt x="188" y="28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115"/>
                    <a:pt x="179" y="124"/>
                    <a:pt x="168" y="124"/>
                  </a:cubicBezTo>
                  <a:close/>
                  <a:moveTo>
                    <a:pt x="120" y="56"/>
                  </a:moveTo>
                  <a:cubicBezTo>
                    <a:pt x="120" y="36"/>
                    <a:pt x="120" y="36"/>
                    <a:pt x="120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56"/>
                    <a:pt x="140" y="56"/>
                    <a:pt x="140" y="56"/>
                  </a:cubicBezTo>
                  <a:lnTo>
                    <a:pt x="120" y="56"/>
                  </a:lnTo>
                  <a:close/>
                  <a:moveTo>
                    <a:pt x="80" y="56"/>
                  </a:moveTo>
                  <a:cubicBezTo>
                    <a:pt x="80" y="36"/>
                    <a:pt x="80" y="36"/>
                    <a:pt x="80" y="36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100" y="56"/>
                    <a:pt x="100" y="56"/>
                    <a:pt x="100" y="56"/>
                  </a:cubicBezTo>
                  <a:lnTo>
                    <a:pt x="80" y="56"/>
                  </a:lnTo>
                  <a:close/>
                  <a:moveTo>
                    <a:pt x="40" y="56"/>
                  </a:moveTo>
                  <a:cubicBezTo>
                    <a:pt x="40" y="36"/>
                    <a:pt x="40" y="36"/>
                    <a:pt x="4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56"/>
                    <a:pt x="60" y="56"/>
                    <a:pt x="60" y="56"/>
                  </a:cubicBezTo>
                  <a:lnTo>
                    <a:pt x="40" y="56"/>
                  </a:lnTo>
                  <a:close/>
                  <a:moveTo>
                    <a:pt x="60" y="96"/>
                  </a:moveTo>
                  <a:cubicBezTo>
                    <a:pt x="40" y="96"/>
                    <a:pt x="40" y="96"/>
                    <a:pt x="40" y="96"/>
                  </a:cubicBezTo>
                  <a:cubicBezTo>
                    <a:pt x="40" y="76"/>
                    <a:pt x="40" y="76"/>
                    <a:pt x="40" y="76"/>
                  </a:cubicBezTo>
                  <a:cubicBezTo>
                    <a:pt x="60" y="76"/>
                    <a:pt x="60" y="76"/>
                    <a:pt x="60" y="76"/>
                  </a:cubicBezTo>
                  <a:lnTo>
                    <a:pt x="60" y="96"/>
                  </a:lnTo>
                  <a:close/>
                  <a:moveTo>
                    <a:pt x="100" y="76"/>
                  </a:moveTo>
                  <a:cubicBezTo>
                    <a:pt x="100" y="96"/>
                    <a:pt x="100" y="96"/>
                    <a:pt x="100" y="96"/>
                  </a:cubicBezTo>
                  <a:cubicBezTo>
                    <a:pt x="80" y="96"/>
                    <a:pt x="80" y="96"/>
                    <a:pt x="80" y="96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100" y="76"/>
                  </a:lnTo>
                  <a:close/>
                  <a:moveTo>
                    <a:pt x="140" y="76"/>
                  </a:moveTo>
                  <a:cubicBezTo>
                    <a:pt x="140" y="96"/>
                    <a:pt x="140" y="96"/>
                    <a:pt x="140" y="96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120" y="76"/>
                    <a:pt x="120" y="76"/>
                    <a:pt x="120" y="76"/>
                  </a:cubicBezTo>
                  <a:lnTo>
                    <a:pt x="140" y="76"/>
                  </a:lnTo>
                  <a:close/>
                  <a:moveTo>
                    <a:pt x="140" y="56"/>
                  </a:moveTo>
                  <a:cubicBezTo>
                    <a:pt x="160" y="56"/>
                    <a:pt x="160" y="56"/>
                    <a:pt x="160" y="56"/>
                  </a:cubicBezTo>
                  <a:cubicBezTo>
                    <a:pt x="160" y="76"/>
                    <a:pt x="160" y="76"/>
                    <a:pt x="160" y="76"/>
                  </a:cubicBezTo>
                  <a:cubicBezTo>
                    <a:pt x="140" y="76"/>
                    <a:pt x="140" y="76"/>
                    <a:pt x="140" y="76"/>
                  </a:cubicBezTo>
                  <a:lnTo>
                    <a:pt x="140" y="56"/>
                  </a:lnTo>
                  <a:close/>
                  <a:moveTo>
                    <a:pt x="100" y="76"/>
                  </a:moveTo>
                  <a:cubicBezTo>
                    <a:pt x="100" y="56"/>
                    <a:pt x="100" y="56"/>
                    <a:pt x="100" y="56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120" y="76"/>
                    <a:pt x="120" y="76"/>
                    <a:pt x="120" y="76"/>
                  </a:cubicBezTo>
                  <a:lnTo>
                    <a:pt x="100" y="76"/>
                  </a:lnTo>
                  <a:close/>
                  <a:moveTo>
                    <a:pt x="60" y="76"/>
                  </a:moveTo>
                  <a:cubicBezTo>
                    <a:pt x="60" y="56"/>
                    <a:pt x="60" y="56"/>
                    <a:pt x="60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60" y="76"/>
                  </a:lnTo>
                  <a:close/>
                  <a:moveTo>
                    <a:pt x="16" y="124"/>
                  </a:moveTo>
                  <a:cubicBezTo>
                    <a:pt x="16" y="192"/>
                    <a:pt x="16" y="192"/>
                    <a:pt x="16" y="192"/>
                  </a:cubicBezTo>
                  <a:cubicBezTo>
                    <a:pt x="16" y="196"/>
                    <a:pt x="12" y="200"/>
                    <a:pt x="8" y="200"/>
                  </a:cubicBezTo>
                  <a:cubicBezTo>
                    <a:pt x="3" y="200"/>
                    <a:pt x="0" y="196"/>
                    <a:pt x="0" y="19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7" y="124"/>
                    <a:pt x="18" y="124"/>
                    <a:pt x="20" y="124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18" y="124"/>
                    <a:pt x="17" y="124"/>
                    <a:pt x="16" y="124"/>
                  </a:cubicBezTo>
                  <a:close/>
                  <a:moveTo>
                    <a:pt x="160" y="116"/>
                  </a:moveTo>
                  <a:cubicBezTo>
                    <a:pt x="140" y="116"/>
                    <a:pt x="140" y="116"/>
                    <a:pt x="140" y="116"/>
                  </a:cubicBezTo>
                  <a:cubicBezTo>
                    <a:pt x="140" y="96"/>
                    <a:pt x="140" y="96"/>
                    <a:pt x="140" y="96"/>
                  </a:cubicBezTo>
                  <a:cubicBezTo>
                    <a:pt x="160" y="96"/>
                    <a:pt x="160" y="96"/>
                    <a:pt x="160" y="96"/>
                  </a:cubicBezTo>
                  <a:lnTo>
                    <a:pt x="160" y="116"/>
                  </a:lnTo>
                  <a:close/>
                  <a:moveTo>
                    <a:pt x="120" y="116"/>
                  </a:moveTo>
                  <a:cubicBezTo>
                    <a:pt x="100" y="116"/>
                    <a:pt x="100" y="116"/>
                    <a:pt x="100" y="11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120" y="96"/>
                    <a:pt x="120" y="96"/>
                    <a:pt x="120" y="96"/>
                  </a:cubicBezTo>
                  <a:lnTo>
                    <a:pt x="120" y="116"/>
                  </a:lnTo>
                  <a:close/>
                  <a:moveTo>
                    <a:pt x="80" y="116"/>
                  </a:moveTo>
                  <a:cubicBezTo>
                    <a:pt x="60" y="116"/>
                    <a:pt x="60" y="116"/>
                    <a:pt x="60" y="11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80" y="96"/>
                    <a:pt x="80" y="96"/>
                    <a:pt x="80" y="96"/>
                  </a:cubicBezTo>
                  <a:lnTo>
                    <a:pt x="80" y="116"/>
                  </a:lnTo>
                  <a:close/>
                  <a:moveTo>
                    <a:pt x="20" y="116"/>
                  </a:moveTo>
                  <a:cubicBezTo>
                    <a:pt x="20" y="96"/>
                    <a:pt x="20" y="96"/>
                    <a:pt x="2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116"/>
                    <a:pt x="40" y="116"/>
                    <a:pt x="40" y="116"/>
                  </a:cubicBezTo>
                  <a:lnTo>
                    <a:pt x="20" y="116"/>
                  </a:lnTo>
                  <a:close/>
                  <a:moveTo>
                    <a:pt x="20" y="76"/>
                  </a:moveTo>
                  <a:cubicBezTo>
                    <a:pt x="20" y="56"/>
                    <a:pt x="20" y="56"/>
                    <a:pt x="2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76"/>
                    <a:pt x="40" y="76"/>
                    <a:pt x="40" y="76"/>
                  </a:cubicBezTo>
                  <a:lnTo>
                    <a:pt x="20" y="76"/>
                  </a:lnTo>
                  <a:close/>
                  <a:moveTo>
                    <a:pt x="20" y="3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60" y="36"/>
                  </a:moveTo>
                  <a:cubicBezTo>
                    <a:pt x="60" y="16"/>
                    <a:pt x="60" y="16"/>
                    <a:pt x="6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60" y="36"/>
                    <a:pt x="60" y="36"/>
                    <a:pt x="60" y="36"/>
                  </a:cubicBezTo>
                  <a:close/>
                  <a:moveTo>
                    <a:pt x="100" y="36"/>
                  </a:moveTo>
                  <a:cubicBezTo>
                    <a:pt x="100" y="16"/>
                    <a:pt x="100" y="16"/>
                    <a:pt x="10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00" y="36"/>
                    <a:pt x="100" y="36"/>
                    <a:pt x="100" y="36"/>
                  </a:cubicBezTo>
                  <a:close/>
                  <a:moveTo>
                    <a:pt x="140" y="36"/>
                  </a:moveTo>
                  <a:cubicBezTo>
                    <a:pt x="140" y="16"/>
                    <a:pt x="140" y="16"/>
                    <a:pt x="140" y="16"/>
                  </a:cubicBezTo>
                  <a:cubicBezTo>
                    <a:pt x="160" y="16"/>
                    <a:pt x="160" y="16"/>
                    <a:pt x="160" y="1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40" y="36"/>
                    <a:pt x="140" y="36"/>
                    <a:pt x="140" y="36"/>
                  </a:cubicBezTo>
                  <a:close/>
                  <a:moveTo>
                    <a:pt x="20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15" y="8"/>
                    <a:pt x="16" y="8"/>
                    <a:pt x="20" y="8"/>
                  </a:cubicBezTo>
                  <a:close/>
                  <a:moveTo>
                    <a:pt x="20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43" y="8"/>
                    <a:pt x="27" y="8"/>
                    <a:pt x="20" y="8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556808" y="1661762"/>
            <a:ext cx="1512168" cy="1512168"/>
            <a:chOff x="6457627" y="1877786"/>
            <a:chExt cx="1512168" cy="1512168"/>
          </a:xfrm>
        </p:grpSpPr>
        <p:sp>
          <p:nvSpPr>
            <p:cNvPr id="17" name="椭圆 16"/>
            <p:cNvSpPr/>
            <p:nvPr/>
          </p:nvSpPr>
          <p:spPr>
            <a:xfrm>
              <a:off x="6457627" y="1877786"/>
              <a:ext cx="1512168" cy="151216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96"/>
            <p:cNvSpPr>
              <a:spLocks noEditPoints="1"/>
            </p:cNvSpPr>
            <p:nvPr/>
          </p:nvSpPr>
          <p:spPr bwMode="auto">
            <a:xfrm>
              <a:off x="7030838" y="2430778"/>
              <a:ext cx="406183" cy="406183"/>
            </a:xfrm>
            <a:custGeom>
              <a:avLst/>
              <a:gdLst>
                <a:gd name="T0" fmla="*/ 140 w 200"/>
                <a:gd name="T1" fmla="*/ 200 h 200"/>
                <a:gd name="T2" fmla="*/ 140 w 200"/>
                <a:gd name="T3" fmla="*/ 184 h 200"/>
                <a:gd name="T4" fmla="*/ 200 w 200"/>
                <a:gd name="T5" fmla="*/ 184 h 200"/>
                <a:gd name="T6" fmla="*/ 200 w 200"/>
                <a:gd name="T7" fmla="*/ 200 h 200"/>
                <a:gd name="T8" fmla="*/ 140 w 200"/>
                <a:gd name="T9" fmla="*/ 200 h 200"/>
                <a:gd name="T10" fmla="*/ 160 w 200"/>
                <a:gd name="T11" fmla="*/ 87 h 200"/>
                <a:gd name="T12" fmla="*/ 40 w 200"/>
                <a:gd name="T13" fmla="*/ 87 h 200"/>
                <a:gd name="T14" fmla="*/ 40 w 200"/>
                <a:gd name="T15" fmla="*/ 180 h 200"/>
                <a:gd name="T16" fmla="*/ 20 w 200"/>
                <a:gd name="T17" fmla="*/ 180 h 200"/>
                <a:gd name="T18" fmla="*/ 20 w 200"/>
                <a:gd name="T19" fmla="*/ 10 h 200"/>
                <a:gd name="T20" fmla="*/ 30 w 200"/>
                <a:gd name="T21" fmla="*/ 0 h 200"/>
                <a:gd name="T22" fmla="*/ 40 w 200"/>
                <a:gd name="T23" fmla="*/ 10 h 200"/>
                <a:gd name="T24" fmla="*/ 40 w 200"/>
                <a:gd name="T25" fmla="*/ 28 h 200"/>
                <a:gd name="T26" fmla="*/ 160 w 200"/>
                <a:gd name="T27" fmla="*/ 28 h 200"/>
                <a:gd name="T28" fmla="*/ 160 w 200"/>
                <a:gd name="T29" fmla="*/ 10 h 200"/>
                <a:gd name="T30" fmla="*/ 170 w 200"/>
                <a:gd name="T31" fmla="*/ 0 h 200"/>
                <a:gd name="T32" fmla="*/ 180 w 200"/>
                <a:gd name="T33" fmla="*/ 10 h 200"/>
                <a:gd name="T34" fmla="*/ 180 w 200"/>
                <a:gd name="T35" fmla="*/ 180 h 200"/>
                <a:gd name="T36" fmla="*/ 160 w 200"/>
                <a:gd name="T37" fmla="*/ 180 h 200"/>
                <a:gd name="T38" fmla="*/ 160 w 200"/>
                <a:gd name="T39" fmla="*/ 87 h 200"/>
                <a:gd name="T40" fmla="*/ 140 w 200"/>
                <a:gd name="T41" fmla="*/ 40 h 200"/>
                <a:gd name="T42" fmla="*/ 140 w 200"/>
                <a:gd name="T43" fmla="*/ 60 h 200"/>
                <a:gd name="T44" fmla="*/ 120 w 200"/>
                <a:gd name="T45" fmla="*/ 60 h 200"/>
                <a:gd name="T46" fmla="*/ 120 w 200"/>
                <a:gd name="T47" fmla="*/ 40 h 200"/>
                <a:gd name="T48" fmla="*/ 100 w 200"/>
                <a:gd name="T49" fmla="*/ 40 h 200"/>
                <a:gd name="T50" fmla="*/ 100 w 200"/>
                <a:gd name="T51" fmla="*/ 60 h 200"/>
                <a:gd name="T52" fmla="*/ 80 w 200"/>
                <a:gd name="T53" fmla="*/ 60 h 200"/>
                <a:gd name="T54" fmla="*/ 80 w 200"/>
                <a:gd name="T55" fmla="*/ 40 h 200"/>
                <a:gd name="T56" fmla="*/ 60 w 200"/>
                <a:gd name="T57" fmla="*/ 40 h 200"/>
                <a:gd name="T58" fmla="*/ 60 w 200"/>
                <a:gd name="T59" fmla="*/ 60 h 200"/>
                <a:gd name="T60" fmla="*/ 40 w 200"/>
                <a:gd name="T61" fmla="*/ 60 h 200"/>
                <a:gd name="T62" fmla="*/ 40 w 200"/>
                <a:gd name="T63" fmla="*/ 80 h 200"/>
                <a:gd name="T64" fmla="*/ 60 w 200"/>
                <a:gd name="T65" fmla="*/ 80 h 200"/>
                <a:gd name="T66" fmla="*/ 60 w 200"/>
                <a:gd name="T67" fmla="*/ 60 h 200"/>
                <a:gd name="T68" fmla="*/ 80 w 200"/>
                <a:gd name="T69" fmla="*/ 60 h 200"/>
                <a:gd name="T70" fmla="*/ 80 w 200"/>
                <a:gd name="T71" fmla="*/ 80 h 200"/>
                <a:gd name="T72" fmla="*/ 100 w 200"/>
                <a:gd name="T73" fmla="*/ 80 h 200"/>
                <a:gd name="T74" fmla="*/ 100 w 200"/>
                <a:gd name="T75" fmla="*/ 60 h 200"/>
                <a:gd name="T76" fmla="*/ 120 w 200"/>
                <a:gd name="T77" fmla="*/ 60 h 200"/>
                <a:gd name="T78" fmla="*/ 120 w 200"/>
                <a:gd name="T79" fmla="*/ 80 h 200"/>
                <a:gd name="T80" fmla="*/ 140 w 200"/>
                <a:gd name="T81" fmla="*/ 80 h 200"/>
                <a:gd name="T82" fmla="*/ 140 w 200"/>
                <a:gd name="T83" fmla="*/ 60 h 200"/>
                <a:gd name="T84" fmla="*/ 160 w 200"/>
                <a:gd name="T85" fmla="*/ 60 h 200"/>
                <a:gd name="T86" fmla="*/ 160 w 200"/>
                <a:gd name="T87" fmla="*/ 40 h 200"/>
                <a:gd name="T88" fmla="*/ 140 w 200"/>
                <a:gd name="T89" fmla="*/ 40 h 200"/>
                <a:gd name="T90" fmla="*/ 60 w 200"/>
                <a:gd name="T91" fmla="*/ 200 h 200"/>
                <a:gd name="T92" fmla="*/ 0 w 200"/>
                <a:gd name="T93" fmla="*/ 200 h 200"/>
                <a:gd name="T94" fmla="*/ 0 w 200"/>
                <a:gd name="T95" fmla="*/ 184 h 200"/>
                <a:gd name="T96" fmla="*/ 60 w 200"/>
                <a:gd name="T97" fmla="*/ 184 h 200"/>
                <a:gd name="T98" fmla="*/ 60 w 200"/>
                <a:gd name="T9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0" h="200">
                  <a:moveTo>
                    <a:pt x="140" y="200"/>
                  </a:moveTo>
                  <a:cubicBezTo>
                    <a:pt x="140" y="184"/>
                    <a:pt x="140" y="184"/>
                    <a:pt x="140" y="184"/>
                  </a:cubicBezTo>
                  <a:cubicBezTo>
                    <a:pt x="200" y="184"/>
                    <a:pt x="200" y="184"/>
                    <a:pt x="200" y="184"/>
                  </a:cubicBezTo>
                  <a:cubicBezTo>
                    <a:pt x="200" y="200"/>
                    <a:pt x="200" y="200"/>
                    <a:pt x="200" y="200"/>
                  </a:cubicBezTo>
                  <a:lnTo>
                    <a:pt x="140" y="200"/>
                  </a:lnTo>
                  <a:close/>
                  <a:moveTo>
                    <a:pt x="160" y="87"/>
                  </a:moveTo>
                  <a:cubicBezTo>
                    <a:pt x="40" y="87"/>
                    <a:pt x="40" y="87"/>
                    <a:pt x="40" y="87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20" y="180"/>
                    <a:pt x="20" y="180"/>
                    <a:pt x="20" y="18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4"/>
                    <a:pt x="24" y="0"/>
                    <a:pt x="30" y="0"/>
                  </a:cubicBezTo>
                  <a:cubicBezTo>
                    <a:pt x="35" y="0"/>
                    <a:pt x="40" y="4"/>
                    <a:pt x="40" y="1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60" y="4"/>
                    <a:pt x="164" y="0"/>
                    <a:pt x="170" y="0"/>
                  </a:cubicBezTo>
                  <a:cubicBezTo>
                    <a:pt x="175" y="0"/>
                    <a:pt x="180" y="4"/>
                    <a:pt x="180" y="10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60" y="180"/>
                    <a:pt x="160" y="180"/>
                    <a:pt x="160" y="180"/>
                  </a:cubicBezTo>
                  <a:lnTo>
                    <a:pt x="160" y="87"/>
                  </a:lnTo>
                  <a:close/>
                  <a:moveTo>
                    <a:pt x="140" y="40"/>
                  </a:moveTo>
                  <a:cubicBezTo>
                    <a:pt x="140" y="60"/>
                    <a:pt x="140" y="60"/>
                    <a:pt x="14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80"/>
                    <a:pt x="120" y="80"/>
                    <a:pt x="120" y="80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40" y="40"/>
                  </a:lnTo>
                  <a:close/>
                  <a:moveTo>
                    <a:pt x="60" y="200"/>
                  </a:moveTo>
                  <a:cubicBezTo>
                    <a:pt x="0" y="200"/>
                    <a:pt x="0" y="200"/>
                    <a:pt x="0" y="20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60" y="184"/>
                    <a:pt x="60" y="184"/>
                    <a:pt x="60" y="184"/>
                  </a:cubicBezTo>
                  <a:lnTo>
                    <a:pt x="60" y="2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弧形 22"/>
          <p:cNvSpPr/>
          <p:nvPr/>
        </p:nvSpPr>
        <p:spPr>
          <a:xfrm rot="15231781">
            <a:off x="4275713" y="1926402"/>
            <a:ext cx="1328675" cy="1328675"/>
          </a:xfrm>
          <a:prstGeom prst="arc">
            <a:avLst>
              <a:gd name="adj1" fmla="val 10956006"/>
              <a:gd name="adj2" fmla="val 0"/>
            </a:avLst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8176387">
            <a:off x="5318376" y="2833614"/>
            <a:ext cx="1546686" cy="1546686"/>
          </a:xfrm>
          <a:prstGeom prst="arc">
            <a:avLst>
              <a:gd name="adj1" fmla="val 13244638"/>
              <a:gd name="adj2" fmla="val 56923"/>
            </a:avLst>
          </a:prstGeom>
          <a:ln w="190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760030" y="1793130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标题 4"/>
          <p:cNvSpPr txBox="1">
            <a:spLocks/>
          </p:cNvSpPr>
          <p:nvPr/>
        </p:nvSpPr>
        <p:spPr>
          <a:xfrm>
            <a:off x="4717151" y="1803832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 smtClean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7" name="椭圆 26"/>
          <p:cNvSpPr/>
          <p:nvPr/>
        </p:nvSpPr>
        <p:spPr>
          <a:xfrm>
            <a:off x="5289793" y="3778337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5246914" y="3789039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 smtClean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0" name="椭圆 29"/>
          <p:cNvSpPr/>
          <p:nvPr/>
        </p:nvSpPr>
        <p:spPr>
          <a:xfrm>
            <a:off x="7378025" y="1412776"/>
            <a:ext cx="360040" cy="360040"/>
          </a:xfrm>
          <a:prstGeom prst="ellipse">
            <a:avLst/>
          </a:prstGeom>
          <a:solidFill>
            <a:schemeClr val="accent5">
              <a:lumMod val="60000"/>
              <a:lumOff val="40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标题 4"/>
          <p:cNvSpPr txBox="1">
            <a:spLocks/>
          </p:cNvSpPr>
          <p:nvPr/>
        </p:nvSpPr>
        <p:spPr>
          <a:xfrm>
            <a:off x="7335146" y="1423478"/>
            <a:ext cx="445798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600" b="1" dirty="0" smtClean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2" name="矩形 31"/>
          <p:cNvSpPr/>
          <p:nvPr/>
        </p:nvSpPr>
        <p:spPr>
          <a:xfrm>
            <a:off x="1633778" y="1700808"/>
            <a:ext cx="2385512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1633091" y="2023806"/>
            <a:ext cx="2304256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描述明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43407" y="4082647"/>
            <a:ext cx="214627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3242720" y="4405645"/>
            <a:ext cx="235081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36" name="矩形 35"/>
          <p:cNvSpPr/>
          <p:nvPr/>
        </p:nvSpPr>
        <p:spPr>
          <a:xfrm>
            <a:off x="8429703" y="2642487"/>
            <a:ext cx="2276396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8429016" y="2965485"/>
            <a:ext cx="2277083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38" name="矩形 85"/>
          <p:cNvSpPr>
            <a:spLocks noChangeArrowheads="1"/>
          </p:cNvSpPr>
          <p:nvPr/>
        </p:nvSpPr>
        <p:spPr bwMode="auto">
          <a:xfrm>
            <a:off x="7897787" y="4259806"/>
            <a:ext cx="3097721" cy="39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5208" tIns="57603" rIns="115208" bIns="5760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9" name="文本框 13"/>
          <p:cNvSpPr txBox="1"/>
          <p:nvPr/>
        </p:nvSpPr>
        <p:spPr>
          <a:xfrm>
            <a:off x="7483979" y="4636302"/>
            <a:ext cx="3654168" cy="1384986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说明。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3411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4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3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9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命题假设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48023" y="1844824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35059" y="4023926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41203" y="2901219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等腰三角形 10"/>
          <p:cNvSpPr>
            <a:spLocks noChangeAspect="1" noChangeArrowheads="1"/>
          </p:cNvSpPr>
          <p:nvPr/>
        </p:nvSpPr>
        <p:spPr bwMode="auto">
          <a:xfrm rot="5400000" flipV="1">
            <a:off x="7339678" y="2255403"/>
            <a:ext cx="239249" cy="206315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7635061" y="2161206"/>
            <a:ext cx="2822407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等腰三角形 18"/>
          <p:cNvSpPr>
            <a:spLocks noChangeAspect="1" noChangeArrowheads="1"/>
          </p:cNvSpPr>
          <p:nvPr/>
        </p:nvSpPr>
        <p:spPr bwMode="auto">
          <a:xfrm rot="5400000" flipV="1">
            <a:off x="7339678" y="4438471"/>
            <a:ext cx="239249" cy="206315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7635061" y="4344278"/>
            <a:ext cx="2822407" cy="112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说明，在此录入上述图表的综合描述说明，在此录入上述图表的综合描述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5" name="等腰三角形 18"/>
          <p:cNvSpPr>
            <a:spLocks noChangeAspect="1" noChangeArrowheads="1"/>
          </p:cNvSpPr>
          <p:nvPr/>
        </p:nvSpPr>
        <p:spPr bwMode="auto">
          <a:xfrm rot="16200000" flipH="1" flipV="1">
            <a:off x="4269367" y="3308515"/>
            <a:ext cx="239249" cy="206315"/>
          </a:xfrm>
          <a:prstGeom prst="triangle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lIns="91431" tIns="45716" rIns="91431" bIns="45716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zh-CN" sz="200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6" name="矩形 47"/>
          <p:cNvSpPr>
            <a:spLocks noChangeArrowheads="1"/>
          </p:cNvSpPr>
          <p:nvPr/>
        </p:nvSpPr>
        <p:spPr bwMode="auto">
          <a:xfrm>
            <a:off x="1926142" y="3214314"/>
            <a:ext cx="244325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说明，在此录入上述图表的描述说明，在此录入上述图表的描述说明。在此录入上述图表的描述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7" name="形状 16"/>
          <p:cNvSpPr/>
          <p:nvPr/>
        </p:nvSpPr>
        <p:spPr>
          <a:xfrm>
            <a:off x="4635277" y="2731047"/>
            <a:ext cx="1867985" cy="1868267"/>
          </a:xfrm>
          <a:prstGeom prst="leftCircularArrow">
            <a:avLst>
              <a:gd name="adj1" fmla="val 8909"/>
              <a:gd name="adj2" fmla="val 1142322"/>
              <a:gd name="adj3" fmla="val 6293598"/>
              <a:gd name="adj4" fmla="val 18900002"/>
              <a:gd name="adj5" fmla="val 125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21" name="空心弧 20"/>
          <p:cNvSpPr/>
          <p:nvPr/>
        </p:nvSpPr>
        <p:spPr>
          <a:xfrm>
            <a:off x="5305528" y="3953591"/>
            <a:ext cx="1604887" cy="1605530"/>
          </a:xfrm>
          <a:prstGeom prst="blockArc">
            <a:avLst>
              <a:gd name="adj1" fmla="val 13624405"/>
              <a:gd name="adj2" fmla="val 17228224"/>
              <a:gd name="adj3" fmla="val 11481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grpSp>
        <p:nvGrpSpPr>
          <p:cNvPr id="23" name="组合 22"/>
          <p:cNvGrpSpPr/>
          <p:nvPr/>
        </p:nvGrpSpPr>
        <p:grpSpPr>
          <a:xfrm rot="2736489">
            <a:off x="5853855" y="2268800"/>
            <a:ext cx="578227" cy="506765"/>
            <a:chOff x="4212441" y="1835306"/>
            <a:chExt cx="645570" cy="565784"/>
          </a:xfrm>
          <a:solidFill>
            <a:schemeClr val="accent5">
              <a:lumMod val="50000"/>
            </a:schemeClr>
          </a:solidFill>
        </p:grpSpPr>
        <p:sp>
          <p:nvSpPr>
            <p:cNvPr id="24" name="Freeform 143"/>
            <p:cNvSpPr>
              <a:spLocks/>
            </p:cNvSpPr>
            <p:nvPr/>
          </p:nvSpPr>
          <p:spPr bwMode="auto">
            <a:xfrm>
              <a:off x="4386528" y="2100064"/>
              <a:ext cx="297398" cy="119685"/>
            </a:xfrm>
            <a:custGeom>
              <a:avLst/>
              <a:gdLst>
                <a:gd name="T0" fmla="*/ 30 w 35"/>
                <a:gd name="T1" fmla="*/ 13 h 14"/>
                <a:gd name="T2" fmla="*/ 5 w 35"/>
                <a:gd name="T3" fmla="*/ 13 h 14"/>
                <a:gd name="T4" fmla="*/ 5 w 35"/>
                <a:gd name="T5" fmla="*/ 13 h 14"/>
                <a:gd name="T6" fmla="*/ 1 w 35"/>
                <a:gd name="T7" fmla="*/ 13 h 14"/>
                <a:gd name="T8" fmla="*/ 1 w 35"/>
                <a:gd name="T9" fmla="*/ 13 h 14"/>
                <a:gd name="T10" fmla="*/ 1 w 35"/>
                <a:gd name="T11" fmla="*/ 9 h 14"/>
                <a:gd name="T12" fmla="*/ 1 w 35"/>
                <a:gd name="T13" fmla="*/ 9 h 14"/>
                <a:gd name="T14" fmla="*/ 34 w 35"/>
                <a:gd name="T15" fmla="*/ 9 h 14"/>
                <a:gd name="T16" fmla="*/ 34 w 35"/>
                <a:gd name="T17" fmla="*/ 9 h 14"/>
                <a:gd name="T18" fmla="*/ 34 w 35"/>
                <a:gd name="T19" fmla="*/ 13 h 14"/>
                <a:gd name="T20" fmla="*/ 34 w 35"/>
                <a:gd name="T21" fmla="*/ 13 h 14"/>
                <a:gd name="T22" fmla="*/ 30 w 35"/>
                <a:gd name="T23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4">
                  <a:moveTo>
                    <a:pt x="30" y="13"/>
                  </a:moveTo>
                  <a:cubicBezTo>
                    <a:pt x="23" y="6"/>
                    <a:pt x="12" y="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4"/>
                    <a:pt x="2" y="14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0"/>
                    <a:pt x="25" y="0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10"/>
                    <a:pt x="35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14"/>
                    <a:pt x="31" y="14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5" name="Freeform 144"/>
            <p:cNvSpPr>
              <a:spLocks/>
            </p:cNvSpPr>
            <p:nvPr/>
          </p:nvSpPr>
          <p:spPr bwMode="auto">
            <a:xfrm>
              <a:off x="4451810" y="2227003"/>
              <a:ext cx="174086" cy="174087"/>
            </a:xfrm>
            <a:custGeom>
              <a:avLst/>
              <a:gdLst>
                <a:gd name="T0" fmla="*/ 3 w 20"/>
                <a:gd name="T1" fmla="*/ 17 h 20"/>
                <a:gd name="T2" fmla="*/ 3 w 20"/>
                <a:gd name="T3" fmla="*/ 4 h 20"/>
                <a:gd name="T4" fmla="*/ 16 w 20"/>
                <a:gd name="T5" fmla="*/ 4 h 20"/>
                <a:gd name="T6" fmla="*/ 16 w 20"/>
                <a:gd name="T7" fmla="*/ 17 h 20"/>
                <a:gd name="T8" fmla="*/ 3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3" y="17"/>
                  </a:moveTo>
                  <a:cubicBezTo>
                    <a:pt x="0" y="13"/>
                    <a:pt x="0" y="7"/>
                    <a:pt x="3" y="4"/>
                  </a:cubicBezTo>
                  <a:cubicBezTo>
                    <a:pt x="7" y="0"/>
                    <a:pt x="12" y="0"/>
                    <a:pt x="16" y="4"/>
                  </a:cubicBezTo>
                  <a:cubicBezTo>
                    <a:pt x="20" y="7"/>
                    <a:pt x="20" y="13"/>
                    <a:pt x="16" y="17"/>
                  </a:cubicBezTo>
                  <a:cubicBezTo>
                    <a:pt x="12" y="20"/>
                    <a:pt x="7" y="20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Freeform 145"/>
            <p:cNvSpPr>
              <a:spLocks/>
            </p:cNvSpPr>
            <p:nvPr/>
          </p:nvSpPr>
          <p:spPr bwMode="auto">
            <a:xfrm>
              <a:off x="4299484" y="1962245"/>
              <a:ext cx="471484" cy="170461"/>
            </a:xfrm>
            <a:custGeom>
              <a:avLst/>
              <a:gdLst>
                <a:gd name="T0" fmla="*/ 50 w 55"/>
                <a:gd name="T1" fmla="*/ 19 h 20"/>
                <a:gd name="T2" fmla="*/ 6 w 55"/>
                <a:gd name="T3" fmla="*/ 19 h 20"/>
                <a:gd name="T4" fmla="*/ 6 w 55"/>
                <a:gd name="T5" fmla="*/ 19 h 20"/>
                <a:gd name="T6" fmla="*/ 1 w 55"/>
                <a:gd name="T7" fmla="*/ 19 h 20"/>
                <a:gd name="T8" fmla="*/ 1 w 55"/>
                <a:gd name="T9" fmla="*/ 19 h 20"/>
                <a:gd name="T10" fmla="*/ 1 w 55"/>
                <a:gd name="T11" fmla="*/ 15 h 20"/>
                <a:gd name="T12" fmla="*/ 1 w 55"/>
                <a:gd name="T13" fmla="*/ 15 h 20"/>
                <a:gd name="T14" fmla="*/ 54 w 55"/>
                <a:gd name="T15" fmla="*/ 15 h 20"/>
                <a:gd name="T16" fmla="*/ 54 w 55"/>
                <a:gd name="T17" fmla="*/ 15 h 20"/>
                <a:gd name="T18" fmla="*/ 54 w 55"/>
                <a:gd name="T19" fmla="*/ 19 h 20"/>
                <a:gd name="T20" fmla="*/ 54 w 55"/>
                <a:gd name="T21" fmla="*/ 19 h 20"/>
                <a:gd name="T22" fmla="*/ 50 w 55"/>
                <a:gd name="T23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0">
                  <a:moveTo>
                    <a:pt x="50" y="19"/>
                  </a:moveTo>
                  <a:cubicBezTo>
                    <a:pt x="37" y="7"/>
                    <a:pt x="18" y="7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4" y="20"/>
                    <a:pt x="2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8"/>
                    <a:pt x="0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6" y="0"/>
                    <a:pt x="39" y="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5" y="16"/>
                    <a:pt x="55" y="18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3" y="20"/>
                    <a:pt x="51" y="20"/>
                    <a:pt x="5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Freeform 146"/>
            <p:cNvSpPr>
              <a:spLocks/>
            </p:cNvSpPr>
            <p:nvPr/>
          </p:nvSpPr>
          <p:spPr bwMode="auto">
            <a:xfrm>
              <a:off x="4212441" y="1835306"/>
              <a:ext cx="645570" cy="213982"/>
            </a:xfrm>
            <a:custGeom>
              <a:avLst/>
              <a:gdLst>
                <a:gd name="T0" fmla="*/ 70 w 75"/>
                <a:gd name="T1" fmla="*/ 24 h 25"/>
                <a:gd name="T2" fmla="*/ 6 w 75"/>
                <a:gd name="T3" fmla="*/ 24 h 25"/>
                <a:gd name="T4" fmla="*/ 6 w 75"/>
                <a:gd name="T5" fmla="*/ 24 h 25"/>
                <a:gd name="T6" fmla="*/ 2 w 75"/>
                <a:gd name="T7" fmla="*/ 24 h 25"/>
                <a:gd name="T8" fmla="*/ 2 w 75"/>
                <a:gd name="T9" fmla="*/ 24 h 25"/>
                <a:gd name="T10" fmla="*/ 2 w 75"/>
                <a:gd name="T11" fmla="*/ 20 h 25"/>
                <a:gd name="T12" fmla="*/ 2 w 75"/>
                <a:gd name="T13" fmla="*/ 20 h 25"/>
                <a:gd name="T14" fmla="*/ 74 w 75"/>
                <a:gd name="T15" fmla="*/ 20 h 25"/>
                <a:gd name="T16" fmla="*/ 74 w 75"/>
                <a:gd name="T17" fmla="*/ 20 h 25"/>
                <a:gd name="T18" fmla="*/ 74 w 75"/>
                <a:gd name="T19" fmla="*/ 24 h 25"/>
                <a:gd name="T20" fmla="*/ 74 w 75"/>
                <a:gd name="T21" fmla="*/ 24 h 25"/>
                <a:gd name="T22" fmla="*/ 70 w 75"/>
                <a:gd name="T23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" h="25">
                  <a:moveTo>
                    <a:pt x="70" y="24"/>
                  </a:moveTo>
                  <a:cubicBezTo>
                    <a:pt x="52" y="7"/>
                    <a:pt x="23" y="7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3"/>
                    <a:pt x="0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0"/>
                    <a:pt x="54" y="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5" y="21"/>
                    <a:pt x="75" y="23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3" y="25"/>
                    <a:pt x="71" y="25"/>
                    <a:pt x="7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277283" y="3424611"/>
            <a:ext cx="554403" cy="442165"/>
            <a:chOff x="3009633" y="2833220"/>
            <a:chExt cx="591168" cy="471487"/>
          </a:xfrm>
          <a:solidFill>
            <a:schemeClr val="accent5">
              <a:lumMod val="50000"/>
            </a:schemeClr>
          </a:solidFill>
        </p:grpSpPr>
        <p:sp>
          <p:nvSpPr>
            <p:cNvPr id="30" name="Oval 214"/>
            <p:cNvSpPr>
              <a:spLocks noChangeArrowheads="1"/>
            </p:cNvSpPr>
            <p:nvPr/>
          </p:nvSpPr>
          <p:spPr bwMode="auto">
            <a:xfrm>
              <a:off x="3234494" y="3210410"/>
              <a:ext cx="94297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Oval 215"/>
            <p:cNvSpPr>
              <a:spLocks noChangeArrowheads="1"/>
            </p:cNvSpPr>
            <p:nvPr/>
          </p:nvSpPr>
          <p:spPr bwMode="auto">
            <a:xfrm>
              <a:off x="3404954" y="3210410"/>
              <a:ext cx="101550" cy="942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Freeform 216"/>
            <p:cNvSpPr>
              <a:spLocks noEditPoints="1"/>
            </p:cNvSpPr>
            <p:nvPr/>
          </p:nvSpPr>
          <p:spPr bwMode="auto">
            <a:xfrm>
              <a:off x="3009633" y="2833220"/>
              <a:ext cx="591168" cy="340921"/>
            </a:xfrm>
            <a:custGeom>
              <a:avLst/>
              <a:gdLst>
                <a:gd name="T0" fmla="*/ 66 w 69"/>
                <a:gd name="T1" fmla="*/ 13 h 40"/>
                <a:gd name="T2" fmla="*/ 26 w 69"/>
                <a:gd name="T3" fmla="*/ 13 h 40"/>
                <a:gd name="T4" fmla="*/ 22 w 69"/>
                <a:gd name="T5" fmla="*/ 9 h 40"/>
                <a:gd name="T6" fmla="*/ 22 w 69"/>
                <a:gd name="T7" fmla="*/ 4 h 40"/>
                <a:gd name="T8" fmla="*/ 17 w 69"/>
                <a:gd name="T9" fmla="*/ 0 h 40"/>
                <a:gd name="T10" fmla="*/ 4 w 69"/>
                <a:gd name="T11" fmla="*/ 0 h 40"/>
                <a:gd name="T12" fmla="*/ 0 w 69"/>
                <a:gd name="T13" fmla="*/ 4 h 40"/>
                <a:gd name="T14" fmla="*/ 4 w 69"/>
                <a:gd name="T15" fmla="*/ 8 h 40"/>
                <a:gd name="T16" fmla="*/ 9 w 69"/>
                <a:gd name="T17" fmla="*/ 8 h 40"/>
                <a:gd name="T18" fmla="*/ 14 w 69"/>
                <a:gd name="T19" fmla="*/ 12 h 40"/>
                <a:gd name="T20" fmla="*/ 24 w 69"/>
                <a:gd name="T21" fmla="*/ 37 h 40"/>
                <a:gd name="T22" fmla="*/ 30 w 69"/>
                <a:gd name="T23" fmla="*/ 40 h 40"/>
                <a:gd name="T24" fmla="*/ 54 w 69"/>
                <a:gd name="T25" fmla="*/ 40 h 40"/>
                <a:gd name="T26" fmla="*/ 60 w 69"/>
                <a:gd name="T27" fmla="*/ 37 h 40"/>
                <a:gd name="T28" fmla="*/ 68 w 69"/>
                <a:gd name="T29" fmla="*/ 17 h 40"/>
                <a:gd name="T30" fmla="*/ 66 w 69"/>
                <a:gd name="T31" fmla="*/ 13 h 40"/>
                <a:gd name="T32" fmla="*/ 53 w 69"/>
                <a:gd name="T33" fmla="*/ 35 h 40"/>
                <a:gd name="T34" fmla="*/ 32 w 69"/>
                <a:gd name="T35" fmla="*/ 35 h 40"/>
                <a:gd name="T36" fmla="*/ 26 w 69"/>
                <a:gd name="T37" fmla="*/ 19 h 40"/>
                <a:gd name="T38" fmla="*/ 59 w 69"/>
                <a:gd name="T39" fmla="*/ 19 h 40"/>
                <a:gd name="T40" fmla="*/ 53 w 69"/>
                <a:gd name="T41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40">
                  <a:moveTo>
                    <a:pt x="6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4" y="13"/>
                    <a:pt x="22" y="11"/>
                    <a:pt x="22" y="9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2"/>
                    <a:pt x="20" y="0"/>
                    <a:pt x="1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8"/>
                    <a:pt x="14" y="9"/>
                    <a:pt x="14" y="1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5" y="39"/>
                    <a:pt x="27" y="40"/>
                    <a:pt x="30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7" y="40"/>
                    <a:pt x="59" y="39"/>
                    <a:pt x="60" y="3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9" y="15"/>
                    <a:pt x="68" y="13"/>
                    <a:pt x="66" y="13"/>
                  </a:cubicBezTo>
                  <a:close/>
                  <a:moveTo>
                    <a:pt x="53" y="35"/>
                  </a:moveTo>
                  <a:cubicBezTo>
                    <a:pt x="32" y="35"/>
                    <a:pt x="32" y="35"/>
                    <a:pt x="32" y="35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864139" y="4479150"/>
            <a:ext cx="425157" cy="554407"/>
            <a:chOff x="6889388" y="2720789"/>
            <a:chExt cx="453350" cy="591172"/>
          </a:xfrm>
          <a:solidFill>
            <a:schemeClr val="accent5">
              <a:lumMod val="50000"/>
            </a:schemeClr>
          </a:solidFill>
        </p:grpSpPr>
        <p:sp>
          <p:nvSpPr>
            <p:cNvPr id="34" name="Freeform 197"/>
            <p:cNvSpPr>
              <a:spLocks noEditPoints="1"/>
            </p:cNvSpPr>
            <p:nvPr/>
          </p:nvSpPr>
          <p:spPr bwMode="auto">
            <a:xfrm>
              <a:off x="7092489" y="2920264"/>
              <a:ext cx="250249" cy="391697"/>
            </a:xfrm>
            <a:custGeom>
              <a:avLst/>
              <a:gdLst>
                <a:gd name="T0" fmla="*/ 18 w 29"/>
                <a:gd name="T1" fmla="*/ 0 h 46"/>
                <a:gd name="T2" fmla="*/ 18 w 29"/>
                <a:gd name="T3" fmla="*/ 13 h 46"/>
                <a:gd name="T4" fmla="*/ 29 w 29"/>
                <a:gd name="T5" fmla="*/ 13 h 46"/>
                <a:gd name="T6" fmla="*/ 29 w 29"/>
                <a:gd name="T7" fmla="*/ 0 h 46"/>
                <a:gd name="T8" fmla="*/ 18 w 29"/>
                <a:gd name="T9" fmla="*/ 0 h 46"/>
                <a:gd name="T10" fmla="*/ 0 w 29"/>
                <a:gd name="T11" fmla="*/ 31 h 46"/>
                <a:gd name="T12" fmla="*/ 14 w 29"/>
                <a:gd name="T13" fmla="*/ 46 h 46"/>
                <a:gd name="T14" fmla="*/ 29 w 29"/>
                <a:gd name="T15" fmla="*/ 31 h 46"/>
                <a:gd name="T16" fmla="*/ 29 w 29"/>
                <a:gd name="T17" fmla="*/ 15 h 46"/>
                <a:gd name="T18" fmla="*/ 0 w 29"/>
                <a:gd name="T19" fmla="*/ 15 h 46"/>
                <a:gd name="T20" fmla="*/ 0 w 29"/>
                <a:gd name="T21" fmla="*/ 31 h 46"/>
                <a:gd name="T22" fmla="*/ 15 w 29"/>
                <a:gd name="T23" fmla="*/ 0 h 46"/>
                <a:gd name="T24" fmla="*/ 0 w 29"/>
                <a:gd name="T25" fmla="*/ 0 h 46"/>
                <a:gd name="T26" fmla="*/ 0 w 29"/>
                <a:gd name="T27" fmla="*/ 13 h 46"/>
                <a:gd name="T28" fmla="*/ 15 w 29"/>
                <a:gd name="T29" fmla="*/ 13 h 46"/>
                <a:gd name="T30" fmla="*/ 15 w 29"/>
                <a:gd name="T3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6">
                  <a:moveTo>
                    <a:pt x="18" y="0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18" y="0"/>
                  </a:lnTo>
                  <a:close/>
                  <a:moveTo>
                    <a:pt x="0" y="31"/>
                  </a:moveTo>
                  <a:cubicBezTo>
                    <a:pt x="0" y="39"/>
                    <a:pt x="6" y="46"/>
                    <a:pt x="14" y="46"/>
                  </a:cubicBezTo>
                  <a:cubicBezTo>
                    <a:pt x="22" y="46"/>
                    <a:pt x="29" y="39"/>
                    <a:pt x="29" y="3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lnTo>
                    <a:pt x="0" y="31"/>
                  </a:lnTo>
                  <a:close/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198"/>
            <p:cNvSpPr>
              <a:spLocks/>
            </p:cNvSpPr>
            <p:nvPr/>
          </p:nvSpPr>
          <p:spPr bwMode="auto">
            <a:xfrm>
              <a:off x="6889388" y="2720789"/>
              <a:ext cx="333666" cy="301026"/>
            </a:xfrm>
            <a:custGeom>
              <a:avLst/>
              <a:gdLst>
                <a:gd name="T0" fmla="*/ 0 w 39"/>
                <a:gd name="T1" fmla="*/ 20 h 35"/>
                <a:gd name="T2" fmla="*/ 19 w 39"/>
                <a:gd name="T3" fmla="*/ 0 h 35"/>
                <a:gd name="T4" fmla="*/ 19 w 39"/>
                <a:gd name="T5" fmla="*/ 0 h 35"/>
                <a:gd name="T6" fmla="*/ 39 w 39"/>
                <a:gd name="T7" fmla="*/ 20 h 35"/>
                <a:gd name="T8" fmla="*/ 39 w 39"/>
                <a:gd name="T9" fmla="*/ 20 h 35"/>
                <a:gd name="T10" fmla="*/ 36 w 39"/>
                <a:gd name="T11" fmla="*/ 20 h 35"/>
                <a:gd name="T12" fmla="*/ 31 w 39"/>
                <a:gd name="T13" fmla="*/ 8 h 35"/>
                <a:gd name="T14" fmla="*/ 31 w 39"/>
                <a:gd name="T15" fmla="*/ 8 h 35"/>
                <a:gd name="T16" fmla="*/ 19 w 39"/>
                <a:gd name="T17" fmla="*/ 3 h 35"/>
                <a:gd name="T18" fmla="*/ 19 w 39"/>
                <a:gd name="T19" fmla="*/ 3 h 35"/>
                <a:gd name="T20" fmla="*/ 7 w 39"/>
                <a:gd name="T21" fmla="*/ 8 h 35"/>
                <a:gd name="T22" fmla="*/ 7 w 39"/>
                <a:gd name="T23" fmla="*/ 8 h 35"/>
                <a:gd name="T24" fmla="*/ 3 w 39"/>
                <a:gd name="T25" fmla="*/ 20 h 35"/>
                <a:gd name="T26" fmla="*/ 3 w 39"/>
                <a:gd name="T27" fmla="*/ 20 h 35"/>
                <a:gd name="T28" fmla="*/ 8 w 39"/>
                <a:gd name="T29" fmla="*/ 32 h 35"/>
                <a:gd name="T30" fmla="*/ 8 w 39"/>
                <a:gd name="T31" fmla="*/ 32 h 35"/>
                <a:gd name="T32" fmla="*/ 6 w 39"/>
                <a:gd name="T33" fmla="*/ 35 h 35"/>
                <a:gd name="T34" fmla="*/ 0 w 39"/>
                <a:gd name="T3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35">
                  <a:moveTo>
                    <a:pt x="0" y="20"/>
                  </a:moveTo>
                  <a:cubicBezTo>
                    <a:pt x="0" y="9"/>
                    <a:pt x="8" y="1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30" y="1"/>
                    <a:pt x="39" y="9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6"/>
                    <a:pt x="34" y="11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8" y="5"/>
                    <a:pt x="24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5" y="3"/>
                    <a:pt x="10" y="5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11"/>
                    <a:pt x="3" y="16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5"/>
                    <a:pt x="5" y="29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1"/>
                    <a:pt x="0" y="26"/>
                    <a:pt x="0" y="2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6" name="空心弧 35"/>
          <p:cNvSpPr/>
          <p:nvPr/>
        </p:nvSpPr>
        <p:spPr>
          <a:xfrm>
            <a:off x="5305528" y="3953591"/>
            <a:ext cx="1604887" cy="1605530"/>
          </a:xfrm>
          <a:prstGeom prst="blockArc">
            <a:avLst>
              <a:gd name="adj1" fmla="val 17085111"/>
              <a:gd name="adj2" fmla="val 10799997"/>
              <a:gd name="adj3" fmla="val 11504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</p:sp>
      <p:sp>
        <p:nvSpPr>
          <p:cNvPr id="37" name="任意多边形 36"/>
          <p:cNvSpPr/>
          <p:nvPr/>
        </p:nvSpPr>
        <p:spPr>
          <a:xfrm rot="17307692">
            <a:off x="5663027" y="2214108"/>
            <a:ext cx="1619267" cy="872432"/>
          </a:xfrm>
          <a:custGeom>
            <a:avLst/>
            <a:gdLst>
              <a:gd name="connsiteX0" fmla="*/ 4833930 w 4843779"/>
              <a:gd name="connsiteY0" fmla="*/ 0 h 2609741"/>
              <a:gd name="connsiteX1" fmla="*/ 4843489 w 4843779"/>
              <a:gd name="connsiteY1" fmla="*/ 152635 h 2609741"/>
              <a:gd name="connsiteX2" fmla="*/ 3517115 w 4843779"/>
              <a:gd name="connsiteY2" fmla="*/ 2348626 h 2609741"/>
              <a:gd name="connsiteX3" fmla="*/ 351244 w 4843779"/>
              <a:gd name="connsiteY3" fmla="*/ 1435790 h 2609741"/>
              <a:gd name="connsiteX4" fmla="*/ 0 w 4843779"/>
              <a:gd name="connsiteY4" fmla="*/ 1526124 h 2609741"/>
              <a:gd name="connsiteX5" fmla="*/ 380009 w 4843779"/>
              <a:gd name="connsiteY5" fmla="*/ 717222 h 2609741"/>
              <a:gd name="connsiteX6" fmla="*/ 1326890 w 4843779"/>
              <a:gd name="connsiteY6" fmla="*/ 1184874 h 2609741"/>
              <a:gd name="connsiteX7" fmla="*/ 981253 w 4843779"/>
              <a:gd name="connsiteY7" fmla="*/ 1273766 h 2609741"/>
              <a:gd name="connsiteX8" fmla="*/ 3348138 w 4843779"/>
              <a:gd name="connsiteY8" fmla="*/ 1741216 h 2609741"/>
              <a:gd name="connsiteX9" fmla="*/ 4226462 w 4843779"/>
              <a:gd name="connsiteY9" fmla="*/ 84448 h 2609741"/>
              <a:gd name="connsiteX10" fmla="*/ 4217585 w 4843779"/>
              <a:gd name="connsiteY10" fmla="*/ 0 h 2609741"/>
              <a:gd name="connsiteX11" fmla="*/ 4833930 w 4843779"/>
              <a:gd name="connsiteY11" fmla="*/ 0 h 260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43779" h="2609741">
                <a:moveTo>
                  <a:pt x="4833930" y="0"/>
                </a:moveTo>
                <a:lnTo>
                  <a:pt x="4843489" y="152635"/>
                </a:lnTo>
                <a:cubicBezTo>
                  <a:pt x="4857473" y="1052464"/>
                  <a:pt x="4365817" y="1918999"/>
                  <a:pt x="3517115" y="2348626"/>
                </a:cubicBezTo>
                <a:cubicBezTo>
                  <a:pt x="2385597" y="2921419"/>
                  <a:pt x="1003828" y="2523005"/>
                  <a:pt x="351244" y="1435790"/>
                </a:cubicBezTo>
                <a:lnTo>
                  <a:pt x="0" y="1526124"/>
                </a:lnTo>
                <a:lnTo>
                  <a:pt x="380009" y="717222"/>
                </a:lnTo>
                <a:lnTo>
                  <a:pt x="1326890" y="1184874"/>
                </a:lnTo>
                <a:lnTo>
                  <a:pt x="981253" y="1273766"/>
                </a:lnTo>
                <a:cubicBezTo>
                  <a:pt x="1534634" y="2011589"/>
                  <a:pt x="2555569" y="2213219"/>
                  <a:pt x="3348138" y="1741216"/>
                </a:cubicBezTo>
                <a:cubicBezTo>
                  <a:pt x="3942651" y="1387163"/>
                  <a:pt x="4265044" y="739620"/>
                  <a:pt x="4226462" y="84448"/>
                </a:cubicBezTo>
                <a:lnTo>
                  <a:pt x="4217585" y="0"/>
                </a:lnTo>
                <a:lnTo>
                  <a:pt x="483393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任意多边形 37"/>
          <p:cNvSpPr/>
          <p:nvPr/>
        </p:nvSpPr>
        <p:spPr>
          <a:xfrm rot="17307692">
            <a:off x="5266953" y="1762962"/>
            <a:ext cx="1063396" cy="744568"/>
          </a:xfrm>
          <a:custGeom>
            <a:avLst/>
            <a:gdLst>
              <a:gd name="connsiteX0" fmla="*/ 3082922 w 3180980"/>
              <a:gd name="connsiteY0" fmla="*/ 1705085 h 2227258"/>
              <a:gd name="connsiteX1" fmla="*/ 3176423 w 3180980"/>
              <a:gd name="connsiteY1" fmla="*/ 2154476 h 2227258"/>
              <a:gd name="connsiteX2" fmla="*/ 3180980 w 3180980"/>
              <a:gd name="connsiteY2" fmla="*/ 2227258 h 2227258"/>
              <a:gd name="connsiteX3" fmla="*/ 2564635 w 3180980"/>
              <a:gd name="connsiteY3" fmla="*/ 2227258 h 2227258"/>
              <a:gd name="connsiteX4" fmla="*/ 2556295 w 3180980"/>
              <a:gd name="connsiteY4" fmla="*/ 2147919 h 2227258"/>
              <a:gd name="connsiteX5" fmla="*/ 2411315 w 3180980"/>
              <a:gd name="connsiteY5" fmla="*/ 1664578 h 2227258"/>
              <a:gd name="connsiteX6" fmla="*/ 196026 w 3180980"/>
              <a:gd name="connsiteY6" fmla="*/ 708959 h 2227258"/>
              <a:gd name="connsiteX7" fmla="*/ 0 w 3180980"/>
              <a:gd name="connsiteY7" fmla="*/ 127074 h 2227258"/>
              <a:gd name="connsiteX8" fmla="*/ 3002505 w 3180980"/>
              <a:gd name="connsiteY8" fmla="*/ 1483914 h 2227258"/>
              <a:gd name="connsiteX9" fmla="*/ 3082922 w 3180980"/>
              <a:gd name="connsiteY9" fmla="*/ 1705085 h 2227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80980" h="2227258">
                <a:moveTo>
                  <a:pt x="3082922" y="1705085"/>
                </a:moveTo>
                <a:cubicBezTo>
                  <a:pt x="3128937" y="1853627"/>
                  <a:pt x="3159875" y="2004047"/>
                  <a:pt x="3176423" y="2154476"/>
                </a:cubicBezTo>
                <a:lnTo>
                  <a:pt x="3180980" y="2227258"/>
                </a:lnTo>
                <a:lnTo>
                  <a:pt x="2564635" y="2227258"/>
                </a:lnTo>
                <a:lnTo>
                  <a:pt x="2556295" y="2147919"/>
                </a:lnTo>
                <a:cubicBezTo>
                  <a:pt x="2531455" y="1984304"/>
                  <a:pt x="2483591" y="1821702"/>
                  <a:pt x="2411315" y="1664578"/>
                </a:cubicBezTo>
                <a:cubicBezTo>
                  <a:pt x="2025870" y="826647"/>
                  <a:pt x="1070294" y="414436"/>
                  <a:pt x="196026" y="708959"/>
                </a:cubicBezTo>
                <a:lnTo>
                  <a:pt x="0" y="127074"/>
                </a:lnTo>
                <a:cubicBezTo>
                  <a:pt x="1201918" y="-277827"/>
                  <a:pt x="2512407" y="314386"/>
                  <a:pt x="3002505" y="1483914"/>
                </a:cubicBezTo>
                <a:cubicBezTo>
                  <a:pt x="3033137" y="1557012"/>
                  <a:pt x="3059914" y="1630814"/>
                  <a:pt x="3082922" y="170508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7310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5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7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50"/>
                            </p:stCondLst>
                            <p:childTnLst>
                              <p:par>
                                <p:cTn id="5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4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95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4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9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1" grpId="1" animBg="1"/>
      <p:bldP spid="12" grpId="0"/>
      <p:bldP spid="13" grpId="0" animBg="1"/>
      <p:bldP spid="13" grpId="1" animBg="1"/>
      <p:bldP spid="14" grpId="0"/>
      <p:bldP spid="15" grpId="0" animBg="1"/>
      <p:bldP spid="15" grpId="1" animBg="1"/>
      <p:bldP spid="16" grpId="0"/>
      <p:bldP spid="37" grpId="0" animBg="1"/>
      <p:bldP spid="38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261"/>
          <p:cNvSpPr>
            <a:spLocks/>
          </p:cNvSpPr>
          <p:nvPr/>
        </p:nvSpPr>
        <p:spPr bwMode="auto">
          <a:xfrm>
            <a:off x="372951" y="174849"/>
            <a:ext cx="360040" cy="360040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19"/>
          <p:cNvSpPr>
            <a:spLocks/>
          </p:cNvSpPr>
          <p:nvPr/>
        </p:nvSpPr>
        <p:spPr bwMode="auto">
          <a:xfrm>
            <a:off x="3694124" y="4915341"/>
            <a:ext cx="2566154" cy="1942659"/>
          </a:xfrm>
          <a:custGeom>
            <a:avLst/>
            <a:gdLst>
              <a:gd name="T0" fmla="*/ 476 w 542"/>
              <a:gd name="T1" fmla="*/ 410 h 410"/>
              <a:gd name="T2" fmla="*/ 476 w 542"/>
              <a:gd name="T3" fmla="*/ 121 h 410"/>
              <a:gd name="T4" fmla="*/ 422 w 542"/>
              <a:gd name="T5" fmla="*/ 67 h 410"/>
              <a:gd name="T6" fmla="*/ 0 w 542"/>
              <a:gd name="T7" fmla="*/ 67 h 410"/>
              <a:gd name="T8" fmla="*/ 0 w 542"/>
              <a:gd name="T9" fmla="*/ 0 h 410"/>
              <a:gd name="T10" fmla="*/ 422 w 542"/>
              <a:gd name="T11" fmla="*/ 0 h 410"/>
              <a:gd name="T12" fmla="*/ 542 w 542"/>
              <a:gd name="T13" fmla="*/ 121 h 410"/>
              <a:gd name="T14" fmla="*/ 542 w 542"/>
              <a:gd name="T1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2" h="410">
                <a:moveTo>
                  <a:pt x="476" y="410"/>
                </a:moveTo>
                <a:cubicBezTo>
                  <a:pt x="476" y="121"/>
                  <a:pt x="476" y="121"/>
                  <a:pt x="476" y="121"/>
                </a:cubicBezTo>
                <a:cubicBezTo>
                  <a:pt x="476" y="91"/>
                  <a:pt x="451" y="67"/>
                  <a:pt x="422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0"/>
                  <a:pt x="0" y="0"/>
                  <a:pt x="0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88" y="0"/>
                  <a:pt x="542" y="54"/>
                  <a:pt x="542" y="121"/>
                </a:cubicBezTo>
                <a:cubicBezTo>
                  <a:pt x="542" y="410"/>
                  <a:pt x="542" y="410"/>
                  <a:pt x="542" y="41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20"/>
          <p:cNvSpPr>
            <a:spLocks/>
          </p:cNvSpPr>
          <p:nvPr/>
        </p:nvSpPr>
        <p:spPr bwMode="auto">
          <a:xfrm>
            <a:off x="6103903" y="4977489"/>
            <a:ext cx="1866477" cy="733760"/>
          </a:xfrm>
          <a:custGeom>
            <a:avLst/>
            <a:gdLst>
              <a:gd name="T0" fmla="*/ 275 w 394"/>
              <a:gd name="T1" fmla="*/ 155 h 155"/>
              <a:gd name="T2" fmla="*/ 0 w 394"/>
              <a:gd name="T3" fmla="*/ 155 h 155"/>
              <a:gd name="T4" fmla="*/ 0 w 394"/>
              <a:gd name="T5" fmla="*/ 94 h 155"/>
              <a:gd name="T6" fmla="*/ 275 w 394"/>
              <a:gd name="T7" fmla="*/ 94 h 155"/>
              <a:gd name="T8" fmla="*/ 332 w 394"/>
              <a:gd name="T9" fmla="*/ 37 h 155"/>
              <a:gd name="T10" fmla="*/ 332 w 394"/>
              <a:gd name="T11" fmla="*/ 0 h 155"/>
              <a:gd name="T12" fmla="*/ 394 w 394"/>
              <a:gd name="T13" fmla="*/ 0 h 155"/>
              <a:gd name="T14" fmla="*/ 394 w 394"/>
              <a:gd name="T15" fmla="*/ 37 h 155"/>
              <a:gd name="T16" fmla="*/ 275 w 394"/>
              <a:gd name="T17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4" h="155">
                <a:moveTo>
                  <a:pt x="275" y="155"/>
                </a:moveTo>
                <a:cubicBezTo>
                  <a:pt x="0" y="155"/>
                  <a:pt x="0" y="155"/>
                  <a:pt x="0" y="155"/>
                </a:cubicBezTo>
                <a:cubicBezTo>
                  <a:pt x="0" y="94"/>
                  <a:pt x="0" y="94"/>
                  <a:pt x="0" y="94"/>
                </a:cubicBezTo>
                <a:cubicBezTo>
                  <a:pt x="275" y="94"/>
                  <a:pt x="275" y="94"/>
                  <a:pt x="275" y="94"/>
                </a:cubicBezTo>
                <a:cubicBezTo>
                  <a:pt x="307" y="94"/>
                  <a:pt x="332" y="68"/>
                  <a:pt x="332" y="37"/>
                </a:cubicBezTo>
                <a:cubicBezTo>
                  <a:pt x="332" y="0"/>
                  <a:pt x="332" y="0"/>
                  <a:pt x="332" y="0"/>
                </a:cubicBezTo>
                <a:cubicBezTo>
                  <a:pt x="394" y="0"/>
                  <a:pt x="394" y="0"/>
                  <a:pt x="394" y="0"/>
                </a:cubicBezTo>
                <a:cubicBezTo>
                  <a:pt x="394" y="37"/>
                  <a:pt x="394" y="37"/>
                  <a:pt x="394" y="37"/>
                </a:cubicBezTo>
                <a:cubicBezTo>
                  <a:pt x="394" y="102"/>
                  <a:pt x="341" y="155"/>
                  <a:pt x="275" y="15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21"/>
          <p:cNvSpPr>
            <a:spLocks/>
          </p:cNvSpPr>
          <p:nvPr/>
        </p:nvSpPr>
        <p:spPr bwMode="auto">
          <a:xfrm>
            <a:off x="6346485" y="2519595"/>
            <a:ext cx="1704087" cy="695669"/>
          </a:xfrm>
          <a:custGeom>
            <a:avLst/>
            <a:gdLst>
              <a:gd name="T0" fmla="*/ 250 w 360"/>
              <a:gd name="T1" fmla="*/ 147 h 147"/>
              <a:gd name="T2" fmla="*/ 0 w 360"/>
              <a:gd name="T3" fmla="*/ 147 h 147"/>
              <a:gd name="T4" fmla="*/ 0 w 360"/>
              <a:gd name="T5" fmla="*/ 102 h 147"/>
              <a:gd name="T6" fmla="*/ 250 w 360"/>
              <a:gd name="T7" fmla="*/ 102 h 147"/>
              <a:gd name="T8" fmla="*/ 315 w 360"/>
              <a:gd name="T9" fmla="*/ 37 h 147"/>
              <a:gd name="T10" fmla="*/ 315 w 360"/>
              <a:gd name="T11" fmla="*/ 0 h 147"/>
              <a:gd name="T12" fmla="*/ 360 w 360"/>
              <a:gd name="T13" fmla="*/ 0 h 147"/>
              <a:gd name="T14" fmla="*/ 360 w 360"/>
              <a:gd name="T15" fmla="*/ 37 h 147"/>
              <a:gd name="T16" fmla="*/ 250 w 360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147">
                <a:moveTo>
                  <a:pt x="250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02"/>
                  <a:pt x="0" y="102"/>
                  <a:pt x="0" y="102"/>
                </a:cubicBezTo>
                <a:cubicBezTo>
                  <a:pt x="250" y="102"/>
                  <a:pt x="250" y="102"/>
                  <a:pt x="250" y="102"/>
                </a:cubicBezTo>
                <a:cubicBezTo>
                  <a:pt x="286" y="102"/>
                  <a:pt x="315" y="73"/>
                  <a:pt x="315" y="37"/>
                </a:cubicBezTo>
                <a:cubicBezTo>
                  <a:pt x="315" y="0"/>
                  <a:pt x="315" y="0"/>
                  <a:pt x="315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60" y="37"/>
                  <a:pt x="360" y="37"/>
                  <a:pt x="360" y="37"/>
                </a:cubicBezTo>
                <a:cubicBezTo>
                  <a:pt x="360" y="98"/>
                  <a:pt x="311" y="147"/>
                  <a:pt x="250" y="14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auto">
          <a:xfrm>
            <a:off x="5123553" y="3371639"/>
            <a:ext cx="739775" cy="1710102"/>
          </a:xfrm>
          <a:custGeom>
            <a:avLst/>
            <a:gdLst>
              <a:gd name="T0" fmla="*/ 156 w 156"/>
              <a:gd name="T1" fmla="*/ 361 h 361"/>
              <a:gd name="T2" fmla="*/ 95 w 156"/>
              <a:gd name="T3" fmla="*/ 361 h 361"/>
              <a:gd name="T4" fmla="*/ 95 w 156"/>
              <a:gd name="T5" fmla="*/ 118 h 361"/>
              <a:gd name="T6" fmla="*/ 38 w 156"/>
              <a:gd name="T7" fmla="*/ 61 h 361"/>
              <a:gd name="T8" fmla="*/ 0 w 156"/>
              <a:gd name="T9" fmla="*/ 61 h 361"/>
              <a:gd name="T10" fmla="*/ 0 w 156"/>
              <a:gd name="T11" fmla="*/ 0 h 361"/>
              <a:gd name="T12" fmla="*/ 38 w 156"/>
              <a:gd name="T13" fmla="*/ 0 h 361"/>
              <a:gd name="T14" fmla="*/ 156 w 156"/>
              <a:gd name="T15" fmla="*/ 118 h 361"/>
              <a:gd name="T16" fmla="*/ 156 w 156"/>
              <a:gd name="T17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6" h="361">
                <a:moveTo>
                  <a:pt x="156" y="361"/>
                </a:moveTo>
                <a:cubicBezTo>
                  <a:pt x="95" y="361"/>
                  <a:pt x="95" y="361"/>
                  <a:pt x="95" y="361"/>
                </a:cubicBezTo>
                <a:cubicBezTo>
                  <a:pt x="95" y="118"/>
                  <a:pt x="95" y="118"/>
                  <a:pt x="95" y="118"/>
                </a:cubicBezTo>
                <a:cubicBezTo>
                  <a:pt x="95" y="87"/>
                  <a:pt x="69" y="61"/>
                  <a:pt x="38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03" y="0"/>
                  <a:pt x="156" y="53"/>
                  <a:pt x="156" y="118"/>
                </a:cubicBezTo>
                <a:lnTo>
                  <a:pt x="156" y="36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6683293" y="3959047"/>
            <a:ext cx="2072971" cy="1657977"/>
          </a:xfrm>
          <a:custGeom>
            <a:avLst/>
            <a:gdLst>
              <a:gd name="T0" fmla="*/ 54 w 438"/>
              <a:gd name="T1" fmla="*/ 350 h 350"/>
              <a:gd name="T2" fmla="*/ 0 w 438"/>
              <a:gd name="T3" fmla="*/ 350 h 350"/>
              <a:gd name="T4" fmla="*/ 0 w 438"/>
              <a:gd name="T5" fmla="*/ 114 h 350"/>
              <a:gd name="T6" fmla="*/ 115 w 438"/>
              <a:gd name="T7" fmla="*/ 0 h 350"/>
              <a:gd name="T8" fmla="*/ 438 w 438"/>
              <a:gd name="T9" fmla="*/ 0 h 350"/>
              <a:gd name="T10" fmla="*/ 438 w 438"/>
              <a:gd name="T11" fmla="*/ 53 h 350"/>
              <a:gd name="T12" fmla="*/ 115 w 438"/>
              <a:gd name="T13" fmla="*/ 53 h 350"/>
              <a:gd name="T14" fmla="*/ 54 w 438"/>
              <a:gd name="T15" fmla="*/ 114 h 350"/>
              <a:gd name="T16" fmla="*/ 54 w 438"/>
              <a:gd name="T17" fmla="*/ 35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8" h="350">
                <a:moveTo>
                  <a:pt x="54" y="350"/>
                </a:moveTo>
                <a:cubicBezTo>
                  <a:pt x="0" y="350"/>
                  <a:pt x="0" y="350"/>
                  <a:pt x="0" y="350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2" y="0"/>
                  <a:pt x="115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38" y="53"/>
                  <a:pt x="438" y="53"/>
                  <a:pt x="438" y="53"/>
                </a:cubicBezTo>
                <a:cubicBezTo>
                  <a:pt x="115" y="53"/>
                  <a:pt x="115" y="53"/>
                  <a:pt x="115" y="53"/>
                </a:cubicBezTo>
                <a:cubicBezTo>
                  <a:pt x="81" y="53"/>
                  <a:pt x="54" y="80"/>
                  <a:pt x="54" y="114"/>
                </a:cubicBezTo>
                <a:lnTo>
                  <a:pt x="54" y="35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24"/>
          <p:cNvSpPr>
            <a:spLocks/>
          </p:cNvSpPr>
          <p:nvPr/>
        </p:nvSpPr>
        <p:spPr bwMode="auto">
          <a:xfrm>
            <a:off x="4465976" y="1956245"/>
            <a:ext cx="1794303" cy="695669"/>
          </a:xfrm>
          <a:custGeom>
            <a:avLst/>
            <a:gdLst>
              <a:gd name="T0" fmla="*/ 379 w 379"/>
              <a:gd name="T1" fmla="*/ 147 h 147"/>
              <a:gd name="T2" fmla="*/ 110 w 379"/>
              <a:gd name="T3" fmla="*/ 147 h 147"/>
              <a:gd name="T4" fmla="*/ 0 w 379"/>
              <a:gd name="T5" fmla="*/ 37 h 147"/>
              <a:gd name="T6" fmla="*/ 0 w 379"/>
              <a:gd name="T7" fmla="*/ 0 h 147"/>
              <a:gd name="T8" fmla="*/ 45 w 379"/>
              <a:gd name="T9" fmla="*/ 0 h 147"/>
              <a:gd name="T10" fmla="*/ 45 w 379"/>
              <a:gd name="T11" fmla="*/ 37 h 147"/>
              <a:gd name="T12" fmla="*/ 110 w 379"/>
              <a:gd name="T13" fmla="*/ 102 h 147"/>
              <a:gd name="T14" fmla="*/ 379 w 379"/>
              <a:gd name="T15" fmla="*/ 102 h 147"/>
              <a:gd name="T16" fmla="*/ 379 w 379"/>
              <a:gd name="T1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9" h="147">
                <a:moveTo>
                  <a:pt x="379" y="147"/>
                </a:moveTo>
                <a:cubicBezTo>
                  <a:pt x="110" y="147"/>
                  <a:pt x="110" y="147"/>
                  <a:pt x="110" y="147"/>
                </a:cubicBezTo>
                <a:cubicBezTo>
                  <a:pt x="49" y="147"/>
                  <a:pt x="0" y="98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73"/>
                  <a:pt x="74" y="102"/>
                  <a:pt x="110" y="102"/>
                </a:cubicBezTo>
                <a:cubicBezTo>
                  <a:pt x="379" y="102"/>
                  <a:pt x="379" y="102"/>
                  <a:pt x="379" y="102"/>
                </a:cubicBezTo>
                <a:lnTo>
                  <a:pt x="379" y="14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25"/>
          <p:cNvSpPr>
            <a:spLocks/>
          </p:cNvSpPr>
          <p:nvPr/>
        </p:nvSpPr>
        <p:spPr bwMode="auto">
          <a:xfrm>
            <a:off x="4305591" y="3750547"/>
            <a:ext cx="1405371" cy="715717"/>
          </a:xfrm>
          <a:custGeom>
            <a:avLst/>
            <a:gdLst>
              <a:gd name="T0" fmla="*/ 297 w 297"/>
              <a:gd name="T1" fmla="*/ 151 h 151"/>
              <a:gd name="T2" fmla="*/ 114 w 297"/>
              <a:gd name="T3" fmla="*/ 151 h 151"/>
              <a:gd name="T4" fmla="*/ 0 w 297"/>
              <a:gd name="T5" fmla="*/ 37 h 151"/>
              <a:gd name="T6" fmla="*/ 0 w 297"/>
              <a:gd name="T7" fmla="*/ 0 h 151"/>
              <a:gd name="T8" fmla="*/ 53 w 297"/>
              <a:gd name="T9" fmla="*/ 0 h 151"/>
              <a:gd name="T10" fmla="*/ 53 w 297"/>
              <a:gd name="T11" fmla="*/ 37 h 151"/>
              <a:gd name="T12" fmla="*/ 114 w 297"/>
              <a:gd name="T13" fmla="*/ 98 h 151"/>
              <a:gd name="T14" fmla="*/ 297 w 297"/>
              <a:gd name="T15" fmla="*/ 98 h 151"/>
              <a:gd name="T16" fmla="*/ 297 w 297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7" h="151">
                <a:moveTo>
                  <a:pt x="297" y="151"/>
                </a:moveTo>
                <a:cubicBezTo>
                  <a:pt x="114" y="151"/>
                  <a:pt x="114" y="151"/>
                  <a:pt x="114" y="151"/>
                </a:cubicBezTo>
                <a:cubicBezTo>
                  <a:pt x="51" y="151"/>
                  <a:pt x="0" y="100"/>
                  <a:pt x="0" y="37"/>
                </a:cubicBezTo>
                <a:cubicBezTo>
                  <a:pt x="0" y="0"/>
                  <a:pt x="0" y="0"/>
                  <a:pt x="0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71"/>
                  <a:pt x="81" y="98"/>
                  <a:pt x="114" y="98"/>
                </a:cubicBezTo>
                <a:cubicBezTo>
                  <a:pt x="297" y="98"/>
                  <a:pt x="297" y="98"/>
                  <a:pt x="297" y="98"/>
                </a:cubicBezTo>
                <a:lnTo>
                  <a:pt x="297" y="15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26"/>
          <p:cNvSpPr>
            <a:spLocks/>
          </p:cNvSpPr>
          <p:nvPr/>
        </p:nvSpPr>
        <p:spPr bwMode="auto">
          <a:xfrm>
            <a:off x="5710961" y="2685995"/>
            <a:ext cx="715717" cy="1405371"/>
          </a:xfrm>
          <a:custGeom>
            <a:avLst/>
            <a:gdLst>
              <a:gd name="T0" fmla="*/ 37 w 151"/>
              <a:gd name="T1" fmla="*/ 297 h 297"/>
              <a:gd name="T2" fmla="*/ 0 w 151"/>
              <a:gd name="T3" fmla="*/ 297 h 297"/>
              <a:gd name="T4" fmla="*/ 0 w 151"/>
              <a:gd name="T5" fmla="*/ 244 h 297"/>
              <a:gd name="T6" fmla="*/ 37 w 151"/>
              <a:gd name="T7" fmla="*/ 244 h 297"/>
              <a:gd name="T8" fmla="*/ 98 w 151"/>
              <a:gd name="T9" fmla="*/ 183 h 297"/>
              <a:gd name="T10" fmla="*/ 98 w 151"/>
              <a:gd name="T11" fmla="*/ 0 h 297"/>
              <a:gd name="T12" fmla="*/ 151 w 151"/>
              <a:gd name="T13" fmla="*/ 0 h 297"/>
              <a:gd name="T14" fmla="*/ 151 w 151"/>
              <a:gd name="T15" fmla="*/ 183 h 297"/>
              <a:gd name="T16" fmla="*/ 37 w 151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297">
                <a:moveTo>
                  <a:pt x="37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244"/>
                  <a:pt x="0" y="244"/>
                  <a:pt x="0" y="244"/>
                </a:cubicBezTo>
                <a:cubicBezTo>
                  <a:pt x="37" y="244"/>
                  <a:pt x="37" y="244"/>
                  <a:pt x="37" y="244"/>
                </a:cubicBezTo>
                <a:cubicBezTo>
                  <a:pt x="71" y="244"/>
                  <a:pt x="98" y="216"/>
                  <a:pt x="98" y="183"/>
                </a:cubicBezTo>
                <a:cubicBezTo>
                  <a:pt x="98" y="0"/>
                  <a:pt x="98" y="0"/>
                  <a:pt x="9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51" y="183"/>
                  <a:pt x="151" y="183"/>
                  <a:pt x="151" y="183"/>
                </a:cubicBezTo>
                <a:cubicBezTo>
                  <a:pt x="151" y="246"/>
                  <a:pt x="100" y="297"/>
                  <a:pt x="37" y="297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7"/>
          <p:cNvSpPr>
            <a:spLocks/>
          </p:cNvSpPr>
          <p:nvPr/>
        </p:nvSpPr>
        <p:spPr bwMode="auto">
          <a:xfrm>
            <a:off x="6176076" y="1340768"/>
            <a:ext cx="719727" cy="1405371"/>
          </a:xfrm>
          <a:custGeom>
            <a:avLst/>
            <a:gdLst>
              <a:gd name="T0" fmla="*/ 53 w 152"/>
              <a:gd name="T1" fmla="*/ 297 h 297"/>
              <a:gd name="T2" fmla="*/ 0 w 152"/>
              <a:gd name="T3" fmla="*/ 297 h 297"/>
              <a:gd name="T4" fmla="*/ 0 w 152"/>
              <a:gd name="T5" fmla="*/ 114 h 297"/>
              <a:gd name="T6" fmla="*/ 114 w 152"/>
              <a:gd name="T7" fmla="*/ 0 h 297"/>
              <a:gd name="T8" fmla="*/ 152 w 152"/>
              <a:gd name="T9" fmla="*/ 0 h 297"/>
              <a:gd name="T10" fmla="*/ 152 w 152"/>
              <a:gd name="T11" fmla="*/ 53 h 297"/>
              <a:gd name="T12" fmla="*/ 114 w 152"/>
              <a:gd name="T13" fmla="*/ 53 h 297"/>
              <a:gd name="T14" fmla="*/ 53 w 152"/>
              <a:gd name="T15" fmla="*/ 114 h 297"/>
              <a:gd name="T16" fmla="*/ 53 w 152"/>
              <a:gd name="T17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" h="297">
                <a:moveTo>
                  <a:pt x="53" y="297"/>
                </a:moveTo>
                <a:cubicBezTo>
                  <a:pt x="0" y="297"/>
                  <a:pt x="0" y="297"/>
                  <a:pt x="0" y="297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51"/>
                  <a:pt x="51" y="0"/>
                  <a:pt x="114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81" y="53"/>
                  <a:pt x="53" y="80"/>
                  <a:pt x="53" y="114"/>
                </a:cubicBezTo>
                <a:lnTo>
                  <a:pt x="53" y="29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91910" y="4867227"/>
            <a:ext cx="429028" cy="42902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14034" y="3432019"/>
            <a:ext cx="429028" cy="42902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529450" y="3876852"/>
            <a:ext cx="429028" cy="42902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730466" y="2233283"/>
            <a:ext cx="429028" cy="42902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53985" y="1623885"/>
            <a:ext cx="429028" cy="42902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C6CF"/>
              </a:solidFill>
            </a:endParaRPr>
          </a:p>
        </p:txBody>
      </p:sp>
      <p:sp>
        <p:nvSpPr>
          <p:cNvPr id="26" name="TextBox 22"/>
          <p:cNvSpPr txBox="1"/>
          <p:nvPr/>
        </p:nvSpPr>
        <p:spPr>
          <a:xfrm>
            <a:off x="985019" y="4634445"/>
            <a:ext cx="2426469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</a:t>
            </a:r>
            <a:endParaRPr lang="en-US" altLang="zh-CN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2"/>
          <p:cNvSpPr txBox="1"/>
          <p:nvPr/>
        </p:nvSpPr>
        <p:spPr>
          <a:xfrm>
            <a:off x="1747409" y="3133958"/>
            <a:ext cx="240218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</a:t>
            </a:r>
            <a:endParaRPr lang="en-US" altLang="zh-CN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2"/>
          <p:cNvSpPr txBox="1"/>
          <p:nvPr/>
        </p:nvSpPr>
        <p:spPr>
          <a:xfrm>
            <a:off x="9098821" y="3649539"/>
            <a:ext cx="2327358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</a:t>
            </a:r>
            <a:endParaRPr lang="en-US" altLang="zh-CN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2"/>
          <p:cNvSpPr txBox="1"/>
          <p:nvPr/>
        </p:nvSpPr>
        <p:spPr>
          <a:xfrm>
            <a:off x="8335065" y="1884566"/>
            <a:ext cx="238757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您的内容打在这里，或者通过复制您的文本后，在此框中选择粘贴，并选择只保留文字。</a:t>
            </a:r>
            <a:endParaRPr lang="en-US" altLang="zh-CN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22"/>
          <p:cNvSpPr txBox="1"/>
          <p:nvPr/>
        </p:nvSpPr>
        <p:spPr>
          <a:xfrm>
            <a:off x="1747409" y="1472286"/>
            <a:ext cx="252028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noProof="1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4131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6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1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8267" cy="6858000"/>
          </a:xfrm>
          <a:prstGeom prst="rect">
            <a:avLst/>
          </a:prstGeom>
        </p:spPr>
      </p:pic>
      <p:sp>
        <p:nvSpPr>
          <p:cNvPr id="55" name="矩形 5"/>
          <p:cNvSpPr/>
          <p:nvPr/>
        </p:nvSpPr>
        <p:spPr>
          <a:xfrm>
            <a:off x="784" y="2571750"/>
            <a:ext cx="12217483" cy="3953594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143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199659" y="1772816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文本框 12"/>
          <p:cNvSpPr txBox="1"/>
          <p:nvPr/>
        </p:nvSpPr>
        <p:spPr>
          <a:xfrm>
            <a:off x="4560521" y="3573016"/>
            <a:ext cx="314381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研究综述</a:t>
            </a:r>
            <a:endParaRPr lang="en-US" altLang="zh-CN" sz="4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28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Thesis Description</a:t>
            </a:r>
            <a:endParaRPr lang="zh-CN" altLang="zh-CN" sz="28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48944" y="4941168"/>
            <a:ext cx="1436675" cy="215444"/>
            <a:chOff x="4369395" y="3284984"/>
            <a:chExt cx="1436675" cy="215444"/>
          </a:xfrm>
        </p:grpSpPr>
        <p:sp>
          <p:nvSpPr>
            <p:cNvPr id="6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研究目标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389104" y="4941168"/>
            <a:ext cx="1436675" cy="215444"/>
            <a:chOff x="4369395" y="3284984"/>
            <a:chExt cx="1436675" cy="215444"/>
          </a:xfrm>
        </p:grpSpPr>
        <p:sp>
          <p:nvSpPr>
            <p:cNvPr id="6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研究思路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945459" y="5229780"/>
            <a:ext cx="1436675" cy="215444"/>
            <a:chOff x="4369395" y="3284984"/>
            <a:chExt cx="1436675" cy="215444"/>
          </a:xfrm>
        </p:grpSpPr>
        <p:sp>
          <p:nvSpPr>
            <p:cNvPr id="7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研究方案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389104" y="5229200"/>
            <a:ext cx="1436675" cy="215444"/>
            <a:chOff x="4369395" y="3284984"/>
            <a:chExt cx="1436675" cy="215444"/>
          </a:xfrm>
        </p:grpSpPr>
        <p:sp>
          <p:nvSpPr>
            <p:cNvPr id="8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关键技术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948944" y="5517232"/>
            <a:ext cx="1436675" cy="215444"/>
            <a:chOff x="4369395" y="3284984"/>
            <a:chExt cx="1436675" cy="215444"/>
          </a:xfrm>
        </p:grpSpPr>
        <p:sp>
          <p:nvSpPr>
            <p:cNvPr id="10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实验难点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6389104" y="5517232"/>
            <a:ext cx="1436675" cy="215444"/>
            <a:chOff x="4369395" y="3284984"/>
            <a:chExt cx="1436675" cy="215444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研究成果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39" name="组合 38"/>
          <p:cNvGrpSpPr>
            <a:grpSpLocks noChangeAspect="1"/>
          </p:cNvGrpSpPr>
          <p:nvPr/>
        </p:nvGrpSpPr>
        <p:grpSpPr>
          <a:xfrm>
            <a:off x="5568207" y="2132856"/>
            <a:ext cx="1128001" cy="967612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0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1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33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9" name="任意多边形 48"/>
          <p:cNvSpPr/>
          <p:nvPr/>
        </p:nvSpPr>
        <p:spPr>
          <a:xfrm rot="5400000">
            <a:off x="3741636" y="3130824"/>
            <a:ext cx="1503912" cy="723424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任意多边形 49"/>
          <p:cNvSpPr/>
          <p:nvPr/>
        </p:nvSpPr>
        <p:spPr>
          <a:xfrm rot="18900000">
            <a:off x="2202848" y="2950553"/>
            <a:ext cx="1059543" cy="1073851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任意多边形 50"/>
          <p:cNvSpPr/>
          <p:nvPr/>
        </p:nvSpPr>
        <p:spPr>
          <a:xfrm rot="18900000" flipV="1">
            <a:off x="3029613" y="3776434"/>
            <a:ext cx="1059543" cy="1073851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任意多边形 51"/>
          <p:cNvSpPr/>
          <p:nvPr/>
        </p:nvSpPr>
        <p:spPr>
          <a:xfrm rot="2700000">
            <a:off x="3010562" y="2121606"/>
            <a:ext cx="1059543" cy="1073851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心形 52"/>
          <p:cNvSpPr/>
          <p:nvPr/>
        </p:nvSpPr>
        <p:spPr>
          <a:xfrm>
            <a:off x="3388742" y="1777847"/>
            <a:ext cx="351692" cy="293077"/>
          </a:xfrm>
          <a:prstGeom prst="hear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019453" y="3244749"/>
            <a:ext cx="224872" cy="564609"/>
            <a:chOff x="3114596" y="2996938"/>
            <a:chExt cx="224872" cy="564609"/>
          </a:xfrm>
          <a:solidFill>
            <a:schemeClr val="accent5">
              <a:lumMod val="75000"/>
            </a:schemeClr>
          </a:solidFill>
        </p:grpSpPr>
        <p:sp>
          <p:nvSpPr>
            <p:cNvPr id="55" name="椭圆 54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同侧圆角矩形 55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同侧圆角矩形 57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同侧圆角矩形 58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同侧圆角矩形 59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同侧圆角矩形 60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710983" y="3332352"/>
            <a:ext cx="439857" cy="311768"/>
            <a:chOff x="4979939" y="3638125"/>
            <a:chExt cx="439857" cy="311768"/>
          </a:xfrm>
          <a:solidFill>
            <a:schemeClr val="accent5">
              <a:lumMod val="75000"/>
            </a:schemeClr>
          </a:solidFill>
        </p:grpSpPr>
        <p:grpSp>
          <p:nvGrpSpPr>
            <p:cNvPr id="63" name="组合 62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65" name="组合 64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69" name="矩形 68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66" name="等腰三角形 65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64" name="剪去单角的矩形 63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330653" y="4917812"/>
            <a:ext cx="465358" cy="418456"/>
            <a:chOff x="2928203" y="5369694"/>
            <a:chExt cx="465358" cy="418456"/>
          </a:xfrm>
          <a:solidFill>
            <a:schemeClr val="accent5">
              <a:lumMod val="50000"/>
            </a:schemeClr>
          </a:solidFill>
        </p:grpSpPr>
        <p:grpSp>
          <p:nvGrpSpPr>
            <p:cNvPr id="72" name="组合 71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75" name="任意多边形 74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278127 w 406232"/>
                  <a:gd name="connsiteY7" fmla="*/ 209845 h 348959"/>
                  <a:gd name="connsiteX8" fmla="*/ 211452 w 406232"/>
                  <a:gd name="connsiteY8" fmla="*/ 305095 h 348959"/>
                  <a:gd name="connsiteX9" fmla="*/ 128108 w 406232"/>
                  <a:gd name="connsiteY9" fmla="*/ 345576 h 348959"/>
                  <a:gd name="connsiteX10" fmla="*/ 44765 w 406232"/>
                  <a:gd name="connsiteY10" fmla="*/ 345576 h 348959"/>
                  <a:gd name="connsiteX11" fmla="*/ 6665 w 406232"/>
                  <a:gd name="connsiteY11" fmla="*/ 305095 h 348959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6665 w 406232"/>
                  <a:gd name="connsiteY0" fmla="*/ 305095 h 357637"/>
                  <a:gd name="connsiteX1" fmla="*/ 6665 w 406232"/>
                  <a:gd name="connsiteY1" fmla="*/ 226514 h 357637"/>
                  <a:gd name="connsiteX2" fmla="*/ 73340 w 406232"/>
                  <a:gd name="connsiteY2" fmla="*/ 128882 h 357637"/>
                  <a:gd name="connsiteX3" fmla="*/ 244790 w 406232"/>
                  <a:gd name="connsiteY3" fmla="*/ 43157 h 357637"/>
                  <a:gd name="connsiteX4" fmla="*/ 401952 w 406232"/>
                  <a:gd name="connsiteY4" fmla="*/ 295 h 357637"/>
                  <a:gd name="connsiteX5" fmla="*/ 359090 w 406232"/>
                  <a:gd name="connsiteY5" fmla="*/ 26489 h 357637"/>
                  <a:gd name="connsiteX6" fmla="*/ 330515 w 406232"/>
                  <a:gd name="connsiteY6" fmla="*/ 69351 h 357637"/>
                  <a:gd name="connsiteX7" fmla="*/ 278127 w 406232"/>
                  <a:gd name="connsiteY7" fmla="*/ 209845 h 357637"/>
                  <a:gd name="connsiteX8" fmla="*/ 211452 w 406232"/>
                  <a:gd name="connsiteY8" fmla="*/ 305095 h 357637"/>
                  <a:gd name="connsiteX9" fmla="*/ 120964 w 406232"/>
                  <a:gd name="connsiteY9" fmla="*/ 355101 h 357637"/>
                  <a:gd name="connsiteX10" fmla="*/ 44765 w 406232"/>
                  <a:gd name="connsiteY10" fmla="*/ 345576 h 357637"/>
                  <a:gd name="connsiteX11" fmla="*/ 6665 w 406232"/>
                  <a:gd name="connsiteY11" fmla="*/ 305095 h 357637"/>
                  <a:gd name="connsiteX0" fmla="*/ 7668 w 407235"/>
                  <a:gd name="connsiteY0" fmla="*/ 305095 h 357637"/>
                  <a:gd name="connsiteX1" fmla="*/ 7668 w 407235"/>
                  <a:gd name="connsiteY1" fmla="*/ 226514 h 357637"/>
                  <a:gd name="connsiteX2" fmla="*/ 74343 w 407235"/>
                  <a:gd name="connsiteY2" fmla="*/ 128882 h 357637"/>
                  <a:gd name="connsiteX3" fmla="*/ 245793 w 407235"/>
                  <a:gd name="connsiteY3" fmla="*/ 43157 h 357637"/>
                  <a:gd name="connsiteX4" fmla="*/ 402955 w 407235"/>
                  <a:gd name="connsiteY4" fmla="*/ 295 h 357637"/>
                  <a:gd name="connsiteX5" fmla="*/ 360093 w 407235"/>
                  <a:gd name="connsiteY5" fmla="*/ 26489 h 357637"/>
                  <a:gd name="connsiteX6" fmla="*/ 331518 w 407235"/>
                  <a:gd name="connsiteY6" fmla="*/ 69351 h 357637"/>
                  <a:gd name="connsiteX7" fmla="*/ 279130 w 407235"/>
                  <a:gd name="connsiteY7" fmla="*/ 209845 h 357637"/>
                  <a:gd name="connsiteX8" fmla="*/ 212455 w 407235"/>
                  <a:gd name="connsiteY8" fmla="*/ 305095 h 357637"/>
                  <a:gd name="connsiteX9" fmla="*/ 121967 w 407235"/>
                  <a:gd name="connsiteY9" fmla="*/ 355101 h 357637"/>
                  <a:gd name="connsiteX10" fmla="*/ 45768 w 407235"/>
                  <a:gd name="connsiteY10" fmla="*/ 345576 h 357637"/>
                  <a:gd name="connsiteX11" fmla="*/ 7668 w 407235"/>
                  <a:gd name="connsiteY11" fmla="*/ 305095 h 35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" fmla="*/ 114303 w 114766"/>
                  <a:gd name="connsiteY0" fmla="*/ 7143 h 117111"/>
                  <a:gd name="connsiteX1" fmla="*/ 66678 w 114766"/>
                  <a:gd name="connsiteY1" fmla="*/ 66675 h 117111"/>
                  <a:gd name="connsiteX2" fmla="*/ 40484 w 114766"/>
                  <a:gd name="connsiteY2" fmla="*/ 116681 h 117111"/>
                  <a:gd name="connsiteX3" fmla="*/ 3 w 114766"/>
                  <a:gd name="connsiteY3" fmla="*/ 88106 h 117111"/>
                  <a:gd name="connsiteX4" fmla="*/ 42865 w 114766"/>
                  <a:gd name="connsiteY4" fmla="*/ 40481 h 117111"/>
                  <a:gd name="connsiteX5" fmla="*/ 88109 w 114766"/>
                  <a:gd name="connsiteY5" fmla="*/ 4762 h 117111"/>
                  <a:gd name="connsiteX6" fmla="*/ 114303 w 114766"/>
                  <a:gd name="connsiteY6" fmla="*/ 7143 h 117111"/>
                  <a:gd name="connsiteX0" fmla="*/ 114306 w 114769"/>
                  <a:gd name="connsiteY0" fmla="*/ 7143 h 109586"/>
                  <a:gd name="connsiteX1" fmla="*/ 66681 w 114769"/>
                  <a:gd name="connsiteY1" fmla="*/ 66675 h 109586"/>
                  <a:gd name="connsiteX2" fmla="*/ 29099 w 114769"/>
                  <a:gd name="connsiteY2" fmla="*/ 108934 h 109586"/>
                  <a:gd name="connsiteX3" fmla="*/ 6 w 114769"/>
                  <a:gd name="connsiteY3" fmla="*/ 88106 h 109586"/>
                  <a:gd name="connsiteX4" fmla="*/ 42868 w 114769"/>
                  <a:gd name="connsiteY4" fmla="*/ 40481 h 109586"/>
                  <a:gd name="connsiteX5" fmla="*/ 88112 w 114769"/>
                  <a:gd name="connsiteY5" fmla="*/ 4762 h 109586"/>
                  <a:gd name="connsiteX6" fmla="*/ 114306 w 114769"/>
                  <a:gd name="connsiteY6" fmla="*/ 7143 h 109586"/>
                  <a:gd name="connsiteX0" fmla="*/ 148467 w 148642"/>
                  <a:gd name="connsiteY0" fmla="*/ 2864 h 123382"/>
                  <a:gd name="connsiteX1" fmla="*/ 66681 w 148642"/>
                  <a:gd name="connsiteY1" fmla="*/ 80472 h 123382"/>
                  <a:gd name="connsiteX2" fmla="*/ 29099 w 148642"/>
                  <a:gd name="connsiteY2" fmla="*/ 122731 h 123382"/>
                  <a:gd name="connsiteX3" fmla="*/ 6 w 148642"/>
                  <a:gd name="connsiteY3" fmla="*/ 101903 h 123382"/>
                  <a:gd name="connsiteX4" fmla="*/ 42868 w 148642"/>
                  <a:gd name="connsiteY4" fmla="*/ 54278 h 123382"/>
                  <a:gd name="connsiteX5" fmla="*/ 88112 w 148642"/>
                  <a:gd name="connsiteY5" fmla="*/ 18559 h 123382"/>
                  <a:gd name="connsiteX6" fmla="*/ 148467 w 148642"/>
                  <a:gd name="connsiteY6" fmla="*/ 2864 h 123382"/>
                  <a:gd name="connsiteX0" fmla="*/ 148467 w 151739"/>
                  <a:gd name="connsiteY0" fmla="*/ 11381 h 131899"/>
                  <a:gd name="connsiteX1" fmla="*/ 66681 w 151739"/>
                  <a:gd name="connsiteY1" fmla="*/ 88989 h 131899"/>
                  <a:gd name="connsiteX2" fmla="*/ 29099 w 151739"/>
                  <a:gd name="connsiteY2" fmla="*/ 131248 h 131899"/>
                  <a:gd name="connsiteX3" fmla="*/ 6 w 151739"/>
                  <a:gd name="connsiteY3" fmla="*/ 110420 h 131899"/>
                  <a:gd name="connsiteX4" fmla="*/ 42868 w 151739"/>
                  <a:gd name="connsiteY4" fmla="*/ 62795 h 131899"/>
                  <a:gd name="connsiteX5" fmla="*/ 129865 w 151739"/>
                  <a:gd name="connsiteY5" fmla="*/ 3837 h 131899"/>
                  <a:gd name="connsiteX6" fmla="*/ 148467 w 151739"/>
                  <a:gd name="connsiteY6" fmla="*/ 11381 h 13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3" name="任意多边形 72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" fmla="*/ 3352 w 180873"/>
                <a:gd name="connsiteY0" fmla="*/ 166776 h 173137"/>
                <a:gd name="connsiteX1" fmla="*/ 93840 w 180873"/>
                <a:gd name="connsiteY1" fmla="*/ 64383 h 173137"/>
                <a:gd name="connsiteX2" fmla="*/ 179565 w 180873"/>
                <a:gd name="connsiteY2" fmla="*/ 89 h 173137"/>
                <a:gd name="connsiteX3" fmla="*/ 139083 w 180873"/>
                <a:gd name="connsiteY3" fmla="*/ 52476 h 173137"/>
                <a:gd name="connsiteX4" fmla="*/ 50977 w 180873"/>
                <a:gd name="connsiteY4" fmla="*/ 138201 h 173137"/>
                <a:gd name="connsiteX5" fmla="*/ 22402 w 180873"/>
                <a:gd name="connsiteY5" fmla="*/ 159633 h 173137"/>
                <a:gd name="connsiteX6" fmla="*/ 3352 w 180873"/>
                <a:gd name="connsiteY6" fmla="*/ 166776 h 173137"/>
                <a:gd name="connsiteX0" fmla="*/ 4789 w 182310"/>
                <a:gd name="connsiteY0" fmla="*/ 166776 h 185696"/>
                <a:gd name="connsiteX1" fmla="*/ 95277 w 182310"/>
                <a:gd name="connsiteY1" fmla="*/ 64383 h 185696"/>
                <a:gd name="connsiteX2" fmla="*/ 181002 w 182310"/>
                <a:gd name="connsiteY2" fmla="*/ 89 h 185696"/>
                <a:gd name="connsiteX3" fmla="*/ 140520 w 182310"/>
                <a:gd name="connsiteY3" fmla="*/ 52476 h 185696"/>
                <a:gd name="connsiteX4" fmla="*/ 52414 w 182310"/>
                <a:gd name="connsiteY4" fmla="*/ 138201 h 185696"/>
                <a:gd name="connsiteX5" fmla="*/ 16695 w 182310"/>
                <a:gd name="connsiteY5" fmla="*/ 183445 h 185696"/>
                <a:gd name="connsiteX6" fmla="*/ 4789 w 182310"/>
                <a:gd name="connsiteY6" fmla="*/ 166776 h 185696"/>
                <a:gd name="connsiteX0" fmla="*/ 4789 w 181809"/>
                <a:gd name="connsiteY0" fmla="*/ 166776 h 185696"/>
                <a:gd name="connsiteX1" fmla="*/ 95277 w 181809"/>
                <a:gd name="connsiteY1" fmla="*/ 64383 h 185696"/>
                <a:gd name="connsiteX2" fmla="*/ 181002 w 181809"/>
                <a:gd name="connsiteY2" fmla="*/ 89 h 185696"/>
                <a:gd name="connsiteX3" fmla="*/ 133376 w 181809"/>
                <a:gd name="connsiteY3" fmla="*/ 52476 h 185696"/>
                <a:gd name="connsiteX4" fmla="*/ 52414 w 181809"/>
                <a:gd name="connsiteY4" fmla="*/ 138201 h 185696"/>
                <a:gd name="connsiteX5" fmla="*/ 16695 w 181809"/>
                <a:gd name="connsiteY5" fmla="*/ 183445 h 185696"/>
                <a:gd name="connsiteX6" fmla="*/ 4789 w 181809"/>
                <a:gd name="connsiteY6" fmla="*/ 166776 h 185696"/>
                <a:gd name="connsiteX0" fmla="*/ 4789 w 181809"/>
                <a:gd name="connsiteY0" fmla="*/ 166776 h 185696"/>
                <a:gd name="connsiteX1" fmla="*/ 95277 w 181809"/>
                <a:gd name="connsiteY1" fmla="*/ 64383 h 185696"/>
                <a:gd name="connsiteX2" fmla="*/ 181002 w 181809"/>
                <a:gd name="connsiteY2" fmla="*/ 89 h 185696"/>
                <a:gd name="connsiteX3" fmla="*/ 133376 w 181809"/>
                <a:gd name="connsiteY3" fmla="*/ 52476 h 185696"/>
                <a:gd name="connsiteX4" fmla="*/ 52414 w 181809"/>
                <a:gd name="connsiteY4" fmla="*/ 133439 h 185696"/>
                <a:gd name="connsiteX5" fmla="*/ 16695 w 181809"/>
                <a:gd name="connsiteY5" fmla="*/ 183445 h 185696"/>
                <a:gd name="connsiteX6" fmla="*/ 4789 w 181809"/>
                <a:gd name="connsiteY6" fmla="*/ 166776 h 185696"/>
                <a:gd name="connsiteX0" fmla="*/ 6892 w 183912"/>
                <a:gd name="connsiteY0" fmla="*/ 166776 h 183799"/>
                <a:gd name="connsiteX1" fmla="*/ 97380 w 183912"/>
                <a:gd name="connsiteY1" fmla="*/ 64383 h 183799"/>
                <a:gd name="connsiteX2" fmla="*/ 183105 w 183912"/>
                <a:gd name="connsiteY2" fmla="*/ 89 h 183799"/>
                <a:gd name="connsiteX3" fmla="*/ 135479 w 183912"/>
                <a:gd name="connsiteY3" fmla="*/ 52476 h 183799"/>
                <a:gd name="connsiteX4" fmla="*/ 54517 w 183912"/>
                <a:gd name="connsiteY4" fmla="*/ 133439 h 183799"/>
                <a:gd name="connsiteX5" fmla="*/ 11655 w 183912"/>
                <a:gd name="connsiteY5" fmla="*/ 181064 h 183799"/>
                <a:gd name="connsiteX6" fmla="*/ 6892 w 183912"/>
                <a:gd name="connsiteY6" fmla="*/ 166776 h 183799"/>
                <a:gd name="connsiteX0" fmla="*/ 6892 w 183575"/>
                <a:gd name="connsiteY0" fmla="*/ 166823 h 183846"/>
                <a:gd name="connsiteX1" fmla="*/ 97380 w 183575"/>
                <a:gd name="connsiteY1" fmla="*/ 64430 h 183846"/>
                <a:gd name="connsiteX2" fmla="*/ 183105 w 183575"/>
                <a:gd name="connsiteY2" fmla="*/ 136 h 183846"/>
                <a:gd name="connsiteX3" fmla="*/ 128336 w 183575"/>
                <a:gd name="connsiteY3" fmla="*/ 50142 h 183846"/>
                <a:gd name="connsiteX4" fmla="*/ 54517 w 183575"/>
                <a:gd name="connsiteY4" fmla="*/ 133486 h 183846"/>
                <a:gd name="connsiteX5" fmla="*/ 11655 w 183575"/>
                <a:gd name="connsiteY5" fmla="*/ 181111 h 183846"/>
                <a:gd name="connsiteX6" fmla="*/ 6892 w 183575"/>
                <a:gd name="connsiteY6" fmla="*/ 166823 h 183846"/>
                <a:gd name="connsiteX0" fmla="*/ 6892 w 183417"/>
                <a:gd name="connsiteY0" fmla="*/ 166742 h 183765"/>
                <a:gd name="connsiteX1" fmla="*/ 97380 w 183417"/>
                <a:gd name="connsiteY1" fmla="*/ 64349 h 183765"/>
                <a:gd name="connsiteX2" fmla="*/ 183105 w 183417"/>
                <a:gd name="connsiteY2" fmla="*/ 55 h 183765"/>
                <a:gd name="connsiteX3" fmla="*/ 123574 w 183417"/>
                <a:gd name="connsiteY3" fmla="*/ 54824 h 183765"/>
                <a:gd name="connsiteX4" fmla="*/ 54517 w 183417"/>
                <a:gd name="connsiteY4" fmla="*/ 133405 h 183765"/>
                <a:gd name="connsiteX5" fmla="*/ 11655 w 183417"/>
                <a:gd name="connsiteY5" fmla="*/ 181030 h 183765"/>
                <a:gd name="connsiteX6" fmla="*/ 6892 w 183417"/>
                <a:gd name="connsiteY6" fmla="*/ 166742 h 183765"/>
                <a:gd name="connsiteX0" fmla="*/ 5402 w 181927"/>
                <a:gd name="connsiteY0" fmla="*/ 166742 h 183765"/>
                <a:gd name="connsiteX1" fmla="*/ 95890 w 181927"/>
                <a:gd name="connsiteY1" fmla="*/ 64349 h 183765"/>
                <a:gd name="connsiteX2" fmla="*/ 181615 w 181927"/>
                <a:gd name="connsiteY2" fmla="*/ 55 h 183765"/>
                <a:gd name="connsiteX3" fmla="*/ 122084 w 181927"/>
                <a:gd name="connsiteY3" fmla="*/ 54824 h 183765"/>
                <a:gd name="connsiteX4" fmla="*/ 53027 w 181927"/>
                <a:gd name="connsiteY4" fmla="*/ 133405 h 183765"/>
                <a:gd name="connsiteX5" fmla="*/ 14927 w 181927"/>
                <a:gd name="connsiteY5" fmla="*/ 181030 h 183765"/>
                <a:gd name="connsiteX6" fmla="*/ 5402 w 181927"/>
                <a:gd name="connsiteY6" fmla="*/ 166742 h 18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5845675" y="2008752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47"/>
          <p:cNvSpPr>
            <a:spLocks noChangeArrowheads="1"/>
          </p:cNvSpPr>
          <p:nvPr/>
        </p:nvSpPr>
        <p:spPr bwMode="auto">
          <a:xfrm>
            <a:off x="5845675" y="2392498"/>
            <a:ext cx="2248868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410493" y="2008752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47"/>
          <p:cNvSpPr>
            <a:spLocks noChangeArrowheads="1"/>
          </p:cNvSpPr>
          <p:nvPr/>
        </p:nvSpPr>
        <p:spPr bwMode="auto">
          <a:xfrm>
            <a:off x="8410492" y="2392498"/>
            <a:ext cx="2233608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845675" y="406778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47"/>
          <p:cNvSpPr>
            <a:spLocks noChangeArrowheads="1"/>
          </p:cNvSpPr>
          <p:nvPr/>
        </p:nvSpPr>
        <p:spPr bwMode="auto">
          <a:xfrm>
            <a:off x="5845675" y="4451534"/>
            <a:ext cx="2248868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410493" y="406778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47"/>
          <p:cNvSpPr>
            <a:spLocks noChangeArrowheads="1"/>
          </p:cNvSpPr>
          <p:nvPr/>
        </p:nvSpPr>
        <p:spPr bwMode="auto">
          <a:xfrm>
            <a:off x="8410492" y="4451534"/>
            <a:ext cx="2233608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的综合描述说明。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86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4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4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9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研究思路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Freeform 14"/>
          <p:cNvSpPr>
            <a:spLocks/>
          </p:cNvSpPr>
          <p:nvPr/>
        </p:nvSpPr>
        <p:spPr bwMode="auto">
          <a:xfrm rot="13500000">
            <a:off x="3465941" y="2402448"/>
            <a:ext cx="1159156" cy="1929618"/>
          </a:xfrm>
          <a:custGeom>
            <a:avLst/>
            <a:gdLst>
              <a:gd name="T0" fmla="*/ 329 w 486"/>
              <a:gd name="T1" fmla="*/ 0 h 799"/>
              <a:gd name="T2" fmla="*/ 378 w 486"/>
              <a:gd name="T3" fmla="*/ 1 h 799"/>
              <a:gd name="T4" fmla="*/ 430 w 486"/>
              <a:gd name="T5" fmla="*/ 7 h 799"/>
              <a:gd name="T6" fmla="*/ 486 w 486"/>
              <a:gd name="T7" fmla="*/ 19 h 799"/>
              <a:gd name="T8" fmla="*/ 483 w 486"/>
              <a:gd name="T9" fmla="*/ 30 h 799"/>
              <a:gd name="T10" fmla="*/ 428 w 486"/>
              <a:gd name="T11" fmla="*/ 19 h 799"/>
              <a:gd name="T12" fmla="*/ 376 w 486"/>
              <a:gd name="T13" fmla="*/ 13 h 799"/>
              <a:gd name="T14" fmla="*/ 329 w 486"/>
              <a:gd name="T15" fmla="*/ 12 h 799"/>
              <a:gd name="T16" fmla="*/ 278 w 486"/>
              <a:gd name="T17" fmla="*/ 15 h 799"/>
              <a:gd name="T18" fmla="*/ 231 w 486"/>
              <a:gd name="T19" fmla="*/ 22 h 799"/>
              <a:gd name="T20" fmla="*/ 191 w 486"/>
              <a:gd name="T21" fmla="*/ 36 h 799"/>
              <a:gd name="T22" fmla="*/ 153 w 486"/>
              <a:gd name="T23" fmla="*/ 53 h 799"/>
              <a:gd name="T24" fmla="*/ 122 w 486"/>
              <a:gd name="T25" fmla="*/ 74 h 799"/>
              <a:gd name="T26" fmla="*/ 94 w 486"/>
              <a:gd name="T27" fmla="*/ 101 h 799"/>
              <a:gd name="T28" fmla="*/ 72 w 486"/>
              <a:gd name="T29" fmla="*/ 129 h 799"/>
              <a:gd name="T30" fmla="*/ 52 w 486"/>
              <a:gd name="T31" fmla="*/ 162 h 799"/>
              <a:gd name="T32" fmla="*/ 38 w 486"/>
              <a:gd name="T33" fmla="*/ 198 h 799"/>
              <a:gd name="T34" fmla="*/ 27 w 486"/>
              <a:gd name="T35" fmla="*/ 235 h 799"/>
              <a:gd name="T36" fmla="*/ 18 w 486"/>
              <a:gd name="T37" fmla="*/ 275 h 799"/>
              <a:gd name="T38" fmla="*/ 14 w 486"/>
              <a:gd name="T39" fmla="*/ 317 h 799"/>
              <a:gd name="T40" fmla="*/ 12 w 486"/>
              <a:gd name="T41" fmla="*/ 361 h 799"/>
              <a:gd name="T42" fmla="*/ 17 w 486"/>
              <a:gd name="T43" fmla="*/ 434 h 799"/>
              <a:gd name="T44" fmla="*/ 27 w 486"/>
              <a:gd name="T45" fmla="*/ 510 h 799"/>
              <a:gd name="T46" fmla="*/ 45 w 486"/>
              <a:gd name="T47" fmla="*/ 584 h 799"/>
              <a:gd name="T48" fmla="*/ 67 w 486"/>
              <a:gd name="T49" fmla="*/ 657 h 799"/>
              <a:gd name="T50" fmla="*/ 95 w 486"/>
              <a:gd name="T51" fmla="*/ 727 h 799"/>
              <a:gd name="T52" fmla="*/ 127 w 486"/>
              <a:gd name="T53" fmla="*/ 793 h 799"/>
              <a:gd name="T54" fmla="*/ 127 w 486"/>
              <a:gd name="T55" fmla="*/ 793 h 799"/>
              <a:gd name="T56" fmla="*/ 115 w 486"/>
              <a:gd name="T57" fmla="*/ 799 h 799"/>
              <a:gd name="T58" fmla="*/ 84 w 486"/>
              <a:gd name="T59" fmla="*/ 733 h 799"/>
              <a:gd name="T60" fmla="*/ 55 w 486"/>
              <a:gd name="T61" fmla="*/ 662 h 799"/>
              <a:gd name="T62" fmla="*/ 33 w 486"/>
              <a:gd name="T63" fmla="*/ 587 h 799"/>
              <a:gd name="T64" fmla="*/ 15 w 486"/>
              <a:gd name="T65" fmla="*/ 512 h 799"/>
              <a:gd name="T66" fmla="*/ 5 w 486"/>
              <a:gd name="T67" fmla="*/ 436 h 799"/>
              <a:gd name="T68" fmla="*/ 0 w 486"/>
              <a:gd name="T69" fmla="*/ 361 h 799"/>
              <a:gd name="T70" fmla="*/ 2 w 486"/>
              <a:gd name="T71" fmla="*/ 312 h 799"/>
              <a:gd name="T72" fmla="*/ 8 w 486"/>
              <a:gd name="T73" fmla="*/ 266 h 799"/>
              <a:gd name="T74" fmla="*/ 17 w 486"/>
              <a:gd name="T75" fmla="*/ 222 h 799"/>
              <a:gd name="T76" fmla="*/ 32 w 486"/>
              <a:gd name="T77" fmla="*/ 180 h 799"/>
              <a:gd name="T78" fmla="*/ 49 w 486"/>
              <a:gd name="T79" fmla="*/ 143 h 799"/>
              <a:gd name="T80" fmla="*/ 73 w 486"/>
              <a:gd name="T81" fmla="*/ 107 h 799"/>
              <a:gd name="T82" fmla="*/ 97 w 486"/>
              <a:gd name="T83" fmla="*/ 80 h 799"/>
              <a:gd name="T84" fmla="*/ 125 w 486"/>
              <a:gd name="T85" fmla="*/ 56 h 799"/>
              <a:gd name="T86" fmla="*/ 158 w 486"/>
              <a:gd name="T87" fmla="*/ 37 h 799"/>
              <a:gd name="T88" fmla="*/ 194 w 486"/>
              <a:gd name="T89" fmla="*/ 21 h 799"/>
              <a:gd name="T90" fmla="*/ 235 w 486"/>
              <a:gd name="T91" fmla="*/ 9 h 799"/>
              <a:gd name="T92" fmla="*/ 280 w 486"/>
              <a:gd name="T93" fmla="*/ 1 h 799"/>
              <a:gd name="T94" fmla="*/ 329 w 486"/>
              <a:gd name="T95" fmla="*/ 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6" h="799">
                <a:moveTo>
                  <a:pt x="329" y="0"/>
                </a:moveTo>
                <a:lnTo>
                  <a:pt x="378" y="1"/>
                </a:lnTo>
                <a:lnTo>
                  <a:pt x="430" y="7"/>
                </a:lnTo>
                <a:lnTo>
                  <a:pt x="486" y="19"/>
                </a:lnTo>
                <a:lnTo>
                  <a:pt x="483" y="30"/>
                </a:lnTo>
                <a:lnTo>
                  <a:pt x="428" y="19"/>
                </a:lnTo>
                <a:lnTo>
                  <a:pt x="376" y="13"/>
                </a:lnTo>
                <a:lnTo>
                  <a:pt x="329" y="12"/>
                </a:lnTo>
                <a:lnTo>
                  <a:pt x="278" y="15"/>
                </a:lnTo>
                <a:lnTo>
                  <a:pt x="231" y="22"/>
                </a:lnTo>
                <a:lnTo>
                  <a:pt x="191" y="36"/>
                </a:lnTo>
                <a:lnTo>
                  <a:pt x="153" y="53"/>
                </a:lnTo>
                <a:lnTo>
                  <a:pt x="122" y="74"/>
                </a:lnTo>
                <a:lnTo>
                  <a:pt x="94" y="101"/>
                </a:lnTo>
                <a:lnTo>
                  <a:pt x="72" y="129"/>
                </a:lnTo>
                <a:lnTo>
                  <a:pt x="52" y="162"/>
                </a:lnTo>
                <a:lnTo>
                  <a:pt x="38" y="198"/>
                </a:lnTo>
                <a:lnTo>
                  <a:pt x="27" y="235"/>
                </a:lnTo>
                <a:lnTo>
                  <a:pt x="18" y="275"/>
                </a:lnTo>
                <a:lnTo>
                  <a:pt x="14" y="317"/>
                </a:lnTo>
                <a:lnTo>
                  <a:pt x="12" y="361"/>
                </a:lnTo>
                <a:lnTo>
                  <a:pt x="17" y="434"/>
                </a:lnTo>
                <a:lnTo>
                  <a:pt x="27" y="510"/>
                </a:lnTo>
                <a:lnTo>
                  <a:pt x="45" y="584"/>
                </a:lnTo>
                <a:lnTo>
                  <a:pt x="67" y="657"/>
                </a:lnTo>
                <a:lnTo>
                  <a:pt x="95" y="727"/>
                </a:lnTo>
                <a:lnTo>
                  <a:pt x="127" y="793"/>
                </a:lnTo>
                <a:lnTo>
                  <a:pt x="127" y="793"/>
                </a:lnTo>
                <a:lnTo>
                  <a:pt x="115" y="799"/>
                </a:lnTo>
                <a:lnTo>
                  <a:pt x="84" y="733"/>
                </a:lnTo>
                <a:lnTo>
                  <a:pt x="55" y="662"/>
                </a:lnTo>
                <a:lnTo>
                  <a:pt x="33" y="587"/>
                </a:lnTo>
                <a:lnTo>
                  <a:pt x="15" y="512"/>
                </a:lnTo>
                <a:lnTo>
                  <a:pt x="5" y="436"/>
                </a:lnTo>
                <a:lnTo>
                  <a:pt x="0" y="361"/>
                </a:lnTo>
                <a:lnTo>
                  <a:pt x="2" y="312"/>
                </a:lnTo>
                <a:lnTo>
                  <a:pt x="8" y="266"/>
                </a:lnTo>
                <a:lnTo>
                  <a:pt x="17" y="222"/>
                </a:lnTo>
                <a:lnTo>
                  <a:pt x="32" y="180"/>
                </a:lnTo>
                <a:lnTo>
                  <a:pt x="49" y="143"/>
                </a:lnTo>
                <a:lnTo>
                  <a:pt x="73" y="107"/>
                </a:lnTo>
                <a:lnTo>
                  <a:pt x="97" y="80"/>
                </a:lnTo>
                <a:lnTo>
                  <a:pt x="125" y="56"/>
                </a:lnTo>
                <a:lnTo>
                  <a:pt x="158" y="37"/>
                </a:lnTo>
                <a:lnTo>
                  <a:pt x="194" y="21"/>
                </a:lnTo>
                <a:lnTo>
                  <a:pt x="235" y="9"/>
                </a:lnTo>
                <a:lnTo>
                  <a:pt x="280" y="1"/>
                </a:lnTo>
                <a:lnTo>
                  <a:pt x="32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-28818" y="2204864"/>
            <a:ext cx="11838527" cy="3103010"/>
          </a:xfrm>
          <a:custGeom>
            <a:avLst/>
            <a:gdLst>
              <a:gd name="T0" fmla="*/ 4415 w 4902"/>
              <a:gd name="T1" fmla="*/ 13 h 1301"/>
              <a:gd name="T2" fmla="*/ 4658 w 4902"/>
              <a:gd name="T3" fmla="*/ 87 h 1301"/>
              <a:gd name="T4" fmla="*/ 4902 w 4902"/>
              <a:gd name="T5" fmla="*/ 238 h 1301"/>
              <a:gd name="T6" fmla="*/ 4734 w 4902"/>
              <a:gd name="T7" fmla="*/ 139 h 1301"/>
              <a:gd name="T8" fmla="*/ 4492 w 4902"/>
              <a:gd name="T9" fmla="*/ 41 h 1301"/>
              <a:gd name="T10" fmla="*/ 4253 w 4902"/>
              <a:gd name="T11" fmla="*/ 11 h 1301"/>
              <a:gd name="T12" fmla="*/ 3954 w 4902"/>
              <a:gd name="T13" fmla="*/ 55 h 1301"/>
              <a:gd name="T14" fmla="*/ 3670 w 4902"/>
              <a:gd name="T15" fmla="*/ 165 h 1301"/>
              <a:gd name="T16" fmla="*/ 3409 w 4902"/>
              <a:gd name="T17" fmla="*/ 321 h 1301"/>
              <a:gd name="T18" fmla="*/ 3177 w 4902"/>
              <a:gd name="T19" fmla="*/ 495 h 1301"/>
              <a:gd name="T20" fmla="*/ 2982 w 4902"/>
              <a:gd name="T21" fmla="*/ 664 h 1301"/>
              <a:gd name="T22" fmla="*/ 2820 w 4902"/>
              <a:gd name="T23" fmla="*/ 812 h 1301"/>
              <a:gd name="T24" fmla="*/ 2635 w 4902"/>
              <a:gd name="T25" fmla="*/ 977 h 1301"/>
              <a:gd name="T26" fmla="*/ 2426 w 4902"/>
              <a:gd name="T27" fmla="*/ 1134 h 1301"/>
              <a:gd name="T28" fmla="*/ 2204 w 4902"/>
              <a:gd name="T29" fmla="*/ 1255 h 1301"/>
              <a:gd name="T30" fmla="*/ 1973 w 4902"/>
              <a:gd name="T31" fmla="*/ 1301 h 1301"/>
              <a:gd name="T32" fmla="*/ 1822 w 4902"/>
              <a:gd name="T33" fmla="*/ 1277 h 1301"/>
              <a:gd name="T34" fmla="*/ 1675 w 4902"/>
              <a:gd name="T35" fmla="*/ 1198 h 1301"/>
              <a:gd name="T36" fmla="*/ 1532 w 4902"/>
              <a:gd name="T37" fmla="*/ 1056 h 1301"/>
              <a:gd name="T38" fmla="*/ 1397 w 4902"/>
              <a:gd name="T39" fmla="*/ 841 h 1301"/>
              <a:gd name="T40" fmla="*/ 1242 w 4902"/>
              <a:gd name="T41" fmla="*/ 586 h 1301"/>
              <a:gd name="T42" fmla="*/ 1083 w 4902"/>
              <a:gd name="T43" fmla="*/ 409 h 1301"/>
              <a:gd name="T44" fmla="*/ 923 w 4902"/>
              <a:gd name="T45" fmla="*/ 301 h 1301"/>
              <a:gd name="T46" fmla="*/ 762 w 4902"/>
              <a:gd name="T47" fmla="*/ 257 h 1301"/>
              <a:gd name="T48" fmla="*/ 559 w 4902"/>
              <a:gd name="T49" fmla="*/ 275 h 1301"/>
              <a:gd name="T50" fmla="*/ 342 w 4902"/>
              <a:gd name="T51" fmla="*/ 379 h 1301"/>
              <a:gd name="T52" fmla="*/ 137 w 4902"/>
              <a:gd name="T53" fmla="*/ 547 h 1301"/>
              <a:gd name="T54" fmla="*/ 0 w 4902"/>
              <a:gd name="T55" fmla="*/ 676 h 1301"/>
              <a:gd name="T56" fmla="*/ 177 w 4902"/>
              <a:gd name="T57" fmla="*/ 492 h 1301"/>
              <a:gd name="T58" fmla="*/ 367 w 4902"/>
              <a:gd name="T59" fmla="*/ 348 h 1301"/>
              <a:gd name="T60" fmla="*/ 569 w 4902"/>
              <a:gd name="T61" fmla="*/ 260 h 1301"/>
              <a:gd name="T62" fmla="*/ 764 w 4902"/>
              <a:gd name="T63" fmla="*/ 245 h 1301"/>
              <a:gd name="T64" fmla="*/ 927 w 4902"/>
              <a:gd name="T65" fmla="*/ 291 h 1301"/>
              <a:gd name="T66" fmla="*/ 1091 w 4902"/>
              <a:gd name="T67" fmla="*/ 400 h 1301"/>
              <a:gd name="T68" fmla="*/ 1251 w 4902"/>
              <a:gd name="T69" fmla="*/ 578 h 1301"/>
              <a:gd name="T70" fmla="*/ 1407 w 4902"/>
              <a:gd name="T71" fmla="*/ 835 h 1301"/>
              <a:gd name="T72" fmla="*/ 1541 w 4902"/>
              <a:gd name="T73" fmla="*/ 1048 h 1301"/>
              <a:gd name="T74" fmla="*/ 1682 w 4902"/>
              <a:gd name="T75" fmla="*/ 1188 h 1301"/>
              <a:gd name="T76" fmla="*/ 1826 w 4902"/>
              <a:gd name="T77" fmla="*/ 1265 h 1301"/>
              <a:gd name="T78" fmla="*/ 1973 w 4902"/>
              <a:gd name="T79" fmla="*/ 1289 h 1301"/>
              <a:gd name="T80" fmla="*/ 2199 w 4902"/>
              <a:gd name="T81" fmla="*/ 1243 h 1301"/>
              <a:gd name="T82" fmla="*/ 2421 w 4902"/>
              <a:gd name="T83" fmla="*/ 1125 h 1301"/>
              <a:gd name="T84" fmla="*/ 2627 w 4902"/>
              <a:gd name="T85" fmla="*/ 968 h 1301"/>
              <a:gd name="T86" fmla="*/ 2811 w 4902"/>
              <a:gd name="T87" fmla="*/ 803 h 1301"/>
              <a:gd name="T88" fmla="*/ 2975 w 4902"/>
              <a:gd name="T89" fmla="*/ 655 h 1301"/>
              <a:gd name="T90" fmla="*/ 3169 w 4902"/>
              <a:gd name="T91" fmla="*/ 486 h 1301"/>
              <a:gd name="T92" fmla="*/ 3403 w 4902"/>
              <a:gd name="T93" fmla="*/ 310 h 1301"/>
              <a:gd name="T94" fmla="*/ 3664 w 4902"/>
              <a:gd name="T95" fmla="*/ 154 h 1301"/>
              <a:gd name="T96" fmla="*/ 3951 w 4902"/>
              <a:gd name="T97" fmla="*/ 43 h 1301"/>
              <a:gd name="T98" fmla="*/ 4253 w 4902"/>
              <a:gd name="T99" fmla="*/ 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2" h="1301">
                <a:moveTo>
                  <a:pt x="4253" y="0"/>
                </a:moveTo>
                <a:lnTo>
                  <a:pt x="4333" y="3"/>
                </a:lnTo>
                <a:lnTo>
                  <a:pt x="4415" y="13"/>
                </a:lnTo>
                <a:lnTo>
                  <a:pt x="4495" y="29"/>
                </a:lnTo>
                <a:lnTo>
                  <a:pt x="4577" y="55"/>
                </a:lnTo>
                <a:lnTo>
                  <a:pt x="4658" y="87"/>
                </a:lnTo>
                <a:lnTo>
                  <a:pt x="4740" y="129"/>
                </a:lnTo>
                <a:lnTo>
                  <a:pt x="4822" y="178"/>
                </a:lnTo>
                <a:lnTo>
                  <a:pt x="4902" y="238"/>
                </a:lnTo>
                <a:lnTo>
                  <a:pt x="4895" y="246"/>
                </a:lnTo>
                <a:lnTo>
                  <a:pt x="4814" y="188"/>
                </a:lnTo>
                <a:lnTo>
                  <a:pt x="4734" y="139"/>
                </a:lnTo>
                <a:lnTo>
                  <a:pt x="4654" y="98"/>
                </a:lnTo>
                <a:lnTo>
                  <a:pt x="4572" y="66"/>
                </a:lnTo>
                <a:lnTo>
                  <a:pt x="4492" y="41"/>
                </a:lnTo>
                <a:lnTo>
                  <a:pt x="4412" y="25"/>
                </a:lnTo>
                <a:lnTo>
                  <a:pt x="4333" y="14"/>
                </a:lnTo>
                <a:lnTo>
                  <a:pt x="4253" y="11"/>
                </a:lnTo>
                <a:lnTo>
                  <a:pt x="4152" y="16"/>
                </a:lnTo>
                <a:lnTo>
                  <a:pt x="4052" y="31"/>
                </a:lnTo>
                <a:lnTo>
                  <a:pt x="3954" y="55"/>
                </a:lnTo>
                <a:lnTo>
                  <a:pt x="3857" y="84"/>
                </a:lnTo>
                <a:lnTo>
                  <a:pt x="3762" y="121"/>
                </a:lnTo>
                <a:lnTo>
                  <a:pt x="3670" y="165"/>
                </a:lnTo>
                <a:lnTo>
                  <a:pt x="3580" y="214"/>
                </a:lnTo>
                <a:lnTo>
                  <a:pt x="3493" y="266"/>
                </a:lnTo>
                <a:lnTo>
                  <a:pt x="3409" y="321"/>
                </a:lnTo>
                <a:lnTo>
                  <a:pt x="3328" y="377"/>
                </a:lnTo>
                <a:lnTo>
                  <a:pt x="3251" y="437"/>
                </a:lnTo>
                <a:lnTo>
                  <a:pt x="3177" y="495"/>
                </a:lnTo>
                <a:lnTo>
                  <a:pt x="3109" y="553"/>
                </a:lnTo>
                <a:lnTo>
                  <a:pt x="3043" y="609"/>
                </a:lnTo>
                <a:lnTo>
                  <a:pt x="2982" y="664"/>
                </a:lnTo>
                <a:lnTo>
                  <a:pt x="2926" y="715"/>
                </a:lnTo>
                <a:lnTo>
                  <a:pt x="2875" y="761"/>
                </a:lnTo>
                <a:lnTo>
                  <a:pt x="2820" y="812"/>
                </a:lnTo>
                <a:lnTo>
                  <a:pt x="2761" y="865"/>
                </a:lnTo>
                <a:lnTo>
                  <a:pt x="2700" y="920"/>
                </a:lnTo>
                <a:lnTo>
                  <a:pt x="2635" y="977"/>
                </a:lnTo>
                <a:lnTo>
                  <a:pt x="2568" y="1032"/>
                </a:lnTo>
                <a:lnTo>
                  <a:pt x="2498" y="1085"/>
                </a:lnTo>
                <a:lnTo>
                  <a:pt x="2426" y="1134"/>
                </a:lnTo>
                <a:lnTo>
                  <a:pt x="2354" y="1181"/>
                </a:lnTo>
                <a:lnTo>
                  <a:pt x="2279" y="1221"/>
                </a:lnTo>
                <a:lnTo>
                  <a:pt x="2204" y="1255"/>
                </a:lnTo>
                <a:lnTo>
                  <a:pt x="2128" y="1280"/>
                </a:lnTo>
                <a:lnTo>
                  <a:pt x="2051" y="1297"/>
                </a:lnTo>
                <a:lnTo>
                  <a:pt x="1973" y="1301"/>
                </a:lnTo>
                <a:lnTo>
                  <a:pt x="1923" y="1300"/>
                </a:lnTo>
                <a:lnTo>
                  <a:pt x="1872" y="1291"/>
                </a:lnTo>
                <a:lnTo>
                  <a:pt x="1822" y="1277"/>
                </a:lnTo>
                <a:lnTo>
                  <a:pt x="1773" y="1258"/>
                </a:lnTo>
                <a:lnTo>
                  <a:pt x="1724" y="1231"/>
                </a:lnTo>
                <a:lnTo>
                  <a:pt x="1675" y="1198"/>
                </a:lnTo>
                <a:lnTo>
                  <a:pt x="1626" y="1158"/>
                </a:lnTo>
                <a:lnTo>
                  <a:pt x="1578" y="1111"/>
                </a:lnTo>
                <a:lnTo>
                  <a:pt x="1532" y="1056"/>
                </a:lnTo>
                <a:lnTo>
                  <a:pt x="1486" y="993"/>
                </a:lnTo>
                <a:lnTo>
                  <a:pt x="1441" y="922"/>
                </a:lnTo>
                <a:lnTo>
                  <a:pt x="1397" y="841"/>
                </a:lnTo>
                <a:lnTo>
                  <a:pt x="1346" y="746"/>
                </a:lnTo>
                <a:lnTo>
                  <a:pt x="1294" y="661"/>
                </a:lnTo>
                <a:lnTo>
                  <a:pt x="1242" y="586"/>
                </a:lnTo>
                <a:lnTo>
                  <a:pt x="1189" y="519"/>
                </a:lnTo>
                <a:lnTo>
                  <a:pt x="1137" y="461"/>
                </a:lnTo>
                <a:lnTo>
                  <a:pt x="1083" y="409"/>
                </a:lnTo>
                <a:lnTo>
                  <a:pt x="1030" y="365"/>
                </a:lnTo>
                <a:lnTo>
                  <a:pt x="976" y="331"/>
                </a:lnTo>
                <a:lnTo>
                  <a:pt x="923" y="301"/>
                </a:lnTo>
                <a:lnTo>
                  <a:pt x="869" y="281"/>
                </a:lnTo>
                <a:lnTo>
                  <a:pt x="816" y="266"/>
                </a:lnTo>
                <a:lnTo>
                  <a:pt x="762" y="257"/>
                </a:lnTo>
                <a:lnTo>
                  <a:pt x="709" y="254"/>
                </a:lnTo>
                <a:lnTo>
                  <a:pt x="633" y="260"/>
                </a:lnTo>
                <a:lnTo>
                  <a:pt x="559" y="275"/>
                </a:lnTo>
                <a:lnTo>
                  <a:pt x="486" y="301"/>
                </a:lnTo>
                <a:lnTo>
                  <a:pt x="413" y="336"/>
                </a:lnTo>
                <a:lnTo>
                  <a:pt x="342" y="379"/>
                </a:lnTo>
                <a:lnTo>
                  <a:pt x="272" y="428"/>
                </a:lnTo>
                <a:lnTo>
                  <a:pt x="202" y="484"/>
                </a:lnTo>
                <a:lnTo>
                  <a:pt x="137" y="547"/>
                </a:lnTo>
                <a:lnTo>
                  <a:pt x="71" y="612"/>
                </a:lnTo>
                <a:lnTo>
                  <a:pt x="9" y="684"/>
                </a:lnTo>
                <a:lnTo>
                  <a:pt x="0" y="676"/>
                </a:lnTo>
                <a:lnTo>
                  <a:pt x="56" y="611"/>
                </a:lnTo>
                <a:lnTo>
                  <a:pt x="116" y="550"/>
                </a:lnTo>
                <a:lnTo>
                  <a:pt x="177" y="492"/>
                </a:lnTo>
                <a:lnTo>
                  <a:pt x="239" y="438"/>
                </a:lnTo>
                <a:lnTo>
                  <a:pt x="303" y="391"/>
                </a:lnTo>
                <a:lnTo>
                  <a:pt x="367" y="348"/>
                </a:lnTo>
                <a:lnTo>
                  <a:pt x="434" y="312"/>
                </a:lnTo>
                <a:lnTo>
                  <a:pt x="501" y="282"/>
                </a:lnTo>
                <a:lnTo>
                  <a:pt x="569" y="260"/>
                </a:lnTo>
                <a:lnTo>
                  <a:pt x="639" y="246"/>
                </a:lnTo>
                <a:lnTo>
                  <a:pt x="709" y="242"/>
                </a:lnTo>
                <a:lnTo>
                  <a:pt x="764" y="245"/>
                </a:lnTo>
                <a:lnTo>
                  <a:pt x="819" y="254"/>
                </a:lnTo>
                <a:lnTo>
                  <a:pt x="872" y="269"/>
                </a:lnTo>
                <a:lnTo>
                  <a:pt x="927" y="291"/>
                </a:lnTo>
                <a:lnTo>
                  <a:pt x="982" y="321"/>
                </a:lnTo>
                <a:lnTo>
                  <a:pt x="1037" y="357"/>
                </a:lnTo>
                <a:lnTo>
                  <a:pt x="1091" y="400"/>
                </a:lnTo>
                <a:lnTo>
                  <a:pt x="1146" y="452"/>
                </a:lnTo>
                <a:lnTo>
                  <a:pt x="1199" y="511"/>
                </a:lnTo>
                <a:lnTo>
                  <a:pt x="1251" y="578"/>
                </a:lnTo>
                <a:lnTo>
                  <a:pt x="1305" y="655"/>
                </a:lnTo>
                <a:lnTo>
                  <a:pt x="1357" y="740"/>
                </a:lnTo>
                <a:lnTo>
                  <a:pt x="1407" y="835"/>
                </a:lnTo>
                <a:lnTo>
                  <a:pt x="1452" y="914"/>
                </a:lnTo>
                <a:lnTo>
                  <a:pt x="1496" y="986"/>
                </a:lnTo>
                <a:lnTo>
                  <a:pt x="1541" y="1048"/>
                </a:lnTo>
                <a:lnTo>
                  <a:pt x="1587" y="1103"/>
                </a:lnTo>
                <a:lnTo>
                  <a:pt x="1634" y="1149"/>
                </a:lnTo>
                <a:lnTo>
                  <a:pt x="1682" y="1188"/>
                </a:lnTo>
                <a:lnTo>
                  <a:pt x="1730" y="1221"/>
                </a:lnTo>
                <a:lnTo>
                  <a:pt x="1777" y="1246"/>
                </a:lnTo>
                <a:lnTo>
                  <a:pt x="1826" y="1265"/>
                </a:lnTo>
                <a:lnTo>
                  <a:pt x="1875" y="1279"/>
                </a:lnTo>
                <a:lnTo>
                  <a:pt x="1924" y="1288"/>
                </a:lnTo>
                <a:lnTo>
                  <a:pt x="1973" y="1289"/>
                </a:lnTo>
                <a:lnTo>
                  <a:pt x="2049" y="1285"/>
                </a:lnTo>
                <a:lnTo>
                  <a:pt x="2125" y="1268"/>
                </a:lnTo>
                <a:lnTo>
                  <a:pt x="2199" y="1243"/>
                </a:lnTo>
                <a:lnTo>
                  <a:pt x="2273" y="1210"/>
                </a:lnTo>
                <a:lnTo>
                  <a:pt x="2348" y="1170"/>
                </a:lnTo>
                <a:lnTo>
                  <a:pt x="2421" y="1125"/>
                </a:lnTo>
                <a:lnTo>
                  <a:pt x="2490" y="1075"/>
                </a:lnTo>
                <a:lnTo>
                  <a:pt x="2560" y="1023"/>
                </a:lnTo>
                <a:lnTo>
                  <a:pt x="2627" y="968"/>
                </a:lnTo>
                <a:lnTo>
                  <a:pt x="2691" y="911"/>
                </a:lnTo>
                <a:lnTo>
                  <a:pt x="2753" y="856"/>
                </a:lnTo>
                <a:lnTo>
                  <a:pt x="2811" y="803"/>
                </a:lnTo>
                <a:lnTo>
                  <a:pt x="2868" y="752"/>
                </a:lnTo>
                <a:lnTo>
                  <a:pt x="2918" y="706"/>
                </a:lnTo>
                <a:lnTo>
                  <a:pt x="2975" y="655"/>
                </a:lnTo>
                <a:lnTo>
                  <a:pt x="3034" y="600"/>
                </a:lnTo>
                <a:lnTo>
                  <a:pt x="3100" y="544"/>
                </a:lnTo>
                <a:lnTo>
                  <a:pt x="3169" y="486"/>
                </a:lnTo>
                <a:lnTo>
                  <a:pt x="3244" y="426"/>
                </a:lnTo>
                <a:lnTo>
                  <a:pt x="3321" y="368"/>
                </a:lnTo>
                <a:lnTo>
                  <a:pt x="3403" y="310"/>
                </a:lnTo>
                <a:lnTo>
                  <a:pt x="3486" y="255"/>
                </a:lnTo>
                <a:lnTo>
                  <a:pt x="3574" y="203"/>
                </a:lnTo>
                <a:lnTo>
                  <a:pt x="3664" y="154"/>
                </a:lnTo>
                <a:lnTo>
                  <a:pt x="3758" y="111"/>
                </a:lnTo>
                <a:lnTo>
                  <a:pt x="3853" y="74"/>
                </a:lnTo>
                <a:lnTo>
                  <a:pt x="3951" y="43"/>
                </a:lnTo>
                <a:lnTo>
                  <a:pt x="4049" y="19"/>
                </a:lnTo>
                <a:lnTo>
                  <a:pt x="4150" y="4"/>
                </a:lnTo>
                <a:lnTo>
                  <a:pt x="4253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990216" y="3570726"/>
            <a:ext cx="1715087" cy="436473"/>
          </a:xfrm>
          <a:custGeom>
            <a:avLst/>
            <a:gdLst>
              <a:gd name="T0" fmla="*/ 461 w 962"/>
              <a:gd name="T1" fmla="*/ 0 h 183"/>
              <a:gd name="T2" fmla="*/ 531 w 962"/>
              <a:gd name="T3" fmla="*/ 3 h 183"/>
              <a:gd name="T4" fmla="*/ 601 w 962"/>
              <a:gd name="T5" fmla="*/ 12 h 183"/>
              <a:gd name="T6" fmla="*/ 672 w 962"/>
              <a:gd name="T7" fmla="*/ 28 h 183"/>
              <a:gd name="T8" fmla="*/ 745 w 962"/>
              <a:gd name="T9" fmla="*/ 52 h 183"/>
              <a:gd name="T10" fmla="*/ 818 w 962"/>
              <a:gd name="T11" fmla="*/ 83 h 183"/>
              <a:gd name="T12" fmla="*/ 889 w 962"/>
              <a:gd name="T13" fmla="*/ 124 h 183"/>
              <a:gd name="T14" fmla="*/ 962 w 962"/>
              <a:gd name="T15" fmla="*/ 173 h 183"/>
              <a:gd name="T16" fmla="*/ 954 w 962"/>
              <a:gd name="T17" fmla="*/ 183 h 183"/>
              <a:gd name="T18" fmla="*/ 883 w 962"/>
              <a:gd name="T19" fmla="*/ 134 h 183"/>
              <a:gd name="T20" fmla="*/ 812 w 962"/>
              <a:gd name="T21" fmla="*/ 95 h 183"/>
              <a:gd name="T22" fmla="*/ 740 w 962"/>
              <a:gd name="T23" fmla="*/ 64 h 183"/>
              <a:gd name="T24" fmla="*/ 669 w 962"/>
              <a:gd name="T25" fmla="*/ 40 h 183"/>
              <a:gd name="T26" fmla="*/ 599 w 962"/>
              <a:gd name="T27" fmla="*/ 24 h 183"/>
              <a:gd name="T28" fmla="*/ 529 w 962"/>
              <a:gd name="T29" fmla="*/ 15 h 183"/>
              <a:gd name="T30" fmla="*/ 461 w 962"/>
              <a:gd name="T31" fmla="*/ 12 h 183"/>
              <a:gd name="T32" fmla="*/ 387 w 962"/>
              <a:gd name="T33" fmla="*/ 15 h 183"/>
              <a:gd name="T34" fmla="*/ 314 w 962"/>
              <a:gd name="T35" fmla="*/ 25 h 183"/>
              <a:gd name="T36" fmla="*/ 246 w 962"/>
              <a:gd name="T37" fmla="*/ 42 h 183"/>
              <a:gd name="T38" fmla="*/ 180 w 962"/>
              <a:gd name="T39" fmla="*/ 64 h 183"/>
              <a:gd name="T40" fmla="*/ 118 w 962"/>
              <a:gd name="T41" fmla="*/ 91 h 183"/>
              <a:gd name="T42" fmla="*/ 60 w 962"/>
              <a:gd name="T43" fmla="*/ 121 h 183"/>
              <a:gd name="T44" fmla="*/ 8 w 962"/>
              <a:gd name="T45" fmla="*/ 155 h 183"/>
              <a:gd name="T46" fmla="*/ 8 w 962"/>
              <a:gd name="T47" fmla="*/ 155 h 183"/>
              <a:gd name="T48" fmla="*/ 0 w 962"/>
              <a:gd name="T49" fmla="*/ 144 h 183"/>
              <a:gd name="T50" fmla="*/ 54 w 962"/>
              <a:gd name="T51" fmla="*/ 110 h 183"/>
              <a:gd name="T52" fmla="*/ 112 w 962"/>
              <a:gd name="T53" fmla="*/ 79 h 183"/>
              <a:gd name="T54" fmla="*/ 176 w 962"/>
              <a:gd name="T55" fmla="*/ 52 h 183"/>
              <a:gd name="T56" fmla="*/ 243 w 962"/>
              <a:gd name="T57" fmla="*/ 30 h 183"/>
              <a:gd name="T58" fmla="*/ 312 w 962"/>
              <a:gd name="T59" fmla="*/ 14 h 183"/>
              <a:gd name="T60" fmla="*/ 385 w 962"/>
              <a:gd name="T61" fmla="*/ 3 h 183"/>
              <a:gd name="T62" fmla="*/ 461 w 962"/>
              <a:gd name="T6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14" name="Group 19"/>
          <p:cNvGrpSpPr/>
          <p:nvPr/>
        </p:nvGrpSpPr>
        <p:grpSpPr>
          <a:xfrm>
            <a:off x="704663" y="3350979"/>
            <a:ext cx="1912572" cy="1207702"/>
            <a:chOff x="552376" y="2667382"/>
            <a:chExt cx="1499240" cy="958587"/>
          </a:xfrm>
        </p:grpSpPr>
        <p:sp>
          <p:nvSpPr>
            <p:cNvPr id="15" name="Rectangle 26"/>
            <p:cNvSpPr>
              <a:spLocks/>
            </p:cNvSpPr>
            <p:nvPr/>
          </p:nvSpPr>
          <p:spPr bwMode="auto">
            <a:xfrm>
              <a:off x="552376" y="2880550"/>
              <a:ext cx="1499240" cy="745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</a:t>
              </a:r>
              <a:r>
                <a:rPr lang="zh-CN" altLang="en-US" sz="1400" dirty="0" smtClean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。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16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7" name="Freeform 13"/>
          <p:cNvSpPr>
            <a:spLocks/>
          </p:cNvSpPr>
          <p:nvPr/>
        </p:nvSpPr>
        <p:spPr bwMode="auto">
          <a:xfrm rot="5910658">
            <a:off x="7740032" y="2210945"/>
            <a:ext cx="1298814" cy="441953"/>
          </a:xfrm>
          <a:custGeom>
            <a:avLst/>
            <a:gdLst>
              <a:gd name="T0" fmla="*/ 461 w 962"/>
              <a:gd name="T1" fmla="*/ 0 h 183"/>
              <a:gd name="T2" fmla="*/ 531 w 962"/>
              <a:gd name="T3" fmla="*/ 3 h 183"/>
              <a:gd name="T4" fmla="*/ 601 w 962"/>
              <a:gd name="T5" fmla="*/ 12 h 183"/>
              <a:gd name="T6" fmla="*/ 672 w 962"/>
              <a:gd name="T7" fmla="*/ 28 h 183"/>
              <a:gd name="T8" fmla="*/ 745 w 962"/>
              <a:gd name="T9" fmla="*/ 52 h 183"/>
              <a:gd name="T10" fmla="*/ 818 w 962"/>
              <a:gd name="T11" fmla="*/ 83 h 183"/>
              <a:gd name="T12" fmla="*/ 889 w 962"/>
              <a:gd name="T13" fmla="*/ 124 h 183"/>
              <a:gd name="T14" fmla="*/ 962 w 962"/>
              <a:gd name="T15" fmla="*/ 173 h 183"/>
              <a:gd name="T16" fmla="*/ 954 w 962"/>
              <a:gd name="T17" fmla="*/ 183 h 183"/>
              <a:gd name="T18" fmla="*/ 883 w 962"/>
              <a:gd name="T19" fmla="*/ 134 h 183"/>
              <a:gd name="T20" fmla="*/ 812 w 962"/>
              <a:gd name="T21" fmla="*/ 95 h 183"/>
              <a:gd name="T22" fmla="*/ 740 w 962"/>
              <a:gd name="T23" fmla="*/ 64 h 183"/>
              <a:gd name="T24" fmla="*/ 669 w 962"/>
              <a:gd name="T25" fmla="*/ 40 h 183"/>
              <a:gd name="T26" fmla="*/ 599 w 962"/>
              <a:gd name="T27" fmla="*/ 24 h 183"/>
              <a:gd name="T28" fmla="*/ 529 w 962"/>
              <a:gd name="T29" fmla="*/ 15 h 183"/>
              <a:gd name="T30" fmla="*/ 461 w 962"/>
              <a:gd name="T31" fmla="*/ 12 h 183"/>
              <a:gd name="T32" fmla="*/ 387 w 962"/>
              <a:gd name="T33" fmla="*/ 15 h 183"/>
              <a:gd name="T34" fmla="*/ 314 w 962"/>
              <a:gd name="T35" fmla="*/ 25 h 183"/>
              <a:gd name="T36" fmla="*/ 246 w 962"/>
              <a:gd name="T37" fmla="*/ 42 h 183"/>
              <a:gd name="T38" fmla="*/ 180 w 962"/>
              <a:gd name="T39" fmla="*/ 64 h 183"/>
              <a:gd name="T40" fmla="*/ 118 w 962"/>
              <a:gd name="T41" fmla="*/ 91 h 183"/>
              <a:gd name="T42" fmla="*/ 60 w 962"/>
              <a:gd name="T43" fmla="*/ 121 h 183"/>
              <a:gd name="T44" fmla="*/ 8 w 962"/>
              <a:gd name="T45" fmla="*/ 155 h 183"/>
              <a:gd name="T46" fmla="*/ 8 w 962"/>
              <a:gd name="T47" fmla="*/ 155 h 183"/>
              <a:gd name="T48" fmla="*/ 0 w 962"/>
              <a:gd name="T49" fmla="*/ 144 h 183"/>
              <a:gd name="T50" fmla="*/ 54 w 962"/>
              <a:gd name="T51" fmla="*/ 110 h 183"/>
              <a:gd name="T52" fmla="*/ 112 w 962"/>
              <a:gd name="T53" fmla="*/ 79 h 183"/>
              <a:gd name="T54" fmla="*/ 176 w 962"/>
              <a:gd name="T55" fmla="*/ 52 h 183"/>
              <a:gd name="T56" fmla="*/ 243 w 962"/>
              <a:gd name="T57" fmla="*/ 30 h 183"/>
              <a:gd name="T58" fmla="*/ 312 w 962"/>
              <a:gd name="T59" fmla="*/ 14 h 183"/>
              <a:gd name="T60" fmla="*/ 385 w 962"/>
              <a:gd name="T61" fmla="*/ 3 h 183"/>
              <a:gd name="T62" fmla="*/ 461 w 962"/>
              <a:gd name="T6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0">
            <a:solidFill>
              <a:schemeClr val="accent5">
                <a:lumMod val="75000"/>
              </a:schemeClr>
            </a:solidFill>
            <a:prstDash val="solid"/>
            <a:round/>
            <a:headEnd/>
            <a:tailE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kern="0" smtClean="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grpSp>
        <p:nvGrpSpPr>
          <p:cNvPr id="21" name="Group 129"/>
          <p:cNvGrpSpPr/>
          <p:nvPr/>
        </p:nvGrpSpPr>
        <p:grpSpPr>
          <a:xfrm>
            <a:off x="2785219" y="2135941"/>
            <a:ext cx="1738701" cy="1073857"/>
            <a:chOff x="696724" y="2667382"/>
            <a:chExt cx="1362945" cy="852351"/>
          </a:xfrm>
        </p:grpSpPr>
        <p:sp>
          <p:nvSpPr>
            <p:cNvPr id="23" name="Rectangle 26"/>
            <p:cNvSpPr>
              <a:spLocks/>
            </p:cNvSpPr>
            <p:nvPr/>
          </p:nvSpPr>
          <p:spPr bwMode="auto">
            <a:xfrm>
              <a:off x="696724" y="2920895"/>
              <a:ext cx="1354892" cy="59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24" name="Rectangle 27"/>
            <p:cNvSpPr>
              <a:spLocks/>
            </p:cNvSpPr>
            <p:nvPr/>
          </p:nvSpPr>
          <p:spPr bwMode="auto">
            <a:xfrm>
              <a:off x="6967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25" name="Group 132"/>
          <p:cNvGrpSpPr/>
          <p:nvPr/>
        </p:nvGrpSpPr>
        <p:grpSpPr>
          <a:xfrm>
            <a:off x="6197931" y="1590684"/>
            <a:ext cx="1738701" cy="1092757"/>
            <a:chOff x="696724" y="2667382"/>
            <a:chExt cx="1362945" cy="867353"/>
          </a:xfrm>
        </p:grpSpPr>
        <p:sp>
          <p:nvSpPr>
            <p:cNvPr id="26" name="Rectangle 26"/>
            <p:cNvSpPr>
              <a:spLocks/>
            </p:cNvSpPr>
            <p:nvPr/>
          </p:nvSpPr>
          <p:spPr bwMode="auto">
            <a:xfrm>
              <a:off x="696724" y="2935897"/>
              <a:ext cx="1354892" cy="59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27" name="Rectangle 27"/>
            <p:cNvSpPr>
              <a:spLocks/>
            </p:cNvSpPr>
            <p:nvPr/>
          </p:nvSpPr>
          <p:spPr bwMode="auto">
            <a:xfrm>
              <a:off x="6967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28" name="Group 135"/>
          <p:cNvGrpSpPr/>
          <p:nvPr/>
        </p:nvGrpSpPr>
        <p:grpSpPr>
          <a:xfrm>
            <a:off x="5560098" y="5093389"/>
            <a:ext cx="1912572" cy="1046435"/>
            <a:chOff x="552376" y="2667382"/>
            <a:chExt cx="1499240" cy="830586"/>
          </a:xfrm>
        </p:grpSpPr>
        <p:sp>
          <p:nvSpPr>
            <p:cNvPr id="29" name="Rectangle 26"/>
            <p:cNvSpPr>
              <a:spLocks/>
            </p:cNvSpPr>
            <p:nvPr/>
          </p:nvSpPr>
          <p:spPr bwMode="auto">
            <a:xfrm>
              <a:off x="552376" y="2907455"/>
              <a:ext cx="1499240" cy="5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30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31" name="Group 138"/>
          <p:cNvGrpSpPr/>
          <p:nvPr/>
        </p:nvGrpSpPr>
        <p:grpSpPr>
          <a:xfrm>
            <a:off x="7832682" y="4515510"/>
            <a:ext cx="1912572" cy="1048249"/>
            <a:chOff x="552376" y="2667382"/>
            <a:chExt cx="1499240" cy="832026"/>
          </a:xfrm>
        </p:grpSpPr>
        <p:sp>
          <p:nvSpPr>
            <p:cNvPr id="36" name="Rectangle 26"/>
            <p:cNvSpPr>
              <a:spLocks/>
            </p:cNvSpPr>
            <p:nvPr/>
          </p:nvSpPr>
          <p:spPr bwMode="auto">
            <a:xfrm>
              <a:off x="552376" y="2908895"/>
              <a:ext cx="1499240" cy="5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37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38" name="Group 141"/>
          <p:cNvGrpSpPr/>
          <p:nvPr/>
        </p:nvGrpSpPr>
        <p:grpSpPr>
          <a:xfrm>
            <a:off x="9260900" y="2779372"/>
            <a:ext cx="1912572" cy="1056195"/>
            <a:chOff x="552376" y="2667382"/>
            <a:chExt cx="1499240" cy="838333"/>
          </a:xfrm>
        </p:grpSpPr>
        <p:sp>
          <p:nvSpPr>
            <p:cNvPr id="39" name="Rectangle 26"/>
            <p:cNvSpPr>
              <a:spLocks/>
            </p:cNvSpPr>
            <p:nvPr/>
          </p:nvSpPr>
          <p:spPr bwMode="auto">
            <a:xfrm>
              <a:off x="552376" y="2915202"/>
              <a:ext cx="1499240" cy="5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rgbClr val="595959"/>
                  </a:solidFill>
                  <a:latin typeface="微软雅黑"/>
                  <a:ea typeface="微软雅黑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lang="en-US" sz="1400" dirty="0">
                <a:solidFill>
                  <a:srgbClr val="595959"/>
                </a:solidFill>
                <a:latin typeface="微软雅黑"/>
                <a:ea typeface="微软雅黑"/>
                <a:cs typeface="Lato Light" charset="0"/>
                <a:sym typeface="Lato Light" charset="0"/>
              </a:endParaRPr>
            </a:p>
          </p:txBody>
        </p:sp>
        <p:sp>
          <p:nvSpPr>
            <p:cNvPr id="40" name="Rectangle 27"/>
            <p:cNvSpPr>
              <a:spLocks/>
            </p:cNvSpPr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1859C"/>
                  </a:solidFill>
                  <a:latin typeface="微软雅黑"/>
                  <a:ea typeface="微软雅黑"/>
                  <a:cs typeface="Bebas Neue" charset="0"/>
                  <a:sym typeface="Bebas Neue" charset="0"/>
                </a:rPr>
                <a:t>添加标题</a:t>
              </a:r>
              <a:endParaRPr lang="en-US" altLang="zh-CN" b="1" dirty="0">
                <a:solidFill>
                  <a:srgbClr val="31859C"/>
                </a:solidFill>
                <a:latin typeface="微软雅黑"/>
                <a:ea typeface="微软雅黑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41" name="Group 15"/>
          <p:cNvGrpSpPr/>
          <p:nvPr/>
        </p:nvGrpSpPr>
        <p:grpSpPr>
          <a:xfrm>
            <a:off x="8464040" y="3708111"/>
            <a:ext cx="596129" cy="588738"/>
            <a:chOff x="6590322" y="2740893"/>
            <a:chExt cx="467298" cy="467298"/>
          </a:xfrm>
        </p:grpSpPr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6590322" y="2740893"/>
              <a:ext cx="467298" cy="467298"/>
            </a:xfrm>
            <a:custGeom>
              <a:avLst/>
              <a:gdLst>
                <a:gd name="T0" fmla="*/ 103 w 204"/>
                <a:gd name="T1" fmla="*/ 0 h 204"/>
                <a:gd name="T2" fmla="*/ 130 w 204"/>
                <a:gd name="T3" fmla="*/ 3 h 204"/>
                <a:gd name="T4" fmla="*/ 153 w 204"/>
                <a:gd name="T5" fmla="*/ 13 h 204"/>
                <a:gd name="T6" fmla="*/ 174 w 204"/>
                <a:gd name="T7" fmla="*/ 30 h 204"/>
                <a:gd name="T8" fmla="*/ 191 w 204"/>
                <a:gd name="T9" fmla="*/ 51 h 204"/>
                <a:gd name="T10" fmla="*/ 201 w 204"/>
                <a:gd name="T11" fmla="*/ 74 h 204"/>
                <a:gd name="T12" fmla="*/ 204 w 204"/>
                <a:gd name="T13" fmla="*/ 101 h 204"/>
                <a:gd name="T14" fmla="*/ 201 w 204"/>
                <a:gd name="T15" fmla="*/ 128 h 204"/>
                <a:gd name="T16" fmla="*/ 191 w 204"/>
                <a:gd name="T17" fmla="*/ 153 h 204"/>
                <a:gd name="T18" fmla="*/ 174 w 204"/>
                <a:gd name="T19" fmla="*/ 174 h 204"/>
                <a:gd name="T20" fmla="*/ 153 w 204"/>
                <a:gd name="T21" fmla="*/ 189 h 204"/>
                <a:gd name="T22" fmla="*/ 130 w 204"/>
                <a:gd name="T23" fmla="*/ 199 h 204"/>
                <a:gd name="T24" fmla="*/ 103 w 204"/>
                <a:gd name="T25" fmla="*/ 204 h 204"/>
                <a:gd name="T26" fmla="*/ 76 w 204"/>
                <a:gd name="T27" fmla="*/ 199 h 204"/>
                <a:gd name="T28" fmla="*/ 51 w 204"/>
                <a:gd name="T29" fmla="*/ 189 h 204"/>
                <a:gd name="T30" fmla="*/ 30 w 204"/>
                <a:gd name="T31" fmla="*/ 174 h 204"/>
                <a:gd name="T32" fmla="*/ 15 w 204"/>
                <a:gd name="T33" fmla="*/ 153 h 204"/>
                <a:gd name="T34" fmla="*/ 5 w 204"/>
                <a:gd name="T35" fmla="*/ 128 h 204"/>
                <a:gd name="T36" fmla="*/ 0 w 204"/>
                <a:gd name="T37" fmla="*/ 101 h 204"/>
                <a:gd name="T38" fmla="*/ 5 w 204"/>
                <a:gd name="T39" fmla="*/ 74 h 204"/>
                <a:gd name="T40" fmla="*/ 15 w 204"/>
                <a:gd name="T41" fmla="*/ 51 h 204"/>
                <a:gd name="T42" fmla="*/ 30 w 204"/>
                <a:gd name="T43" fmla="*/ 30 h 204"/>
                <a:gd name="T44" fmla="*/ 51 w 204"/>
                <a:gd name="T45" fmla="*/ 13 h 204"/>
                <a:gd name="T46" fmla="*/ 76 w 204"/>
                <a:gd name="T47" fmla="*/ 3 h 204"/>
                <a:gd name="T48" fmla="*/ 103 w 204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4">
                  <a:moveTo>
                    <a:pt x="103" y="0"/>
                  </a:moveTo>
                  <a:lnTo>
                    <a:pt x="130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1" y="51"/>
                  </a:lnTo>
                  <a:lnTo>
                    <a:pt x="201" y="74"/>
                  </a:lnTo>
                  <a:lnTo>
                    <a:pt x="204" y="101"/>
                  </a:lnTo>
                  <a:lnTo>
                    <a:pt x="201" y="128"/>
                  </a:lnTo>
                  <a:lnTo>
                    <a:pt x="191" y="153"/>
                  </a:lnTo>
                  <a:lnTo>
                    <a:pt x="174" y="174"/>
                  </a:lnTo>
                  <a:lnTo>
                    <a:pt x="153" y="189"/>
                  </a:lnTo>
                  <a:lnTo>
                    <a:pt x="130" y="199"/>
                  </a:lnTo>
                  <a:lnTo>
                    <a:pt x="103" y="204"/>
                  </a:lnTo>
                  <a:lnTo>
                    <a:pt x="76" y="199"/>
                  </a:lnTo>
                  <a:lnTo>
                    <a:pt x="51" y="189"/>
                  </a:lnTo>
                  <a:lnTo>
                    <a:pt x="30" y="174"/>
                  </a:lnTo>
                  <a:lnTo>
                    <a:pt x="15" y="153"/>
                  </a:lnTo>
                  <a:lnTo>
                    <a:pt x="5" y="128"/>
                  </a:lnTo>
                  <a:lnTo>
                    <a:pt x="0" y="101"/>
                  </a:lnTo>
                  <a:lnTo>
                    <a:pt x="5" y="74"/>
                  </a:lnTo>
                  <a:lnTo>
                    <a:pt x="15" y="51"/>
                  </a:lnTo>
                  <a:lnTo>
                    <a:pt x="30" y="30"/>
                  </a:lnTo>
                  <a:lnTo>
                    <a:pt x="51" y="13"/>
                  </a:lnTo>
                  <a:lnTo>
                    <a:pt x="76" y="3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6661500" y="2865381"/>
              <a:ext cx="318518" cy="211972"/>
            </a:xfrm>
            <a:custGeom>
              <a:avLst/>
              <a:gdLst>
                <a:gd name="T0" fmla="*/ 176 w 176"/>
                <a:gd name="T1" fmla="*/ 99 h 117"/>
                <a:gd name="T2" fmla="*/ 176 w 176"/>
                <a:gd name="T3" fmla="*/ 108 h 117"/>
                <a:gd name="T4" fmla="*/ 161 w 176"/>
                <a:gd name="T5" fmla="*/ 117 h 117"/>
                <a:gd name="T6" fmla="*/ 15 w 176"/>
                <a:gd name="T7" fmla="*/ 117 h 117"/>
                <a:gd name="T8" fmla="*/ 0 w 176"/>
                <a:gd name="T9" fmla="*/ 108 h 117"/>
                <a:gd name="T10" fmla="*/ 0 w 176"/>
                <a:gd name="T11" fmla="*/ 99 h 117"/>
                <a:gd name="T12" fmla="*/ 15 w 176"/>
                <a:gd name="T13" fmla="*/ 99 h 117"/>
                <a:gd name="T14" fmla="*/ 161 w 176"/>
                <a:gd name="T15" fmla="*/ 99 h 117"/>
                <a:gd name="T16" fmla="*/ 176 w 176"/>
                <a:gd name="T17" fmla="*/ 99 h 117"/>
                <a:gd name="T18" fmla="*/ 24 w 176"/>
                <a:gd name="T19" fmla="*/ 79 h 117"/>
                <a:gd name="T20" fmla="*/ 24 w 176"/>
                <a:gd name="T21" fmla="*/ 14 h 117"/>
                <a:gd name="T22" fmla="*/ 38 w 176"/>
                <a:gd name="T23" fmla="*/ 0 h 117"/>
                <a:gd name="T24" fmla="*/ 138 w 176"/>
                <a:gd name="T25" fmla="*/ 0 h 117"/>
                <a:gd name="T26" fmla="*/ 152 w 176"/>
                <a:gd name="T27" fmla="*/ 14 h 117"/>
                <a:gd name="T28" fmla="*/ 152 w 176"/>
                <a:gd name="T29" fmla="*/ 79 h 117"/>
                <a:gd name="T30" fmla="*/ 138 w 176"/>
                <a:gd name="T31" fmla="*/ 93 h 117"/>
                <a:gd name="T32" fmla="*/ 38 w 176"/>
                <a:gd name="T33" fmla="*/ 93 h 117"/>
                <a:gd name="T34" fmla="*/ 24 w 176"/>
                <a:gd name="T35" fmla="*/ 79 h 117"/>
                <a:gd name="T36" fmla="*/ 35 w 176"/>
                <a:gd name="T37" fmla="*/ 79 h 117"/>
                <a:gd name="T38" fmla="*/ 38 w 176"/>
                <a:gd name="T39" fmla="*/ 82 h 117"/>
                <a:gd name="T40" fmla="*/ 138 w 176"/>
                <a:gd name="T41" fmla="*/ 82 h 117"/>
                <a:gd name="T42" fmla="*/ 141 w 176"/>
                <a:gd name="T43" fmla="*/ 79 h 117"/>
                <a:gd name="T44" fmla="*/ 141 w 176"/>
                <a:gd name="T45" fmla="*/ 14 h 117"/>
                <a:gd name="T46" fmla="*/ 138 w 176"/>
                <a:gd name="T47" fmla="*/ 11 h 117"/>
                <a:gd name="T48" fmla="*/ 38 w 176"/>
                <a:gd name="T49" fmla="*/ 11 h 117"/>
                <a:gd name="T50" fmla="*/ 35 w 176"/>
                <a:gd name="T51" fmla="*/ 14 h 117"/>
                <a:gd name="T52" fmla="*/ 35 w 176"/>
                <a:gd name="T53" fmla="*/ 79 h 117"/>
                <a:gd name="T54" fmla="*/ 97 w 176"/>
                <a:gd name="T55" fmla="*/ 107 h 117"/>
                <a:gd name="T56" fmla="*/ 95 w 176"/>
                <a:gd name="T57" fmla="*/ 105 h 117"/>
                <a:gd name="T58" fmla="*/ 81 w 176"/>
                <a:gd name="T59" fmla="*/ 105 h 117"/>
                <a:gd name="T60" fmla="*/ 79 w 176"/>
                <a:gd name="T61" fmla="*/ 107 h 117"/>
                <a:gd name="T62" fmla="*/ 81 w 176"/>
                <a:gd name="T63" fmla="*/ 108 h 117"/>
                <a:gd name="T64" fmla="*/ 95 w 176"/>
                <a:gd name="T65" fmla="*/ 108 h 117"/>
                <a:gd name="T66" fmla="*/ 97 w 176"/>
                <a:gd name="T67" fmla="*/ 10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6" h="117">
                  <a:moveTo>
                    <a:pt x="176" y="99"/>
                  </a:moveTo>
                  <a:cubicBezTo>
                    <a:pt x="176" y="108"/>
                    <a:pt x="176" y="108"/>
                    <a:pt x="176" y="108"/>
                  </a:cubicBezTo>
                  <a:cubicBezTo>
                    <a:pt x="176" y="113"/>
                    <a:pt x="169" y="117"/>
                    <a:pt x="161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3"/>
                    <a:pt x="0" y="10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5" y="99"/>
                    <a:pt x="15" y="99"/>
                    <a:pt x="15" y="99"/>
                  </a:cubicBezTo>
                  <a:cubicBezTo>
                    <a:pt x="161" y="99"/>
                    <a:pt x="161" y="99"/>
                    <a:pt x="161" y="99"/>
                  </a:cubicBezTo>
                  <a:lnTo>
                    <a:pt x="176" y="99"/>
                  </a:lnTo>
                  <a:close/>
                  <a:moveTo>
                    <a:pt x="24" y="7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4" y="6"/>
                    <a:pt x="30" y="0"/>
                    <a:pt x="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2" y="6"/>
                    <a:pt x="152" y="14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2" y="87"/>
                    <a:pt x="146" y="93"/>
                    <a:pt x="138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0" y="93"/>
                    <a:pt x="24" y="87"/>
                    <a:pt x="24" y="79"/>
                  </a:cubicBezTo>
                  <a:close/>
                  <a:moveTo>
                    <a:pt x="35" y="79"/>
                  </a:moveTo>
                  <a:cubicBezTo>
                    <a:pt x="35" y="80"/>
                    <a:pt x="37" y="82"/>
                    <a:pt x="38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9" y="82"/>
                    <a:pt x="141" y="80"/>
                    <a:pt x="141" y="79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1" y="13"/>
                    <a:pt x="139" y="11"/>
                    <a:pt x="1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7" y="11"/>
                    <a:pt x="35" y="13"/>
                    <a:pt x="35" y="14"/>
                  </a:cubicBezTo>
                  <a:lnTo>
                    <a:pt x="35" y="79"/>
                  </a:lnTo>
                  <a:close/>
                  <a:moveTo>
                    <a:pt x="97" y="107"/>
                  </a:moveTo>
                  <a:cubicBezTo>
                    <a:pt x="97" y="106"/>
                    <a:pt x="96" y="105"/>
                    <a:pt x="95" y="105"/>
                  </a:cubicBezTo>
                  <a:cubicBezTo>
                    <a:pt x="81" y="105"/>
                    <a:pt x="81" y="105"/>
                    <a:pt x="81" y="105"/>
                  </a:cubicBezTo>
                  <a:cubicBezTo>
                    <a:pt x="80" y="105"/>
                    <a:pt x="79" y="106"/>
                    <a:pt x="79" y="107"/>
                  </a:cubicBezTo>
                  <a:cubicBezTo>
                    <a:pt x="79" y="107"/>
                    <a:pt x="80" y="108"/>
                    <a:pt x="81" y="108"/>
                  </a:cubicBezTo>
                  <a:cubicBezTo>
                    <a:pt x="95" y="108"/>
                    <a:pt x="95" y="108"/>
                    <a:pt x="95" y="108"/>
                  </a:cubicBezTo>
                  <a:cubicBezTo>
                    <a:pt x="96" y="108"/>
                    <a:pt x="97" y="107"/>
                    <a:pt x="97" y="10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44" name="Group 1"/>
          <p:cNvGrpSpPr/>
          <p:nvPr/>
        </p:nvGrpSpPr>
        <p:grpSpPr>
          <a:xfrm>
            <a:off x="1359996" y="2531858"/>
            <a:ext cx="593207" cy="588738"/>
            <a:chOff x="1066082" y="1818668"/>
            <a:chExt cx="465007" cy="467298"/>
          </a:xfrm>
        </p:grpSpPr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1066082" y="1818668"/>
              <a:ext cx="465007" cy="467298"/>
            </a:xfrm>
            <a:custGeom>
              <a:avLst/>
              <a:gdLst>
                <a:gd name="T0" fmla="*/ 102 w 203"/>
                <a:gd name="T1" fmla="*/ 0 h 204"/>
                <a:gd name="T2" fmla="*/ 129 w 203"/>
                <a:gd name="T3" fmla="*/ 3 h 204"/>
                <a:gd name="T4" fmla="*/ 153 w 203"/>
                <a:gd name="T5" fmla="*/ 13 h 204"/>
                <a:gd name="T6" fmla="*/ 174 w 203"/>
                <a:gd name="T7" fmla="*/ 30 h 204"/>
                <a:gd name="T8" fmla="*/ 190 w 203"/>
                <a:gd name="T9" fmla="*/ 50 h 204"/>
                <a:gd name="T10" fmla="*/ 200 w 203"/>
                <a:gd name="T11" fmla="*/ 74 h 204"/>
                <a:gd name="T12" fmla="*/ 203 w 203"/>
                <a:gd name="T13" fmla="*/ 102 h 204"/>
                <a:gd name="T14" fmla="*/ 200 w 203"/>
                <a:gd name="T15" fmla="*/ 129 h 204"/>
                <a:gd name="T16" fmla="*/ 190 w 203"/>
                <a:gd name="T17" fmla="*/ 153 h 204"/>
                <a:gd name="T18" fmla="*/ 174 w 203"/>
                <a:gd name="T19" fmla="*/ 174 h 204"/>
                <a:gd name="T20" fmla="*/ 153 w 203"/>
                <a:gd name="T21" fmla="*/ 190 h 204"/>
                <a:gd name="T22" fmla="*/ 129 w 203"/>
                <a:gd name="T23" fmla="*/ 201 h 204"/>
                <a:gd name="T24" fmla="*/ 102 w 203"/>
                <a:gd name="T25" fmla="*/ 204 h 204"/>
                <a:gd name="T26" fmla="*/ 74 w 203"/>
                <a:gd name="T27" fmla="*/ 201 h 204"/>
                <a:gd name="T28" fmla="*/ 50 w 203"/>
                <a:gd name="T29" fmla="*/ 190 h 204"/>
                <a:gd name="T30" fmla="*/ 30 w 203"/>
                <a:gd name="T31" fmla="*/ 174 h 204"/>
                <a:gd name="T32" fmla="*/ 13 w 203"/>
                <a:gd name="T33" fmla="*/ 153 h 204"/>
                <a:gd name="T34" fmla="*/ 3 w 203"/>
                <a:gd name="T35" fmla="*/ 129 h 204"/>
                <a:gd name="T36" fmla="*/ 0 w 203"/>
                <a:gd name="T37" fmla="*/ 102 h 204"/>
                <a:gd name="T38" fmla="*/ 3 w 203"/>
                <a:gd name="T39" fmla="*/ 74 h 204"/>
                <a:gd name="T40" fmla="*/ 13 w 203"/>
                <a:gd name="T41" fmla="*/ 50 h 204"/>
                <a:gd name="T42" fmla="*/ 30 w 203"/>
                <a:gd name="T43" fmla="*/ 30 h 204"/>
                <a:gd name="T44" fmla="*/ 50 w 203"/>
                <a:gd name="T45" fmla="*/ 13 h 204"/>
                <a:gd name="T46" fmla="*/ 74 w 203"/>
                <a:gd name="T47" fmla="*/ 3 h 204"/>
                <a:gd name="T48" fmla="*/ 102 w 203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04">
                  <a:moveTo>
                    <a:pt x="102" y="0"/>
                  </a:moveTo>
                  <a:lnTo>
                    <a:pt x="129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0" y="50"/>
                  </a:lnTo>
                  <a:lnTo>
                    <a:pt x="200" y="74"/>
                  </a:lnTo>
                  <a:lnTo>
                    <a:pt x="203" y="102"/>
                  </a:lnTo>
                  <a:lnTo>
                    <a:pt x="200" y="129"/>
                  </a:lnTo>
                  <a:lnTo>
                    <a:pt x="190" y="153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29" y="201"/>
                  </a:lnTo>
                  <a:lnTo>
                    <a:pt x="102" y="204"/>
                  </a:lnTo>
                  <a:lnTo>
                    <a:pt x="74" y="201"/>
                  </a:lnTo>
                  <a:lnTo>
                    <a:pt x="50" y="190"/>
                  </a:lnTo>
                  <a:lnTo>
                    <a:pt x="30" y="174"/>
                  </a:lnTo>
                  <a:lnTo>
                    <a:pt x="13" y="153"/>
                  </a:lnTo>
                  <a:lnTo>
                    <a:pt x="3" y="129"/>
                  </a:lnTo>
                  <a:lnTo>
                    <a:pt x="0" y="102"/>
                  </a:lnTo>
                  <a:lnTo>
                    <a:pt x="3" y="74"/>
                  </a:lnTo>
                  <a:lnTo>
                    <a:pt x="13" y="50"/>
                  </a:lnTo>
                  <a:lnTo>
                    <a:pt x="30" y="30"/>
                  </a:lnTo>
                  <a:lnTo>
                    <a:pt x="50" y="13"/>
                  </a:lnTo>
                  <a:lnTo>
                    <a:pt x="74" y="3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1145360" y="1919614"/>
              <a:ext cx="299574" cy="277578"/>
            </a:xfrm>
            <a:custGeom>
              <a:avLst/>
              <a:gdLst>
                <a:gd name="T0" fmla="*/ 31 w 177"/>
                <a:gd name="T1" fmla="*/ 94 h 164"/>
                <a:gd name="T2" fmla="*/ 19 w 177"/>
                <a:gd name="T3" fmla="*/ 94 h 164"/>
                <a:gd name="T4" fmla="*/ 1 w 177"/>
                <a:gd name="T5" fmla="*/ 79 h 164"/>
                <a:gd name="T6" fmla="*/ 12 w 177"/>
                <a:gd name="T7" fmla="*/ 47 h 164"/>
                <a:gd name="T8" fmla="*/ 36 w 177"/>
                <a:gd name="T9" fmla="*/ 55 h 164"/>
                <a:gd name="T10" fmla="*/ 48 w 177"/>
                <a:gd name="T11" fmla="*/ 52 h 164"/>
                <a:gd name="T12" fmla="*/ 48 w 177"/>
                <a:gd name="T13" fmla="*/ 59 h 164"/>
                <a:gd name="T14" fmla="*/ 55 w 177"/>
                <a:gd name="T15" fmla="*/ 82 h 164"/>
                <a:gd name="T16" fmla="*/ 31 w 177"/>
                <a:gd name="T17" fmla="*/ 94 h 164"/>
                <a:gd name="T18" fmla="*/ 36 w 177"/>
                <a:gd name="T19" fmla="*/ 47 h 164"/>
                <a:gd name="T20" fmla="*/ 12 w 177"/>
                <a:gd name="T21" fmla="*/ 23 h 164"/>
                <a:gd name="T22" fmla="*/ 36 w 177"/>
                <a:gd name="T23" fmla="*/ 0 h 164"/>
                <a:gd name="T24" fmla="*/ 59 w 177"/>
                <a:gd name="T25" fmla="*/ 23 h 164"/>
                <a:gd name="T26" fmla="*/ 36 w 177"/>
                <a:gd name="T27" fmla="*/ 47 h 164"/>
                <a:gd name="T28" fmla="*/ 129 w 177"/>
                <a:gd name="T29" fmla="*/ 164 h 164"/>
                <a:gd name="T30" fmla="*/ 49 w 177"/>
                <a:gd name="T31" fmla="*/ 164 h 164"/>
                <a:gd name="T32" fmla="*/ 24 w 177"/>
                <a:gd name="T33" fmla="*/ 140 h 164"/>
                <a:gd name="T34" fmla="*/ 56 w 177"/>
                <a:gd name="T35" fmla="*/ 88 h 164"/>
                <a:gd name="T36" fmla="*/ 89 w 177"/>
                <a:gd name="T37" fmla="*/ 101 h 164"/>
                <a:gd name="T38" fmla="*/ 121 w 177"/>
                <a:gd name="T39" fmla="*/ 88 h 164"/>
                <a:gd name="T40" fmla="*/ 153 w 177"/>
                <a:gd name="T41" fmla="*/ 140 h 164"/>
                <a:gd name="T42" fmla="*/ 129 w 177"/>
                <a:gd name="T43" fmla="*/ 164 h 164"/>
                <a:gd name="T44" fmla="*/ 89 w 177"/>
                <a:gd name="T45" fmla="*/ 94 h 164"/>
                <a:gd name="T46" fmla="*/ 53 w 177"/>
                <a:gd name="T47" fmla="*/ 59 h 164"/>
                <a:gd name="T48" fmla="*/ 89 w 177"/>
                <a:gd name="T49" fmla="*/ 23 h 164"/>
                <a:gd name="T50" fmla="*/ 124 w 177"/>
                <a:gd name="T51" fmla="*/ 59 h 164"/>
                <a:gd name="T52" fmla="*/ 89 w 177"/>
                <a:gd name="T53" fmla="*/ 94 h 164"/>
                <a:gd name="T54" fmla="*/ 141 w 177"/>
                <a:gd name="T55" fmla="*/ 47 h 164"/>
                <a:gd name="T56" fmla="*/ 118 w 177"/>
                <a:gd name="T57" fmla="*/ 23 h 164"/>
                <a:gd name="T58" fmla="*/ 141 w 177"/>
                <a:gd name="T59" fmla="*/ 0 h 164"/>
                <a:gd name="T60" fmla="*/ 165 w 177"/>
                <a:gd name="T61" fmla="*/ 23 h 164"/>
                <a:gd name="T62" fmla="*/ 141 w 177"/>
                <a:gd name="T63" fmla="*/ 47 h 164"/>
                <a:gd name="T64" fmla="*/ 159 w 177"/>
                <a:gd name="T65" fmla="*/ 94 h 164"/>
                <a:gd name="T66" fmla="*/ 146 w 177"/>
                <a:gd name="T67" fmla="*/ 94 h 164"/>
                <a:gd name="T68" fmla="*/ 122 w 177"/>
                <a:gd name="T69" fmla="*/ 82 h 164"/>
                <a:gd name="T70" fmla="*/ 130 w 177"/>
                <a:gd name="T71" fmla="*/ 59 h 164"/>
                <a:gd name="T72" fmla="*/ 129 w 177"/>
                <a:gd name="T73" fmla="*/ 52 h 164"/>
                <a:gd name="T74" fmla="*/ 141 w 177"/>
                <a:gd name="T75" fmla="*/ 55 h 164"/>
                <a:gd name="T76" fmla="*/ 165 w 177"/>
                <a:gd name="T77" fmla="*/ 47 h 164"/>
                <a:gd name="T78" fmla="*/ 177 w 177"/>
                <a:gd name="T79" fmla="*/ 79 h 164"/>
                <a:gd name="T80" fmla="*/ 159 w 177"/>
                <a:gd name="T81" fmla="*/ 9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7" h="164">
                  <a:moveTo>
                    <a:pt x="31" y="94"/>
                  </a:moveTo>
                  <a:cubicBezTo>
                    <a:pt x="19" y="94"/>
                    <a:pt x="19" y="94"/>
                    <a:pt x="19" y="94"/>
                  </a:cubicBezTo>
                  <a:cubicBezTo>
                    <a:pt x="9" y="94"/>
                    <a:pt x="1" y="89"/>
                    <a:pt x="1" y="79"/>
                  </a:cubicBezTo>
                  <a:cubicBezTo>
                    <a:pt x="1" y="72"/>
                    <a:pt x="0" y="47"/>
                    <a:pt x="12" y="47"/>
                  </a:cubicBezTo>
                  <a:cubicBezTo>
                    <a:pt x="14" y="47"/>
                    <a:pt x="24" y="55"/>
                    <a:pt x="36" y="55"/>
                  </a:cubicBezTo>
                  <a:cubicBezTo>
                    <a:pt x="40" y="55"/>
                    <a:pt x="44" y="54"/>
                    <a:pt x="48" y="52"/>
                  </a:cubicBezTo>
                  <a:cubicBezTo>
                    <a:pt x="48" y="54"/>
                    <a:pt x="48" y="57"/>
                    <a:pt x="48" y="59"/>
                  </a:cubicBezTo>
                  <a:cubicBezTo>
                    <a:pt x="48" y="67"/>
                    <a:pt x="50" y="75"/>
                    <a:pt x="55" y="82"/>
                  </a:cubicBezTo>
                  <a:cubicBezTo>
                    <a:pt x="46" y="82"/>
                    <a:pt x="37" y="86"/>
                    <a:pt x="31" y="94"/>
                  </a:cubicBezTo>
                  <a:close/>
                  <a:moveTo>
                    <a:pt x="36" y="47"/>
                  </a:moveTo>
                  <a:cubicBezTo>
                    <a:pt x="23" y="47"/>
                    <a:pt x="12" y="36"/>
                    <a:pt x="12" y="23"/>
                  </a:cubicBezTo>
                  <a:cubicBezTo>
                    <a:pt x="12" y="10"/>
                    <a:pt x="23" y="0"/>
                    <a:pt x="36" y="0"/>
                  </a:cubicBezTo>
                  <a:cubicBezTo>
                    <a:pt x="49" y="0"/>
                    <a:pt x="59" y="10"/>
                    <a:pt x="59" y="23"/>
                  </a:cubicBezTo>
                  <a:cubicBezTo>
                    <a:pt x="59" y="36"/>
                    <a:pt x="49" y="47"/>
                    <a:pt x="36" y="47"/>
                  </a:cubicBezTo>
                  <a:close/>
                  <a:moveTo>
                    <a:pt x="129" y="164"/>
                  </a:moveTo>
                  <a:cubicBezTo>
                    <a:pt x="49" y="164"/>
                    <a:pt x="49" y="164"/>
                    <a:pt x="49" y="164"/>
                  </a:cubicBezTo>
                  <a:cubicBezTo>
                    <a:pt x="34" y="164"/>
                    <a:pt x="24" y="155"/>
                    <a:pt x="24" y="140"/>
                  </a:cubicBezTo>
                  <a:cubicBezTo>
                    <a:pt x="24" y="120"/>
                    <a:pt x="29" y="88"/>
                    <a:pt x="56" y="88"/>
                  </a:cubicBezTo>
                  <a:cubicBezTo>
                    <a:pt x="59" y="88"/>
                    <a:pt x="70" y="101"/>
                    <a:pt x="89" y="101"/>
                  </a:cubicBezTo>
                  <a:cubicBezTo>
                    <a:pt x="107" y="101"/>
                    <a:pt x="118" y="88"/>
                    <a:pt x="121" y="88"/>
                  </a:cubicBezTo>
                  <a:cubicBezTo>
                    <a:pt x="148" y="88"/>
                    <a:pt x="153" y="120"/>
                    <a:pt x="153" y="140"/>
                  </a:cubicBezTo>
                  <a:cubicBezTo>
                    <a:pt x="153" y="155"/>
                    <a:pt x="143" y="164"/>
                    <a:pt x="129" y="164"/>
                  </a:cubicBezTo>
                  <a:close/>
                  <a:moveTo>
                    <a:pt x="89" y="94"/>
                  </a:moveTo>
                  <a:cubicBezTo>
                    <a:pt x="69" y="94"/>
                    <a:pt x="53" y="78"/>
                    <a:pt x="53" y="59"/>
                  </a:cubicBezTo>
                  <a:cubicBezTo>
                    <a:pt x="53" y="39"/>
                    <a:pt x="69" y="23"/>
                    <a:pt x="89" y="23"/>
                  </a:cubicBezTo>
                  <a:cubicBezTo>
                    <a:pt x="108" y="23"/>
                    <a:pt x="124" y="39"/>
                    <a:pt x="124" y="59"/>
                  </a:cubicBezTo>
                  <a:cubicBezTo>
                    <a:pt x="124" y="78"/>
                    <a:pt x="108" y="94"/>
                    <a:pt x="89" y="94"/>
                  </a:cubicBezTo>
                  <a:close/>
                  <a:moveTo>
                    <a:pt x="141" y="47"/>
                  </a:moveTo>
                  <a:cubicBezTo>
                    <a:pt x="128" y="47"/>
                    <a:pt x="118" y="36"/>
                    <a:pt x="118" y="23"/>
                  </a:cubicBezTo>
                  <a:cubicBezTo>
                    <a:pt x="118" y="10"/>
                    <a:pt x="128" y="0"/>
                    <a:pt x="141" y="0"/>
                  </a:cubicBezTo>
                  <a:cubicBezTo>
                    <a:pt x="154" y="0"/>
                    <a:pt x="165" y="10"/>
                    <a:pt x="165" y="23"/>
                  </a:cubicBezTo>
                  <a:cubicBezTo>
                    <a:pt x="165" y="36"/>
                    <a:pt x="154" y="47"/>
                    <a:pt x="141" y="47"/>
                  </a:cubicBezTo>
                  <a:close/>
                  <a:moveTo>
                    <a:pt x="159" y="94"/>
                  </a:moveTo>
                  <a:cubicBezTo>
                    <a:pt x="146" y="94"/>
                    <a:pt x="146" y="94"/>
                    <a:pt x="146" y="94"/>
                  </a:cubicBezTo>
                  <a:cubicBezTo>
                    <a:pt x="140" y="86"/>
                    <a:pt x="132" y="82"/>
                    <a:pt x="122" y="82"/>
                  </a:cubicBezTo>
                  <a:cubicBezTo>
                    <a:pt x="127" y="75"/>
                    <a:pt x="130" y="67"/>
                    <a:pt x="130" y="59"/>
                  </a:cubicBezTo>
                  <a:cubicBezTo>
                    <a:pt x="130" y="57"/>
                    <a:pt x="129" y="54"/>
                    <a:pt x="129" y="52"/>
                  </a:cubicBezTo>
                  <a:cubicBezTo>
                    <a:pt x="133" y="54"/>
                    <a:pt x="137" y="55"/>
                    <a:pt x="141" y="55"/>
                  </a:cubicBezTo>
                  <a:cubicBezTo>
                    <a:pt x="154" y="55"/>
                    <a:pt x="163" y="47"/>
                    <a:pt x="165" y="47"/>
                  </a:cubicBezTo>
                  <a:cubicBezTo>
                    <a:pt x="177" y="47"/>
                    <a:pt x="177" y="72"/>
                    <a:pt x="177" y="79"/>
                  </a:cubicBezTo>
                  <a:cubicBezTo>
                    <a:pt x="177" y="89"/>
                    <a:pt x="168" y="94"/>
                    <a:pt x="159" y="94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47" name="Group 2"/>
          <p:cNvGrpSpPr/>
          <p:nvPr/>
        </p:nvGrpSpPr>
        <p:grpSpPr>
          <a:xfrm>
            <a:off x="4648803" y="2570196"/>
            <a:ext cx="593207" cy="585851"/>
            <a:chOff x="3635896" y="1825130"/>
            <a:chExt cx="465007" cy="465007"/>
          </a:xfrm>
        </p:grpSpPr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3635896" y="1825130"/>
              <a:ext cx="465007" cy="465007"/>
            </a:xfrm>
            <a:custGeom>
              <a:avLst/>
              <a:gdLst>
                <a:gd name="T0" fmla="*/ 101 w 203"/>
                <a:gd name="T1" fmla="*/ 0 h 203"/>
                <a:gd name="T2" fmla="*/ 129 w 203"/>
                <a:gd name="T3" fmla="*/ 2 h 203"/>
                <a:gd name="T4" fmla="*/ 153 w 203"/>
                <a:gd name="T5" fmla="*/ 13 h 203"/>
                <a:gd name="T6" fmla="*/ 173 w 203"/>
                <a:gd name="T7" fmla="*/ 29 h 203"/>
                <a:gd name="T8" fmla="*/ 190 w 203"/>
                <a:gd name="T9" fmla="*/ 50 h 203"/>
                <a:gd name="T10" fmla="*/ 200 w 203"/>
                <a:gd name="T11" fmla="*/ 74 h 203"/>
                <a:gd name="T12" fmla="*/ 203 w 203"/>
                <a:gd name="T13" fmla="*/ 101 h 203"/>
                <a:gd name="T14" fmla="*/ 200 w 203"/>
                <a:gd name="T15" fmla="*/ 129 h 203"/>
                <a:gd name="T16" fmla="*/ 190 w 203"/>
                <a:gd name="T17" fmla="*/ 153 h 203"/>
                <a:gd name="T18" fmla="*/ 173 w 203"/>
                <a:gd name="T19" fmla="*/ 174 h 203"/>
                <a:gd name="T20" fmla="*/ 153 w 203"/>
                <a:gd name="T21" fmla="*/ 190 h 203"/>
                <a:gd name="T22" fmla="*/ 129 w 203"/>
                <a:gd name="T23" fmla="*/ 200 h 203"/>
                <a:gd name="T24" fmla="*/ 101 w 203"/>
                <a:gd name="T25" fmla="*/ 203 h 203"/>
                <a:gd name="T26" fmla="*/ 74 w 203"/>
                <a:gd name="T27" fmla="*/ 200 h 203"/>
                <a:gd name="T28" fmla="*/ 50 w 203"/>
                <a:gd name="T29" fmla="*/ 190 h 203"/>
                <a:gd name="T30" fmla="*/ 29 w 203"/>
                <a:gd name="T31" fmla="*/ 174 h 203"/>
                <a:gd name="T32" fmla="*/ 13 w 203"/>
                <a:gd name="T33" fmla="*/ 153 h 203"/>
                <a:gd name="T34" fmla="*/ 3 w 203"/>
                <a:gd name="T35" fmla="*/ 129 h 203"/>
                <a:gd name="T36" fmla="*/ 0 w 203"/>
                <a:gd name="T37" fmla="*/ 101 h 203"/>
                <a:gd name="T38" fmla="*/ 3 w 203"/>
                <a:gd name="T39" fmla="*/ 74 h 203"/>
                <a:gd name="T40" fmla="*/ 13 w 203"/>
                <a:gd name="T41" fmla="*/ 50 h 203"/>
                <a:gd name="T42" fmla="*/ 29 w 203"/>
                <a:gd name="T43" fmla="*/ 29 h 203"/>
                <a:gd name="T44" fmla="*/ 50 w 203"/>
                <a:gd name="T45" fmla="*/ 13 h 203"/>
                <a:gd name="T46" fmla="*/ 74 w 203"/>
                <a:gd name="T47" fmla="*/ 2 h 203"/>
                <a:gd name="T48" fmla="*/ 101 w 203"/>
                <a:gd name="T4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03">
                  <a:moveTo>
                    <a:pt x="101" y="0"/>
                  </a:moveTo>
                  <a:lnTo>
                    <a:pt x="129" y="2"/>
                  </a:lnTo>
                  <a:lnTo>
                    <a:pt x="153" y="13"/>
                  </a:lnTo>
                  <a:lnTo>
                    <a:pt x="173" y="29"/>
                  </a:lnTo>
                  <a:lnTo>
                    <a:pt x="190" y="50"/>
                  </a:lnTo>
                  <a:lnTo>
                    <a:pt x="200" y="74"/>
                  </a:lnTo>
                  <a:lnTo>
                    <a:pt x="203" y="101"/>
                  </a:lnTo>
                  <a:lnTo>
                    <a:pt x="200" y="129"/>
                  </a:lnTo>
                  <a:lnTo>
                    <a:pt x="190" y="153"/>
                  </a:lnTo>
                  <a:lnTo>
                    <a:pt x="173" y="174"/>
                  </a:lnTo>
                  <a:lnTo>
                    <a:pt x="153" y="190"/>
                  </a:lnTo>
                  <a:lnTo>
                    <a:pt x="129" y="200"/>
                  </a:lnTo>
                  <a:lnTo>
                    <a:pt x="101" y="203"/>
                  </a:lnTo>
                  <a:lnTo>
                    <a:pt x="74" y="200"/>
                  </a:lnTo>
                  <a:lnTo>
                    <a:pt x="50" y="190"/>
                  </a:lnTo>
                  <a:lnTo>
                    <a:pt x="29" y="174"/>
                  </a:lnTo>
                  <a:lnTo>
                    <a:pt x="13" y="153"/>
                  </a:lnTo>
                  <a:lnTo>
                    <a:pt x="3" y="129"/>
                  </a:lnTo>
                  <a:lnTo>
                    <a:pt x="0" y="101"/>
                  </a:lnTo>
                  <a:lnTo>
                    <a:pt x="3" y="74"/>
                  </a:lnTo>
                  <a:lnTo>
                    <a:pt x="13" y="50"/>
                  </a:lnTo>
                  <a:lnTo>
                    <a:pt x="29" y="29"/>
                  </a:lnTo>
                  <a:lnTo>
                    <a:pt x="50" y="13"/>
                  </a:lnTo>
                  <a:lnTo>
                    <a:pt x="74" y="2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49" name="Freeform 8"/>
            <p:cNvSpPr>
              <a:spLocks noEditPoints="1"/>
            </p:cNvSpPr>
            <p:nvPr/>
          </p:nvSpPr>
          <p:spPr bwMode="auto">
            <a:xfrm>
              <a:off x="3788568" y="1901620"/>
              <a:ext cx="201914" cy="300866"/>
            </a:xfrm>
            <a:custGeom>
              <a:avLst/>
              <a:gdLst>
                <a:gd name="T0" fmla="*/ 85 w 94"/>
                <a:gd name="T1" fmla="*/ 44 h 140"/>
                <a:gd name="T2" fmla="*/ 45 w 94"/>
                <a:gd name="T3" fmla="*/ 90 h 140"/>
                <a:gd name="T4" fmla="*/ 26 w 94"/>
                <a:gd name="T5" fmla="*/ 105 h 140"/>
                <a:gd name="T6" fmla="*/ 26 w 94"/>
                <a:gd name="T7" fmla="*/ 108 h 140"/>
                <a:gd name="T8" fmla="*/ 35 w 94"/>
                <a:gd name="T9" fmla="*/ 123 h 140"/>
                <a:gd name="T10" fmla="*/ 17 w 94"/>
                <a:gd name="T11" fmla="*/ 140 h 140"/>
                <a:gd name="T12" fmla="*/ 0 w 94"/>
                <a:gd name="T13" fmla="*/ 123 h 140"/>
                <a:gd name="T14" fmla="*/ 9 w 94"/>
                <a:gd name="T15" fmla="*/ 108 h 140"/>
                <a:gd name="T16" fmla="*/ 9 w 94"/>
                <a:gd name="T17" fmla="*/ 33 h 140"/>
                <a:gd name="T18" fmla="*/ 0 w 94"/>
                <a:gd name="T19" fmla="*/ 17 h 140"/>
                <a:gd name="T20" fmla="*/ 17 w 94"/>
                <a:gd name="T21" fmla="*/ 0 h 140"/>
                <a:gd name="T22" fmla="*/ 35 w 94"/>
                <a:gd name="T23" fmla="*/ 17 h 140"/>
                <a:gd name="T24" fmla="*/ 26 w 94"/>
                <a:gd name="T25" fmla="*/ 33 h 140"/>
                <a:gd name="T26" fmla="*/ 26 w 94"/>
                <a:gd name="T27" fmla="*/ 78 h 140"/>
                <a:gd name="T28" fmla="*/ 40 w 94"/>
                <a:gd name="T29" fmla="*/ 73 h 140"/>
                <a:gd name="T30" fmla="*/ 67 w 94"/>
                <a:gd name="T31" fmla="*/ 44 h 140"/>
                <a:gd name="T32" fmla="*/ 58 w 94"/>
                <a:gd name="T33" fmla="*/ 29 h 140"/>
                <a:gd name="T34" fmla="*/ 76 w 94"/>
                <a:gd name="T35" fmla="*/ 11 h 140"/>
                <a:gd name="T36" fmla="*/ 94 w 94"/>
                <a:gd name="T37" fmla="*/ 29 h 140"/>
                <a:gd name="T38" fmla="*/ 85 w 94"/>
                <a:gd name="T39" fmla="*/ 44 h 140"/>
                <a:gd name="T40" fmla="*/ 17 w 94"/>
                <a:gd name="T41" fmla="*/ 9 h 140"/>
                <a:gd name="T42" fmla="*/ 9 w 94"/>
                <a:gd name="T43" fmla="*/ 17 h 140"/>
                <a:gd name="T44" fmla="*/ 17 w 94"/>
                <a:gd name="T45" fmla="*/ 26 h 140"/>
                <a:gd name="T46" fmla="*/ 26 w 94"/>
                <a:gd name="T47" fmla="*/ 17 h 140"/>
                <a:gd name="T48" fmla="*/ 17 w 94"/>
                <a:gd name="T49" fmla="*/ 9 h 140"/>
                <a:gd name="T50" fmla="*/ 17 w 94"/>
                <a:gd name="T51" fmla="*/ 114 h 140"/>
                <a:gd name="T52" fmla="*/ 9 w 94"/>
                <a:gd name="T53" fmla="*/ 123 h 140"/>
                <a:gd name="T54" fmla="*/ 17 w 94"/>
                <a:gd name="T55" fmla="*/ 132 h 140"/>
                <a:gd name="T56" fmla="*/ 26 w 94"/>
                <a:gd name="T57" fmla="*/ 123 h 140"/>
                <a:gd name="T58" fmla="*/ 17 w 94"/>
                <a:gd name="T59" fmla="*/ 114 h 140"/>
                <a:gd name="T60" fmla="*/ 76 w 94"/>
                <a:gd name="T61" fmla="*/ 20 h 140"/>
                <a:gd name="T62" fmla="*/ 67 w 94"/>
                <a:gd name="T63" fmla="*/ 29 h 140"/>
                <a:gd name="T64" fmla="*/ 76 w 94"/>
                <a:gd name="T65" fmla="*/ 38 h 140"/>
                <a:gd name="T66" fmla="*/ 85 w 94"/>
                <a:gd name="T67" fmla="*/ 29 h 140"/>
                <a:gd name="T68" fmla="*/ 76 w 94"/>
                <a:gd name="T69" fmla="*/ 2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4" h="140">
                  <a:moveTo>
                    <a:pt x="85" y="44"/>
                  </a:moveTo>
                  <a:cubicBezTo>
                    <a:pt x="84" y="77"/>
                    <a:pt x="61" y="85"/>
                    <a:pt x="45" y="90"/>
                  </a:cubicBezTo>
                  <a:cubicBezTo>
                    <a:pt x="31" y="94"/>
                    <a:pt x="26" y="96"/>
                    <a:pt x="26" y="105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31" y="111"/>
                    <a:pt x="35" y="116"/>
                    <a:pt x="35" y="123"/>
                  </a:cubicBezTo>
                  <a:cubicBezTo>
                    <a:pt x="35" y="132"/>
                    <a:pt x="27" y="140"/>
                    <a:pt x="17" y="140"/>
                  </a:cubicBezTo>
                  <a:cubicBezTo>
                    <a:pt x="8" y="140"/>
                    <a:pt x="0" y="132"/>
                    <a:pt x="0" y="123"/>
                  </a:cubicBezTo>
                  <a:cubicBezTo>
                    <a:pt x="0" y="116"/>
                    <a:pt x="3" y="111"/>
                    <a:pt x="9" y="10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3" y="29"/>
                    <a:pt x="0" y="24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4"/>
                    <a:pt x="31" y="29"/>
                    <a:pt x="26" y="33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31" y="76"/>
                    <a:pt x="36" y="74"/>
                    <a:pt x="40" y="73"/>
                  </a:cubicBezTo>
                  <a:cubicBezTo>
                    <a:pt x="57" y="67"/>
                    <a:pt x="67" y="63"/>
                    <a:pt x="67" y="44"/>
                  </a:cubicBezTo>
                  <a:cubicBezTo>
                    <a:pt x="62" y="41"/>
                    <a:pt x="58" y="36"/>
                    <a:pt x="58" y="29"/>
                  </a:cubicBezTo>
                  <a:cubicBezTo>
                    <a:pt x="58" y="19"/>
                    <a:pt x="66" y="11"/>
                    <a:pt x="76" y="11"/>
                  </a:cubicBezTo>
                  <a:cubicBezTo>
                    <a:pt x="86" y="11"/>
                    <a:pt x="94" y="19"/>
                    <a:pt x="94" y="29"/>
                  </a:cubicBezTo>
                  <a:cubicBezTo>
                    <a:pt x="94" y="36"/>
                    <a:pt x="90" y="41"/>
                    <a:pt x="85" y="44"/>
                  </a:cubicBezTo>
                  <a:close/>
                  <a:moveTo>
                    <a:pt x="17" y="9"/>
                  </a:moveTo>
                  <a:cubicBezTo>
                    <a:pt x="13" y="9"/>
                    <a:pt x="9" y="12"/>
                    <a:pt x="9" y="17"/>
                  </a:cubicBezTo>
                  <a:cubicBezTo>
                    <a:pt x="9" y="22"/>
                    <a:pt x="13" y="26"/>
                    <a:pt x="17" y="26"/>
                  </a:cubicBezTo>
                  <a:cubicBezTo>
                    <a:pt x="22" y="26"/>
                    <a:pt x="26" y="22"/>
                    <a:pt x="26" y="17"/>
                  </a:cubicBezTo>
                  <a:cubicBezTo>
                    <a:pt x="26" y="12"/>
                    <a:pt x="22" y="9"/>
                    <a:pt x="17" y="9"/>
                  </a:cubicBezTo>
                  <a:close/>
                  <a:moveTo>
                    <a:pt x="17" y="114"/>
                  </a:moveTo>
                  <a:cubicBezTo>
                    <a:pt x="13" y="114"/>
                    <a:pt x="9" y="118"/>
                    <a:pt x="9" y="123"/>
                  </a:cubicBezTo>
                  <a:cubicBezTo>
                    <a:pt x="9" y="128"/>
                    <a:pt x="13" y="132"/>
                    <a:pt x="17" y="132"/>
                  </a:cubicBezTo>
                  <a:cubicBezTo>
                    <a:pt x="22" y="132"/>
                    <a:pt x="26" y="128"/>
                    <a:pt x="26" y="123"/>
                  </a:cubicBezTo>
                  <a:cubicBezTo>
                    <a:pt x="26" y="118"/>
                    <a:pt x="22" y="114"/>
                    <a:pt x="17" y="114"/>
                  </a:cubicBezTo>
                  <a:close/>
                  <a:moveTo>
                    <a:pt x="76" y="20"/>
                  </a:moveTo>
                  <a:cubicBezTo>
                    <a:pt x="71" y="20"/>
                    <a:pt x="67" y="24"/>
                    <a:pt x="67" y="29"/>
                  </a:cubicBezTo>
                  <a:cubicBezTo>
                    <a:pt x="67" y="34"/>
                    <a:pt x="71" y="38"/>
                    <a:pt x="76" y="38"/>
                  </a:cubicBezTo>
                  <a:cubicBezTo>
                    <a:pt x="81" y="38"/>
                    <a:pt x="85" y="34"/>
                    <a:pt x="85" y="29"/>
                  </a:cubicBezTo>
                  <a:cubicBezTo>
                    <a:pt x="85" y="24"/>
                    <a:pt x="81" y="20"/>
                    <a:pt x="76" y="2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50" name="Group 17"/>
          <p:cNvGrpSpPr/>
          <p:nvPr/>
        </p:nvGrpSpPr>
        <p:grpSpPr>
          <a:xfrm>
            <a:off x="8120285" y="1484784"/>
            <a:ext cx="596129" cy="585851"/>
            <a:chOff x="6365383" y="987574"/>
            <a:chExt cx="467298" cy="465007"/>
          </a:xfrm>
        </p:grpSpPr>
        <p:sp>
          <p:nvSpPr>
            <p:cNvPr id="51" name="Freeform 10"/>
            <p:cNvSpPr>
              <a:spLocks/>
            </p:cNvSpPr>
            <p:nvPr/>
          </p:nvSpPr>
          <p:spPr bwMode="auto">
            <a:xfrm>
              <a:off x="6365383" y="987574"/>
              <a:ext cx="467298" cy="465007"/>
            </a:xfrm>
            <a:custGeom>
              <a:avLst/>
              <a:gdLst>
                <a:gd name="T0" fmla="*/ 101 w 204"/>
                <a:gd name="T1" fmla="*/ 0 h 203"/>
                <a:gd name="T2" fmla="*/ 130 w 204"/>
                <a:gd name="T3" fmla="*/ 3 h 203"/>
                <a:gd name="T4" fmla="*/ 153 w 204"/>
                <a:gd name="T5" fmla="*/ 13 h 203"/>
                <a:gd name="T6" fmla="*/ 174 w 204"/>
                <a:gd name="T7" fmla="*/ 29 h 203"/>
                <a:gd name="T8" fmla="*/ 191 w 204"/>
                <a:gd name="T9" fmla="*/ 50 h 203"/>
                <a:gd name="T10" fmla="*/ 201 w 204"/>
                <a:gd name="T11" fmla="*/ 74 h 203"/>
                <a:gd name="T12" fmla="*/ 204 w 204"/>
                <a:gd name="T13" fmla="*/ 102 h 203"/>
                <a:gd name="T14" fmla="*/ 201 w 204"/>
                <a:gd name="T15" fmla="*/ 129 h 203"/>
                <a:gd name="T16" fmla="*/ 191 w 204"/>
                <a:gd name="T17" fmla="*/ 153 h 203"/>
                <a:gd name="T18" fmla="*/ 174 w 204"/>
                <a:gd name="T19" fmla="*/ 174 h 203"/>
                <a:gd name="T20" fmla="*/ 153 w 204"/>
                <a:gd name="T21" fmla="*/ 190 h 203"/>
                <a:gd name="T22" fmla="*/ 130 w 204"/>
                <a:gd name="T23" fmla="*/ 200 h 203"/>
                <a:gd name="T24" fmla="*/ 101 w 204"/>
                <a:gd name="T25" fmla="*/ 203 h 203"/>
                <a:gd name="T26" fmla="*/ 75 w 204"/>
                <a:gd name="T27" fmla="*/ 200 h 203"/>
                <a:gd name="T28" fmla="*/ 51 w 204"/>
                <a:gd name="T29" fmla="*/ 190 h 203"/>
                <a:gd name="T30" fmla="*/ 30 w 204"/>
                <a:gd name="T31" fmla="*/ 174 h 203"/>
                <a:gd name="T32" fmla="*/ 14 w 204"/>
                <a:gd name="T33" fmla="*/ 153 h 203"/>
                <a:gd name="T34" fmla="*/ 3 w 204"/>
                <a:gd name="T35" fmla="*/ 129 h 203"/>
                <a:gd name="T36" fmla="*/ 0 w 204"/>
                <a:gd name="T37" fmla="*/ 102 h 203"/>
                <a:gd name="T38" fmla="*/ 3 w 204"/>
                <a:gd name="T39" fmla="*/ 74 h 203"/>
                <a:gd name="T40" fmla="*/ 14 w 204"/>
                <a:gd name="T41" fmla="*/ 50 h 203"/>
                <a:gd name="T42" fmla="*/ 30 w 204"/>
                <a:gd name="T43" fmla="*/ 29 h 203"/>
                <a:gd name="T44" fmla="*/ 51 w 204"/>
                <a:gd name="T45" fmla="*/ 13 h 203"/>
                <a:gd name="T46" fmla="*/ 75 w 204"/>
                <a:gd name="T47" fmla="*/ 3 h 203"/>
                <a:gd name="T48" fmla="*/ 101 w 204"/>
                <a:gd name="T4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3">
                  <a:moveTo>
                    <a:pt x="101" y="0"/>
                  </a:moveTo>
                  <a:lnTo>
                    <a:pt x="130" y="3"/>
                  </a:lnTo>
                  <a:lnTo>
                    <a:pt x="153" y="13"/>
                  </a:lnTo>
                  <a:lnTo>
                    <a:pt x="174" y="29"/>
                  </a:lnTo>
                  <a:lnTo>
                    <a:pt x="191" y="50"/>
                  </a:lnTo>
                  <a:lnTo>
                    <a:pt x="201" y="74"/>
                  </a:lnTo>
                  <a:lnTo>
                    <a:pt x="204" y="102"/>
                  </a:lnTo>
                  <a:lnTo>
                    <a:pt x="201" y="129"/>
                  </a:lnTo>
                  <a:lnTo>
                    <a:pt x="191" y="153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30" y="200"/>
                  </a:lnTo>
                  <a:lnTo>
                    <a:pt x="101" y="203"/>
                  </a:lnTo>
                  <a:lnTo>
                    <a:pt x="75" y="200"/>
                  </a:lnTo>
                  <a:lnTo>
                    <a:pt x="51" y="190"/>
                  </a:lnTo>
                  <a:lnTo>
                    <a:pt x="30" y="174"/>
                  </a:lnTo>
                  <a:lnTo>
                    <a:pt x="14" y="153"/>
                  </a:lnTo>
                  <a:lnTo>
                    <a:pt x="3" y="129"/>
                  </a:lnTo>
                  <a:lnTo>
                    <a:pt x="0" y="102"/>
                  </a:lnTo>
                  <a:lnTo>
                    <a:pt x="3" y="74"/>
                  </a:lnTo>
                  <a:lnTo>
                    <a:pt x="14" y="50"/>
                  </a:lnTo>
                  <a:lnTo>
                    <a:pt x="30" y="29"/>
                  </a:lnTo>
                  <a:lnTo>
                    <a:pt x="51" y="13"/>
                  </a:lnTo>
                  <a:lnTo>
                    <a:pt x="75" y="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52" name="Freeform 9"/>
            <p:cNvSpPr>
              <a:spLocks noEditPoints="1"/>
            </p:cNvSpPr>
            <p:nvPr/>
          </p:nvSpPr>
          <p:spPr bwMode="auto">
            <a:xfrm>
              <a:off x="6458481" y="1121413"/>
              <a:ext cx="263683" cy="197326"/>
            </a:xfrm>
            <a:custGeom>
              <a:avLst/>
              <a:gdLst>
                <a:gd name="T0" fmla="*/ 302 w 302"/>
                <a:gd name="T1" fmla="*/ 226 h 226"/>
                <a:gd name="T2" fmla="*/ 0 w 302"/>
                <a:gd name="T3" fmla="*/ 226 h 226"/>
                <a:gd name="T4" fmla="*/ 0 w 302"/>
                <a:gd name="T5" fmla="*/ 0 h 226"/>
                <a:gd name="T6" fmla="*/ 17 w 302"/>
                <a:gd name="T7" fmla="*/ 0 h 226"/>
                <a:gd name="T8" fmla="*/ 17 w 302"/>
                <a:gd name="T9" fmla="*/ 206 h 226"/>
                <a:gd name="T10" fmla="*/ 302 w 302"/>
                <a:gd name="T11" fmla="*/ 206 h 226"/>
                <a:gd name="T12" fmla="*/ 302 w 302"/>
                <a:gd name="T13" fmla="*/ 226 h 226"/>
                <a:gd name="T14" fmla="*/ 282 w 302"/>
                <a:gd name="T15" fmla="*/ 188 h 226"/>
                <a:gd name="T16" fmla="*/ 37 w 302"/>
                <a:gd name="T17" fmla="*/ 188 h 226"/>
                <a:gd name="T18" fmla="*/ 37 w 302"/>
                <a:gd name="T19" fmla="*/ 103 h 226"/>
                <a:gd name="T20" fmla="*/ 103 w 302"/>
                <a:gd name="T21" fmla="*/ 17 h 226"/>
                <a:gd name="T22" fmla="*/ 189 w 302"/>
                <a:gd name="T23" fmla="*/ 103 h 226"/>
                <a:gd name="T24" fmla="*/ 245 w 302"/>
                <a:gd name="T25" fmla="*/ 56 h 226"/>
                <a:gd name="T26" fmla="*/ 282 w 302"/>
                <a:gd name="T27" fmla="*/ 188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2" h="226">
                  <a:moveTo>
                    <a:pt x="302" y="226"/>
                  </a:moveTo>
                  <a:lnTo>
                    <a:pt x="0" y="22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206"/>
                  </a:lnTo>
                  <a:lnTo>
                    <a:pt x="302" y="206"/>
                  </a:lnTo>
                  <a:lnTo>
                    <a:pt x="302" y="226"/>
                  </a:lnTo>
                  <a:close/>
                  <a:moveTo>
                    <a:pt x="282" y="188"/>
                  </a:moveTo>
                  <a:lnTo>
                    <a:pt x="37" y="188"/>
                  </a:lnTo>
                  <a:lnTo>
                    <a:pt x="37" y="103"/>
                  </a:lnTo>
                  <a:lnTo>
                    <a:pt x="103" y="17"/>
                  </a:lnTo>
                  <a:lnTo>
                    <a:pt x="189" y="103"/>
                  </a:lnTo>
                  <a:lnTo>
                    <a:pt x="245" y="56"/>
                  </a:lnTo>
                  <a:lnTo>
                    <a:pt x="282" y="18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53" name="Group 3"/>
          <p:cNvGrpSpPr/>
          <p:nvPr/>
        </p:nvGrpSpPr>
        <p:grpSpPr>
          <a:xfrm>
            <a:off x="6086230" y="4134741"/>
            <a:ext cx="593207" cy="591625"/>
            <a:chOff x="4770914" y="3090921"/>
            <a:chExt cx="465007" cy="469589"/>
          </a:xfrm>
        </p:grpSpPr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4770914" y="3090921"/>
              <a:ext cx="465007" cy="469589"/>
            </a:xfrm>
            <a:custGeom>
              <a:avLst/>
              <a:gdLst>
                <a:gd name="T0" fmla="*/ 102 w 203"/>
                <a:gd name="T1" fmla="*/ 0 h 205"/>
                <a:gd name="T2" fmla="*/ 129 w 203"/>
                <a:gd name="T3" fmla="*/ 4 h 205"/>
                <a:gd name="T4" fmla="*/ 153 w 203"/>
                <a:gd name="T5" fmla="*/ 14 h 205"/>
                <a:gd name="T6" fmla="*/ 174 w 203"/>
                <a:gd name="T7" fmla="*/ 29 h 205"/>
                <a:gd name="T8" fmla="*/ 190 w 203"/>
                <a:gd name="T9" fmla="*/ 50 h 205"/>
                <a:gd name="T10" fmla="*/ 200 w 203"/>
                <a:gd name="T11" fmla="*/ 75 h 205"/>
                <a:gd name="T12" fmla="*/ 203 w 203"/>
                <a:gd name="T13" fmla="*/ 102 h 205"/>
                <a:gd name="T14" fmla="*/ 200 w 203"/>
                <a:gd name="T15" fmla="*/ 129 h 205"/>
                <a:gd name="T16" fmla="*/ 190 w 203"/>
                <a:gd name="T17" fmla="*/ 154 h 205"/>
                <a:gd name="T18" fmla="*/ 174 w 203"/>
                <a:gd name="T19" fmla="*/ 174 h 205"/>
                <a:gd name="T20" fmla="*/ 153 w 203"/>
                <a:gd name="T21" fmla="*/ 190 h 205"/>
                <a:gd name="T22" fmla="*/ 129 w 203"/>
                <a:gd name="T23" fmla="*/ 200 h 205"/>
                <a:gd name="T24" fmla="*/ 102 w 203"/>
                <a:gd name="T25" fmla="*/ 205 h 205"/>
                <a:gd name="T26" fmla="*/ 76 w 203"/>
                <a:gd name="T27" fmla="*/ 200 h 205"/>
                <a:gd name="T28" fmla="*/ 50 w 203"/>
                <a:gd name="T29" fmla="*/ 190 h 205"/>
                <a:gd name="T30" fmla="*/ 29 w 203"/>
                <a:gd name="T31" fmla="*/ 174 h 205"/>
                <a:gd name="T32" fmla="*/ 15 w 203"/>
                <a:gd name="T33" fmla="*/ 154 h 205"/>
                <a:gd name="T34" fmla="*/ 4 w 203"/>
                <a:gd name="T35" fmla="*/ 129 h 205"/>
                <a:gd name="T36" fmla="*/ 0 w 203"/>
                <a:gd name="T37" fmla="*/ 102 h 205"/>
                <a:gd name="T38" fmla="*/ 4 w 203"/>
                <a:gd name="T39" fmla="*/ 75 h 205"/>
                <a:gd name="T40" fmla="*/ 15 w 203"/>
                <a:gd name="T41" fmla="*/ 50 h 205"/>
                <a:gd name="T42" fmla="*/ 29 w 203"/>
                <a:gd name="T43" fmla="*/ 29 h 205"/>
                <a:gd name="T44" fmla="*/ 50 w 203"/>
                <a:gd name="T45" fmla="*/ 14 h 205"/>
                <a:gd name="T46" fmla="*/ 76 w 203"/>
                <a:gd name="T47" fmla="*/ 4 h 205"/>
                <a:gd name="T48" fmla="*/ 102 w 203"/>
                <a:gd name="T4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205">
                  <a:moveTo>
                    <a:pt x="102" y="0"/>
                  </a:moveTo>
                  <a:lnTo>
                    <a:pt x="129" y="4"/>
                  </a:lnTo>
                  <a:lnTo>
                    <a:pt x="153" y="14"/>
                  </a:lnTo>
                  <a:lnTo>
                    <a:pt x="174" y="29"/>
                  </a:lnTo>
                  <a:lnTo>
                    <a:pt x="190" y="50"/>
                  </a:lnTo>
                  <a:lnTo>
                    <a:pt x="200" y="75"/>
                  </a:lnTo>
                  <a:lnTo>
                    <a:pt x="203" y="102"/>
                  </a:lnTo>
                  <a:lnTo>
                    <a:pt x="200" y="129"/>
                  </a:lnTo>
                  <a:lnTo>
                    <a:pt x="190" y="154"/>
                  </a:lnTo>
                  <a:lnTo>
                    <a:pt x="174" y="174"/>
                  </a:lnTo>
                  <a:lnTo>
                    <a:pt x="153" y="190"/>
                  </a:lnTo>
                  <a:lnTo>
                    <a:pt x="129" y="200"/>
                  </a:lnTo>
                  <a:lnTo>
                    <a:pt x="102" y="205"/>
                  </a:lnTo>
                  <a:lnTo>
                    <a:pt x="76" y="200"/>
                  </a:lnTo>
                  <a:lnTo>
                    <a:pt x="50" y="190"/>
                  </a:lnTo>
                  <a:lnTo>
                    <a:pt x="29" y="174"/>
                  </a:lnTo>
                  <a:lnTo>
                    <a:pt x="15" y="154"/>
                  </a:lnTo>
                  <a:lnTo>
                    <a:pt x="4" y="129"/>
                  </a:lnTo>
                  <a:lnTo>
                    <a:pt x="0" y="102"/>
                  </a:lnTo>
                  <a:lnTo>
                    <a:pt x="4" y="75"/>
                  </a:lnTo>
                  <a:lnTo>
                    <a:pt x="15" y="50"/>
                  </a:lnTo>
                  <a:lnTo>
                    <a:pt x="29" y="29"/>
                  </a:lnTo>
                  <a:lnTo>
                    <a:pt x="50" y="14"/>
                  </a:lnTo>
                  <a:lnTo>
                    <a:pt x="76" y="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auto">
            <a:xfrm>
              <a:off x="4870438" y="3218381"/>
              <a:ext cx="260899" cy="203797"/>
            </a:xfrm>
            <a:custGeom>
              <a:avLst/>
              <a:gdLst>
                <a:gd name="T0" fmla="*/ 164 w 164"/>
                <a:gd name="T1" fmla="*/ 114 h 128"/>
                <a:gd name="T2" fmla="*/ 149 w 164"/>
                <a:gd name="T3" fmla="*/ 128 h 128"/>
                <a:gd name="T4" fmla="*/ 15 w 164"/>
                <a:gd name="T5" fmla="*/ 128 h 128"/>
                <a:gd name="T6" fmla="*/ 0 w 164"/>
                <a:gd name="T7" fmla="*/ 114 h 128"/>
                <a:gd name="T8" fmla="*/ 0 w 164"/>
                <a:gd name="T9" fmla="*/ 14 h 128"/>
                <a:gd name="T10" fmla="*/ 15 w 164"/>
                <a:gd name="T11" fmla="*/ 0 h 128"/>
                <a:gd name="T12" fmla="*/ 149 w 164"/>
                <a:gd name="T13" fmla="*/ 0 h 128"/>
                <a:gd name="T14" fmla="*/ 164 w 164"/>
                <a:gd name="T15" fmla="*/ 14 h 128"/>
                <a:gd name="T16" fmla="*/ 164 w 164"/>
                <a:gd name="T17" fmla="*/ 114 h 128"/>
                <a:gd name="T18" fmla="*/ 149 w 164"/>
                <a:gd name="T19" fmla="*/ 11 h 128"/>
                <a:gd name="T20" fmla="*/ 15 w 164"/>
                <a:gd name="T21" fmla="*/ 11 h 128"/>
                <a:gd name="T22" fmla="*/ 12 w 164"/>
                <a:gd name="T23" fmla="*/ 14 h 128"/>
                <a:gd name="T24" fmla="*/ 25 w 164"/>
                <a:gd name="T25" fmla="*/ 40 h 128"/>
                <a:gd name="T26" fmla="*/ 62 w 164"/>
                <a:gd name="T27" fmla="*/ 69 h 128"/>
                <a:gd name="T28" fmla="*/ 82 w 164"/>
                <a:gd name="T29" fmla="*/ 82 h 128"/>
                <a:gd name="T30" fmla="*/ 82 w 164"/>
                <a:gd name="T31" fmla="*/ 82 h 128"/>
                <a:gd name="T32" fmla="*/ 82 w 164"/>
                <a:gd name="T33" fmla="*/ 82 h 128"/>
                <a:gd name="T34" fmla="*/ 102 w 164"/>
                <a:gd name="T35" fmla="*/ 69 h 128"/>
                <a:gd name="T36" fmla="*/ 139 w 164"/>
                <a:gd name="T37" fmla="*/ 40 h 128"/>
                <a:gd name="T38" fmla="*/ 152 w 164"/>
                <a:gd name="T39" fmla="*/ 18 h 128"/>
                <a:gd name="T40" fmla="*/ 149 w 164"/>
                <a:gd name="T41" fmla="*/ 11 h 128"/>
                <a:gd name="T42" fmla="*/ 152 w 164"/>
                <a:gd name="T43" fmla="*/ 43 h 128"/>
                <a:gd name="T44" fmla="*/ 146 w 164"/>
                <a:gd name="T45" fmla="*/ 50 h 128"/>
                <a:gd name="T46" fmla="*/ 107 w 164"/>
                <a:gd name="T47" fmla="*/ 80 h 128"/>
                <a:gd name="T48" fmla="*/ 82 w 164"/>
                <a:gd name="T49" fmla="*/ 93 h 128"/>
                <a:gd name="T50" fmla="*/ 82 w 164"/>
                <a:gd name="T51" fmla="*/ 93 h 128"/>
                <a:gd name="T52" fmla="*/ 82 w 164"/>
                <a:gd name="T53" fmla="*/ 93 h 128"/>
                <a:gd name="T54" fmla="*/ 57 w 164"/>
                <a:gd name="T55" fmla="*/ 80 h 128"/>
                <a:gd name="T56" fmla="*/ 18 w 164"/>
                <a:gd name="T57" fmla="*/ 50 h 128"/>
                <a:gd name="T58" fmla="*/ 12 w 164"/>
                <a:gd name="T59" fmla="*/ 43 h 128"/>
                <a:gd name="T60" fmla="*/ 12 w 164"/>
                <a:gd name="T61" fmla="*/ 114 h 128"/>
                <a:gd name="T62" fmla="*/ 15 w 164"/>
                <a:gd name="T63" fmla="*/ 117 h 128"/>
                <a:gd name="T64" fmla="*/ 149 w 164"/>
                <a:gd name="T65" fmla="*/ 117 h 128"/>
                <a:gd name="T66" fmla="*/ 152 w 164"/>
                <a:gd name="T67" fmla="*/ 114 h 128"/>
                <a:gd name="T68" fmla="*/ 152 w 164"/>
                <a:gd name="T6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4" h="128">
                  <a:moveTo>
                    <a:pt x="164" y="114"/>
                  </a:moveTo>
                  <a:cubicBezTo>
                    <a:pt x="164" y="122"/>
                    <a:pt x="157" y="128"/>
                    <a:pt x="149" y="12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7" y="128"/>
                    <a:pt x="0" y="122"/>
                    <a:pt x="0" y="1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7" y="0"/>
                    <a:pt x="164" y="6"/>
                    <a:pt x="164" y="14"/>
                  </a:cubicBezTo>
                  <a:lnTo>
                    <a:pt x="164" y="114"/>
                  </a:lnTo>
                  <a:close/>
                  <a:moveTo>
                    <a:pt x="149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3" y="11"/>
                    <a:pt x="12" y="13"/>
                    <a:pt x="12" y="14"/>
                  </a:cubicBezTo>
                  <a:cubicBezTo>
                    <a:pt x="12" y="25"/>
                    <a:pt x="17" y="34"/>
                    <a:pt x="25" y="40"/>
                  </a:cubicBezTo>
                  <a:cubicBezTo>
                    <a:pt x="37" y="50"/>
                    <a:pt x="50" y="59"/>
                    <a:pt x="62" y="69"/>
                  </a:cubicBezTo>
                  <a:cubicBezTo>
                    <a:pt x="67" y="73"/>
                    <a:pt x="76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9" y="82"/>
                    <a:pt x="97" y="73"/>
                    <a:pt x="102" y="69"/>
                  </a:cubicBezTo>
                  <a:cubicBezTo>
                    <a:pt x="114" y="59"/>
                    <a:pt x="127" y="50"/>
                    <a:pt x="139" y="40"/>
                  </a:cubicBezTo>
                  <a:cubicBezTo>
                    <a:pt x="145" y="36"/>
                    <a:pt x="152" y="25"/>
                    <a:pt x="152" y="18"/>
                  </a:cubicBezTo>
                  <a:cubicBezTo>
                    <a:pt x="152" y="15"/>
                    <a:pt x="153" y="11"/>
                    <a:pt x="149" y="11"/>
                  </a:cubicBezTo>
                  <a:close/>
                  <a:moveTo>
                    <a:pt x="152" y="43"/>
                  </a:moveTo>
                  <a:cubicBezTo>
                    <a:pt x="150" y="46"/>
                    <a:pt x="148" y="48"/>
                    <a:pt x="146" y="50"/>
                  </a:cubicBezTo>
                  <a:cubicBezTo>
                    <a:pt x="133" y="60"/>
                    <a:pt x="120" y="70"/>
                    <a:pt x="107" y="80"/>
                  </a:cubicBezTo>
                  <a:cubicBezTo>
                    <a:pt x="100" y="86"/>
                    <a:pt x="92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72" y="93"/>
                    <a:pt x="64" y="86"/>
                    <a:pt x="57" y="80"/>
                  </a:cubicBezTo>
                  <a:cubicBezTo>
                    <a:pt x="44" y="70"/>
                    <a:pt x="31" y="60"/>
                    <a:pt x="18" y="50"/>
                  </a:cubicBezTo>
                  <a:cubicBezTo>
                    <a:pt x="16" y="48"/>
                    <a:pt x="14" y="46"/>
                    <a:pt x="12" y="43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15"/>
                    <a:pt x="13" y="117"/>
                    <a:pt x="15" y="117"/>
                  </a:cubicBezTo>
                  <a:cubicBezTo>
                    <a:pt x="149" y="117"/>
                    <a:pt x="149" y="117"/>
                    <a:pt x="149" y="117"/>
                  </a:cubicBezTo>
                  <a:cubicBezTo>
                    <a:pt x="151" y="117"/>
                    <a:pt x="152" y="115"/>
                    <a:pt x="152" y="114"/>
                  </a:cubicBezTo>
                  <a:lnTo>
                    <a:pt x="152" y="4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56" name="Group 18"/>
          <p:cNvGrpSpPr/>
          <p:nvPr/>
        </p:nvGrpSpPr>
        <p:grpSpPr>
          <a:xfrm>
            <a:off x="10015195" y="1926946"/>
            <a:ext cx="596129" cy="588738"/>
            <a:chOff x="7850778" y="1338532"/>
            <a:chExt cx="467298" cy="467298"/>
          </a:xfrm>
        </p:grpSpPr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7850778" y="1338532"/>
              <a:ext cx="467298" cy="467298"/>
            </a:xfrm>
            <a:custGeom>
              <a:avLst/>
              <a:gdLst>
                <a:gd name="T0" fmla="*/ 101 w 204"/>
                <a:gd name="T1" fmla="*/ 0 h 204"/>
                <a:gd name="T2" fmla="*/ 129 w 204"/>
                <a:gd name="T3" fmla="*/ 3 h 204"/>
                <a:gd name="T4" fmla="*/ 153 w 204"/>
                <a:gd name="T5" fmla="*/ 13 h 204"/>
                <a:gd name="T6" fmla="*/ 174 w 204"/>
                <a:gd name="T7" fmla="*/ 30 h 204"/>
                <a:gd name="T8" fmla="*/ 190 w 204"/>
                <a:gd name="T9" fmla="*/ 51 h 204"/>
                <a:gd name="T10" fmla="*/ 201 w 204"/>
                <a:gd name="T11" fmla="*/ 74 h 204"/>
                <a:gd name="T12" fmla="*/ 204 w 204"/>
                <a:gd name="T13" fmla="*/ 101 h 204"/>
                <a:gd name="T14" fmla="*/ 201 w 204"/>
                <a:gd name="T15" fmla="*/ 128 h 204"/>
                <a:gd name="T16" fmla="*/ 190 w 204"/>
                <a:gd name="T17" fmla="*/ 153 h 204"/>
                <a:gd name="T18" fmla="*/ 174 w 204"/>
                <a:gd name="T19" fmla="*/ 174 h 204"/>
                <a:gd name="T20" fmla="*/ 153 w 204"/>
                <a:gd name="T21" fmla="*/ 189 h 204"/>
                <a:gd name="T22" fmla="*/ 129 w 204"/>
                <a:gd name="T23" fmla="*/ 199 h 204"/>
                <a:gd name="T24" fmla="*/ 101 w 204"/>
                <a:gd name="T25" fmla="*/ 204 h 204"/>
                <a:gd name="T26" fmla="*/ 74 w 204"/>
                <a:gd name="T27" fmla="*/ 199 h 204"/>
                <a:gd name="T28" fmla="*/ 51 w 204"/>
                <a:gd name="T29" fmla="*/ 189 h 204"/>
                <a:gd name="T30" fmla="*/ 30 w 204"/>
                <a:gd name="T31" fmla="*/ 174 h 204"/>
                <a:gd name="T32" fmla="*/ 13 w 204"/>
                <a:gd name="T33" fmla="*/ 153 h 204"/>
                <a:gd name="T34" fmla="*/ 3 w 204"/>
                <a:gd name="T35" fmla="*/ 128 h 204"/>
                <a:gd name="T36" fmla="*/ 0 w 204"/>
                <a:gd name="T37" fmla="*/ 101 h 204"/>
                <a:gd name="T38" fmla="*/ 3 w 204"/>
                <a:gd name="T39" fmla="*/ 74 h 204"/>
                <a:gd name="T40" fmla="*/ 13 w 204"/>
                <a:gd name="T41" fmla="*/ 51 h 204"/>
                <a:gd name="T42" fmla="*/ 30 w 204"/>
                <a:gd name="T43" fmla="*/ 30 h 204"/>
                <a:gd name="T44" fmla="*/ 51 w 204"/>
                <a:gd name="T45" fmla="*/ 13 h 204"/>
                <a:gd name="T46" fmla="*/ 74 w 204"/>
                <a:gd name="T47" fmla="*/ 3 h 204"/>
                <a:gd name="T48" fmla="*/ 101 w 204"/>
                <a:gd name="T4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4">
                  <a:moveTo>
                    <a:pt x="101" y="0"/>
                  </a:moveTo>
                  <a:lnTo>
                    <a:pt x="129" y="3"/>
                  </a:lnTo>
                  <a:lnTo>
                    <a:pt x="153" y="13"/>
                  </a:lnTo>
                  <a:lnTo>
                    <a:pt x="174" y="30"/>
                  </a:lnTo>
                  <a:lnTo>
                    <a:pt x="190" y="51"/>
                  </a:lnTo>
                  <a:lnTo>
                    <a:pt x="201" y="74"/>
                  </a:lnTo>
                  <a:lnTo>
                    <a:pt x="204" y="101"/>
                  </a:lnTo>
                  <a:lnTo>
                    <a:pt x="201" y="128"/>
                  </a:lnTo>
                  <a:lnTo>
                    <a:pt x="190" y="153"/>
                  </a:lnTo>
                  <a:lnTo>
                    <a:pt x="174" y="174"/>
                  </a:lnTo>
                  <a:lnTo>
                    <a:pt x="153" y="189"/>
                  </a:lnTo>
                  <a:lnTo>
                    <a:pt x="129" y="199"/>
                  </a:lnTo>
                  <a:lnTo>
                    <a:pt x="101" y="204"/>
                  </a:lnTo>
                  <a:lnTo>
                    <a:pt x="74" y="199"/>
                  </a:lnTo>
                  <a:lnTo>
                    <a:pt x="51" y="189"/>
                  </a:lnTo>
                  <a:lnTo>
                    <a:pt x="30" y="174"/>
                  </a:lnTo>
                  <a:lnTo>
                    <a:pt x="13" y="153"/>
                  </a:lnTo>
                  <a:lnTo>
                    <a:pt x="3" y="128"/>
                  </a:lnTo>
                  <a:lnTo>
                    <a:pt x="0" y="101"/>
                  </a:lnTo>
                  <a:lnTo>
                    <a:pt x="3" y="74"/>
                  </a:lnTo>
                  <a:lnTo>
                    <a:pt x="13" y="51"/>
                  </a:lnTo>
                  <a:lnTo>
                    <a:pt x="30" y="30"/>
                  </a:lnTo>
                  <a:lnTo>
                    <a:pt x="51" y="13"/>
                  </a:lnTo>
                  <a:lnTo>
                    <a:pt x="74" y="3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  <p:sp>
          <p:nvSpPr>
            <p:cNvPr id="58" name="Freeform 11"/>
            <p:cNvSpPr>
              <a:spLocks noEditPoints="1"/>
            </p:cNvSpPr>
            <p:nvPr/>
          </p:nvSpPr>
          <p:spPr bwMode="auto">
            <a:xfrm>
              <a:off x="7954681" y="1439214"/>
              <a:ext cx="254730" cy="253695"/>
            </a:xfrm>
            <a:custGeom>
              <a:avLst/>
              <a:gdLst>
                <a:gd name="T0" fmla="*/ 141 w 152"/>
                <a:gd name="T1" fmla="*/ 152 h 152"/>
                <a:gd name="T2" fmla="*/ 132 w 152"/>
                <a:gd name="T3" fmla="*/ 148 h 152"/>
                <a:gd name="T4" fmla="*/ 101 w 152"/>
                <a:gd name="T5" fmla="*/ 117 h 152"/>
                <a:gd name="T6" fmla="*/ 65 w 152"/>
                <a:gd name="T7" fmla="*/ 128 h 152"/>
                <a:gd name="T8" fmla="*/ 0 w 152"/>
                <a:gd name="T9" fmla="*/ 64 h 152"/>
                <a:gd name="T10" fmla="*/ 65 w 152"/>
                <a:gd name="T11" fmla="*/ 0 h 152"/>
                <a:gd name="T12" fmla="*/ 129 w 152"/>
                <a:gd name="T13" fmla="*/ 64 h 152"/>
                <a:gd name="T14" fmla="*/ 118 w 152"/>
                <a:gd name="T15" fmla="*/ 100 h 152"/>
                <a:gd name="T16" fmla="*/ 149 w 152"/>
                <a:gd name="T17" fmla="*/ 132 h 152"/>
                <a:gd name="T18" fmla="*/ 152 w 152"/>
                <a:gd name="T19" fmla="*/ 140 h 152"/>
                <a:gd name="T20" fmla="*/ 141 w 152"/>
                <a:gd name="T21" fmla="*/ 152 h 152"/>
                <a:gd name="T22" fmla="*/ 65 w 152"/>
                <a:gd name="T23" fmla="*/ 23 h 152"/>
                <a:gd name="T24" fmla="*/ 24 w 152"/>
                <a:gd name="T25" fmla="*/ 64 h 152"/>
                <a:gd name="T26" fmla="*/ 65 w 152"/>
                <a:gd name="T27" fmla="*/ 105 h 152"/>
                <a:gd name="T28" fmla="*/ 106 w 152"/>
                <a:gd name="T29" fmla="*/ 64 h 152"/>
                <a:gd name="T30" fmla="*/ 65 w 152"/>
                <a:gd name="T31" fmla="*/ 2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2">
                  <a:moveTo>
                    <a:pt x="141" y="152"/>
                  </a:moveTo>
                  <a:cubicBezTo>
                    <a:pt x="138" y="152"/>
                    <a:pt x="135" y="151"/>
                    <a:pt x="132" y="148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90" y="124"/>
                    <a:pt x="78" y="128"/>
                    <a:pt x="65" y="128"/>
                  </a:cubicBezTo>
                  <a:cubicBezTo>
                    <a:pt x="29" y="128"/>
                    <a:pt x="0" y="100"/>
                    <a:pt x="0" y="64"/>
                  </a:cubicBezTo>
                  <a:cubicBezTo>
                    <a:pt x="0" y="28"/>
                    <a:pt x="29" y="0"/>
                    <a:pt x="65" y="0"/>
                  </a:cubicBezTo>
                  <a:cubicBezTo>
                    <a:pt x="100" y="0"/>
                    <a:pt x="129" y="28"/>
                    <a:pt x="129" y="64"/>
                  </a:cubicBezTo>
                  <a:cubicBezTo>
                    <a:pt x="129" y="77"/>
                    <a:pt x="125" y="90"/>
                    <a:pt x="118" y="100"/>
                  </a:cubicBezTo>
                  <a:cubicBezTo>
                    <a:pt x="149" y="132"/>
                    <a:pt x="149" y="132"/>
                    <a:pt x="149" y="132"/>
                  </a:cubicBezTo>
                  <a:cubicBezTo>
                    <a:pt x="151" y="134"/>
                    <a:pt x="152" y="137"/>
                    <a:pt x="152" y="140"/>
                  </a:cubicBezTo>
                  <a:cubicBezTo>
                    <a:pt x="152" y="147"/>
                    <a:pt x="147" y="152"/>
                    <a:pt x="141" y="152"/>
                  </a:cubicBezTo>
                  <a:close/>
                  <a:moveTo>
                    <a:pt x="65" y="23"/>
                  </a:moveTo>
                  <a:cubicBezTo>
                    <a:pt x="42" y="23"/>
                    <a:pt x="24" y="41"/>
                    <a:pt x="24" y="64"/>
                  </a:cubicBezTo>
                  <a:cubicBezTo>
                    <a:pt x="24" y="87"/>
                    <a:pt x="42" y="105"/>
                    <a:pt x="65" y="105"/>
                  </a:cubicBezTo>
                  <a:cubicBezTo>
                    <a:pt x="87" y="105"/>
                    <a:pt x="106" y="87"/>
                    <a:pt x="106" y="64"/>
                  </a:cubicBezTo>
                  <a:cubicBezTo>
                    <a:pt x="106" y="41"/>
                    <a:pt x="87" y="23"/>
                    <a:pt x="65" y="2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518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" y="0"/>
            <a:ext cx="12192000" cy="68580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377507" y="1115452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Freeform 5"/>
          <p:cNvSpPr>
            <a:spLocks/>
          </p:cNvSpPr>
          <p:nvPr/>
        </p:nvSpPr>
        <p:spPr bwMode="auto">
          <a:xfrm>
            <a:off x="4832905" y="0"/>
            <a:ext cx="2529366" cy="1070672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1859C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40497" y="260648"/>
            <a:ext cx="1481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 录</a:t>
            </a:r>
            <a:endParaRPr lang="zh-CN" altLang="en-US" sz="44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Freeform 5"/>
          <p:cNvSpPr>
            <a:spLocks/>
          </p:cNvSpPr>
          <p:nvPr/>
        </p:nvSpPr>
        <p:spPr bwMode="auto">
          <a:xfrm>
            <a:off x="1889261" y="2996952"/>
            <a:ext cx="1328006" cy="11973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5"/>
          <p:cNvSpPr>
            <a:spLocks/>
          </p:cNvSpPr>
          <p:nvPr/>
        </p:nvSpPr>
        <p:spPr bwMode="auto">
          <a:xfrm>
            <a:off x="3682505" y="2996952"/>
            <a:ext cx="1328006" cy="11973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5457799" y="2996952"/>
            <a:ext cx="1328006" cy="11973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5"/>
          <p:cNvSpPr>
            <a:spLocks/>
          </p:cNvSpPr>
          <p:nvPr/>
        </p:nvSpPr>
        <p:spPr bwMode="auto">
          <a:xfrm>
            <a:off x="7217853" y="2996952"/>
            <a:ext cx="1328006" cy="11973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5"/>
          <p:cNvSpPr>
            <a:spLocks/>
          </p:cNvSpPr>
          <p:nvPr/>
        </p:nvSpPr>
        <p:spPr bwMode="auto">
          <a:xfrm>
            <a:off x="8946045" y="2996952"/>
            <a:ext cx="1328006" cy="1197348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126"/>
          <p:cNvSpPr>
            <a:spLocks noChangeAspect="1" noEditPoints="1"/>
          </p:cNvSpPr>
          <p:nvPr/>
        </p:nvSpPr>
        <p:spPr bwMode="auto">
          <a:xfrm>
            <a:off x="2319973" y="3312537"/>
            <a:ext cx="452469" cy="566177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261"/>
          <p:cNvSpPr>
            <a:spLocks/>
          </p:cNvSpPr>
          <p:nvPr/>
        </p:nvSpPr>
        <p:spPr bwMode="auto">
          <a:xfrm>
            <a:off x="4036580" y="3345644"/>
            <a:ext cx="619856" cy="619856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</a:endParaRPr>
          </a:p>
        </p:txBody>
      </p:sp>
      <p:grpSp>
        <p:nvGrpSpPr>
          <p:cNvPr id="69" name="组合 68"/>
          <p:cNvGrpSpPr>
            <a:grpSpLocks noChangeAspect="1"/>
          </p:cNvGrpSpPr>
          <p:nvPr/>
        </p:nvGrpSpPr>
        <p:grpSpPr>
          <a:xfrm>
            <a:off x="5805530" y="3324324"/>
            <a:ext cx="632543" cy="542603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0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4495E"/>
                </a:solidFill>
              </a:endParaRPr>
            </a:p>
          </p:txBody>
        </p:sp>
        <p:sp>
          <p:nvSpPr>
            <p:cNvPr id="71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4495E"/>
                </a:solidFill>
              </a:endParaRPr>
            </a:p>
          </p:txBody>
        </p:sp>
        <p:sp>
          <p:nvSpPr>
            <p:cNvPr id="72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4495E"/>
                </a:solidFill>
              </a:endParaRPr>
            </a:p>
          </p:txBody>
        </p:sp>
      </p:grpSp>
      <p:sp>
        <p:nvSpPr>
          <p:cNvPr id="73" name="Freeform 9"/>
          <p:cNvSpPr>
            <a:spLocks noEditPoints="1"/>
          </p:cNvSpPr>
          <p:nvPr/>
        </p:nvSpPr>
        <p:spPr bwMode="auto">
          <a:xfrm rot="19469485">
            <a:off x="7569286" y="3263445"/>
            <a:ext cx="626398" cy="667465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9378078" y="3299323"/>
            <a:ext cx="463940" cy="5608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957570" y="4270669"/>
            <a:ext cx="1257074" cy="1030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000" b="1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</a:t>
            </a:r>
            <a:r>
              <a:rPr lang="zh-CN" altLang="en-US" sz="2000" b="1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导读</a:t>
            </a:r>
          </a:p>
          <a:p>
            <a:pPr algn="ctr">
              <a:spcAft>
                <a:spcPts val="0"/>
              </a:spcAft>
              <a:defRPr/>
            </a:pPr>
            <a:r>
              <a:rPr lang="en-US" altLang="zh-CN" sz="14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zh-CN" sz="14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734871" y="4301447"/>
            <a:ext cx="1210588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命题背景</a:t>
            </a:r>
          </a:p>
          <a:p>
            <a:pPr algn="ctr">
              <a:defRPr/>
            </a:pPr>
            <a:r>
              <a:rPr lang="en-US" altLang="zh-CN" sz="14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</a:t>
            </a:r>
            <a:endParaRPr lang="zh-CN" altLang="zh-CN" sz="14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33491" y="4301447"/>
            <a:ext cx="1766830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研究综述</a:t>
            </a:r>
          </a:p>
          <a:p>
            <a:pPr algn="ctr">
              <a:defRPr/>
            </a:pPr>
            <a:r>
              <a:rPr lang="en-US" altLang="zh-CN" sz="14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Thesis </a:t>
            </a:r>
            <a:r>
              <a:rPr lang="en-US" altLang="zh-CN" sz="14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Description</a:t>
            </a:r>
            <a:endParaRPr lang="zh-CN" altLang="zh-CN" sz="14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177707" y="4301447"/>
            <a:ext cx="1505925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</a:p>
          <a:p>
            <a:pPr algn="ctr">
              <a:spcBef>
                <a:spcPts val="500"/>
              </a:spcBef>
              <a:defRPr/>
            </a:pPr>
            <a:r>
              <a:rPr lang="zh-CN" altLang="en-US" sz="2000" b="1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成果应用</a:t>
            </a:r>
            <a:endParaRPr lang="en-US" altLang="zh-CN" sz="2000" b="1" kern="1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zh-CN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APPLICATION</a:t>
            </a:r>
            <a:endParaRPr lang="zh-CN" altLang="zh-CN" sz="14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049915" y="4301447"/>
            <a:ext cx="1308371" cy="999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6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zh-CN" altLang="en-US" sz="2000" b="1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论文总结</a:t>
            </a:r>
            <a:endParaRPr lang="en-US" altLang="zh-CN" sz="2000" b="1" kern="1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altLang="zh-CN" sz="1400" kern="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</a:t>
            </a:r>
            <a:r>
              <a:rPr lang="en-US" altLang="zh-CN" sz="14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Summary</a:t>
            </a:r>
            <a:endParaRPr lang="zh-CN" altLang="zh-CN" sz="14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617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animBg="1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3" grpId="0" animBg="1"/>
      <p:bldP spid="74" grpId="0" animBg="1"/>
      <p:bldP spid="75" grpId="0"/>
      <p:bldP spid="76" grpId="0"/>
      <p:bldP spid="77" grpId="0"/>
      <p:bldP spid="78" grpId="0"/>
      <p:bldP spid="79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研究方案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Freeform 6"/>
          <p:cNvSpPr>
            <a:spLocks/>
          </p:cNvSpPr>
          <p:nvPr/>
        </p:nvSpPr>
        <p:spPr bwMode="auto">
          <a:xfrm>
            <a:off x="5869668" y="4924421"/>
            <a:ext cx="4050" cy="2001"/>
          </a:xfrm>
          <a:custGeom>
            <a:avLst/>
            <a:gdLst>
              <a:gd name="T0" fmla="*/ 2 w 4"/>
              <a:gd name="T1" fmla="*/ 0 h 4"/>
              <a:gd name="T2" fmla="*/ 4 w 4"/>
              <a:gd name="T3" fmla="*/ 4 h 4"/>
              <a:gd name="T4" fmla="*/ 0 w 4"/>
              <a:gd name="T5" fmla="*/ 4 h 4"/>
              <a:gd name="T6" fmla="*/ 2 w 4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" h="4">
                <a:moveTo>
                  <a:pt x="2" y="0"/>
                </a:moveTo>
                <a:lnTo>
                  <a:pt x="4" y="4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solidFill>
            <a:srgbClr val="FFCA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3718" tIns="61859" rIns="123718" bIns="61859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000000"/>
              </a:solidFill>
              <a:latin typeface="微软雅黑"/>
              <a:ea typeface="微软雅黑"/>
              <a:sym typeface="Gill Sans" charset="0"/>
            </a:endParaRPr>
          </a:p>
        </p:txBody>
      </p:sp>
      <p:sp>
        <p:nvSpPr>
          <p:cNvPr id="12" name="Freeform 46"/>
          <p:cNvSpPr>
            <a:spLocks/>
          </p:cNvSpPr>
          <p:nvPr/>
        </p:nvSpPr>
        <p:spPr bwMode="auto">
          <a:xfrm flipH="1">
            <a:off x="7353394" y="1877033"/>
            <a:ext cx="3243275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13" name="Freeform 46"/>
          <p:cNvSpPr>
            <a:spLocks/>
          </p:cNvSpPr>
          <p:nvPr/>
        </p:nvSpPr>
        <p:spPr bwMode="auto">
          <a:xfrm flipH="1">
            <a:off x="7652105" y="3242552"/>
            <a:ext cx="2944564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14" name="Freeform 46"/>
          <p:cNvSpPr>
            <a:spLocks/>
          </p:cNvSpPr>
          <p:nvPr/>
        </p:nvSpPr>
        <p:spPr bwMode="auto">
          <a:xfrm flipH="1">
            <a:off x="6691947" y="4247623"/>
            <a:ext cx="3895609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15" name="Freeform 46"/>
          <p:cNvSpPr>
            <a:spLocks/>
          </p:cNvSpPr>
          <p:nvPr/>
        </p:nvSpPr>
        <p:spPr bwMode="auto">
          <a:xfrm>
            <a:off x="1529025" y="2335151"/>
            <a:ext cx="3114867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16" name="Rectangle 37"/>
          <p:cNvSpPr>
            <a:spLocks/>
          </p:cNvSpPr>
          <p:nvPr/>
        </p:nvSpPr>
        <p:spPr bwMode="auto">
          <a:xfrm>
            <a:off x="1844064" y="2535796"/>
            <a:ext cx="2799828" cy="66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17" name="Freeform 46"/>
          <p:cNvSpPr>
            <a:spLocks/>
          </p:cNvSpPr>
          <p:nvPr/>
        </p:nvSpPr>
        <p:spPr bwMode="auto">
          <a:xfrm>
            <a:off x="1529025" y="3317911"/>
            <a:ext cx="4005536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21" name="Rectangle 37"/>
          <p:cNvSpPr>
            <a:spLocks/>
          </p:cNvSpPr>
          <p:nvPr/>
        </p:nvSpPr>
        <p:spPr bwMode="auto">
          <a:xfrm>
            <a:off x="1844064" y="3518555"/>
            <a:ext cx="2799828" cy="62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23" name="Freeform 46"/>
          <p:cNvSpPr>
            <a:spLocks/>
          </p:cNvSpPr>
          <p:nvPr/>
        </p:nvSpPr>
        <p:spPr bwMode="auto">
          <a:xfrm flipV="1">
            <a:off x="1529025" y="5078480"/>
            <a:ext cx="3418434" cy="150719"/>
          </a:xfrm>
          <a:custGeom>
            <a:avLst/>
            <a:gdLst>
              <a:gd name="T0" fmla="*/ 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9525" cap="flat">
            <a:solidFill>
              <a:srgbClr val="5F5F5F"/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srgbClr val="323232"/>
              </a:solidFill>
              <a:latin typeface="微软雅黑"/>
              <a:ea typeface="微软雅黑"/>
              <a:cs typeface="Open Sans Condensed Light" pitchFamily="34" charset="0"/>
              <a:sym typeface="Gill Sans" charset="0"/>
            </a:endParaRPr>
          </a:p>
        </p:txBody>
      </p:sp>
      <p:sp>
        <p:nvSpPr>
          <p:cNvPr id="24" name="Rectangle 37"/>
          <p:cNvSpPr>
            <a:spLocks/>
          </p:cNvSpPr>
          <p:nvPr/>
        </p:nvSpPr>
        <p:spPr bwMode="auto">
          <a:xfrm>
            <a:off x="1844064" y="4383171"/>
            <a:ext cx="2799828" cy="60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此处添加详细文本描述，建议与标题相关并符合整体语言风格，语言描述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grpSp>
        <p:nvGrpSpPr>
          <p:cNvPr id="25" name="Group 5"/>
          <p:cNvGrpSpPr/>
          <p:nvPr/>
        </p:nvGrpSpPr>
        <p:grpSpPr>
          <a:xfrm>
            <a:off x="1338475" y="2586946"/>
            <a:ext cx="381100" cy="332708"/>
            <a:chOff x="1079332" y="2203296"/>
            <a:chExt cx="298739" cy="264080"/>
          </a:xfrm>
        </p:grpSpPr>
        <p:sp>
          <p:nvSpPr>
            <p:cNvPr id="26" name="Oval 2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27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1</a:t>
              </a:r>
            </a:p>
          </p:txBody>
        </p:sp>
      </p:grpSp>
      <p:grpSp>
        <p:nvGrpSpPr>
          <p:cNvPr id="28" name="Group 235"/>
          <p:cNvGrpSpPr/>
          <p:nvPr/>
        </p:nvGrpSpPr>
        <p:grpSpPr>
          <a:xfrm>
            <a:off x="1338475" y="3540619"/>
            <a:ext cx="381100" cy="332708"/>
            <a:chOff x="1079332" y="2203296"/>
            <a:chExt cx="298739" cy="264080"/>
          </a:xfrm>
        </p:grpSpPr>
        <p:sp>
          <p:nvSpPr>
            <p:cNvPr id="29" name="Oval 236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30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2</a:t>
              </a:r>
            </a:p>
          </p:txBody>
        </p:sp>
      </p:grpSp>
      <p:grpSp>
        <p:nvGrpSpPr>
          <p:cNvPr id="31" name="Group 238"/>
          <p:cNvGrpSpPr/>
          <p:nvPr/>
        </p:nvGrpSpPr>
        <p:grpSpPr>
          <a:xfrm>
            <a:off x="1338475" y="4402243"/>
            <a:ext cx="381100" cy="332708"/>
            <a:chOff x="1079332" y="2203296"/>
            <a:chExt cx="298739" cy="264080"/>
          </a:xfrm>
        </p:grpSpPr>
        <p:sp>
          <p:nvSpPr>
            <p:cNvPr id="36" name="Oval 239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37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3</a:t>
              </a:r>
            </a:p>
          </p:txBody>
        </p:sp>
      </p:grpSp>
      <p:sp>
        <p:nvSpPr>
          <p:cNvPr id="38" name="Rectangle 37"/>
          <p:cNvSpPr>
            <a:spLocks/>
          </p:cNvSpPr>
          <p:nvPr/>
        </p:nvSpPr>
        <p:spPr bwMode="auto">
          <a:xfrm>
            <a:off x="7473158" y="2023938"/>
            <a:ext cx="2872901" cy="55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 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39" name="Rectangle 37"/>
          <p:cNvSpPr>
            <a:spLocks/>
          </p:cNvSpPr>
          <p:nvPr/>
        </p:nvSpPr>
        <p:spPr bwMode="auto">
          <a:xfrm>
            <a:off x="7473158" y="3422554"/>
            <a:ext cx="2872901" cy="62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 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40" name="Rectangle 37"/>
          <p:cNvSpPr>
            <a:spLocks/>
          </p:cNvSpPr>
          <p:nvPr/>
        </p:nvSpPr>
        <p:spPr bwMode="auto">
          <a:xfrm>
            <a:off x="7473158" y="4467169"/>
            <a:ext cx="2872901" cy="60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595959"/>
                </a:solidFill>
                <a:latin typeface="微软雅黑"/>
                <a:ea typeface="微软雅黑"/>
                <a:sym typeface="Gill Sans" charset="0"/>
              </a:rPr>
              <a:t>此处添加详细文本描述，建议与标题相关并符合整体语言风格 </a:t>
            </a:r>
            <a:endParaRPr lang="en-US" sz="1400" dirty="0">
              <a:solidFill>
                <a:srgbClr val="595959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grpSp>
        <p:nvGrpSpPr>
          <p:cNvPr id="41" name="Group 244"/>
          <p:cNvGrpSpPr/>
          <p:nvPr/>
        </p:nvGrpSpPr>
        <p:grpSpPr>
          <a:xfrm>
            <a:off x="10397007" y="2075089"/>
            <a:ext cx="381100" cy="332708"/>
            <a:chOff x="1079332" y="2203296"/>
            <a:chExt cx="298739" cy="264080"/>
          </a:xfrm>
        </p:grpSpPr>
        <p:sp>
          <p:nvSpPr>
            <p:cNvPr id="42" name="Oval 245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43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4</a:t>
              </a:r>
            </a:p>
          </p:txBody>
        </p:sp>
      </p:grpSp>
      <p:grpSp>
        <p:nvGrpSpPr>
          <p:cNvPr id="44" name="Group 247"/>
          <p:cNvGrpSpPr/>
          <p:nvPr/>
        </p:nvGrpSpPr>
        <p:grpSpPr>
          <a:xfrm>
            <a:off x="10397007" y="3444617"/>
            <a:ext cx="381100" cy="332708"/>
            <a:chOff x="1079332" y="2203296"/>
            <a:chExt cx="298739" cy="264080"/>
          </a:xfrm>
        </p:grpSpPr>
        <p:sp>
          <p:nvSpPr>
            <p:cNvPr id="45" name="Oval 248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46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5</a:t>
              </a:r>
            </a:p>
          </p:txBody>
        </p:sp>
      </p:grpSp>
      <p:grpSp>
        <p:nvGrpSpPr>
          <p:cNvPr id="47" name="Group 250"/>
          <p:cNvGrpSpPr/>
          <p:nvPr/>
        </p:nvGrpSpPr>
        <p:grpSpPr>
          <a:xfrm>
            <a:off x="10397007" y="4486241"/>
            <a:ext cx="381100" cy="332708"/>
            <a:chOff x="1079332" y="2203296"/>
            <a:chExt cx="298739" cy="264080"/>
          </a:xfrm>
        </p:grpSpPr>
        <p:sp>
          <p:nvSpPr>
            <p:cNvPr id="48" name="Oval 251"/>
            <p:cNvSpPr/>
            <p:nvPr/>
          </p:nvSpPr>
          <p:spPr bwMode="auto">
            <a:xfrm>
              <a:off x="1103804" y="2203296"/>
              <a:ext cx="264080" cy="26408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23718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600" kern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/>
                <a:sym typeface="Gill Sans" charset="0"/>
              </a:endParaRPr>
            </a:p>
          </p:txBody>
        </p:sp>
        <p:sp>
          <p:nvSpPr>
            <p:cNvPr id="49" name="Rectangle 22"/>
            <p:cNvSpPr>
              <a:spLocks/>
            </p:cNvSpPr>
            <p:nvPr/>
          </p:nvSpPr>
          <p:spPr bwMode="auto">
            <a:xfrm>
              <a:off x="1079332" y="2246362"/>
              <a:ext cx="298739" cy="197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Impact MT Std" pitchFamily="34" charset="0"/>
                  <a:ea typeface="微软雅黑"/>
                  <a:cs typeface="Bebas Neue" charset="0"/>
                  <a:sym typeface="Bebas Neue" charset="0"/>
                </a:rPr>
                <a:t>6</a:t>
              </a:r>
            </a:p>
          </p:txBody>
        </p:sp>
      </p:grpSp>
      <p:grpSp>
        <p:nvGrpSpPr>
          <p:cNvPr id="50" name="Group 6"/>
          <p:cNvGrpSpPr/>
          <p:nvPr/>
        </p:nvGrpSpPr>
        <p:grpSpPr>
          <a:xfrm>
            <a:off x="5588341" y="2630784"/>
            <a:ext cx="1050218" cy="895468"/>
            <a:chOff x="4326126" y="2238091"/>
            <a:chExt cx="823252" cy="710758"/>
          </a:xfrm>
          <a:solidFill>
            <a:srgbClr val="FD3F03"/>
          </a:solidFill>
        </p:grpSpPr>
        <p:grpSp>
          <p:nvGrpSpPr>
            <p:cNvPr id="51" name="Group 214"/>
            <p:cNvGrpSpPr/>
            <p:nvPr/>
          </p:nvGrpSpPr>
          <p:grpSpPr>
            <a:xfrm>
              <a:off x="4326126" y="2238091"/>
              <a:ext cx="823252" cy="710758"/>
              <a:chOff x="3755667" y="1931353"/>
              <a:chExt cx="680374" cy="587404"/>
            </a:xfrm>
            <a:grpFill/>
          </p:grpSpPr>
          <p:sp>
            <p:nvSpPr>
              <p:cNvPr id="53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52" name="Freeform 6"/>
            <p:cNvSpPr>
              <a:spLocks noEditPoints="1"/>
            </p:cNvSpPr>
            <p:nvPr/>
          </p:nvSpPr>
          <p:spPr bwMode="auto">
            <a:xfrm>
              <a:off x="4564534" y="2452577"/>
              <a:ext cx="325676" cy="291624"/>
            </a:xfrm>
            <a:custGeom>
              <a:avLst/>
              <a:gdLst>
                <a:gd name="T0" fmla="*/ 18 w 158"/>
                <a:gd name="T1" fmla="*/ 22 h 141"/>
                <a:gd name="T2" fmla="*/ 18 w 158"/>
                <a:gd name="T3" fmla="*/ 138 h 141"/>
                <a:gd name="T4" fmla="*/ 15 w 158"/>
                <a:gd name="T5" fmla="*/ 141 h 141"/>
                <a:gd name="T6" fmla="*/ 9 w 158"/>
                <a:gd name="T7" fmla="*/ 141 h 141"/>
                <a:gd name="T8" fmla="*/ 6 w 158"/>
                <a:gd name="T9" fmla="*/ 138 h 141"/>
                <a:gd name="T10" fmla="*/ 6 w 158"/>
                <a:gd name="T11" fmla="*/ 22 h 141"/>
                <a:gd name="T12" fmla="*/ 0 w 158"/>
                <a:gd name="T13" fmla="*/ 12 h 141"/>
                <a:gd name="T14" fmla="*/ 12 w 158"/>
                <a:gd name="T15" fmla="*/ 0 h 141"/>
                <a:gd name="T16" fmla="*/ 24 w 158"/>
                <a:gd name="T17" fmla="*/ 12 h 141"/>
                <a:gd name="T18" fmla="*/ 18 w 158"/>
                <a:gd name="T19" fmla="*/ 22 h 141"/>
                <a:gd name="T20" fmla="*/ 158 w 158"/>
                <a:gd name="T21" fmla="*/ 88 h 141"/>
                <a:gd name="T22" fmla="*/ 155 w 158"/>
                <a:gd name="T23" fmla="*/ 93 h 141"/>
                <a:gd name="T24" fmla="*/ 154 w 158"/>
                <a:gd name="T25" fmla="*/ 94 h 141"/>
                <a:gd name="T26" fmla="*/ 120 w 158"/>
                <a:gd name="T27" fmla="*/ 105 h 141"/>
                <a:gd name="T28" fmla="*/ 105 w 158"/>
                <a:gd name="T29" fmla="*/ 101 h 141"/>
                <a:gd name="T30" fmla="*/ 103 w 158"/>
                <a:gd name="T31" fmla="*/ 100 h 141"/>
                <a:gd name="T32" fmla="*/ 75 w 158"/>
                <a:gd name="T33" fmla="*/ 92 h 141"/>
                <a:gd name="T34" fmla="*/ 32 w 158"/>
                <a:gd name="T35" fmla="*/ 105 h 141"/>
                <a:gd name="T36" fmla="*/ 29 w 158"/>
                <a:gd name="T37" fmla="*/ 106 h 141"/>
                <a:gd name="T38" fmla="*/ 27 w 158"/>
                <a:gd name="T39" fmla="*/ 105 h 141"/>
                <a:gd name="T40" fmla="*/ 24 w 158"/>
                <a:gd name="T41" fmla="*/ 100 h 141"/>
                <a:gd name="T42" fmla="*/ 24 w 158"/>
                <a:gd name="T43" fmla="*/ 32 h 141"/>
                <a:gd name="T44" fmla="*/ 26 w 158"/>
                <a:gd name="T45" fmla="*/ 27 h 141"/>
                <a:gd name="T46" fmla="*/ 72 w 158"/>
                <a:gd name="T47" fmla="*/ 12 h 141"/>
                <a:gd name="T48" fmla="*/ 110 w 158"/>
                <a:gd name="T49" fmla="*/ 23 h 141"/>
                <a:gd name="T50" fmla="*/ 119 w 158"/>
                <a:gd name="T51" fmla="*/ 25 h 141"/>
                <a:gd name="T52" fmla="*/ 147 w 158"/>
                <a:gd name="T53" fmla="*/ 14 h 141"/>
                <a:gd name="T54" fmla="*/ 150 w 158"/>
                <a:gd name="T55" fmla="*/ 13 h 141"/>
                <a:gd name="T56" fmla="*/ 156 w 158"/>
                <a:gd name="T57" fmla="*/ 13 h 141"/>
                <a:gd name="T58" fmla="*/ 158 w 158"/>
                <a:gd name="T59" fmla="*/ 18 h 141"/>
                <a:gd name="T60" fmla="*/ 158 w 158"/>
                <a:gd name="T61" fmla="*/ 88 h 141"/>
                <a:gd name="T62" fmla="*/ 70 w 158"/>
                <a:gd name="T63" fmla="*/ 24 h 141"/>
                <a:gd name="T64" fmla="*/ 35 w 158"/>
                <a:gd name="T65" fmla="*/ 36 h 141"/>
                <a:gd name="T66" fmla="*/ 35 w 158"/>
                <a:gd name="T67" fmla="*/ 53 h 141"/>
                <a:gd name="T68" fmla="*/ 70 w 158"/>
                <a:gd name="T69" fmla="*/ 42 h 141"/>
                <a:gd name="T70" fmla="*/ 70 w 158"/>
                <a:gd name="T71" fmla="*/ 24 h 141"/>
                <a:gd name="T72" fmla="*/ 70 w 158"/>
                <a:gd name="T73" fmla="*/ 63 h 141"/>
                <a:gd name="T74" fmla="*/ 35 w 158"/>
                <a:gd name="T75" fmla="*/ 73 h 141"/>
                <a:gd name="T76" fmla="*/ 35 w 158"/>
                <a:gd name="T77" fmla="*/ 90 h 141"/>
                <a:gd name="T78" fmla="*/ 70 w 158"/>
                <a:gd name="T79" fmla="*/ 80 h 141"/>
                <a:gd name="T80" fmla="*/ 70 w 158"/>
                <a:gd name="T81" fmla="*/ 63 h 141"/>
                <a:gd name="T82" fmla="*/ 147 w 158"/>
                <a:gd name="T83" fmla="*/ 68 h 141"/>
                <a:gd name="T84" fmla="*/ 111 w 158"/>
                <a:gd name="T85" fmla="*/ 74 h 141"/>
                <a:gd name="T86" fmla="*/ 111 w 158"/>
                <a:gd name="T87" fmla="*/ 54 h 141"/>
                <a:gd name="T88" fmla="*/ 108 w 158"/>
                <a:gd name="T89" fmla="*/ 52 h 141"/>
                <a:gd name="T90" fmla="*/ 75 w 158"/>
                <a:gd name="T91" fmla="*/ 42 h 141"/>
                <a:gd name="T92" fmla="*/ 70 w 158"/>
                <a:gd name="T93" fmla="*/ 42 h 141"/>
                <a:gd name="T94" fmla="*/ 70 w 158"/>
                <a:gd name="T95" fmla="*/ 63 h 141"/>
                <a:gd name="T96" fmla="*/ 72 w 158"/>
                <a:gd name="T97" fmla="*/ 63 h 141"/>
                <a:gd name="T98" fmla="*/ 108 w 158"/>
                <a:gd name="T99" fmla="*/ 73 h 141"/>
                <a:gd name="T100" fmla="*/ 111 w 158"/>
                <a:gd name="T101" fmla="*/ 74 h 141"/>
                <a:gd name="T102" fmla="*/ 111 w 158"/>
                <a:gd name="T103" fmla="*/ 91 h 141"/>
                <a:gd name="T104" fmla="*/ 120 w 158"/>
                <a:gd name="T105" fmla="*/ 93 h 141"/>
                <a:gd name="T106" fmla="*/ 147 w 158"/>
                <a:gd name="T107" fmla="*/ 84 h 141"/>
                <a:gd name="T108" fmla="*/ 147 w 158"/>
                <a:gd name="T109" fmla="*/ 68 h 141"/>
                <a:gd name="T110" fmla="*/ 147 w 158"/>
                <a:gd name="T111" fmla="*/ 28 h 141"/>
                <a:gd name="T112" fmla="*/ 119 w 158"/>
                <a:gd name="T113" fmla="*/ 36 h 141"/>
                <a:gd name="T114" fmla="*/ 111 w 158"/>
                <a:gd name="T115" fmla="*/ 36 h 141"/>
                <a:gd name="T116" fmla="*/ 111 w 158"/>
                <a:gd name="T117" fmla="*/ 54 h 141"/>
                <a:gd name="T118" fmla="*/ 147 w 158"/>
                <a:gd name="T119" fmla="*/ 45 h 141"/>
                <a:gd name="T120" fmla="*/ 147 w 158"/>
                <a:gd name="T121" fmla="*/ 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8" h="141">
                  <a:moveTo>
                    <a:pt x="18" y="22"/>
                  </a:moveTo>
                  <a:cubicBezTo>
                    <a:pt x="18" y="138"/>
                    <a:pt x="18" y="138"/>
                    <a:pt x="18" y="138"/>
                  </a:cubicBezTo>
                  <a:cubicBezTo>
                    <a:pt x="18" y="140"/>
                    <a:pt x="16" y="141"/>
                    <a:pt x="15" y="141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7" y="141"/>
                    <a:pt x="6" y="140"/>
                    <a:pt x="6" y="138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3" y="20"/>
                    <a:pt x="0" y="16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8" y="0"/>
                    <a:pt x="24" y="6"/>
                    <a:pt x="24" y="12"/>
                  </a:cubicBezTo>
                  <a:cubicBezTo>
                    <a:pt x="24" y="16"/>
                    <a:pt x="21" y="20"/>
                    <a:pt x="18" y="22"/>
                  </a:cubicBezTo>
                  <a:close/>
                  <a:moveTo>
                    <a:pt x="158" y="88"/>
                  </a:moveTo>
                  <a:cubicBezTo>
                    <a:pt x="158" y="90"/>
                    <a:pt x="157" y="92"/>
                    <a:pt x="155" y="93"/>
                  </a:cubicBezTo>
                  <a:cubicBezTo>
                    <a:pt x="155" y="93"/>
                    <a:pt x="154" y="94"/>
                    <a:pt x="154" y="94"/>
                  </a:cubicBezTo>
                  <a:cubicBezTo>
                    <a:pt x="148" y="97"/>
                    <a:pt x="134" y="105"/>
                    <a:pt x="120" y="105"/>
                  </a:cubicBezTo>
                  <a:cubicBezTo>
                    <a:pt x="114" y="105"/>
                    <a:pt x="110" y="103"/>
                    <a:pt x="105" y="101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94" y="95"/>
                    <a:pt x="86" y="92"/>
                    <a:pt x="75" y="92"/>
                  </a:cubicBezTo>
                  <a:cubicBezTo>
                    <a:pt x="62" y="92"/>
                    <a:pt x="43" y="99"/>
                    <a:pt x="32" y="105"/>
                  </a:cubicBezTo>
                  <a:cubicBezTo>
                    <a:pt x="32" y="106"/>
                    <a:pt x="30" y="106"/>
                    <a:pt x="29" y="106"/>
                  </a:cubicBezTo>
                  <a:cubicBezTo>
                    <a:pt x="28" y="106"/>
                    <a:pt x="27" y="106"/>
                    <a:pt x="27" y="105"/>
                  </a:cubicBezTo>
                  <a:cubicBezTo>
                    <a:pt x="25" y="104"/>
                    <a:pt x="24" y="102"/>
                    <a:pt x="24" y="100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0"/>
                    <a:pt x="25" y="28"/>
                    <a:pt x="26" y="27"/>
                  </a:cubicBezTo>
                  <a:cubicBezTo>
                    <a:pt x="32" y="24"/>
                    <a:pt x="53" y="12"/>
                    <a:pt x="72" y="12"/>
                  </a:cubicBezTo>
                  <a:cubicBezTo>
                    <a:pt x="87" y="12"/>
                    <a:pt x="100" y="18"/>
                    <a:pt x="110" y="23"/>
                  </a:cubicBezTo>
                  <a:cubicBezTo>
                    <a:pt x="113" y="24"/>
                    <a:pt x="116" y="25"/>
                    <a:pt x="119" y="25"/>
                  </a:cubicBezTo>
                  <a:cubicBezTo>
                    <a:pt x="129" y="25"/>
                    <a:pt x="141" y="18"/>
                    <a:pt x="147" y="14"/>
                  </a:cubicBezTo>
                  <a:cubicBezTo>
                    <a:pt x="148" y="14"/>
                    <a:pt x="149" y="13"/>
                    <a:pt x="150" y="13"/>
                  </a:cubicBezTo>
                  <a:cubicBezTo>
                    <a:pt x="152" y="12"/>
                    <a:pt x="154" y="12"/>
                    <a:pt x="156" y="13"/>
                  </a:cubicBezTo>
                  <a:cubicBezTo>
                    <a:pt x="157" y="14"/>
                    <a:pt x="158" y="16"/>
                    <a:pt x="158" y="18"/>
                  </a:cubicBezTo>
                  <a:lnTo>
                    <a:pt x="158" y="88"/>
                  </a:lnTo>
                  <a:close/>
                  <a:moveTo>
                    <a:pt x="70" y="24"/>
                  </a:moveTo>
                  <a:cubicBezTo>
                    <a:pt x="59" y="25"/>
                    <a:pt x="45" y="30"/>
                    <a:pt x="35" y="3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46" y="47"/>
                    <a:pt x="59" y="42"/>
                    <a:pt x="70" y="42"/>
                  </a:cubicBezTo>
                  <a:lnTo>
                    <a:pt x="70" y="24"/>
                  </a:lnTo>
                  <a:close/>
                  <a:moveTo>
                    <a:pt x="70" y="63"/>
                  </a:moveTo>
                  <a:cubicBezTo>
                    <a:pt x="59" y="64"/>
                    <a:pt x="46" y="68"/>
                    <a:pt x="35" y="73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46" y="85"/>
                    <a:pt x="59" y="81"/>
                    <a:pt x="70" y="80"/>
                  </a:cubicBezTo>
                  <a:lnTo>
                    <a:pt x="70" y="63"/>
                  </a:lnTo>
                  <a:close/>
                  <a:moveTo>
                    <a:pt x="147" y="68"/>
                  </a:moveTo>
                  <a:cubicBezTo>
                    <a:pt x="138" y="72"/>
                    <a:pt x="124" y="78"/>
                    <a:pt x="111" y="7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0" y="53"/>
                    <a:pt x="109" y="53"/>
                    <a:pt x="108" y="52"/>
                  </a:cubicBezTo>
                  <a:cubicBezTo>
                    <a:pt x="97" y="47"/>
                    <a:pt x="89" y="42"/>
                    <a:pt x="75" y="42"/>
                  </a:cubicBezTo>
                  <a:cubicBezTo>
                    <a:pt x="73" y="42"/>
                    <a:pt x="72" y="42"/>
                    <a:pt x="70" y="4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1" y="63"/>
                    <a:pt x="72" y="63"/>
                    <a:pt x="72" y="63"/>
                  </a:cubicBezTo>
                  <a:cubicBezTo>
                    <a:pt x="86" y="63"/>
                    <a:pt x="97" y="67"/>
                    <a:pt x="108" y="73"/>
                  </a:cubicBezTo>
                  <a:cubicBezTo>
                    <a:pt x="109" y="73"/>
                    <a:pt x="110" y="74"/>
                    <a:pt x="111" y="74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4" y="92"/>
                    <a:pt x="117" y="93"/>
                    <a:pt x="120" y="93"/>
                  </a:cubicBezTo>
                  <a:cubicBezTo>
                    <a:pt x="130" y="93"/>
                    <a:pt x="141" y="87"/>
                    <a:pt x="147" y="84"/>
                  </a:cubicBezTo>
                  <a:lnTo>
                    <a:pt x="147" y="68"/>
                  </a:lnTo>
                  <a:close/>
                  <a:moveTo>
                    <a:pt x="147" y="28"/>
                  </a:moveTo>
                  <a:cubicBezTo>
                    <a:pt x="139" y="32"/>
                    <a:pt x="129" y="36"/>
                    <a:pt x="119" y="36"/>
                  </a:cubicBezTo>
                  <a:cubicBezTo>
                    <a:pt x="116" y="36"/>
                    <a:pt x="114" y="36"/>
                    <a:pt x="111" y="36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24" y="57"/>
                    <a:pt x="138" y="50"/>
                    <a:pt x="147" y="45"/>
                  </a:cubicBezTo>
                  <a:lnTo>
                    <a:pt x="147" y="2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55" name="Group 13"/>
          <p:cNvGrpSpPr/>
          <p:nvPr/>
        </p:nvGrpSpPr>
        <p:grpSpPr>
          <a:xfrm>
            <a:off x="5584816" y="3554118"/>
            <a:ext cx="1050218" cy="895468"/>
            <a:chOff x="4323363" y="2970968"/>
            <a:chExt cx="823252" cy="710758"/>
          </a:xfrm>
        </p:grpSpPr>
        <p:grpSp>
          <p:nvGrpSpPr>
            <p:cNvPr id="56" name="Group 223"/>
            <p:cNvGrpSpPr/>
            <p:nvPr/>
          </p:nvGrpSpPr>
          <p:grpSpPr>
            <a:xfrm>
              <a:off x="4323363" y="2970968"/>
              <a:ext cx="823252" cy="710758"/>
              <a:chOff x="3755667" y="1931353"/>
              <a:chExt cx="680374" cy="587404"/>
            </a:xfrm>
          </p:grpSpPr>
          <p:sp>
            <p:nvSpPr>
              <p:cNvPr id="58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59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57" name="Freeform 7"/>
            <p:cNvSpPr>
              <a:spLocks noEditPoints="1"/>
            </p:cNvSpPr>
            <p:nvPr/>
          </p:nvSpPr>
          <p:spPr bwMode="auto">
            <a:xfrm>
              <a:off x="4580089" y="3139036"/>
              <a:ext cx="328025" cy="326055"/>
            </a:xfrm>
            <a:custGeom>
              <a:avLst/>
              <a:gdLst>
                <a:gd name="T0" fmla="*/ 124 w 141"/>
                <a:gd name="T1" fmla="*/ 140 h 140"/>
                <a:gd name="T2" fmla="*/ 18 w 141"/>
                <a:gd name="T3" fmla="*/ 140 h 140"/>
                <a:gd name="T4" fmla="*/ 7 w 141"/>
                <a:gd name="T5" fmla="*/ 121 h 140"/>
                <a:gd name="T6" fmla="*/ 53 w 141"/>
                <a:gd name="T7" fmla="*/ 48 h 140"/>
                <a:gd name="T8" fmla="*/ 53 w 141"/>
                <a:gd name="T9" fmla="*/ 11 h 140"/>
                <a:gd name="T10" fmla="*/ 48 w 141"/>
                <a:gd name="T11" fmla="*/ 11 h 140"/>
                <a:gd name="T12" fmla="*/ 42 w 141"/>
                <a:gd name="T13" fmla="*/ 6 h 140"/>
                <a:gd name="T14" fmla="*/ 48 w 141"/>
                <a:gd name="T15" fmla="*/ 0 h 140"/>
                <a:gd name="T16" fmla="*/ 94 w 141"/>
                <a:gd name="T17" fmla="*/ 0 h 140"/>
                <a:gd name="T18" fmla="*/ 100 w 141"/>
                <a:gd name="T19" fmla="*/ 6 h 140"/>
                <a:gd name="T20" fmla="*/ 94 w 141"/>
                <a:gd name="T21" fmla="*/ 11 h 140"/>
                <a:gd name="T22" fmla="*/ 89 w 141"/>
                <a:gd name="T23" fmla="*/ 11 h 140"/>
                <a:gd name="T24" fmla="*/ 89 w 141"/>
                <a:gd name="T25" fmla="*/ 48 h 140"/>
                <a:gd name="T26" fmla="*/ 135 w 141"/>
                <a:gd name="T27" fmla="*/ 121 h 140"/>
                <a:gd name="T28" fmla="*/ 124 w 141"/>
                <a:gd name="T29" fmla="*/ 140 h 140"/>
                <a:gd name="T30" fmla="*/ 38 w 141"/>
                <a:gd name="T31" fmla="*/ 93 h 140"/>
                <a:gd name="T32" fmla="*/ 104 w 141"/>
                <a:gd name="T33" fmla="*/ 93 h 140"/>
                <a:gd name="T34" fmla="*/ 79 w 141"/>
                <a:gd name="T35" fmla="*/ 54 h 140"/>
                <a:gd name="T36" fmla="*/ 77 w 141"/>
                <a:gd name="T37" fmla="*/ 51 h 140"/>
                <a:gd name="T38" fmla="*/ 77 w 141"/>
                <a:gd name="T39" fmla="*/ 48 h 140"/>
                <a:gd name="T40" fmla="*/ 77 w 141"/>
                <a:gd name="T41" fmla="*/ 11 h 140"/>
                <a:gd name="T42" fmla="*/ 65 w 141"/>
                <a:gd name="T43" fmla="*/ 11 h 140"/>
                <a:gd name="T44" fmla="*/ 65 w 141"/>
                <a:gd name="T45" fmla="*/ 48 h 140"/>
                <a:gd name="T46" fmla="*/ 65 w 141"/>
                <a:gd name="T47" fmla="*/ 51 h 140"/>
                <a:gd name="T48" fmla="*/ 63 w 141"/>
                <a:gd name="T49" fmla="*/ 54 h 140"/>
                <a:gd name="T50" fmla="*/ 38 w 141"/>
                <a:gd name="T51" fmla="*/ 9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" h="140">
                  <a:moveTo>
                    <a:pt x="124" y="140"/>
                  </a:moveTo>
                  <a:cubicBezTo>
                    <a:pt x="18" y="140"/>
                    <a:pt x="18" y="140"/>
                    <a:pt x="18" y="140"/>
                  </a:cubicBezTo>
                  <a:cubicBezTo>
                    <a:pt x="5" y="140"/>
                    <a:pt x="0" y="131"/>
                    <a:pt x="7" y="121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4" y="11"/>
                    <a:pt x="42" y="9"/>
                    <a:pt x="42" y="6"/>
                  </a:cubicBezTo>
                  <a:cubicBezTo>
                    <a:pt x="42" y="2"/>
                    <a:pt x="44" y="0"/>
                    <a:pt x="4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2"/>
                    <a:pt x="100" y="6"/>
                  </a:cubicBezTo>
                  <a:cubicBezTo>
                    <a:pt x="100" y="9"/>
                    <a:pt x="98" y="11"/>
                    <a:pt x="94" y="11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135" y="121"/>
                    <a:pt x="135" y="121"/>
                    <a:pt x="135" y="121"/>
                  </a:cubicBezTo>
                  <a:cubicBezTo>
                    <a:pt x="141" y="131"/>
                    <a:pt x="137" y="140"/>
                    <a:pt x="124" y="140"/>
                  </a:cubicBezTo>
                  <a:close/>
                  <a:moveTo>
                    <a:pt x="38" y="93"/>
                  </a:moveTo>
                  <a:cubicBezTo>
                    <a:pt x="104" y="93"/>
                    <a:pt x="104" y="93"/>
                    <a:pt x="104" y="93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3" y="54"/>
                    <a:pt x="63" y="54"/>
                    <a:pt x="63" y="54"/>
                  </a:cubicBezTo>
                  <a:lnTo>
                    <a:pt x="38" y="9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60" name="Group 7"/>
          <p:cNvGrpSpPr/>
          <p:nvPr/>
        </p:nvGrpSpPr>
        <p:grpSpPr>
          <a:xfrm>
            <a:off x="6402606" y="3089867"/>
            <a:ext cx="1050218" cy="895468"/>
            <a:chOff x="4964418" y="2602479"/>
            <a:chExt cx="823252" cy="710758"/>
          </a:xfrm>
        </p:grpSpPr>
        <p:grpSp>
          <p:nvGrpSpPr>
            <p:cNvPr id="61" name="Group 220"/>
            <p:cNvGrpSpPr/>
            <p:nvPr/>
          </p:nvGrpSpPr>
          <p:grpSpPr>
            <a:xfrm>
              <a:off x="4964418" y="2602479"/>
              <a:ext cx="823252" cy="710758"/>
              <a:chOff x="3755667" y="1931353"/>
              <a:chExt cx="680374" cy="587404"/>
            </a:xfrm>
          </p:grpSpPr>
          <p:sp>
            <p:nvSpPr>
              <p:cNvPr id="63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64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62" name="Freeform 8"/>
            <p:cNvSpPr>
              <a:spLocks noEditPoints="1"/>
            </p:cNvSpPr>
            <p:nvPr/>
          </p:nvSpPr>
          <p:spPr bwMode="auto">
            <a:xfrm>
              <a:off x="5209647" y="2816545"/>
              <a:ext cx="320093" cy="266264"/>
            </a:xfrm>
            <a:custGeom>
              <a:avLst/>
              <a:gdLst>
                <a:gd name="T0" fmla="*/ 141 w 141"/>
                <a:gd name="T1" fmla="*/ 103 h 117"/>
                <a:gd name="T2" fmla="*/ 126 w 141"/>
                <a:gd name="T3" fmla="*/ 117 h 117"/>
                <a:gd name="T4" fmla="*/ 15 w 141"/>
                <a:gd name="T5" fmla="*/ 117 h 117"/>
                <a:gd name="T6" fmla="*/ 0 w 141"/>
                <a:gd name="T7" fmla="*/ 103 h 117"/>
                <a:gd name="T8" fmla="*/ 0 w 141"/>
                <a:gd name="T9" fmla="*/ 73 h 117"/>
                <a:gd name="T10" fmla="*/ 2 w 141"/>
                <a:gd name="T11" fmla="*/ 66 h 117"/>
                <a:gd name="T12" fmla="*/ 20 w 141"/>
                <a:gd name="T13" fmla="*/ 11 h 117"/>
                <a:gd name="T14" fmla="*/ 35 w 141"/>
                <a:gd name="T15" fmla="*/ 0 h 117"/>
                <a:gd name="T16" fmla="*/ 106 w 141"/>
                <a:gd name="T17" fmla="*/ 0 h 117"/>
                <a:gd name="T18" fmla="*/ 121 w 141"/>
                <a:gd name="T19" fmla="*/ 11 h 117"/>
                <a:gd name="T20" fmla="*/ 140 w 141"/>
                <a:gd name="T21" fmla="*/ 66 h 117"/>
                <a:gd name="T22" fmla="*/ 141 w 141"/>
                <a:gd name="T23" fmla="*/ 73 h 117"/>
                <a:gd name="T24" fmla="*/ 141 w 141"/>
                <a:gd name="T25" fmla="*/ 103 h 117"/>
                <a:gd name="T26" fmla="*/ 129 w 141"/>
                <a:gd name="T27" fmla="*/ 73 h 117"/>
                <a:gd name="T28" fmla="*/ 126 w 141"/>
                <a:gd name="T29" fmla="*/ 70 h 117"/>
                <a:gd name="T30" fmla="*/ 15 w 141"/>
                <a:gd name="T31" fmla="*/ 70 h 117"/>
                <a:gd name="T32" fmla="*/ 12 w 141"/>
                <a:gd name="T33" fmla="*/ 73 h 117"/>
                <a:gd name="T34" fmla="*/ 12 w 141"/>
                <a:gd name="T35" fmla="*/ 103 h 117"/>
                <a:gd name="T36" fmla="*/ 15 w 141"/>
                <a:gd name="T37" fmla="*/ 105 h 117"/>
                <a:gd name="T38" fmla="*/ 126 w 141"/>
                <a:gd name="T39" fmla="*/ 105 h 117"/>
                <a:gd name="T40" fmla="*/ 129 w 141"/>
                <a:gd name="T41" fmla="*/ 103 h 117"/>
                <a:gd name="T42" fmla="*/ 129 w 141"/>
                <a:gd name="T43" fmla="*/ 73 h 117"/>
                <a:gd name="T44" fmla="*/ 125 w 141"/>
                <a:gd name="T45" fmla="*/ 59 h 117"/>
                <a:gd name="T46" fmla="*/ 110 w 141"/>
                <a:gd name="T47" fmla="*/ 14 h 117"/>
                <a:gd name="T48" fmla="*/ 106 w 141"/>
                <a:gd name="T49" fmla="*/ 12 h 117"/>
                <a:gd name="T50" fmla="*/ 35 w 141"/>
                <a:gd name="T51" fmla="*/ 12 h 117"/>
                <a:gd name="T52" fmla="*/ 31 w 141"/>
                <a:gd name="T53" fmla="*/ 14 h 117"/>
                <a:gd name="T54" fmla="*/ 17 w 141"/>
                <a:gd name="T55" fmla="*/ 59 h 117"/>
                <a:gd name="T56" fmla="*/ 125 w 141"/>
                <a:gd name="T57" fmla="*/ 59 h 117"/>
                <a:gd name="T58" fmla="*/ 88 w 141"/>
                <a:gd name="T59" fmla="*/ 95 h 117"/>
                <a:gd name="T60" fmla="*/ 81 w 141"/>
                <a:gd name="T61" fmla="*/ 88 h 117"/>
                <a:gd name="T62" fmla="*/ 88 w 141"/>
                <a:gd name="T63" fmla="*/ 81 h 117"/>
                <a:gd name="T64" fmla="*/ 96 w 141"/>
                <a:gd name="T65" fmla="*/ 88 h 117"/>
                <a:gd name="T66" fmla="*/ 88 w 141"/>
                <a:gd name="T67" fmla="*/ 95 h 117"/>
                <a:gd name="T68" fmla="*/ 112 w 141"/>
                <a:gd name="T69" fmla="*/ 95 h 117"/>
                <a:gd name="T70" fmla="*/ 104 w 141"/>
                <a:gd name="T71" fmla="*/ 88 h 117"/>
                <a:gd name="T72" fmla="*/ 112 w 141"/>
                <a:gd name="T73" fmla="*/ 81 h 117"/>
                <a:gd name="T74" fmla="*/ 119 w 141"/>
                <a:gd name="T75" fmla="*/ 88 h 117"/>
                <a:gd name="T76" fmla="*/ 112 w 141"/>
                <a:gd name="T77" fmla="*/ 9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1" h="117">
                  <a:moveTo>
                    <a:pt x="141" y="103"/>
                  </a:moveTo>
                  <a:cubicBezTo>
                    <a:pt x="141" y="111"/>
                    <a:pt x="134" y="117"/>
                    <a:pt x="126" y="117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7" y="117"/>
                    <a:pt x="0" y="111"/>
                    <a:pt x="0" y="10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1"/>
                    <a:pt x="1" y="69"/>
                    <a:pt x="2" y="66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2" y="4"/>
                    <a:pt x="28" y="0"/>
                    <a:pt x="35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3" y="0"/>
                    <a:pt x="119" y="4"/>
                    <a:pt x="121" y="11"/>
                  </a:cubicBezTo>
                  <a:cubicBezTo>
                    <a:pt x="140" y="66"/>
                    <a:pt x="140" y="66"/>
                    <a:pt x="140" y="66"/>
                  </a:cubicBezTo>
                  <a:cubicBezTo>
                    <a:pt x="140" y="69"/>
                    <a:pt x="141" y="71"/>
                    <a:pt x="141" y="73"/>
                  </a:cubicBezTo>
                  <a:lnTo>
                    <a:pt x="141" y="103"/>
                  </a:lnTo>
                  <a:close/>
                  <a:moveTo>
                    <a:pt x="129" y="73"/>
                  </a:moveTo>
                  <a:cubicBezTo>
                    <a:pt x="129" y="72"/>
                    <a:pt x="128" y="70"/>
                    <a:pt x="126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3" y="70"/>
                    <a:pt x="12" y="72"/>
                    <a:pt x="12" y="73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4"/>
                    <a:pt x="13" y="105"/>
                    <a:pt x="15" y="105"/>
                  </a:cubicBezTo>
                  <a:cubicBezTo>
                    <a:pt x="126" y="105"/>
                    <a:pt x="126" y="105"/>
                    <a:pt x="126" y="105"/>
                  </a:cubicBezTo>
                  <a:cubicBezTo>
                    <a:pt x="128" y="105"/>
                    <a:pt x="129" y="104"/>
                    <a:pt x="129" y="103"/>
                  </a:cubicBezTo>
                  <a:lnTo>
                    <a:pt x="129" y="73"/>
                  </a:lnTo>
                  <a:close/>
                  <a:moveTo>
                    <a:pt x="125" y="59"/>
                  </a:moveTo>
                  <a:cubicBezTo>
                    <a:pt x="110" y="14"/>
                    <a:pt x="110" y="14"/>
                    <a:pt x="110" y="14"/>
                  </a:cubicBezTo>
                  <a:cubicBezTo>
                    <a:pt x="110" y="13"/>
                    <a:pt x="108" y="12"/>
                    <a:pt x="106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12"/>
                    <a:pt x="32" y="13"/>
                    <a:pt x="31" y="14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125" y="59"/>
                  </a:lnTo>
                  <a:close/>
                  <a:moveTo>
                    <a:pt x="88" y="95"/>
                  </a:moveTo>
                  <a:cubicBezTo>
                    <a:pt x="84" y="95"/>
                    <a:pt x="81" y="92"/>
                    <a:pt x="81" y="88"/>
                  </a:cubicBezTo>
                  <a:cubicBezTo>
                    <a:pt x="81" y="84"/>
                    <a:pt x="84" y="81"/>
                    <a:pt x="88" y="81"/>
                  </a:cubicBezTo>
                  <a:cubicBezTo>
                    <a:pt x="92" y="81"/>
                    <a:pt x="96" y="84"/>
                    <a:pt x="96" y="88"/>
                  </a:cubicBezTo>
                  <a:cubicBezTo>
                    <a:pt x="96" y="92"/>
                    <a:pt x="92" y="95"/>
                    <a:pt x="88" y="95"/>
                  </a:cubicBezTo>
                  <a:close/>
                  <a:moveTo>
                    <a:pt x="112" y="95"/>
                  </a:moveTo>
                  <a:cubicBezTo>
                    <a:pt x="108" y="95"/>
                    <a:pt x="104" y="92"/>
                    <a:pt x="104" y="88"/>
                  </a:cubicBezTo>
                  <a:cubicBezTo>
                    <a:pt x="104" y="84"/>
                    <a:pt x="108" y="81"/>
                    <a:pt x="112" y="81"/>
                  </a:cubicBezTo>
                  <a:cubicBezTo>
                    <a:pt x="116" y="81"/>
                    <a:pt x="119" y="84"/>
                    <a:pt x="119" y="88"/>
                  </a:cubicBezTo>
                  <a:cubicBezTo>
                    <a:pt x="119" y="92"/>
                    <a:pt x="116" y="95"/>
                    <a:pt x="112" y="9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65" name="Group 4"/>
          <p:cNvGrpSpPr/>
          <p:nvPr/>
        </p:nvGrpSpPr>
        <p:grpSpPr>
          <a:xfrm>
            <a:off x="6123743" y="1700808"/>
            <a:ext cx="1050218" cy="895468"/>
            <a:chOff x="4745821" y="1499943"/>
            <a:chExt cx="823252" cy="710758"/>
          </a:xfrm>
        </p:grpSpPr>
        <p:grpSp>
          <p:nvGrpSpPr>
            <p:cNvPr id="66" name="Group 217"/>
            <p:cNvGrpSpPr/>
            <p:nvPr/>
          </p:nvGrpSpPr>
          <p:grpSpPr>
            <a:xfrm>
              <a:off x="4745821" y="1499943"/>
              <a:ext cx="823252" cy="710758"/>
              <a:chOff x="3755667" y="1931353"/>
              <a:chExt cx="680374" cy="587404"/>
            </a:xfrm>
          </p:grpSpPr>
          <p:sp>
            <p:nvSpPr>
              <p:cNvPr id="68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69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67" name="Freeform 9"/>
            <p:cNvSpPr>
              <a:spLocks noEditPoints="1"/>
            </p:cNvSpPr>
            <p:nvPr/>
          </p:nvSpPr>
          <p:spPr bwMode="auto">
            <a:xfrm>
              <a:off x="4982104" y="1749116"/>
              <a:ext cx="367123" cy="246476"/>
            </a:xfrm>
            <a:custGeom>
              <a:avLst/>
              <a:gdLst>
                <a:gd name="T0" fmla="*/ 208 w 210"/>
                <a:gd name="T1" fmla="*/ 38 h 141"/>
                <a:gd name="T2" fmla="*/ 106 w 210"/>
                <a:gd name="T3" fmla="*/ 70 h 141"/>
                <a:gd name="T4" fmla="*/ 105 w 210"/>
                <a:gd name="T5" fmla="*/ 71 h 141"/>
                <a:gd name="T6" fmla="*/ 104 w 210"/>
                <a:gd name="T7" fmla="*/ 70 h 141"/>
                <a:gd name="T8" fmla="*/ 44 w 210"/>
                <a:gd name="T9" fmla="*/ 52 h 141"/>
                <a:gd name="T10" fmla="*/ 35 w 210"/>
                <a:gd name="T11" fmla="*/ 78 h 141"/>
                <a:gd name="T12" fmla="*/ 41 w 210"/>
                <a:gd name="T13" fmla="*/ 88 h 141"/>
                <a:gd name="T14" fmla="*/ 35 w 210"/>
                <a:gd name="T15" fmla="*/ 98 h 141"/>
                <a:gd name="T16" fmla="*/ 41 w 210"/>
                <a:gd name="T17" fmla="*/ 138 h 141"/>
                <a:gd name="T18" fmla="*/ 40 w 210"/>
                <a:gd name="T19" fmla="*/ 140 h 141"/>
                <a:gd name="T20" fmla="*/ 38 w 210"/>
                <a:gd name="T21" fmla="*/ 141 h 141"/>
                <a:gd name="T22" fmla="*/ 20 w 210"/>
                <a:gd name="T23" fmla="*/ 141 h 141"/>
                <a:gd name="T24" fmla="*/ 18 w 210"/>
                <a:gd name="T25" fmla="*/ 140 h 141"/>
                <a:gd name="T26" fmla="*/ 17 w 210"/>
                <a:gd name="T27" fmla="*/ 138 h 141"/>
                <a:gd name="T28" fmla="*/ 22 w 210"/>
                <a:gd name="T29" fmla="*/ 98 h 141"/>
                <a:gd name="T30" fmla="*/ 17 w 210"/>
                <a:gd name="T31" fmla="*/ 88 h 141"/>
                <a:gd name="T32" fmla="*/ 23 w 210"/>
                <a:gd name="T33" fmla="*/ 78 h 141"/>
                <a:gd name="T34" fmla="*/ 32 w 210"/>
                <a:gd name="T35" fmla="*/ 48 h 141"/>
                <a:gd name="T36" fmla="*/ 2 w 210"/>
                <a:gd name="T37" fmla="*/ 38 h 141"/>
                <a:gd name="T38" fmla="*/ 0 w 210"/>
                <a:gd name="T39" fmla="*/ 35 h 141"/>
                <a:gd name="T40" fmla="*/ 2 w 210"/>
                <a:gd name="T41" fmla="*/ 33 h 141"/>
                <a:gd name="T42" fmla="*/ 104 w 210"/>
                <a:gd name="T43" fmla="*/ 0 h 141"/>
                <a:gd name="T44" fmla="*/ 105 w 210"/>
                <a:gd name="T45" fmla="*/ 0 h 141"/>
                <a:gd name="T46" fmla="*/ 106 w 210"/>
                <a:gd name="T47" fmla="*/ 0 h 141"/>
                <a:gd name="T48" fmla="*/ 208 w 210"/>
                <a:gd name="T49" fmla="*/ 33 h 141"/>
                <a:gd name="T50" fmla="*/ 210 w 210"/>
                <a:gd name="T51" fmla="*/ 35 h 141"/>
                <a:gd name="T52" fmla="*/ 208 w 210"/>
                <a:gd name="T53" fmla="*/ 38 h 141"/>
                <a:gd name="T54" fmla="*/ 164 w 210"/>
                <a:gd name="T55" fmla="*/ 94 h 141"/>
                <a:gd name="T56" fmla="*/ 105 w 210"/>
                <a:gd name="T57" fmla="*/ 117 h 141"/>
                <a:gd name="T58" fmla="*/ 46 w 210"/>
                <a:gd name="T59" fmla="*/ 94 h 141"/>
                <a:gd name="T60" fmla="*/ 48 w 210"/>
                <a:gd name="T61" fmla="*/ 65 h 141"/>
                <a:gd name="T62" fmla="*/ 101 w 210"/>
                <a:gd name="T63" fmla="*/ 82 h 141"/>
                <a:gd name="T64" fmla="*/ 105 w 210"/>
                <a:gd name="T65" fmla="*/ 82 h 141"/>
                <a:gd name="T66" fmla="*/ 109 w 210"/>
                <a:gd name="T67" fmla="*/ 82 h 141"/>
                <a:gd name="T68" fmla="*/ 162 w 210"/>
                <a:gd name="T69" fmla="*/ 65 h 141"/>
                <a:gd name="T70" fmla="*/ 164 w 210"/>
                <a:gd name="T71" fmla="*/ 9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" h="141">
                  <a:moveTo>
                    <a:pt x="208" y="38"/>
                  </a:moveTo>
                  <a:cubicBezTo>
                    <a:pt x="106" y="70"/>
                    <a:pt x="106" y="70"/>
                    <a:pt x="106" y="70"/>
                  </a:cubicBezTo>
                  <a:cubicBezTo>
                    <a:pt x="106" y="71"/>
                    <a:pt x="105" y="71"/>
                    <a:pt x="105" y="71"/>
                  </a:cubicBezTo>
                  <a:cubicBezTo>
                    <a:pt x="105" y="71"/>
                    <a:pt x="104" y="71"/>
                    <a:pt x="104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39" y="56"/>
                    <a:pt x="36" y="66"/>
                    <a:pt x="35" y="78"/>
                  </a:cubicBezTo>
                  <a:cubicBezTo>
                    <a:pt x="38" y="80"/>
                    <a:pt x="41" y="84"/>
                    <a:pt x="41" y="88"/>
                  </a:cubicBezTo>
                  <a:cubicBezTo>
                    <a:pt x="41" y="92"/>
                    <a:pt x="38" y="96"/>
                    <a:pt x="35" y="98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41" y="138"/>
                    <a:pt x="40" y="139"/>
                    <a:pt x="40" y="140"/>
                  </a:cubicBezTo>
                  <a:cubicBezTo>
                    <a:pt x="39" y="141"/>
                    <a:pt x="38" y="141"/>
                    <a:pt x="38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19" y="141"/>
                    <a:pt x="18" y="141"/>
                    <a:pt x="18" y="140"/>
                  </a:cubicBezTo>
                  <a:cubicBezTo>
                    <a:pt x="17" y="139"/>
                    <a:pt x="17" y="138"/>
                    <a:pt x="17" y="13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9" y="96"/>
                    <a:pt x="17" y="92"/>
                    <a:pt x="17" y="88"/>
                  </a:cubicBezTo>
                  <a:cubicBezTo>
                    <a:pt x="17" y="84"/>
                    <a:pt x="20" y="80"/>
                    <a:pt x="23" y="78"/>
                  </a:cubicBezTo>
                  <a:cubicBezTo>
                    <a:pt x="24" y="67"/>
                    <a:pt x="26" y="56"/>
                    <a:pt x="32" y="4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34"/>
                    <a:pt x="0" y="33"/>
                    <a:pt x="2" y="33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0"/>
                    <a:pt x="105" y="0"/>
                  </a:cubicBezTo>
                  <a:cubicBezTo>
                    <a:pt x="105" y="0"/>
                    <a:pt x="106" y="0"/>
                    <a:pt x="106" y="0"/>
                  </a:cubicBezTo>
                  <a:cubicBezTo>
                    <a:pt x="208" y="33"/>
                    <a:pt x="208" y="33"/>
                    <a:pt x="208" y="33"/>
                  </a:cubicBezTo>
                  <a:cubicBezTo>
                    <a:pt x="210" y="33"/>
                    <a:pt x="210" y="34"/>
                    <a:pt x="210" y="35"/>
                  </a:cubicBezTo>
                  <a:cubicBezTo>
                    <a:pt x="210" y="37"/>
                    <a:pt x="210" y="38"/>
                    <a:pt x="208" y="38"/>
                  </a:cubicBezTo>
                  <a:close/>
                  <a:moveTo>
                    <a:pt x="164" y="94"/>
                  </a:moveTo>
                  <a:cubicBezTo>
                    <a:pt x="164" y="107"/>
                    <a:pt x="137" y="117"/>
                    <a:pt x="105" y="117"/>
                  </a:cubicBezTo>
                  <a:cubicBezTo>
                    <a:pt x="73" y="117"/>
                    <a:pt x="46" y="107"/>
                    <a:pt x="46" y="94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101" y="82"/>
                    <a:pt x="101" y="82"/>
                    <a:pt x="101" y="82"/>
                  </a:cubicBezTo>
                  <a:cubicBezTo>
                    <a:pt x="102" y="82"/>
                    <a:pt x="104" y="82"/>
                    <a:pt x="105" y="82"/>
                  </a:cubicBezTo>
                  <a:cubicBezTo>
                    <a:pt x="106" y="82"/>
                    <a:pt x="108" y="82"/>
                    <a:pt x="109" y="82"/>
                  </a:cubicBezTo>
                  <a:cubicBezTo>
                    <a:pt x="162" y="65"/>
                    <a:pt x="162" y="65"/>
                    <a:pt x="162" y="65"/>
                  </a:cubicBezTo>
                  <a:lnTo>
                    <a:pt x="164" y="9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70" name="Group 14"/>
          <p:cNvGrpSpPr/>
          <p:nvPr/>
        </p:nvGrpSpPr>
        <p:grpSpPr>
          <a:xfrm>
            <a:off x="5041891" y="4471569"/>
            <a:ext cx="1050218" cy="895468"/>
            <a:chOff x="3897771" y="3699175"/>
            <a:chExt cx="823252" cy="710758"/>
          </a:xfrm>
        </p:grpSpPr>
        <p:grpSp>
          <p:nvGrpSpPr>
            <p:cNvPr id="71" name="Group 226"/>
            <p:cNvGrpSpPr/>
            <p:nvPr/>
          </p:nvGrpSpPr>
          <p:grpSpPr>
            <a:xfrm>
              <a:off x="3897771" y="3699175"/>
              <a:ext cx="823252" cy="710758"/>
              <a:chOff x="3755667" y="1931353"/>
              <a:chExt cx="680374" cy="587404"/>
            </a:xfrm>
          </p:grpSpPr>
          <p:sp>
            <p:nvSpPr>
              <p:cNvPr id="73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74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0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72" name="Freeform 10"/>
            <p:cNvSpPr>
              <a:spLocks noEditPoints="1"/>
            </p:cNvSpPr>
            <p:nvPr/>
          </p:nvSpPr>
          <p:spPr bwMode="auto">
            <a:xfrm>
              <a:off x="4160844" y="3911642"/>
              <a:ext cx="309068" cy="285823"/>
            </a:xfrm>
            <a:custGeom>
              <a:avLst/>
              <a:gdLst>
                <a:gd name="T0" fmla="*/ 152 w 152"/>
                <a:gd name="T1" fmla="*/ 114 h 140"/>
                <a:gd name="T2" fmla="*/ 149 w 152"/>
                <a:gd name="T3" fmla="*/ 117 h 140"/>
                <a:gd name="T4" fmla="*/ 129 w 152"/>
                <a:gd name="T5" fmla="*/ 117 h 140"/>
                <a:gd name="T6" fmla="*/ 129 w 152"/>
                <a:gd name="T7" fmla="*/ 131 h 140"/>
                <a:gd name="T8" fmla="*/ 120 w 152"/>
                <a:gd name="T9" fmla="*/ 140 h 140"/>
                <a:gd name="T10" fmla="*/ 32 w 152"/>
                <a:gd name="T11" fmla="*/ 140 h 140"/>
                <a:gd name="T12" fmla="*/ 23 w 152"/>
                <a:gd name="T13" fmla="*/ 131 h 140"/>
                <a:gd name="T14" fmla="*/ 23 w 152"/>
                <a:gd name="T15" fmla="*/ 117 h 140"/>
                <a:gd name="T16" fmla="*/ 3 w 152"/>
                <a:gd name="T17" fmla="*/ 117 h 140"/>
                <a:gd name="T18" fmla="*/ 0 w 152"/>
                <a:gd name="T19" fmla="*/ 114 h 140"/>
                <a:gd name="T20" fmla="*/ 0 w 152"/>
                <a:gd name="T21" fmla="*/ 76 h 140"/>
                <a:gd name="T22" fmla="*/ 17 w 152"/>
                <a:gd name="T23" fmla="*/ 58 h 140"/>
                <a:gd name="T24" fmla="*/ 23 w 152"/>
                <a:gd name="T25" fmla="*/ 58 h 140"/>
                <a:gd name="T26" fmla="*/ 23 w 152"/>
                <a:gd name="T27" fmla="*/ 8 h 140"/>
                <a:gd name="T28" fmla="*/ 32 w 152"/>
                <a:gd name="T29" fmla="*/ 0 h 140"/>
                <a:gd name="T30" fmla="*/ 94 w 152"/>
                <a:gd name="T31" fmla="*/ 0 h 140"/>
                <a:gd name="T32" fmla="*/ 109 w 152"/>
                <a:gd name="T33" fmla="*/ 6 h 140"/>
                <a:gd name="T34" fmla="*/ 123 w 152"/>
                <a:gd name="T35" fmla="*/ 20 h 140"/>
                <a:gd name="T36" fmla="*/ 129 w 152"/>
                <a:gd name="T37" fmla="*/ 35 h 140"/>
                <a:gd name="T38" fmla="*/ 129 w 152"/>
                <a:gd name="T39" fmla="*/ 58 h 140"/>
                <a:gd name="T40" fmla="*/ 135 w 152"/>
                <a:gd name="T41" fmla="*/ 58 h 140"/>
                <a:gd name="T42" fmla="*/ 152 w 152"/>
                <a:gd name="T43" fmla="*/ 76 h 140"/>
                <a:gd name="T44" fmla="*/ 152 w 152"/>
                <a:gd name="T45" fmla="*/ 114 h 140"/>
                <a:gd name="T46" fmla="*/ 117 w 152"/>
                <a:gd name="T47" fmla="*/ 70 h 140"/>
                <a:gd name="T48" fmla="*/ 117 w 152"/>
                <a:gd name="T49" fmla="*/ 35 h 140"/>
                <a:gd name="T50" fmla="*/ 102 w 152"/>
                <a:gd name="T51" fmla="*/ 35 h 140"/>
                <a:gd name="T52" fmla="*/ 94 w 152"/>
                <a:gd name="T53" fmla="*/ 26 h 140"/>
                <a:gd name="T54" fmla="*/ 94 w 152"/>
                <a:gd name="T55" fmla="*/ 11 h 140"/>
                <a:gd name="T56" fmla="*/ 35 w 152"/>
                <a:gd name="T57" fmla="*/ 11 h 140"/>
                <a:gd name="T58" fmla="*/ 35 w 152"/>
                <a:gd name="T59" fmla="*/ 70 h 140"/>
                <a:gd name="T60" fmla="*/ 117 w 152"/>
                <a:gd name="T61" fmla="*/ 70 h 140"/>
                <a:gd name="T62" fmla="*/ 117 w 152"/>
                <a:gd name="T63" fmla="*/ 129 h 140"/>
                <a:gd name="T64" fmla="*/ 117 w 152"/>
                <a:gd name="T65" fmla="*/ 105 h 140"/>
                <a:gd name="T66" fmla="*/ 35 w 152"/>
                <a:gd name="T67" fmla="*/ 105 h 140"/>
                <a:gd name="T68" fmla="*/ 35 w 152"/>
                <a:gd name="T69" fmla="*/ 129 h 140"/>
                <a:gd name="T70" fmla="*/ 117 w 152"/>
                <a:gd name="T71" fmla="*/ 129 h 140"/>
                <a:gd name="T72" fmla="*/ 135 w 152"/>
                <a:gd name="T73" fmla="*/ 70 h 140"/>
                <a:gd name="T74" fmla="*/ 129 w 152"/>
                <a:gd name="T75" fmla="*/ 76 h 140"/>
                <a:gd name="T76" fmla="*/ 135 w 152"/>
                <a:gd name="T77" fmla="*/ 82 h 140"/>
                <a:gd name="T78" fmla="*/ 140 w 152"/>
                <a:gd name="T79" fmla="*/ 76 h 140"/>
                <a:gd name="T80" fmla="*/ 135 w 152"/>
                <a:gd name="T81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140">
                  <a:moveTo>
                    <a:pt x="152" y="114"/>
                  </a:moveTo>
                  <a:cubicBezTo>
                    <a:pt x="152" y="115"/>
                    <a:pt x="151" y="117"/>
                    <a:pt x="149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31"/>
                    <a:pt x="129" y="131"/>
                    <a:pt x="129" y="131"/>
                  </a:cubicBezTo>
                  <a:cubicBezTo>
                    <a:pt x="129" y="136"/>
                    <a:pt x="125" y="140"/>
                    <a:pt x="120" y="140"/>
                  </a:cubicBezTo>
                  <a:cubicBezTo>
                    <a:pt x="32" y="140"/>
                    <a:pt x="32" y="140"/>
                    <a:pt x="32" y="140"/>
                  </a:cubicBezTo>
                  <a:cubicBezTo>
                    <a:pt x="27" y="140"/>
                    <a:pt x="23" y="136"/>
                    <a:pt x="23" y="131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1" y="117"/>
                    <a:pt x="0" y="115"/>
                    <a:pt x="0" y="11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6"/>
                    <a:pt x="8" y="58"/>
                    <a:pt x="17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4"/>
                    <a:pt x="27" y="0"/>
                    <a:pt x="3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5" y="2"/>
                    <a:pt x="109" y="6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6" y="23"/>
                    <a:pt x="129" y="30"/>
                    <a:pt x="129" y="35"/>
                  </a:cubicBezTo>
                  <a:cubicBezTo>
                    <a:pt x="129" y="58"/>
                    <a:pt x="129" y="58"/>
                    <a:pt x="129" y="58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44" y="58"/>
                    <a:pt x="152" y="66"/>
                    <a:pt x="152" y="76"/>
                  </a:cubicBezTo>
                  <a:lnTo>
                    <a:pt x="152" y="114"/>
                  </a:lnTo>
                  <a:close/>
                  <a:moveTo>
                    <a:pt x="117" y="70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98" y="35"/>
                    <a:pt x="94" y="31"/>
                    <a:pt x="94" y="26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70"/>
                    <a:pt x="35" y="70"/>
                    <a:pt x="35" y="70"/>
                  </a:cubicBezTo>
                  <a:lnTo>
                    <a:pt x="117" y="70"/>
                  </a:lnTo>
                  <a:close/>
                  <a:moveTo>
                    <a:pt x="117" y="129"/>
                  </a:moveTo>
                  <a:cubicBezTo>
                    <a:pt x="117" y="105"/>
                    <a:pt x="117" y="105"/>
                    <a:pt x="117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29"/>
                    <a:pt x="35" y="129"/>
                    <a:pt x="35" y="129"/>
                  </a:cubicBezTo>
                  <a:lnTo>
                    <a:pt x="117" y="129"/>
                  </a:lnTo>
                  <a:close/>
                  <a:moveTo>
                    <a:pt x="135" y="70"/>
                  </a:moveTo>
                  <a:cubicBezTo>
                    <a:pt x="131" y="70"/>
                    <a:pt x="129" y="73"/>
                    <a:pt x="129" y="76"/>
                  </a:cubicBezTo>
                  <a:cubicBezTo>
                    <a:pt x="129" y="79"/>
                    <a:pt x="131" y="82"/>
                    <a:pt x="135" y="82"/>
                  </a:cubicBezTo>
                  <a:cubicBezTo>
                    <a:pt x="138" y="82"/>
                    <a:pt x="140" y="79"/>
                    <a:pt x="140" y="76"/>
                  </a:cubicBezTo>
                  <a:cubicBezTo>
                    <a:pt x="140" y="73"/>
                    <a:pt x="138" y="70"/>
                    <a:pt x="135" y="7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grpSp>
        <p:nvGrpSpPr>
          <p:cNvPr id="75" name="Group 3"/>
          <p:cNvGrpSpPr/>
          <p:nvPr/>
        </p:nvGrpSpPr>
        <p:grpSpPr>
          <a:xfrm>
            <a:off x="4769475" y="2166626"/>
            <a:ext cx="1050218" cy="895468"/>
            <a:chOff x="3684228" y="1869676"/>
            <a:chExt cx="823252" cy="710758"/>
          </a:xfrm>
        </p:grpSpPr>
        <p:grpSp>
          <p:nvGrpSpPr>
            <p:cNvPr id="76" name="Group 1"/>
            <p:cNvGrpSpPr/>
            <p:nvPr/>
          </p:nvGrpSpPr>
          <p:grpSpPr>
            <a:xfrm>
              <a:off x="3684228" y="1869676"/>
              <a:ext cx="823252" cy="710758"/>
              <a:chOff x="3755667" y="1931353"/>
              <a:chExt cx="680374" cy="587404"/>
            </a:xfrm>
            <a:solidFill>
              <a:srgbClr val="FFFFFF"/>
            </a:solidFill>
          </p:grpSpPr>
          <p:sp>
            <p:nvSpPr>
              <p:cNvPr id="78" name="Freeform 46"/>
              <p:cNvSpPr>
                <a:spLocks/>
              </p:cNvSpPr>
              <p:nvPr/>
            </p:nvSpPr>
            <p:spPr bwMode="auto">
              <a:xfrm>
                <a:off x="3755667" y="1931353"/>
                <a:ext cx="680374" cy="587404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  <p:sp>
            <p:nvSpPr>
              <p:cNvPr id="79" name="Freeform 46"/>
              <p:cNvSpPr>
                <a:spLocks/>
              </p:cNvSpPr>
              <p:nvPr/>
            </p:nvSpPr>
            <p:spPr bwMode="auto">
              <a:xfrm>
                <a:off x="3840267" y="2004393"/>
                <a:ext cx="511175" cy="441325"/>
              </a:xfrm>
              <a:custGeom>
                <a:avLst/>
                <a:gdLst>
                  <a:gd name="T0" fmla="*/ 161 w 643"/>
                  <a:gd name="T1" fmla="*/ 0 h 555"/>
                  <a:gd name="T2" fmla="*/ 482 w 643"/>
                  <a:gd name="T3" fmla="*/ 0 h 555"/>
                  <a:gd name="T4" fmla="*/ 643 w 643"/>
                  <a:gd name="T5" fmla="*/ 277 h 555"/>
                  <a:gd name="T6" fmla="*/ 482 w 643"/>
                  <a:gd name="T7" fmla="*/ 555 h 555"/>
                  <a:gd name="T8" fmla="*/ 161 w 643"/>
                  <a:gd name="T9" fmla="*/ 555 h 555"/>
                  <a:gd name="T10" fmla="*/ 0 w 643"/>
                  <a:gd name="T11" fmla="*/ 277 h 555"/>
                  <a:gd name="T12" fmla="*/ 161 w 643"/>
                  <a:gd name="T13" fmla="*/ 0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3" h="555">
                    <a:moveTo>
                      <a:pt x="161" y="0"/>
                    </a:moveTo>
                    <a:lnTo>
                      <a:pt x="482" y="0"/>
                    </a:lnTo>
                    <a:lnTo>
                      <a:pt x="643" y="277"/>
                    </a:lnTo>
                    <a:lnTo>
                      <a:pt x="482" y="555"/>
                    </a:lnTo>
                    <a:lnTo>
                      <a:pt x="161" y="555"/>
                    </a:lnTo>
                    <a:lnTo>
                      <a:pt x="0" y="27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0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 smtClean="0">
                  <a:solidFill>
                    <a:srgbClr val="000000"/>
                  </a:solidFill>
                  <a:latin typeface="微软雅黑"/>
                  <a:ea typeface="微软雅黑"/>
                  <a:sym typeface="Gill Sans" charset="0"/>
                </a:endParaRPr>
              </a:p>
            </p:txBody>
          </p:sp>
        </p:grpSp>
        <p:sp>
          <p:nvSpPr>
            <p:cNvPr id="77" name="Freeform 11"/>
            <p:cNvSpPr>
              <a:spLocks noEditPoints="1"/>
            </p:cNvSpPr>
            <p:nvPr/>
          </p:nvSpPr>
          <p:spPr bwMode="auto">
            <a:xfrm>
              <a:off x="3950778" y="2059444"/>
              <a:ext cx="290153" cy="341524"/>
            </a:xfrm>
            <a:custGeom>
              <a:avLst/>
              <a:gdLst>
                <a:gd name="T0" fmla="*/ 118 w 129"/>
                <a:gd name="T1" fmla="*/ 87 h 152"/>
                <a:gd name="T2" fmla="*/ 107 w 129"/>
                <a:gd name="T3" fmla="*/ 99 h 152"/>
                <a:gd name="T4" fmla="*/ 51 w 129"/>
                <a:gd name="T5" fmla="*/ 107 h 152"/>
                <a:gd name="T6" fmla="*/ 15 w 129"/>
                <a:gd name="T7" fmla="*/ 94 h 152"/>
                <a:gd name="T8" fmla="*/ 9 w 129"/>
                <a:gd name="T9" fmla="*/ 79 h 152"/>
                <a:gd name="T10" fmla="*/ 0 w 129"/>
                <a:gd name="T11" fmla="*/ 22 h 152"/>
                <a:gd name="T12" fmla="*/ 17 w 129"/>
                <a:gd name="T13" fmla="*/ 8 h 152"/>
                <a:gd name="T14" fmla="*/ 46 w 129"/>
                <a:gd name="T15" fmla="*/ 2 h 152"/>
                <a:gd name="T16" fmla="*/ 107 w 129"/>
                <a:gd name="T17" fmla="*/ 6 h 152"/>
                <a:gd name="T18" fmla="*/ 127 w 129"/>
                <a:gd name="T19" fmla="*/ 18 h 152"/>
                <a:gd name="T20" fmla="*/ 128 w 129"/>
                <a:gd name="T21" fmla="*/ 27 h 152"/>
                <a:gd name="T22" fmla="*/ 118 w 129"/>
                <a:gd name="T23" fmla="*/ 87 h 152"/>
                <a:gd name="T24" fmla="*/ 101 w 129"/>
                <a:gd name="T25" fmla="*/ 141 h 152"/>
                <a:gd name="T26" fmla="*/ 47 w 129"/>
                <a:gd name="T27" fmla="*/ 148 h 152"/>
                <a:gd name="T28" fmla="*/ 21 w 129"/>
                <a:gd name="T29" fmla="*/ 135 h 152"/>
                <a:gd name="T30" fmla="*/ 16 w 129"/>
                <a:gd name="T31" fmla="*/ 108 h 152"/>
                <a:gd name="T32" fmla="*/ 16 w 129"/>
                <a:gd name="T33" fmla="*/ 106 h 152"/>
                <a:gd name="T34" fmla="*/ 18 w 129"/>
                <a:gd name="T35" fmla="*/ 106 h 152"/>
                <a:gd name="T36" fmla="*/ 111 w 129"/>
                <a:gd name="T37" fmla="*/ 106 h 152"/>
                <a:gd name="T38" fmla="*/ 112 w 129"/>
                <a:gd name="T39" fmla="*/ 115 h 152"/>
                <a:gd name="T40" fmla="*/ 101 w 129"/>
                <a:gd name="T41" fmla="*/ 141 h 152"/>
                <a:gd name="T42" fmla="*/ 89 w 129"/>
                <a:gd name="T43" fmla="*/ 13 h 152"/>
                <a:gd name="T44" fmla="*/ 38 w 129"/>
                <a:gd name="T45" fmla="*/ 13 h 152"/>
                <a:gd name="T46" fmla="*/ 22 w 129"/>
                <a:gd name="T47" fmla="*/ 20 h 152"/>
                <a:gd name="T48" fmla="*/ 44 w 129"/>
                <a:gd name="T49" fmla="*/ 28 h 152"/>
                <a:gd name="T50" fmla="*/ 85 w 129"/>
                <a:gd name="T51" fmla="*/ 28 h 152"/>
                <a:gd name="T52" fmla="*/ 106 w 129"/>
                <a:gd name="T53" fmla="*/ 20 h 152"/>
                <a:gd name="T54" fmla="*/ 89 w 129"/>
                <a:gd name="T55" fmla="*/ 13 h 152"/>
                <a:gd name="T56" fmla="*/ 56 w 129"/>
                <a:gd name="T57" fmla="*/ 54 h 152"/>
                <a:gd name="T58" fmla="*/ 44 w 129"/>
                <a:gd name="T59" fmla="*/ 74 h 152"/>
                <a:gd name="T60" fmla="*/ 66 w 129"/>
                <a:gd name="T61" fmla="*/ 93 h 152"/>
                <a:gd name="T62" fmla="*/ 84 w 129"/>
                <a:gd name="T63" fmla="*/ 70 h 152"/>
                <a:gd name="T64" fmla="*/ 56 w 129"/>
                <a:gd name="T65" fmla="*/ 54 h 152"/>
                <a:gd name="T66" fmla="*/ 59 w 129"/>
                <a:gd name="T67" fmla="*/ 82 h 152"/>
                <a:gd name="T68" fmla="*/ 59 w 129"/>
                <a:gd name="T69" fmla="*/ 64 h 152"/>
                <a:gd name="T70" fmla="*/ 74 w 129"/>
                <a:gd name="T71" fmla="*/ 72 h 152"/>
                <a:gd name="T72" fmla="*/ 59 w 129"/>
                <a:gd name="T73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" h="152">
                  <a:moveTo>
                    <a:pt x="118" y="87"/>
                  </a:moveTo>
                  <a:cubicBezTo>
                    <a:pt x="117" y="93"/>
                    <a:pt x="111" y="96"/>
                    <a:pt x="107" y="99"/>
                  </a:cubicBezTo>
                  <a:cubicBezTo>
                    <a:pt x="89" y="107"/>
                    <a:pt x="69" y="109"/>
                    <a:pt x="51" y="107"/>
                  </a:cubicBezTo>
                  <a:cubicBezTo>
                    <a:pt x="38" y="106"/>
                    <a:pt x="25" y="102"/>
                    <a:pt x="15" y="94"/>
                  </a:cubicBezTo>
                  <a:cubicBezTo>
                    <a:pt x="10" y="90"/>
                    <a:pt x="10" y="84"/>
                    <a:pt x="9" y="79"/>
                  </a:cubicBezTo>
                  <a:cubicBezTo>
                    <a:pt x="6" y="60"/>
                    <a:pt x="2" y="41"/>
                    <a:pt x="0" y="22"/>
                  </a:cubicBezTo>
                  <a:cubicBezTo>
                    <a:pt x="1" y="14"/>
                    <a:pt x="10" y="10"/>
                    <a:pt x="17" y="8"/>
                  </a:cubicBezTo>
                  <a:cubicBezTo>
                    <a:pt x="26" y="4"/>
                    <a:pt x="36" y="3"/>
                    <a:pt x="46" y="2"/>
                  </a:cubicBezTo>
                  <a:cubicBezTo>
                    <a:pt x="66" y="0"/>
                    <a:pt x="87" y="1"/>
                    <a:pt x="107" y="6"/>
                  </a:cubicBezTo>
                  <a:cubicBezTo>
                    <a:pt x="115" y="9"/>
                    <a:pt x="122" y="12"/>
                    <a:pt x="127" y="18"/>
                  </a:cubicBezTo>
                  <a:cubicBezTo>
                    <a:pt x="129" y="20"/>
                    <a:pt x="129" y="24"/>
                    <a:pt x="128" y="27"/>
                  </a:cubicBezTo>
                  <a:cubicBezTo>
                    <a:pt x="125" y="47"/>
                    <a:pt x="121" y="67"/>
                    <a:pt x="118" y="87"/>
                  </a:cubicBezTo>
                  <a:close/>
                  <a:moveTo>
                    <a:pt x="101" y="141"/>
                  </a:moveTo>
                  <a:cubicBezTo>
                    <a:pt x="85" y="151"/>
                    <a:pt x="65" y="152"/>
                    <a:pt x="47" y="148"/>
                  </a:cubicBezTo>
                  <a:cubicBezTo>
                    <a:pt x="37" y="147"/>
                    <a:pt x="26" y="144"/>
                    <a:pt x="21" y="135"/>
                  </a:cubicBezTo>
                  <a:cubicBezTo>
                    <a:pt x="18" y="126"/>
                    <a:pt x="17" y="117"/>
                    <a:pt x="16" y="108"/>
                  </a:cubicBezTo>
                  <a:cubicBezTo>
                    <a:pt x="16" y="106"/>
                    <a:pt x="16" y="106"/>
                    <a:pt x="16" y="106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45" y="124"/>
                    <a:pt x="83" y="124"/>
                    <a:pt x="111" y="106"/>
                  </a:cubicBezTo>
                  <a:cubicBezTo>
                    <a:pt x="115" y="107"/>
                    <a:pt x="112" y="112"/>
                    <a:pt x="112" y="115"/>
                  </a:cubicBezTo>
                  <a:cubicBezTo>
                    <a:pt x="109" y="124"/>
                    <a:pt x="110" y="136"/>
                    <a:pt x="101" y="141"/>
                  </a:cubicBezTo>
                  <a:close/>
                  <a:moveTo>
                    <a:pt x="89" y="13"/>
                  </a:moveTo>
                  <a:cubicBezTo>
                    <a:pt x="72" y="11"/>
                    <a:pt x="55" y="10"/>
                    <a:pt x="38" y="13"/>
                  </a:cubicBezTo>
                  <a:cubicBezTo>
                    <a:pt x="32" y="14"/>
                    <a:pt x="26" y="15"/>
                    <a:pt x="22" y="20"/>
                  </a:cubicBezTo>
                  <a:cubicBezTo>
                    <a:pt x="28" y="26"/>
                    <a:pt x="36" y="27"/>
                    <a:pt x="44" y="28"/>
                  </a:cubicBezTo>
                  <a:cubicBezTo>
                    <a:pt x="57" y="29"/>
                    <a:pt x="71" y="30"/>
                    <a:pt x="85" y="28"/>
                  </a:cubicBezTo>
                  <a:cubicBezTo>
                    <a:pt x="92" y="27"/>
                    <a:pt x="101" y="26"/>
                    <a:pt x="106" y="20"/>
                  </a:cubicBezTo>
                  <a:cubicBezTo>
                    <a:pt x="102" y="15"/>
                    <a:pt x="95" y="14"/>
                    <a:pt x="89" y="13"/>
                  </a:cubicBezTo>
                  <a:close/>
                  <a:moveTo>
                    <a:pt x="56" y="54"/>
                  </a:moveTo>
                  <a:cubicBezTo>
                    <a:pt x="48" y="57"/>
                    <a:pt x="43" y="65"/>
                    <a:pt x="44" y="74"/>
                  </a:cubicBezTo>
                  <a:cubicBezTo>
                    <a:pt x="44" y="85"/>
                    <a:pt x="55" y="94"/>
                    <a:pt x="66" y="93"/>
                  </a:cubicBezTo>
                  <a:cubicBezTo>
                    <a:pt x="77" y="92"/>
                    <a:pt x="86" y="81"/>
                    <a:pt x="84" y="70"/>
                  </a:cubicBezTo>
                  <a:cubicBezTo>
                    <a:pt x="83" y="57"/>
                    <a:pt x="68" y="48"/>
                    <a:pt x="56" y="54"/>
                  </a:cubicBezTo>
                  <a:close/>
                  <a:moveTo>
                    <a:pt x="59" y="82"/>
                  </a:moveTo>
                  <a:cubicBezTo>
                    <a:pt x="52" y="79"/>
                    <a:pt x="52" y="67"/>
                    <a:pt x="59" y="64"/>
                  </a:cubicBezTo>
                  <a:cubicBezTo>
                    <a:pt x="65" y="60"/>
                    <a:pt x="74" y="65"/>
                    <a:pt x="74" y="72"/>
                  </a:cubicBezTo>
                  <a:cubicBezTo>
                    <a:pt x="75" y="80"/>
                    <a:pt x="66" y="86"/>
                    <a:pt x="59" y="82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kern="0" smtClean="0">
                <a:solidFill>
                  <a:srgbClr val="000000"/>
                </a:solidFill>
                <a:latin typeface="微软雅黑"/>
                <a:ea typeface="微软雅黑"/>
                <a:sym typeface="Gill Sans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920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21" grpId="0"/>
      <p:bldP spid="23" grpId="0" animBg="1"/>
      <p:bldP spid="24" grpId="0"/>
      <p:bldP spid="38" grpId="0"/>
      <p:bldP spid="39" grpId="0"/>
      <p:bldP spid="40" grpId="0"/>
      <p:bldP spid="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" name="Rectangle 2"/>
          <p:cNvSpPr/>
          <p:nvPr/>
        </p:nvSpPr>
        <p:spPr>
          <a:xfrm>
            <a:off x="1652834" y="1268760"/>
            <a:ext cx="5257193" cy="2736304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5849043" y="1484784"/>
            <a:ext cx="1996480" cy="432048"/>
          </a:xfrm>
          <a:prstGeom prst="rect">
            <a:avLst/>
          </a:prstGeom>
          <a:solidFill>
            <a:schemeClr val="accent5">
              <a:lumMod val="75000"/>
              <a:alpha val="6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49044" y="1527122"/>
            <a:ext cx="199648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5" name="矩形 47"/>
          <p:cNvSpPr>
            <a:spLocks noChangeArrowheads="1"/>
          </p:cNvSpPr>
          <p:nvPr/>
        </p:nvSpPr>
        <p:spPr bwMode="auto">
          <a:xfrm>
            <a:off x="7969795" y="1412776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16" name="Rectangle 3"/>
          <p:cNvSpPr/>
          <p:nvPr/>
        </p:nvSpPr>
        <p:spPr>
          <a:xfrm>
            <a:off x="5849043" y="2420888"/>
            <a:ext cx="1996480" cy="432048"/>
          </a:xfrm>
          <a:prstGeom prst="rect">
            <a:avLst/>
          </a:prstGeom>
          <a:solidFill>
            <a:schemeClr val="accent5">
              <a:lumMod val="75000"/>
              <a:alpha val="6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49044" y="2463226"/>
            <a:ext cx="199648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1" name="矩形 47"/>
          <p:cNvSpPr>
            <a:spLocks noChangeArrowheads="1"/>
          </p:cNvSpPr>
          <p:nvPr/>
        </p:nvSpPr>
        <p:spPr bwMode="auto">
          <a:xfrm>
            <a:off x="7969795" y="2348880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23" name="Rectangle 3"/>
          <p:cNvSpPr/>
          <p:nvPr/>
        </p:nvSpPr>
        <p:spPr>
          <a:xfrm>
            <a:off x="5829299" y="3356992"/>
            <a:ext cx="1996480" cy="432048"/>
          </a:xfrm>
          <a:prstGeom prst="rect">
            <a:avLst/>
          </a:prstGeom>
          <a:solidFill>
            <a:schemeClr val="accent5">
              <a:lumMod val="75000"/>
              <a:alpha val="6392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09555" y="3399330"/>
            <a:ext cx="1996480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7969795" y="3284984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>
            <a:off x="1608509" y="4312766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Freeform 12"/>
          <p:cNvSpPr>
            <a:spLocks/>
          </p:cNvSpPr>
          <p:nvPr/>
        </p:nvSpPr>
        <p:spPr bwMode="auto">
          <a:xfrm flipH="1" flipV="1">
            <a:off x="10202043" y="522920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68549" y="4626967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6402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43" dur="500" spd="-999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47" dur="500" spd="-99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 animBg="1"/>
      <p:bldP spid="17" grpId="0"/>
      <p:bldP spid="21" grpId="0"/>
      <p:bldP spid="23" grpId="0" animBg="1"/>
      <p:bldP spid="24" grpId="0"/>
      <p:bldP spid="25" grpId="0"/>
      <p:bldP spid="26" grpId="0" animBg="1"/>
      <p:bldP spid="26" grpId="1" animBg="1"/>
      <p:bldP spid="27" grpId="0" animBg="1"/>
      <p:bldP spid="27" grpId="1" animBg="1"/>
      <p:bldP spid="28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实验难点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Freeform 5"/>
          <p:cNvSpPr>
            <a:spLocks/>
          </p:cNvSpPr>
          <p:nvPr/>
        </p:nvSpPr>
        <p:spPr bwMode="auto">
          <a:xfrm>
            <a:off x="3152816" y="1801756"/>
            <a:ext cx="2449668" cy="978011"/>
          </a:xfrm>
          <a:custGeom>
            <a:avLst/>
            <a:gdLst>
              <a:gd name="T0" fmla="*/ 281 w 1245"/>
              <a:gd name="T1" fmla="*/ 0 h 427"/>
              <a:gd name="T2" fmla="*/ 0 w 1245"/>
              <a:gd name="T3" fmla="*/ 427 h 427"/>
              <a:gd name="T4" fmla="*/ 1245 w 1245"/>
              <a:gd name="T5" fmla="*/ 427 h 427"/>
              <a:gd name="T6" fmla="*/ 963 w 1245"/>
              <a:gd name="T7" fmla="*/ 0 h 427"/>
              <a:gd name="T8" fmla="*/ 281 w 1245"/>
              <a:gd name="T9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5" h="427">
                <a:moveTo>
                  <a:pt x="281" y="0"/>
                </a:moveTo>
                <a:lnTo>
                  <a:pt x="0" y="427"/>
                </a:lnTo>
                <a:lnTo>
                  <a:pt x="1245" y="427"/>
                </a:lnTo>
                <a:lnTo>
                  <a:pt x="963" y="0"/>
                </a:lnTo>
                <a:lnTo>
                  <a:pt x="28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2595984" y="2779767"/>
            <a:ext cx="3561367" cy="975720"/>
          </a:xfrm>
          <a:custGeom>
            <a:avLst/>
            <a:gdLst>
              <a:gd name="T0" fmla="*/ 283 w 1810"/>
              <a:gd name="T1" fmla="*/ 0 h 426"/>
              <a:gd name="T2" fmla="*/ 0 w 1810"/>
              <a:gd name="T3" fmla="*/ 426 h 426"/>
              <a:gd name="T4" fmla="*/ 1810 w 1810"/>
              <a:gd name="T5" fmla="*/ 426 h 426"/>
              <a:gd name="T6" fmla="*/ 1528 w 1810"/>
              <a:gd name="T7" fmla="*/ 0 h 426"/>
              <a:gd name="T8" fmla="*/ 283 w 1810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426">
                <a:moveTo>
                  <a:pt x="283" y="0"/>
                </a:moveTo>
                <a:lnTo>
                  <a:pt x="0" y="426"/>
                </a:lnTo>
                <a:lnTo>
                  <a:pt x="1810" y="426"/>
                </a:lnTo>
                <a:lnTo>
                  <a:pt x="1528" y="0"/>
                </a:lnTo>
                <a:lnTo>
                  <a:pt x="283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2043086" y="3755488"/>
            <a:ext cx="4667160" cy="973430"/>
          </a:xfrm>
          <a:custGeom>
            <a:avLst/>
            <a:gdLst>
              <a:gd name="T0" fmla="*/ 281 w 2372"/>
              <a:gd name="T1" fmla="*/ 0 h 425"/>
              <a:gd name="T2" fmla="*/ 0 w 2372"/>
              <a:gd name="T3" fmla="*/ 425 h 425"/>
              <a:gd name="T4" fmla="*/ 2372 w 2372"/>
              <a:gd name="T5" fmla="*/ 425 h 425"/>
              <a:gd name="T6" fmla="*/ 2091 w 2372"/>
              <a:gd name="T7" fmla="*/ 0 h 425"/>
              <a:gd name="T8" fmla="*/ 281 w 2372"/>
              <a:gd name="T9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2" h="425">
                <a:moveTo>
                  <a:pt x="281" y="0"/>
                </a:moveTo>
                <a:lnTo>
                  <a:pt x="0" y="425"/>
                </a:lnTo>
                <a:lnTo>
                  <a:pt x="2372" y="425"/>
                </a:lnTo>
                <a:lnTo>
                  <a:pt x="2091" y="0"/>
                </a:lnTo>
                <a:lnTo>
                  <a:pt x="281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1486255" y="4728916"/>
            <a:ext cx="5780825" cy="975720"/>
          </a:xfrm>
          <a:custGeom>
            <a:avLst/>
            <a:gdLst>
              <a:gd name="T0" fmla="*/ 283 w 2938"/>
              <a:gd name="T1" fmla="*/ 0 h 426"/>
              <a:gd name="T2" fmla="*/ 2655 w 2938"/>
              <a:gd name="T3" fmla="*/ 0 h 426"/>
              <a:gd name="T4" fmla="*/ 2938 w 2938"/>
              <a:gd name="T5" fmla="*/ 426 h 426"/>
              <a:gd name="T6" fmla="*/ 0 w 2938"/>
              <a:gd name="T7" fmla="*/ 426 h 426"/>
              <a:gd name="T8" fmla="*/ 283 w 293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426">
                <a:moveTo>
                  <a:pt x="283" y="0"/>
                </a:moveTo>
                <a:lnTo>
                  <a:pt x="2655" y="0"/>
                </a:lnTo>
                <a:lnTo>
                  <a:pt x="2938" y="426"/>
                </a:lnTo>
                <a:lnTo>
                  <a:pt x="0" y="426"/>
                </a:lnTo>
                <a:lnTo>
                  <a:pt x="283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945179" y="5032110"/>
            <a:ext cx="286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945179" y="4057537"/>
            <a:ext cx="2862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283593" y="3082961"/>
            <a:ext cx="2186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altLang="zh-CN" sz="20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3443488" y="2106095"/>
            <a:ext cx="18663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ctr" defTabSz="1450940"/>
            <a:r>
              <a:rPr lang="zh-CN" alt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添加文字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3" name="Oval 11"/>
          <p:cNvSpPr/>
          <p:nvPr/>
        </p:nvSpPr>
        <p:spPr>
          <a:xfrm>
            <a:off x="5162860" y="2149288"/>
            <a:ext cx="282947" cy="28294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Oval 12"/>
          <p:cNvSpPr/>
          <p:nvPr/>
        </p:nvSpPr>
        <p:spPr>
          <a:xfrm>
            <a:off x="5723806" y="3126154"/>
            <a:ext cx="282947" cy="28294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Oval 13"/>
          <p:cNvSpPr/>
          <p:nvPr/>
        </p:nvSpPr>
        <p:spPr>
          <a:xfrm>
            <a:off x="6291751" y="4100730"/>
            <a:ext cx="282947" cy="282947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Oval 14"/>
          <p:cNvSpPr/>
          <p:nvPr/>
        </p:nvSpPr>
        <p:spPr>
          <a:xfrm>
            <a:off x="6848730" y="5075303"/>
            <a:ext cx="282947" cy="28294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肘形接點 23"/>
          <p:cNvSpPr>
            <a:spLocks noChangeShapeType="1"/>
          </p:cNvSpPr>
          <p:nvPr/>
        </p:nvSpPr>
        <p:spPr bwMode="auto">
          <a:xfrm rot="5400000" flipH="1" flipV="1">
            <a:off x="6194499" y="680802"/>
            <a:ext cx="703776" cy="2233195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" fmla="*/ 0 w 626447"/>
              <a:gd name="connsiteY0" fmla="*/ 0 h 2732562"/>
              <a:gd name="connsiteX1" fmla="*/ 626447 w 626447"/>
              <a:gd name="connsiteY1" fmla="*/ 464024 h 2732562"/>
              <a:gd name="connsiteX2" fmla="*/ 626447 w 626447"/>
              <a:gd name="connsiteY2" fmla="*/ 2732562 h 2732562"/>
              <a:gd name="connsiteX0" fmla="*/ 0 w 626447"/>
              <a:gd name="connsiteY0" fmla="*/ 0 h 2200551"/>
              <a:gd name="connsiteX1" fmla="*/ 626447 w 626447"/>
              <a:gd name="connsiteY1" fmla="*/ 464024 h 2200551"/>
              <a:gd name="connsiteX2" fmla="*/ 622250 w 626447"/>
              <a:gd name="connsiteY2" fmla="*/ 2200551 h 220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447" h="2200551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2250" y="1444372"/>
                  <a:pt x="622250" y="2200551"/>
                </a:cubicBezTo>
              </a:path>
            </a:pathLst>
          </a:cu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876723" y="1052736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7876723" y="1402934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0" name="肘形接點 23"/>
          <p:cNvSpPr>
            <a:spLocks noChangeShapeType="1"/>
          </p:cNvSpPr>
          <p:nvPr/>
        </p:nvSpPr>
        <p:spPr bwMode="auto">
          <a:xfrm rot="5400000" flipH="1" flipV="1">
            <a:off x="6605709" y="2130341"/>
            <a:ext cx="458319" cy="1656230"/>
          </a:xfrm>
          <a:custGeom>
            <a:avLst/>
            <a:gdLst>
              <a:gd name="connsiteX0" fmla="*/ 0 w 681038"/>
              <a:gd name="connsiteY0" fmla="*/ 0 h 2268538"/>
              <a:gd name="connsiteX1" fmla="*/ 681038 w 681038"/>
              <a:gd name="connsiteY1" fmla="*/ 0 h 2268538"/>
              <a:gd name="connsiteX2" fmla="*/ 681038 w 681038"/>
              <a:gd name="connsiteY2" fmla="*/ 2268538 h 2268538"/>
              <a:gd name="connsiteX0" fmla="*/ 0 w 626447"/>
              <a:gd name="connsiteY0" fmla="*/ 0 h 2732562"/>
              <a:gd name="connsiteX1" fmla="*/ 626447 w 626447"/>
              <a:gd name="connsiteY1" fmla="*/ 464024 h 2732562"/>
              <a:gd name="connsiteX2" fmla="*/ 626447 w 626447"/>
              <a:gd name="connsiteY2" fmla="*/ 2732562 h 2732562"/>
              <a:gd name="connsiteX0" fmla="*/ 0 w 626447"/>
              <a:gd name="connsiteY0" fmla="*/ 0 h 2084046"/>
              <a:gd name="connsiteX1" fmla="*/ 626447 w 626447"/>
              <a:gd name="connsiteY1" fmla="*/ 464024 h 2084046"/>
              <a:gd name="connsiteX2" fmla="*/ 626446 w 626447"/>
              <a:gd name="connsiteY2" fmla="*/ 2084046 h 208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447" h="2084046" fill="none">
                <a:moveTo>
                  <a:pt x="0" y="0"/>
                </a:moveTo>
                <a:lnTo>
                  <a:pt x="626447" y="464024"/>
                </a:lnTo>
                <a:cubicBezTo>
                  <a:pt x="626447" y="1220203"/>
                  <a:pt x="626446" y="1327867"/>
                  <a:pt x="626446" y="2084046"/>
                </a:cubicBezTo>
              </a:path>
            </a:pathLst>
          </a:cu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876723" y="2338277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矩形 47"/>
          <p:cNvSpPr>
            <a:spLocks noChangeArrowheads="1"/>
          </p:cNvSpPr>
          <p:nvPr/>
        </p:nvSpPr>
        <p:spPr bwMode="auto">
          <a:xfrm>
            <a:off x="7876723" y="2688475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cxnSp>
        <p:nvCxnSpPr>
          <p:cNvPr id="37" name="直接连接符 36"/>
          <p:cNvCxnSpPr>
            <a:stCxn id="25" idx="6"/>
          </p:cNvCxnSpPr>
          <p:nvPr/>
        </p:nvCxnSpPr>
        <p:spPr>
          <a:xfrm flipV="1">
            <a:off x="6574698" y="4234382"/>
            <a:ext cx="1088286" cy="7822"/>
          </a:xfrm>
          <a:prstGeom prst="line">
            <a:avLst/>
          </a:pr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37"/>
          <p:cNvCxnSpPr/>
          <p:nvPr/>
        </p:nvCxnSpPr>
        <p:spPr>
          <a:xfrm flipV="1">
            <a:off x="7131677" y="5192928"/>
            <a:ext cx="531307" cy="1"/>
          </a:xfrm>
          <a:prstGeom prst="line">
            <a:avLst/>
          </a:prstGeom>
          <a:noFill/>
          <a:ln w="9525" cap="flat" cmpd="sng">
            <a:solidFill>
              <a:srgbClr val="222A35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矩形 38"/>
          <p:cNvSpPr/>
          <p:nvPr/>
        </p:nvSpPr>
        <p:spPr>
          <a:xfrm>
            <a:off x="7876723" y="3678360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7876723" y="4028558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76723" y="5018493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2" name="矩形 47"/>
          <p:cNvSpPr>
            <a:spLocks noChangeArrowheads="1"/>
          </p:cNvSpPr>
          <p:nvPr/>
        </p:nvSpPr>
        <p:spPr bwMode="auto">
          <a:xfrm>
            <a:off x="7876723" y="5368691"/>
            <a:ext cx="2983316" cy="62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43" name="文本框 32"/>
          <p:cNvSpPr txBox="1"/>
          <p:nvPr/>
        </p:nvSpPr>
        <p:spPr>
          <a:xfrm>
            <a:off x="3907627" y="1225578"/>
            <a:ext cx="938059" cy="5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 typeface="Arial" charset="0"/>
              <a:buNone/>
              <a:defRPr sz="2933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>
                <a:solidFill>
                  <a:srgbClr val="31859C"/>
                </a:solidFill>
              </a:rPr>
              <a:t>文字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16037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5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4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9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4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4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9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4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7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25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21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/>
      <p:bldP spid="36" grpId="0"/>
      <p:bldP spid="39" grpId="0"/>
      <p:bldP spid="40" grpId="0"/>
      <p:bldP spid="41" grpId="0"/>
      <p:bldP spid="42" grpId="0"/>
      <p:bldP spid="43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研究成果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362213" y="116632"/>
            <a:ext cx="381514" cy="327267"/>
            <a:chOff x="5084763" y="971548"/>
            <a:chExt cx="323865" cy="2778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Freeform 192"/>
          <p:cNvSpPr>
            <a:spLocks noEditPoints="1"/>
          </p:cNvSpPr>
          <p:nvPr/>
        </p:nvSpPr>
        <p:spPr bwMode="auto">
          <a:xfrm>
            <a:off x="1201043" y="2748880"/>
            <a:ext cx="1152525" cy="2724150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2400">
              <a:solidFill>
                <a:srgbClr val="F6AC19"/>
              </a:solidFill>
              <a:latin typeface="Impact MT Std" pitchFamily="34" charset="0"/>
            </a:endParaRPr>
          </a:p>
        </p:txBody>
      </p:sp>
      <p:sp>
        <p:nvSpPr>
          <p:cNvPr id="12" name="Oval 12"/>
          <p:cNvSpPr/>
          <p:nvPr/>
        </p:nvSpPr>
        <p:spPr>
          <a:xfrm>
            <a:off x="2244030" y="3042568"/>
            <a:ext cx="219075" cy="21907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13" name="Oval 13"/>
          <p:cNvSpPr/>
          <p:nvPr/>
        </p:nvSpPr>
        <p:spPr>
          <a:xfrm>
            <a:off x="3650555" y="2193255"/>
            <a:ext cx="217488" cy="21907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14" name="Oval 14"/>
          <p:cNvSpPr/>
          <p:nvPr/>
        </p:nvSpPr>
        <p:spPr>
          <a:xfrm>
            <a:off x="4969768" y="2717130"/>
            <a:ext cx="217487" cy="217488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15" name="Oval 15"/>
          <p:cNvSpPr/>
          <p:nvPr/>
        </p:nvSpPr>
        <p:spPr>
          <a:xfrm>
            <a:off x="6428680" y="1688430"/>
            <a:ext cx="217488" cy="217488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16" name="Oval 16"/>
          <p:cNvSpPr/>
          <p:nvPr/>
        </p:nvSpPr>
        <p:spPr>
          <a:xfrm>
            <a:off x="7733605" y="1748755"/>
            <a:ext cx="217488" cy="217488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17" name="Oval 17"/>
          <p:cNvSpPr/>
          <p:nvPr/>
        </p:nvSpPr>
        <p:spPr>
          <a:xfrm>
            <a:off x="8986143" y="2607593"/>
            <a:ext cx="217487" cy="21748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sp>
        <p:nvSpPr>
          <p:cNvPr id="21" name="Oval 18"/>
          <p:cNvSpPr/>
          <p:nvPr/>
        </p:nvSpPr>
        <p:spPr>
          <a:xfrm>
            <a:off x="10897493" y="1469355"/>
            <a:ext cx="217487" cy="219075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Impact MT Std" pitchFamily="34" charset="0"/>
            </a:endParaRPr>
          </a:p>
        </p:txBody>
      </p:sp>
      <p:cxnSp>
        <p:nvCxnSpPr>
          <p:cNvPr id="23" name="Straight Connector 20"/>
          <p:cNvCxnSpPr>
            <a:stCxn id="12" idx="7"/>
            <a:endCxn id="13" idx="3"/>
          </p:cNvCxnSpPr>
          <p:nvPr/>
        </p:nvCxnSpPr>
        <p:spPr>
          <a:xfrm flipV="1">
            <a:off x="2431355" y="2380580"/>
            <a:ext cx="1250950" cy="693738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5"/>
            <a:endCxn id="14" idx="2"/>
          </p:cNvCxnSpPr>
          <p:nvPr/>
        </p:nvCxnSpPr>
        <p:spPr>
          <a:xfrm>
            <a:off x="3836293" y="2380580"/>
            <a:ext cx="1133475" cy="444500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5"/>
          <p:cNvCxnSpPr>
            <a:stCxn id="14" idx="7"/>
            <a:endCxn id="15" idx="3"/>
          </p:cNvCxnSpPr>
          <p:nvPr/>
        </p:nvCxnSpPr>
        <p:spPr>
          <a:xfrm flipV="1">
            <a:off x="5155505" y="1874168"/>
            <a:ext cx="1304925" cy="874712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7"/>
          <p:cNvCxnSpPr>
            <a:stCxn id="15" idx="6"/>
            <a:endCxn id="16" idx="2"/>
          </p:cNvCxnSpPr>
          <p:nvPr/>
        </p:nvCxnSpPr>
        <p:spPr>
          <a:xfrm>
            <a:off x="6646168" y="1796380"/>
            <a:ext cx="1087437" cy="60325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>
            <a:stCxn id="16" idx="5"/>
            <a:endCxn id="17" idx="1"/>
          </p:cNvCxnSpPr>
          <p:nvPr/>
        </p:nvCxnSpPr>
        <p:spPr>
          <a:xfrm>
            <a:off x="7919343" y="1934493"/>
            <a:ext cx="1098550" cy="704850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1"/>
          <p:cNvCxnSpPr>
            <a:stCxn id="17" idx="6"/>
            <a:endCxn id="21" idx="3"/>
          </p:cNvCxnSpPr>
          <p:nvPr/>
        </p:nvCxnSpPr>
        <p:spPr>
          <a:xfrm flipV="1">
            <a:off x="9203630" y="1656680"/>
            <a:ext cx="1725613" cy="1060450"/>
          </a:xfrm>
          <a:prstGeom prst="line">
            <a:avLst/>
          </a:prstGeom>
          <a:ln w="3175">
            <a:solidFill>
              <a:srgbClr val="7F8C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82243" y="1885280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6905" y="3393405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0355" y="3094955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88955" y="1340768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22455" y="1340768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70218" y="2939380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98930" y="1453480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805" y="2594893"/>
            <a:ext cx="49564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45%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11018" y="2258343"/>
            <a:ext cx="50045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35%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63580" y="2071018"/>
            <a:ext cx="50206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55%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78030" y="2121818"/>
            <a:ext cx="50206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50%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830568" y="2136105"/>
            <a:ext cx="50045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738743" y="1872580"/>
            <a:ext cx="50366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60%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85280" y="2563143"/>
            <a:ext cx="50045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30%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11105" y="4344318"/>
            <a:ext cx="5695950" cy="138499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输入标题</a:t>
            </a:r>
            <a:endParaRPr lang="id-ID" altLang="zh-CN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000" dirty="0">
              <a:solidFill>
                <a:srgbClr val="7F7F7F"/>
              </a:solidFill>
              <a:latin typeface="Impact MT Std" pitchFamily="34" charset="0"/>
            </a:endParaRPr>
          </a:p>
          <a:p>
            <a:pPr algn="just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点击输入简要文字解说，解说文字尽量概括精炼，不用多余的文字修饰，简洁精准的 解说所提炼的核心概念。点击输入简要文字解说，解说文字尽量概括精炼，不用多余的文字修饰，简洁精准的 解说所提炼的核心概念。</a:t>
            </a:r>
          </a:p>
        </p:txBody>
      </p:sp>
      <p:sp>
        <p:nvSpPr>
          <p:cNvPr id="48" name="Oval 47"/>
          <p:cNvSpPr/>
          <p:nvPr/>
        </p:nvSpPr>
        <p:spPr>
          <a:xfrm>
            <a:off x="3760093" y="4195093"/>
            <a:ext cx="1408112" cy="1408112"/>
          </a:xfrm>
          <a:prstGeom prst="ellipse">
            <a:avLst/>
          </a:prstGeom>
          <a:noFill/>
          <a:ln w="1016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rgbClr val="31859C"/>
                </a:solidFill>
                <a:latin typeface="Impact MT St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85%</a:t>
            </a:r>
          </a:p>
          <a:p>
            <a:pPr algn="ctr"/>
            <a:r>
              <a:rPr lang="zh-CN" altLang="en-US" sz="1200" b="1" dirty="0" smtClean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 输入</a:t>
            </a:r>
            <a:r>
              <a:rPr lang="zh-CN" altLang="en-US" sz="12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标题</a:t>
            </a:r>
            <a:endParaRPr lang="id-ID" altLang="zh-CN" sz="1200" b="1" dirty="0">
              <a:solidFill>
                <a:srgbClr val="31859C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Arc 48"/>
          <p:cNvSpPr/>
          <p:nvPr/>
        </p:nvSpPr>
        <p:spPr>
          <a:xfrm>
            <a:off x="3760093" y="4195093"/>
            <a:ext cx="1408112" cy="1408112"/>
          </a:xfrm>
          <a:prstGeom prst="arc">
            <a:avLst>
              <a:gd name="adj1" fmla="val 16200000"/>
              <a:gd name="adj2" fmla="val 11287514"/>
            </a:avLst>
          </a:prstGeom>
          <a:ln w="101600" cap="rnd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1859C"/>
              </a:solidFill>
              <a:latin typeface="Impact MT Std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8125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/>
      <p:bldP spid="30" grpId="0"/>
      <p:bldP spid="31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8267" cy="6858000"/>
          </a:xfrm>
          <a:prstGeom prst="rect">
            <a:avLst/>
          </a:prstGeom>
        </p:spPr>
      </p:pic>
      <p:sp>
        <p:nvSpPr>
          <p:cNvPr id="55" name="矩形 5"/>
          <p:cNvSpPr/>
          <p:nvPr/>
        </p:nvSpPr>
        <p:spPr>
          <a:xfrm>
            <a:off x="784" y="2571750"/>
            <a:ext cx="12217483" cy="3953594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143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199659" y="1772816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文本框 12"/>
          <p:cNvSpPr txBox="1"/>
          <p:nvPr/>
        </p:nvSpPr>
        <p:spPr>
          <a:xfrm>
            <a:off x="4718834" y="3573016"/>
            <a:ext cx="282718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成果应用</a:t>
            </a:r>
            <a:endParaRPr lang="en-US" altLang="zh-CN" sz="4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en-US" altLang="zh-C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APPLICATION</a:t>
            </a:r>
            <a:endParaRPr lang="zh-CN" altLang="zh-CN" sz="28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48944" y="4941168"/>
            <a:ext cx="1436675" cy="215444"/>
            <a:chOff x="4369395" y="3284984"/>
            <a:chExt cx="1436675" cy="215444"/>
          </a:xfrm>
        </p:grpSpPr>
        <p:sp>
          <p:nvSpPr>
            <p:cNvPr id="6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可行性论证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389104" y="4941168"/>
            <a:ext cx="1436675" cy="215444"/>
            <a:chOff x="4369395" y="3284984"/>
            <a:chExt cx="1436675" cy="215444"/>
          </a:xfrm>
        </p:grpSpPr>
        <p:sp>
          <p:nvSpPr>
            <p:cNvPr id="6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应用前景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945459" y="5229780"/>
            <a:ext cx="1436675" cy="215444"/>
            <a:chOff x="4369395" y="3284984"/>
            <a:chExt cx="1436675" cy="215444"/>
          </a:xfrm>
        </p:grpSpPr>
        <p:sp>
          <p:nvSpPr>
            <p:cNvPr id="7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前景分析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389104" y="5229200"/>
            <a:ext cx="1436675" cy="215444"/>
            <a:chOff x="4369395" y="3284984"/>
            <a:chExt cx="1436675" cy="215444"/>
          </a:xfrm>
        </p:grpSpPr>
        <p:sp>
          <p:nvSpPr>
            <p:cNvPr id="8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案例对比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948944" y="5517232"/>
            <a:ext cx="1436675" cy="215444"/>
            <a:chOff x="4369395" y="3284984"/>
            <a:chExt cx="1436675" cy="215444"/>
          </a:xfrm>
        </p:grpSpPr>
        <p:sp>
          <p:nvSpPr>
            <p:cNvPr id="10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难点评估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6389104" y="5517232"/>
            <a:ext cx="1436675" cy="215444"/>
            <a:chOff x="4369395" y="3284984"/>
            <a:chExt cx="1436675" cy="215444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相关对策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43" name="Freeform 9"/>
          <p:cNvSpPr>
            <a:spLocks noEditPoints="1"/>
          </p:cNvSpPr>
          <p:nvPr/>
        </p:nvSpPr>
        <p:spPr bwMode="auto">
          <a:xfrm rot="19469485">
            <a:off x="5602658" y="2053066"/>
            <a:ext cx="1013732" cy="1080193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945459" y="5805844"/>
            <a:ext cx="1436675" cy="215444"/>
            <a:chOff x="4369395" y="3284984"/>
            <a:chExt cx="1436675" cy="215444"/>
          </a:xfrm>
        </p:grpSpPr>
        <p:sp>
          <p:nvSpPr>
            <p:cNvPr id="4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未来发展趋势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49" name="等腰三角形 4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6385619" y="5805844"/>
            <a:ext cx="1436675" cy="215444"/>
            <a:chOff x="4369395" y="3284984"/>
            <a:chExt cx="1436675" cy="215444"/>
          </a:xfrm>
        </p:grpSpPr>
        <p:sp>
          <p:nvSpPr>
            <p:cNvPr id="5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重点分布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4" name="等腰三角形 5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956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  <p:bldP spid="43" grpId="0" animBg="1"/>
      <p:bldP spid="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可行性论证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305048" y="1643853"/>
            <a:ext cx="1368152" cy="1368152"/>
          </a:xfrm>
          <a:prstGeom prst="ellipse">
            <a:avLst/>
          </a:prstGeom>
          <a:noFill/>
          <a:ln w="190500">
            <a:solidFill>
              <a:schemeClr val="bg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/>
          <p:cNvSpPr/>
          <p:nvPr/>
        </p:nvSpPr>
        <p:spPr>
          <a:xfrm>
            <a:off x="2305048" y="1643853"/>
            <a:ext cx="1368152" cy="1368152"/>
          </a:xfrm>
          <a:prstGeom prst="arc">
            <a:avLst>
              <a:gd name="adj1" fmla="val 12287900"/>
              <a:gd name="adj2" fmla="val 1569112"/>
            </a:avLst>
          </a:prstGeom>
          <a:ln w="190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9"/>
          <p:cNvSpPr txBox="1"/>
          <p:nvPr/>
        </p:nvSpPr>
        <p:spPr>
          <a:xfrm>
            <a:off x="2497187" y="2219917"/>
            <a:ext cx="10081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 smtClean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50%</a:t>
            </a:r>
            <a:endParaRPr lang="zh-CN" altLang="en-US" sz="2000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137147" y="3012005"/>
            <a:ext cx="167901" cy="1679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777107" y="2723974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865339" y="1484784"/>
            <a:ext cx="663125" cy="663125"/>
            <a:chOff x="8125599" y="1434035"/>
            <a:chExt cx="2036802" cy="2036802"/>
          </a:xfrm>
        </p:grpSpPr>
        <p:sp>
          <p:nvSpPr>
            <p:cNvPr id="57" name="椭圆 5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3793331" y="2233308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0" name="矩形 47"/>
          <p:cNvSpPr>
            <a:spLocks noChangeArrowheads="1"/>
          </p:cNvSpPr>
          <p:nvPr/>
        </p:nvSpPr>
        <p:spPr bwMode="auto">
          <a:xfrm>
            <a:off x="3793331" y="2583506"/>
            <a:ext cx="216024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985568" y="1658906"/>
            <a:ext cx="1368152" cy="1368152"/>
          </a:xfrm>
          <a:prstGeom prst="ellipse">
            <a:avLst/>
          </a:prstGeom>
          <a:noFill/>
          <a:ln w="190500">
            <a:solidFill>
              <a:schemeClr val="bg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弧形 61"/>
          <p:cNvSpPr/>
          <p:nvPr/>
        </p:nvSpPr>
        <p:spPr>
          <a:xfrm>
            <a:off x="6985568" y="1658906"/>
            <a:ext cx="1368152" cy="1368152"/>
          </a:xfrm>
          <a:prstGeom prst="arc">
            <a:avLst>
              <a:gd name="adj1" fmla="val 14818203"/>
              <a:gd name="adj2" fmla="val 1569112"/>
            </a:avLst>
          </a:prstGeom>
          <a:ln w="1905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9"/>
          <p:cNvSpPr txBox="1"/>
          <p:nvPr/>
        </p:nvSpPr>
        <p:spPr>
          <a:xfrm>
            <a:off x="7177707" y="2234970"/>
            <a:ext cx="10081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 smtClean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40%</a:t>
            </a:r>
            <a:endParaRPr lang="zh-CN" altLang="en-US" sz="2000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817667" y="3027058"/>
            <a:ext cx="167901" cy="1679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457627" y="2739027"/>
            <a:ext cx="288032" cy="2880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261"/>
          <p:cNvSpPr>
            <a:spLocks/>
          </p:cNvSpPr>
          <p:nvPr/>
        </p:nvSpPr>
        <p:spPr bwMode="auto">
          <a:xfrm>
            <a:off x="8709603" y="1673342"/>
            <a:ext cx="325875" cy="325875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473851" y="2248361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8473851" y="2598559"/>
            <a:ext cx="216024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2305048" y="3861048"/>
            <a:ext cx="1368152" cy="1368152"/>
          </a:xfrm>
          <a:prstGeom prst="ellipse">
            <a:avLst/>
          </a:prstGeom>
          <a:noFill/>
          <a:ln w="190500">
            <a:solidFill>
              <a:schemeClr val="bg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弧形 69"/>
          <p:cNvSpPr/>
          <p:nvPr/>
        </p:nvSpPr>
        <p:spPr>
          <a:xfrm>
            <a:off x="2305048" y="3861048"/>
            <a:ext cx="1368152" cy="1368152"/>
          </a:xfrm>
          <a:prstGeom prst="arc">
            <a:avLst>
              <a:gd name="adj1" fmla="val 9611967"/>
              <a:gd name="adj2" fmla="val 1569112"/>
            </a:avLst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9"/>
          <p:cNvSpPr txBox="1"/>
          <p:nvPr/>
        </p:nvSpPr>
        <p:spPr>
          <a:xfrm>
            <a:off x="2497187" y="4437112"/>
            <a:ext cx="10081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 smtClean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60%</a:t>
            </a:r>
            <a:endParaRPr lang="zh-CN" altLang="en-US" sz="2000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2137147" y="5229200"/>
            <a:ext cx="167901" cy="16790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777107" y="4941169"/>
            <a:ext cx="288032" cy="28803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793331" y="4450503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5" name="矩形 47"/>
          <p:cNvSpPr>
            <a:spLocks noChangeArrowheads="1"/>
          </p:cNvSpPr>
          <p:nvPr/>
        </p:nvSpPr>
        <p:spPr bwMode="auto">
          <a:xfrm>
            <a:off x="3793331" y="4800701"/>
            <a:ext cx="216024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6985568" y="3876101"/>
            <a:ext cx="1368152" cy="1368152"/>
          </a:xfrm>
          <a:prstGeom prst="ellipse">
            <a:avLst/>
          </a:prstGeom>
          <a:noFill/>
          <a:ln w="190500">
            <a:solidFill>
              <a:schemeClr val="bg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弧形 76"/>
          <p:cNvSpPr/>
          <p:nvPr/>
        </p:nvSpPr>
        <p:spPr>
          <a:xfrm>
            <a:off x="6985568" y="3876101"/>
            <a:ext cx="1368152" cy="1368152"/>
          </a:xfrm>
          <a:prstGeom prst="arc">
            <a:avLst>
              <a:gd name="adj1" fmla="val 4966099"/>
              <a:gd name="adj2" fmla="val 1569112"/>
            </a:avLst>
          </a:prstGeom>
          <a:ln w="1905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9"/>
          <p:cNvSpPr txBox="1"/>
          <p:nvPr/>
        </p:nvSpPr>
        <p:spPr>
          <a:xfrm>
            <a:off x="7177707" y="4452165"/>
            <a:ext cx="100811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000" dirty="0" smtClean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90%</a:t>
            </a:r>
            <a:endParaRPr lang="zh-CN" altLang="en-US" sz="2000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6817667" y="5244253"/>
            <a:ext cx="167901" cy="16790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6457627" y="4956222"/>
            <a:ext cx="288032" cy="28803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8473851" y="4465556"/>
            <a:ext cx="156964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2" name="矩形 47"/>
          <p:cNvSpPr>
            <a:spLocks noChangeArrowheads="1"/>
          </p:cNvSpPr>
          <p:nvPr/>
        </p:nvSpPr>
        <p:spPr bwMode="auto">
          <a:xfrm>
            <a:off x="8473851" y="4815754"/>
            <a:ext cx="2160240" cy="9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8545859" y="1504716"/>
            <a:ext cx="663125" cy="663125"/>
            <a:chOff x="8125599" y="1434035"/>
            <a:chExt cx="2036802" cy="2036802"/>
          </a:xfrm>
        </p:grpSpPr>
        <p:sp>
          <p:nvSpPr>
            <p:cNvPr id="84" name="椭圆 83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5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865339" y="3787378"/>
            <a:ext cx="663125" cy="663125"/>
            <a:chOff x="8125599" y="1434035"/>
            <a:chExt cx="2036802" cy="2036802"/>
          </a:xfrm>
        </p:grpSpPr>
        <p:sp>
          <p:nvSpPr>
            <p:cNvPr id="87" name="椭圆 86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550739" y="3724916"/>
            <a:ext cx="663125" cy="663125"/>
            <a:chOff x="8125599" y="1434035"/>
            <a:chExt cx="2036802" cy="2036802"/>
          </a:xfrm>
        </p:grpSpPr>
        <p:sp>
          <p:nvSpPr>
            <p:cNvPr id="90" name="椭圆 89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91" name="组合 90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92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3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4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96" name="TextBox 95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42195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3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1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6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6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68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5" dur="2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9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9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9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9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1750"/>
                                </p:stCondLst>
                                <p:childTnLst>
                                  <p:par>
                                    <p:cTn id="1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2250"/>
                                </p:stCondLst>
                                <p:childTnLst>
                                  <p:par>
                                    <p:cTn id="10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9" dur="20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4250"/>
                                </p:stCondLst>
                                <p:childTnLst>
                                  <p:par>
                                    <p:cTn id="11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3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5750"/>
                                </p:stCondLst>
                                <p:childTnLst>
                                  <p:par>
                                    <p:cTn id="129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131" dur="7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132" dur="7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1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1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2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52" grpId="0" animBg="1"/>
          <p:bldP spid="53" grpId="0"/>
          <p:bldP spid="54" grpId="0" animBg="1"/>
          <p:bldP spid="55" grpId="0" animBg="1"/>
          <p:bldP spid="59" grpId="0"/>
          <p:bldP spid="60" grpId="0"/>
          <p:bldP spid="61" grpId="0" animBg="1"/>
          <p:bldP spid="62" grpId="0" animBg="1"/>
          <p:bldP spid="63" grpId="0"/>
          <p:bldP spid="64" grpId="0" animBg="1"/>
          <p:bldP spid="65" grpId="0" animBg="1"/>
          <p:bldP spid="67" grpId="0"/>
          <p:bldP spid="68" grpId="0"/>
          <p:bldP spid="69" grpId="0" animBg="1"/>
          <p:bldP spid="70" grpId="0" animBg="1"/>
          <p:bldP spid="71" grpId="0"/>
          <p:bldP spid="72" grpId="0" animBg="1"/>
          <p:bldP spid="73" grpId="0" animBg="1"/>
          <p:bldP spid="74" grpId="0"/>
          <p:bldP spid="75" grpId="0"/>
          <p:bldP spid="76" grpId="0" animBg="1"/>
          <p:bldP spid="77" grpId="0" animBg="1"/>
          <p:bldP spid="78" grpId="0"/>
          <p:bldP spid="79" grpId="0" animBg="1"/>
          <p:bldP spid="80" grpId="0" animBg="1"/>
          <p:bldP spid="81" grpId="0"/>
          <p:bldP spid="82" grpId="0"/>
          <p:bldP spid="9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9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1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6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73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5" dur="2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7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9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9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1750"/>
                                </p:stCondLst>
                                <p:childTnLst>
                                  <p:par>
                                    <p:cTn id="10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2250"/>
                                </p:stCondLst>
                                <p:childTnLst>
                                  <p:par>
                                    <p:cTn id="107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09" dur="20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4250"/>
                                </p:stCondLst>
                                <p:childTnLst>
                                  <p:par>
                                    <p:cTn id="111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3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6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8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0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5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6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15750"/>
                                </p:stCondLst>
                                <p:childTnLst>
                                  <p:par>
                                    <p:cTn id="12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7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75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3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1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1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20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 animBg="1"/>
          <p:bldP spid="52" grpId="0" animBg="1"/>
          <p:bldP spid="53" grpId="0"/>
          <p:bldP spid="54" grpId="0" animBg="1"/>
          <p:bldP spid="55" grpId="0" animBg="1"/>
          <p:bldP spid="59" grpId="0"/>
          <p:bldP spid="60" grpId="0"/>
          <p:bldP spid="61" grpId="0" animBg="1"/>
          <p:bldP spid="62" grpId="0" animBg="1"/>
          <p:bldP spid="63" grpId="0"/>
          <p:bldP spid="64" grpId="0" animBg="1"/>
          <p:bldP spid="65" grpId="0" animBg="1"/>
          <p:bldP spid="67" grpId="0"/>
          <p:bldP spid="68" grpId="0"/>
          <p:bldP spid="69" grpId="0" animBg="1"/>
          <p:bldP spid="70" grpId="0" animBg="1"/>
          <p:bldP spid="71" grpId="0"/>
          <p:bldP spid="72" grpId="0" animBg="1"/>
          <p:bldP spid="73" grpId="0" animBg="1"/>
          <p:bldP spid="74" grpId="0"/>
          <p:bldP spid="75" grpId="0"/>
          <p:bldP spid="76" grpId="0" animBg="1"/>
          <p:bldP spid="77" grpId="0" animBg="1"/>
          <p:bldP spid="78" grpId="0"/>
          <p:bldP spid="79" grpId="0" animBg="1"/>
          <p:bldP spid="80" grpId="0" animBg="1"/>
          <p:bldP spid="81" grpId="0"/>
          <p:bldP spid="82" grpId="0"/>
          <p:bldP spid="96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应用前景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96569" y="1705303"/>
            <a:ext cx="1868593" cy="1866715"/>
            <a:chOff x="5305425" y="2638424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5305425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98235" y="2858230"/>
            <a:ext cx="2345601" cy="2341845"/>
            <a:chOff x="5102225" y="2441575"/>
            <a:chExt cx="1982788" cy="1979613"/>
          </a:xfrm>
          <a:solidFill>
            <a:srgbClr val="000000">
              <a:alpha val="60000"/>
            </a:srgbClr>
          </a:solidFill>
        </p:grpSpPr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33002" y="2399495"/>
            <a:ext cx="1538068" cy="1560603"/>
            <a:chOff x="5803900" y="2852738"/>
            <a:chExt cx="1300163" cy="1319212"/>
          </a:xfrm>
          <a:solidFill>
            <a:srgbClr val="000000">
              <a:alpha val="60000"/>
            </a:srgbClr>
          </a:solidFill>
        </p:grpSpPr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5803900" y="2852738"/>
              <a:ext cx="1300163" cy="1319212"/>
            </a:xfrm>
            <a:custGeom>
              <a:avLst/>
              <a:gdLst>
                <a:gd name="T0" fmla="*/ 309 w 347"/>
                <a:gd name="T1" fmla="*/ 176 h 352"/>
                <a:gd name="T2" fmla="*/ 326 w 347"/>
                <a:gd name="T3" fmla="*/ 150 h 352"/>
                <a:gd name="T4" fmla="*/ 335 w 347"/>
                <a:gd name="T5" fmla="*/ 103 h 352"/>
                <a:gd name="T6" fmla="*/ 294 w 347"/>
                <a:gd name="T7" fmla="*/ 113 h 352"/>
                <a:gd name="T8" fmla="*/ 282 w 347"/>
                <a:gd name="T9" fmla="*/ 65 h 352"/>
                <a:gd name="T10" fmla="*/ 262 w 347"/>
                <a:gd name="T11" fmla="*/ 22 h 352"/>
                <a:gd name="T12" fmla="*/ 234 w 347"/>
                <a:gd name="T13" fmla="*/ 54 h 352"/>
                <a:gd name="T14" fmla="*/ 196 w 347"/>
                <a:gd name="T15" fmla="*/ 23 h 352"/>
                <a:gd name="T16" fmla="*/ 155 w 347"/>
                <a:gd name="T17" fmla="*/ 0 h 352"/>
                <a:gd name="T18" fmla="*/ 151 w 347"/>
                <a:gd name="T19" fmla="*/ 42 h 352"/>
                <a:gd name="T20" fmla="*/ 102 w 347"/>
                <a:gd name="T21" fmla="*/ 39 h 352"/>
                <a:gd name="T22" fmla="*/ 55 w 347"/>
                <a:gd name="T23" fmla="*/ 44 h 352"/>
                <a:gd name="T24" fmla="*/ 77 w 347"/>
                <a:gd name="T25" fmla="*/ 81 h 352"/>
                <a:gd name="T26" fmla="*/ 35 w 347"/>
                <a:gd name="T27" fmla="*/ 107 h 352"/>
                <a:gd name="T28" fmla="*/ 0 w 347"/>
                <a:gd name="T29" fmla="*/ 139 h 352"/>
                <a:gd name="T30" fmla="*/ 39 w 347"/>
                <a:gd name="T31" fmla="*/ 156 h 352"/>
                <a:gd name="T32" fmla="*/ 39 w 347"/>
                <a:gd name="T33" fmla="*/ 195 h 352"/>
                <a:gd name="T34" fmla="*/ 0 w 347"/>
                <a:gd name="T35" fmla="*/ 212 h 352"/>
                <a:gd name="T36" fmla="*/ 35 w 347"/>
                <a:gd name="T37" fmla="*/ 244 h 352"/>
                <a:gd name="T38" fmla="*/ 77 w 347"/>
                <a:gd name="T39" fmla="*/ 271 h 352"/>
                <a:gd name="T40" fmla="*/ 55 w 347"/>
                <a:gd name="T41" fmla="*/ 307 h 352"/>
                <a:gd name="T42" fmla="*/ 102 w 347"/>
                <a:gd name="T43" fmla="*/ 313 h 352"/>
                <a:gd name="T44" fmla="*/ 151 w 347"/>
                <a:gd name="T45" fmla="*/ 309 h 352"/>
                <a:gd name="T46" fmla="*/ 155 w 347"/>
                <a:gd name="T47" fmla="*/ 352 h 352"/>
                <a:gd name="T48" fmla="*/ 196 w 347"/>
                <a:gd name="T49" fmla="*/ 329 h 352"/>
                <a:gd name="T50" fmla="*/ 234 w 347"/>
                <a:gd name="T51" fmla="*/ 297 h 352"/>
                <a:gd name="T52" fmla="*/ 262 w 347"/>
                <a:gd name="T53" fmla="*/ 329 h 352"/>
                <a:gd name="T54" fmla="*/ 282 w 347"/>
                <a:gd name="T55" fmla="*/ 286 h 352"/>
                <a:gd name="T56" fmla="*/ 294 w 347"/>
                <a:gd name="T57" fmla="*/ 239 h 352"/>
                <a:gd name="T58" fmla="*/ 335 w 347"/>
                <a:gd name="T59" fmla="*/ 248 h 352"/>
                <a:gd name="T60" fmla="*/ 326 w 347"/>
                <a:gd name="T61" fmla="*/ 201 h 352"/>
                <a:gd name="T62" fmla="*/ 174 w 347"/>
                <a:gd name="T63" fmla="*/ 201 h 352"/>
                <a:gd name="T64" fmla="*/ 174 w 347"/>
                <a:gd name="T65" fmla="*/ 150 h 352"/>
                <a:gd name="T66" fmla="*/ 174 w 347"/>
                <a:gd name="T67" fmla="*/ 2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352">
                  <a:moveTo>
                    <a:pt x="308" y="195"/>
                  </a:moveTo>
                  <a:cubicBezTo>
                    <a:pt x="309" y="189"/>
                    <a:pt x="309" y="182"/>
                    <a:pt x="309" y="176"/>
                  </a:cubicBezTo>
                  <a:cubicBezTo>
                    <a:pt x="309" y="169"/>
                    <a:pt x="309" y="162"/>
                    <a:pt x="308" y="15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47" y="139"/>
                    <a:pt x="347" y="139"/>
                    <a:pt x="347" y="139"/>
                  </a:cubicBezTo>
                  <a:cubicBezTo>
                    <a:pt x="335" y="103"/>
                    <a:pt x="335" y="103"/>
                    <a:pt x="335" y="103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88" y="101"/>
                    <a:pt x="280" y="90"/>
                    <a:pt x="271" y="81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22" y="48"/>
                    <a:pt x="210" y="44"/>
                    <a:pt x="196" y="42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8" y="44"/>
                    <a:pt x="125" y="48"/>
                    <a:pt x="113" y="54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7" y="90"/>
                    <a:pt x="60" y="101"/>
                    <a:pt x="53" y="113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8" y="162"/>
                    <a:pt x="38" y="169"/>
                    <a:pt x="38" y="176"/>
                  </a:cubicBezTo>
                  <a:cubicBezTo>
                    <a:pt x="38" y="182"/>
                    <a:pt x="38" y="189"/>
                    <a:pt x="39" y="195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60" y="250"/>
                    <a:pt x="67" y="261"/>
                    <a:pt x="77" y="271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55" y="307"/>
                    <a:pt x="55" y="307"/>
                    <a:pt x="55" y="307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02" y="313"/>
                    <a:pt x="102" y="313"/>
                    <a:pt x="102" y="313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125" y="303"/>
                    <a:pt x="138" y="307"/>
                    <a:pt x="151" y="309"/>
                  </a:cubicBezTo>
                  <a:cubicBezTo>
                    <a:pt x="151" y="329"/>
                    <a:pt x="151" y="329"/>
                    <a:pt x="151" y="329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96" y="329"/>
                    <a:pt x="196" y="329"/>
                    <a:pt x="196" y="329"/>
                  </a:cubicBezTo>
                  <a:cubicBezTo>
                    <a:pt x="196" y="309"/>
                    <a:pt x="196" y="309"/>
                    <a:pt x="196" y="309"/>
                  </a:cubicBezTo>
                  <a:cubicBezTo>
                    <a:pt x="210" y="307"/>
                    <a:pt x="222" y="303"/>
                    <a:pt x="234" y="297"/>
                  </a:cubicBezTo>
                  <a:cubicBezTo>
                    <a:pt x="245" y="313"/>
                    <a:pt x="245" y="313"/>
                    <a:pt x="245" y="313"/>
                  </a:cubicBezTo>
                  <a:cubicBezTo>
                    <a:pt x="262" y="329"/>
                    <a:pt x="262" y="329"/>
                    <a:pt x="262" y="329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80" y="261"/>
                    <a:pt x="288" y="250"/>
                    <a:pt x="294" y="239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35" y="248"/>
                    <a:pt x="335" y="248"/>
                    <a:pt x="335" y="248"/>
                  </a:cubicBezTo>
                  <a:cubicBezTo>
                    <a:pt x="347" y="212"/>
                    <a:pt x="347" y="212"/>
                    <a:pt x="347" y="212"/>
                  </a:cubicBezTo>
                  <a:cubicBezTo>
                    <a:pt x="326" y="201"/>
                    <a:pt x="326" y="201"/>
                    <a:pt x="326" y="201"/>
                  </a:cubicBezTo>
                  <a:lnTo>
                    <a:pt x="308" y="195"/>
                  </a:lnTo>
                  <a:close/>
                  <a:moveTo>
                    <a:pt x="174" y="201"/>
                  </a:moveTo>
                  <a:cubicBezTo>
                    <a:pt x="159" y="201"/>
                    <a:pt x="148" y="190"/>
                    <a:pt x="148" y="176"/>
                  </a:cubicBezTo>
                  <a:cubicBezTo>
                    <a:pt x="148" y="162"/>
                    <a:pt x="159" y="150"/>
                    <a:pt x="174" y="150"/>
                  </a:cubicBezTo>
                  <a:cubicBezTo>
                    <a:pt x="188" y="150"/>
                    <a:pt x="199" y="162"/>
                    <a:pt x="199" y="176"/>
                  </a:cubicBezTo>
                  <a:cubicBezTo>
                    <a:pt x="199" y="190"/>
                    <a:pt x="188" y="201"/>
                    <a:pt x="174" y="20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6080125" y="3136900"/>
              <a:ext cx="747713" cy="746125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50 h 199"/>
                <a:gd name="T12" fmla="*/ 49 w 199"/>
                <a:gd name="T13" fmla="*/ 100 h 199"/>
                <a:gd name="T14" fmla="*/ 100 w 199"/>
                <a:gd name="T15" fmla="*/ 49 h 199"/>
                <a:gd name="T16" fmla="*/ 150 w 199"/>
                <a:gd name="T17" fmla="*/ 100 h 199"/>
                <a:gd name="T18" fmla="*/ 100 w 199"/>
                <a:gd name="T19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199"/>
                    <a:pt x="100" y="199"/>
                  </a:cubicBezTo>
                  <a:cubicBezTo>
                    <a:pt x="155" y="199"/>
                    <a:pt x="199" y="155"/>
                    <a:pt x="199" y="100"/>
                  </a:cubicBezTo>
                  <a:cubicBezTo>
                    <a:pt x="199" y="45"/>
                    <a:pt x="155" y="0"/>
                    <a:pt x="100" y="0"/>
                  </a:cubicBezTo>
                  <a:close/>
                  <a:moveTo>
                    <a:pt x="100" y="150"/>
                  </a:moveTo>
                  <a:cubicBezTo>
                    <a:pt x="72" y="150"/>
                    <a:pt x="49" y="128"/>
                    <a:pt x="49" y="100"/>
                  </a:cubicBezTo>
                  <a:cubicBezTo>
                    <a:pt x="49" y="72"/>
                    <a:pt x="72" y="49"/>
                    <a:pt x="100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100" y="15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473866" y="2691197"/>
            <a:ext cx="1868593" cy="1866715"/>
            <a:chOff x="5305425" y="2638425"/>
            <a:chExt cx="1579563" cy="1577975"/>
          </a:xfrm>
          <a:solidFill>
            <a:srgbClr val="000000">
              <a:alpha val="60000"/>
            </a:srgbClr>
          </a:solidFill>
        </p:grpSpPr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TextBox 51"/>
          <p:cNvSpPr txBox="1"/>
          <p:nvPr/>
        </p:nvSpPr>
        <p:spPr>
          <a:xfrm>
            <a:off x="1480680" y="2391227"/>
            <a:ext cx="127165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69203" y="1152840"/>
            <a:ext cx="159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b="1" dirty="0" smtClean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6" name="TextBox 53"/>
          <p:cNvSpPr txBox="1"/>
          <p:nvPr/>
        </p:nvSpPr>
        <p:spPr>
          <a:xfrm>
            <a:off x="1849272" y="4180516"/>
            <a:ext cx="1981594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55545" y="5302369"/>
            <a:ext cx="159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b="1" dirty="0" smtClean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8" name="TextBox 55"/>
          <p:cNvSpPr txBox="1"/>
          <p:nvPr/>
        </p:nvSpPr>
        <p:spPr>
          <a:xfrm>
            <a:off x="8105552" y="1705303"/>
            <a:ext cx="1752017" cy="84600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您的内容打在这里，或者通过复制您的文本</a:t>
            </a:r>
            <a:endParaRPr lang="zh-CN" altLang="en-US" dirty="0">
              <a:sym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50349" y="1825855"/>
            <a:ext cx="159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b="1" dirty="0" smtClean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30" name="TextBox 57"/>
          <p:cNvSpPr txBox="1"/>
          <p:nvPr/>
        </p:nvSpPr>
        <p:spPr>
          <a:xfrm>
            <a:off x="9564445" y="3924340"/>
            <a:ext cx="1670679" cy="6093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录入上述图表的描述说明</a:t>
            </a:r>
          </a:p>
        </p:txBody>
      </p:sp>
      <p:sp>
        <p:nvSpPr>
          <p:cNvPr id="31" name="矩形 30"/>
          <p:cNvSpPr/>
          <p:nvPr/>
        </p:nvSpPr>
        <p:spPr>
          <a:xfrm>
            <a:off x="7577962" y="4669969"/>
            <a:ext cx="159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添加标题</a:t>
            </a:r>
            <a:endParaRPr lang="en-US" altLang="zh-CN" b="1" dirty="0" smtClean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cxnSp>
        <p:nvCxnSpPr>
          <p:cNvPr id="32" name="肘形连接符 31"/>
          <p:cNvCxnSpPr/>
          <p:nvPr/>
        </p:nvCxnSpPr>
        <p:spPr>
          <a:xfrm rot="10800000" flipV="1">
            <a:off x="1555653" y="2440919"/>
            <a:ext cx="1530873" cy="834621"/>
          </a:xfrm>
          <a:prstGeom prst="bentConnector3">
            <a:avLst>
              <a:gd name="adj1" fmla="val 20581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10800000">
            <a:off x="1950914" y="4116686"/>
            <a:ext cx="2473569" cy="569324"/>
          </a:xfrm>
          <a:prstGeom prst="bentConnector3">
            <a:avLst>
              <a:gd name="adj1" fmla="val 21861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 rot="10800000" flipV="1">
            <a:off x="8671403" y="3866666"/>
            <a:ext cx="2424229" cy="640975"/>
          </a:xfrm>
          <a:prstGeom prst="bentConnector3">
            <a:avLst>
              <a:gd name="adj1" fmla="val 66889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rot="10800000" flipV="1">
            <a:off x="7449279" y="1638714"/>
            <a:ext cx="2267929" cy="997559"/>
          </a:xfrm>
          <a:prstGeom prst="bentConnector3">
            <a:avLst>
              <a:gd name="adj1" fmla="val 74673"/>
            </a:avLst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5433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10" dur="8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27" dur="7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108000000">
                                      <p:cBhvr>
                                        <p:cTn id="44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86400000">
                                      <p:cBhvr>
                                        <p:cTn id="61" dur="6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前景分析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47298" y="1742441"/>
            <a:ext cx="2877871" cy="338962"/>
            <a:chOff x="3249264" y="1751685"/>
            <a:chExt cx="2994025" cy="338961"/>
          </a:xfrm>
        </p:grpSpPr>
        <p:grpSp>
          <p:nvGrpSpPr>
            <p:cNvPr id="9" name="组合 8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文本框 4"/>
            <p:cNvSpPr txBox="1"/>
            <p:nvPr/>
          </p:nvSpPr>
          <p:spPr>
            <a:xfrm>
              <a:off x="5335260" y="1751685"/>
              <a:ext cx="673754" cy="33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70%</a:t>
              </a:r>
              <a:endParaRPr lang="zh-CN" altLang="en-US" sz="1467" baseline="-3000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47298" y="2153507"/>
            <a:ext cx="2877871" cy="333296"/>
            <a:chOff x="3249264" y="2162753"/>
            <a:chExt cx="2994025" cy="333296"/>
          </a:xfrm>
        </p:grpSpPr>
        <p:grpSp>
          <p:nvGrpSpPr>
            <p:cNvPr id="14" name="组合 13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9"/>
            <p:cNvSpPr txBox="1"/>
            <p:nvPr/>
          </p:nvSpPr>
          <p:spPr>
            <a:xfrm>
              <a:off x="4118871" y="2162753"/>
              <a:ext cx="673754" cy="333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467" baseline="-3000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42303" y="3923695"/>
            <a:ext cx="2894725" cy="352594"/>
            <a:chOff x="3244272" y="3932941"/>
            <a:chExt cx="3011560" cy="352593"/>
          </a:xfrm>
        </p:grpSpPr>
        <p:sp>
          <p:nvSpPr>
            <p:cNvPr id="23" name="圆角矩形 22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15"/>
            <p:cNvSpPr txBox="1"/>
            <p:nvPr/>
          </p:nvSpPr>
          <p:spPr>
            <a:xfrm>
              <a:off x="4418923" y="3932941"/>
              <a:ext cx="907694" cy="33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467" baseline="-3000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542308" y="4315727"/>
            <a:ext cx="2891825" cy="351887"/>
            <a:chOff x="3244272" y="4324968"/>
            <a:chExt cx="3008542" cy="351885"/>
          </a:xfrm>
        </p:grpSpPr>
        <p:sp>
          <p:nvSpPr>
            <p:cNvPr id="27" name="圆角矩形 26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" name="文本框 19"/>
            <p:cNvSpPr txBox="1"/>
            <p:nvPr/>
          </p:nvSpPr>
          <p:spPr>
            <a:xfrm>
              <a:off x="5326614" y="4324968"/>
              <a:ext cx="673754" cy="33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67" dirty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lang="zh-CN" altLang="en-US" sz="1467" baseline="-3000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81965" y="1438432"/>
            <a:ext cx="2158455" cy="2196000"/>
            <a:chOff x="471707" y="1675770"/>
            <a:chExt cx="2158455" cy="2196000"/>
          </a:xfrm>
          <a:solidFill>
            <a:schemeClr val="accent5">
              <a:lumMod val="75000"/>
            </a:schemeClr>
          </a:solidFill>
        </p:grpSpPr>
        <p:grpSp>
          <p:nvGrpSpPr>
            <p:cNvPr id="31" name="组合 30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35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7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>
              <a:grpSpLocks noChangeAspect="1"/>
            </p:cNvGrpSpPr>
            <p:nvPr/>
          </p:nvGrpSpPr>
          <p:grpSpPr>
            <a:xfrm>
              <a:off x="1735995" y="2108076"/>
              <a:ext cx="462003" cy="468000"/>
              <a:chOff x="2665061" y="4979202"/>
              <a:chExt cx="284308" cy="288000"/>
            </a:xfrm>
            <a:grpFill/>
          </p:grpSpPr>
          <p:sp>
            <p:nvSpPr>
              <p:cNvPr id="33" name="Freeform 932"/>
              <p:cNvSpPr>
                <a:spLocks noEditPoints="1"/>
              </p:cNvSpPr>
              <p:nvPr/>
            </p:nvSpPr>
            <p:spPr bwMode="auto">
              <a:xfrm>
                <a:off x="2665061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933"/>
              <p:cNvSpPr>
                <a:spLocks/>
              </p:cNvSpPr>
              <p:nvPr/>
            </p:nvSpPr>
            <p:spPr bwMode="auto">
              <a:xfrm>
                <a:off x="2697060" y="5013664"/>
                <a:ext cx="220308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1592040" y="3652464"/>
            <a:ext cx="2158455" cy="2196000"/>
            <a:chOff x="478903" y="4355475"/>
            <a:chExt cx="2158455" cy="2196000"/>
          </a:xfrm>
          <a:solidFill>
            <a:schemeClr val="accent5">
              <a:lumMod val="50000"/>
            </a:schemeClr>
          </a:solidFill>
        </p:grpSpPr>
        <p:grpSp>
          <p:nvGrpSpPr>
            <p:cNvPr id="39" name="组合 38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44" name="Freeform 69"/>
              <p:cNvSpPr>
                <a:spLocks/>
              </p:cNvSpPr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70"/>
              <p:cNvSpPr>
                <a:spLocks/>
              </p:cNvSpPr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组合 39"/>
            <p:cNvGrpSpPr>
              <a:grpSpLocks noChangeAspect="1"/>
            </p:cNvGrpSpPr>
            <p:nvPr/>
          </p:nvGrpSpPr>
          <p:grpSpPr>
            <a:xfrm>
              <a:off x="478903" y="4355475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41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3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6" name="矩形 45"/>
          <p:cNvSpPr/>
          <p:nvPr/>
        </p:nvSpPr>
        <p:spPr>
          <a:xfrm>
            <a:off x="7105699" y="1471285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7105699" y="1859584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105699" y="2995210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7"/>
          <p:cNvSpPr>
            <a:spLocks noChangeArrowheads="1"/>
          </p:cNvSpPr>
          <p:nvPr/>
        </p:nvSpPr>
        <p:spPr bwMode="auto">
          <a:xfrm>
            <a:off x="7105699" y="3383508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在此录入上述图表的综合描述说明，在此录入上述图表的综合描述说明，在此录入上述图表的综合描述说明。</a:t>
            </a:r>
          </a:p>
        </p:txBody>
      </p:sp>
      <p:sp>
        <p:nvSpPr>
          <p:cNvPr id="51" name="矩形 50"/>
          <p:cNvSpPr/>
          <p:nvPr/>
        </p:nvSpPr>
        <p:spPr>
          <a:xfrm>
            <a:off x="7105699" y="451913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47"/>
          <p:cNvSpPr>
            <a:spLocks noChangeArrowheads="1"/>
          </p:cNvSpPr>
          <p:nvPr/>
        </p:nvSpPr>
        <p:spPr bwMode="auto">
          <a:xfrm>
            <a:off x="7105699" y="4907431"/>
            <a:ext cx="3621551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在此录入上述图表的综合描述说明，在此录入上述图表的综合描述说明，在此录入上述图表的描述说明。</a:t>
            </a:r>
          </a:p>
        </p:txBody>
      </p:sp>
      <p:sp>
        <p:nvSpPr>
          <p:cNvPr id="53" name="矩形 52"/>
          <p:cNvSpPr/>
          <p:nvPr/>
        </p:nvSpPr>
        <p:spPr>
          <a:xfrm>
            <a:off x="3640131" y="134076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3624368" y="2522841"/>
            <a:ext cx="2812663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55" name="矩形 54"/>
          <p:cNvSpPr/>
          <p:nvPr/>
        </p:nvSpPr>
        <p:spPr>
          <a:xfrm>
            <a:off x="3640131" y="3546150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3624368" y="4712459"/>
            <a:ext cx="2812663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sym typeface="微软雅黑" pitchFamily="34" charset="-122"/>
              </a:rPr>
              <a:t>在此录入上述图表的描述说明，在此录入上述图表的描述说明。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0918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案例对比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1494274" y="5276079"/>
            <a:ext cx="9203453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描述说明，在此录入上述图表的综合描述说明，在此录入上述图表的综合描述说明，在此录入上述图表的综合描述说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08962" y="1458488"/>
            <a:ext cx="4082454" cy="136082"/>
            <a:chOff x="1507396" y="1628800"/>
            <a:chExt cx="4320480" cy="14401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6416181" y="1458488"/>
            <a:ext cx="4082454" cy="136082"/>
            <a:chOff x="1507396" y="1628800"/>
            <a:chExt cx="4320480" cy="144016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507396" y="1700808"/>
              <a:ext cx="432048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150739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1987449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467502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2947555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3427608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3907661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4387714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4867767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5347820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5827876" y="1628800"/>
              <a:ext cx="0" cy="1440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132"/>
          <p:cNvSpPr txBox="1"/>
          <p:nvPr/>
        </p:nvSpPr>
        <p:spPr>
          <a:xfrm>
            <a:off x="5712147" y="1196752"/>
            <a:ext cx="31931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10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38" name="TextBox 133"/>
          <p:cNvSpPr txBox="1"/>
          <p:nvPr/>
        </p:nvSpPr>
        <p:spPr>
          <a:xfrm>
            <a:off x="5265739" y="1196752"/>
            <a:ext cx="336952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20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39" name="TextBox 134"/>
          <p:cNvSpPr txBox="1"/>
          <p:nvPr/>
        </p:nvSpPr>
        <p:spPr>
          <a:xfrm>
            <a:off x="4812133" y="1196752"/>
            <a:ext cx="34015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30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0" name="TextBox 135"/>
          <p:cNvSpPr txBox="1"/>
          <p:nvPr/>
        </p:nvSpPr>
        <p:spPr>
          <a:xfrm>
            <a:off x="4358528" y="1196752"/>
            <a:ext cx="33534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40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1" name="TextBox 136"/>
          <p:cNvSpPr txBox="1"/>
          <p:nvPr/>
        </p:nvSpPr>
        <p:spPr>
          <a:xfrm>
            <a:off x="3904922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50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2" name="TextBox 137"/>
          <p:cNvSpPr txBox="1"/>
          <p:nvPr/>
        </p:nvSpPr>
        <p:spPr>
          <a:xfrm>
            <a:off x="3451316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60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3" name="TextBox 138"/>
          <p:cNvSpPr txBox="1"/>
          <p:nvPr/>
        </p:nvSpPr>
        <p:spPr>
          <a:xfrm>
            <a:off x="2997711" y="1196752"/>
            <a:ext cx="320922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70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4" name="TextBox 139"/>
          <p:cNvSpPr txBox="1"/>
          <p:nvPr/>
        </p:nvSpPr>
        <p:spPr>
          <a:xfrm>
            <a:off x="2544105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80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5" name="TextBox 140"/>
          <p:cNvSpPr txBox="1"/>
          <p:nvPr/>
        </p:nvSpPr>
        <p:spPr>
          <a:xfrm>
            <a:off x="2090499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90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6" name="TextBox 141"/>
          <p:cNvSpPr txBox="1"/>
          <p:nvPr/>
        </p:nvSpPr>
        <p:spPr>
          <a:xfrm>
            <a:off x="1594482" y="1196752"/>
            <a:ext cx="397866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100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7" name="TextBox 142"/>
          <p:cNvSpPr txBox="1"/>
          <p:nvPr/>
        </p:nvSpPr>
        <p:spPr>
          <a:xfrm>
            <a:off x="6246124" y="1196752"/>
            <a:ext cx="31931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10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8" name="TextBox 143"/>
          <p:cNvSpPr txBox="1"/>
          <p:nvPr/>
        </p:nvSpPr>
        <p:spPr>
          <a:xfrm>
            <a:off x="6697719" y="1196752"/>
            <a:ext cx="336952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20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49" name="TextBox 144"/>
          <p:cNvSpPr txBox="1"/>
          <p:nvPr/>
        </p:nvSpPr>
        <p:spPr>
          <a:xfrm>
            <a:off x="7151324" y="1196752"/>
            <a:ext cx="34015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30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1" name="TextBox 145"/>
          <p:cNvSpPr txBox="1"/>
          <p:nvPr/>
        </p:nvSpPr>
        <p:spPr>
          <a:xfrm>
            <a:off x="7604930" y="1196752"/>
            <a:ext cx="335348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40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2" name="TextBox 146"/>
          <p:cNvSpPr txBox="1"/>
          <p:nvPr/>
        </p:nvSpPr>
        <p:spPr>
          <a:xfrm>
            <a:off x="8058536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50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3" name="TextBox 147"/>
          <p:cNvSpPr txBox="1"/>
          <p:nvPr/>
        </p:nvSpPr>
        <p:spPr>
          <a:xfrm>
            <a:off x="8512141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60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4" name="TextBox 148"/>
          <p:cNvSpPr txBox="1"/>
          <p:nvPr/>
        </p:nvSpPr>
        <p:spPr>
          <a:xfrm>
            <a:off x="8965747" y="1196752"/>
            <a:ext cx="320922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70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5" name="TextBox 149"/>
          <p:cNvSpPr txBox="1"/>
          <p:nvPr/>
        </p:nvSpPr>
        <p:spPr>
          <a:xfrm>
            <a:off x="9419352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80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6" name="TextBox 150"/>
          <p:cNvSpPr txBox="1"/>
          <p:nvPr/>
        </p:nvSpPr>
        <p:spPr>
          <a:xfrm>
            <a:off x="9872958" y="1196752"/>
            <a:ext cx="354584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90</a:t>
            </a:r>
            <a:endParaRPr lang="zh-CN" altLang="en-US" sz="1134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7" name="TextBox 151"/>
          <p:cNvSpPr txBox="1"/>
          <p:nvPr/>
        </p:nvSpPr>
        <p:spPr>
          <a:xfrm>
            <a:off x="10284155" y="1196752"/>
            <a:ext cx="397866" cy="26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34" dirty="0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100</a:t>
            </a:r>
            <a:endParaRPr lang="zh-CN" altLang="en-US" sz="1134" dirty="0">
              <a:solidFill>
                <a:schemeClr val="tx1">
                  <a:lumMod val="75000"/>
                  <a:lumOff val="25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58" name="五边形 57"/>
          <p:cNvSpPr/>
          <p:nvPr/>
        </p:nvSpPr>
        <p:spPr>
          <a:xfrm flipH="1">
            <a:off x="2997710" y="1836513"/>
            <a:ext cx="2893705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>
              <a:latin typeface="Impact MT Std" pitchFamily="34" charset="0"/>
            </a:endParaRPr>
          </a:p>
        </p:txBody>
      </p:sp>
      <p:sp>
        <p:nvSpPr>
          <p:cNvPr id="59" name="五边形 58"/>
          <p:cNvSpPr/>
          <p:nvPr/>
        </p:nvSpPr>
        <p:spPr>
          <a:xfrm flipH="1">
            <a:off x="4044470" y="2322158"/>
            <a:ext cx="1846947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0" name="五边形 59"/>
          <p:cNvSpPr/>
          <p:nvPr/>
        </p:nvSpPr>
        <p:spPr>
          <a:xfrm flipH="1">
            <a:off x="3341848" y="2807804"/>
            <a:ext cx="2549568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1" name="五边形 60"/>
          <p:cNvSpPr/>
          <p:nvPr/>
        </p:nvSpPr>
        <p:spPr>
          <a:xfrm flipH="1">
            <a:off x="1838307" y="3293449"/>
            <a:ext cx="4053111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2" name="五边形 61"/>
          <p:cNvSpPr/>
          <p:nvPr/>
        </p:nvSpPr>
        <p:spPr>
          <a:xfrm flipH="1">
            <a:off x="2544107" y="3779095"/>
            <a:ext cx="3347311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3" name="五边形 62"/>
          <p:cNvSpPr/>
          <p:nvPr/>
        </p:nvSpPr>
        <p:spPr>
          <a:xfrm flipH="1">
            <a:off x="3623385" y="4264740"/>
            <a:ext cx="2268031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4" name="五边形 63"/>
          <p:cNvSpPr/>
          <p:nvPr/>
        </p:nvSpPr>
        <p:spPr>
          <a:xfrm flipH="1">
            <a:off x="4530596" y="4750833"/>
            <a:ext cx="1360820" cy="30615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65" name="TextBox 159"/>
          <p:cNvSpPr txBox="1"/>
          <p:nvPr/>
        </p:nvSpPr>
        <p:spPr>
          <a:xfrm>
            <a:off x="2352798" y="1844179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 dirty="0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文字</a:t>
            </a:r>
          </a:p>
        </p:txBody>
      </p:sp>
      <p:sp>
        <p:nvSpPr>
          <p:cNvPr id="66" name="TextBox 160"/>
          <p:cNvSpPr txBox="1"/>
          <p:nvPr/>
        </p:nvSpPr>
        <p:spPr>
          <a:xfrm>
            <a:off x="3420859" y="2330415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7" name="TextBox 161"/>
          <p:cNvSpPr txBox="1"/>
          <p:nvPr/>
        </p:nvSpPr>
        <p:spPr>
          <a:xfrm>
            <a:off x="2744635" y="281569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8" name="TextBox 162"/>
          <p:cNvSpPr txBox="1"/>
          <p:nvPr/>
        </p:nvSpPr>
        <p:spPr>
          <a:xfrm>
            <a:off x="1295182" y="3293452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69" name="TextBox 163"/>
          <p:cNvSpPr txBox="1"/>
          <p:nvPr/>
        </p:nvSpPr>
        <p:spPr>
          <a:xfrm>
            <a:off x="2005463" y="3786762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0" name="TextBox 164"/>
          <p:cNvSpPr txBox="1"/>
          <p:nvPr/>
        </p:nvSpPr>
        <p:spPr>
          <a:xfrm>
            <a:off x="2997713" y="4272998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1" name="TextBox 165"/>
          <p:cNvSpPr txBox="1"/>
          <p:nvPr/>
        </p:nvSpPr>
        <p:spPr>
          <a:xfrm>
            <a:off x="3897305" y="4758276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72" name="五边形 71"/>
          <p:cNvSpPr/>
          <p:nvPr/>
        </p:nvSpPr>
        <p:spPr>
          <a:xfrm>
            <a:off x="6416182" y="1836513"/>
            <a:ext cx="1532885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>
              <a:latin typeface="Impact MT Std" pitchFamily="34" charset="0"/>
            </a:endParaRPr>
          </a:p>
        </p:txBody>
      </p:sp>
      <p:sp>
        <p:nvSpPr>
          <p:cNvPr id="73" name="五边形 72"/>
          <p:cNvSpPr/>
          <p:nvPr/>
        </p:nvSpPr>
        <p:spPr>
          <a:xfrm>
            <a:off x="6416184" y="2322158"/>
            <a:ext cx="2893702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4" name="五边形 73"/>
          <p:cNvSpPr/>
          <p:nvPr/>
        </p:nvSpPr>
        <p:spPr>
          <a:xfrm>
            <a:off x="6416181" y="2807804"/>
            <a:ext cx="1814423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5" name="五边形 74"/>
          <p:cNvSpPr/>
          <p:nvPr/>
        </p:nvSpPr>
        <p:spPr>
          <a:xfrm>
            <a:off x="6416183" y="3293449"/>
            <a:ext cx="3867974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6" name="五边形 75"/>
          <p:cNvSpPr/>
          <p:nvPr/>
        </p:nvSpPr>
        <p:spPr>
          <a:xfrm>
            <a:off x="6416184" y="3779095"/>
            <a:ext cx="2799457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7" name="五边形 76"/>
          <p:cNvSpPr/>
          <p:nvPr/>
        </p:nvSpPr>
        <p:spPr>
          <a:xfrm>
            <a:off x="6416184" y="4264740"/>
            <a:ext cx="3244692" cy="30615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8" name="五边形 77"/>
          <p:cNvSpPr/>
          <p:nvPr/>
        </p:nvSpPr>
        <p:spPr>
          <a:xfrm>
            <a:off x="6416184" y="4750835"/>
            <a:ext cx="2391212" cy="298261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79" name="TextBox 173"/>
          <p:cNvSpPr txBox="1"/>
          <p:nvPr/>
        </p:nvSpPr>
        <p:spPr>
          <a:xfrm>
            <a:off x="8028818" y="1844179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Impact MT Std" pitchFamily="34" charset="0"/>
                <a:ea typeface="微软雅黑" pitchFamily="34" charset="-122"/>
              </a:rPr>
              <a:t>文字</a:t>
            </a:r>
          </a:p>
        </p:txBody>
      </p:sp>
      <p:sp>
        <p:nvSpPr>
          <p:cNvPr id="80" name="TextBox 174"/>
          <p:cNvSpPr txBox="1"/>
          <p:nvPr/>
        </p:nvSpPr>
        <p:spPr>
          <a:xfrm>
            <a:off x="9382267" y="2330415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1" name="TextBox 175"/>
          <p:cNvSpPr txBox="1"/>
          <p:nvPr/>
        </p:nvSpPr>
        <p:spPr>
          <a:xfrm>
            <a:off x="8293613" y="2815693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2" name="TextBox 176"/>
          <p:cNvSpPr txBox="1"/>
          <p:nvPr/>
        </p:nvSpPr>
        <p:spPr>
          <a:xfrm>
            <a:off x="10284158" y="3293452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3" name="TextBox 177"/>
          <p:cNvSpPr txBox="1"/>
          <p:nvPr/>
        </p:nvSpPr>
        <p:spPr>
          <a:xfrm>
            <a:off x="9334531" y="3786762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4" name="TextBox 178"/>
          <p:cNvSpPr txBox="1"/>
          <p:nvPr/>
        </p:nvSpPr>
        <p:spPr>
          <a:xfrm>
            <a:off x="9719809" y="4272998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5" name="TextBox 179"/>
          <p:cNvSpPr txBox="1"/>
          <p:nvPr/>
        </p:nvSpPr>
        <p:spPr>
          <a:xfrm>
            <a:off x="8886350" y="4758276"/>
            <a:ext cx="524503" cy="295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2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文字</a:t>
            </a:r>
          </a:p>
        </p:txBody>
      </p:sp>
      <p:sp>
        <p:nvSpPr>
          <p:cNvPr id="86" name="TextBox 180"/>
          <p:cNvSpPr txBox="1"/>
          <p:nvPr/>
        </p:nvSpPr>
        <p:spPr>
          <a:xfrm>
            <a:off x="5980972" y="1800554"/>
            <a:ext cx="308098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A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87" name="TextBox 181"/>
          <p:cNvSpPr txBox="1"/>
          <p:nvPr/>
        </p:nvSpPr>
        <p:spPr>
          <a:xfrm>
            <a:off x="5980972" y="2286200"/>
            <a:ext cx="31771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B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88" name="TextBox 182"/>
          <p:cNvSpPr txBox="1"/>
          <p:nvPr/>
        </p:nvSpPr>
        <p:spPr>
          <a:xfrm>
            <a:off x="5980972" y="2771845"/>
            <a:ext cx="319318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C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89" name="TextBox 183"/>
          <p:cNvSpPr txBox="1"/>
          <p:nvPr/>
        </p:nvSpPr>
        <p:spPr>
          <a:xfrm>
            <a:off x="5980972" y="3257491"/>
            <a:ext cx="319318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D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90" name="TextBox 184"/>
          <p:cNvSpPr txBox="1"/>
          <p:nvPr/>
        </p:nvSpPr>
        <p:spPr>
          <a:xfrm>
            <a:off x="5980972" y="3743136"/>
            <a:ext cx="28565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E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91" name="TextBox 185"/>
          <p:cNvSpPr txBox="1"/>
          <p:nvPr/>
        </p:nvSpPr>
        <p:spPr>
          <a:xfrm>
            <a:off x="5980972" y="4228782"/>
            <a:ext cx="28084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F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92" name="TextBox 186"/>
          <p:cNvSpPr txBox="1"/>
          <p:nvPr/>
        </p:nvSpPr>
        <p:spPr>
          <a:xfrm>
            <a:off x="5980972" y="4714429"/>
            <a:ext cx="317716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>
                <a:solidFill>
                  <a:srgbClr val="31859C"/>
                </a:solidFill>
                <a:latin typeface="Impact MT Std" pitchFamily="34" charset="0"/>
                <a:ea typeface="微软雅黑" pitchFamily="34" charset="-122"/>
              </a:rPr>
              <a:t>G</a:t>
            </a:r>
            <a:endParaRPr lang="zh-CN" altLang="en-US" sz="1890">
              <a:solidFill>
                <a:srgbClr val="31859C"/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3120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1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6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100"/>
                            </p:stCondLst>
                            <p:childTnLst>
                              <p:par>
                                <p:cTn id="1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5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050563" y="484553"/>
            <a:ext cx="0" cy="1948415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18"/>
          <p:cNvSpPr txBox="1"/>
          <p:nvPr/>
        </p:nvSpPr>
        <p:spPr>
          <a:xfrm>
            <a:off x="2057901" y="1778743"/>
            <a:ext cx="196165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点击输入简要文字内容，文字内容需概括精炼文字内容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9"/>
          <p:cNvSpPr txBox="1"/>
          <p:nvPr/>
        </p:nvSpPr>
        <p:spPr>
          <a:xfrm>
            <a:off x="2281163" y="3375283"/>
            <a:ext cx="202642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点击输入简要文字内容，文字内容需概括精炼文字内容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20"/>
          <p:cNvSpPr txBox="1"/>
          <p:nvPr/>
        </p:nvSpPr>
        <p:spPr>
          <a:xfrm>
            <a:off x="7815581" y="1215043"/>
            <a:ext cx="2242446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点击输入简要文字内容，文字内容需概括精炼文字内容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1"/>
          <p:cNvSpPr txBox="1"/>
          <p:nvPr/>
        </p:nvSpPr>
        <p:spPr>
          <a:xfrm>
            <a:off x="8175621" y="3087251"/>
            <a:ext cx="2026422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点击输入简要文字内容，文字内容需概括精炼文字内容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60794" y="1321173"/>
            <a:ext cx="2779537" cy="2779537"/>
            <a:chOff x="3325860" y="1074902"/>
            <a:chExt cx="2531533" cy="2531533"/>
          </a:xfrm>
        </p:grpSpPr>
        <p:sp>
          <p:nvSpPr>
            <p:cNvPr id="14" name="椭圆 13"/>
            <p:cNvSpPr/>
            <p:nvPr/>
          </p:nvSpPr>
          <p:spPr>
            <a:xfrm>
              <a:off x="3325860" y="1074902"/>
              <a:ext cx="2531533" cy="253153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627"/>
            <p:cNvSpPr>
              <a:spLocks noEditPoints="1"/>
            </p:cNvSpPr>
            <p:nvPr/>
          </p:nvSpPr>
          <p:spPr bwMode="auto">
            <a:xfrm>
              <a:off x="4240957" y="1355081"/>
              <a:ext cx="627326" cy="780333"/>
            </a:xfrm>
            <a:custGeom>
              <a:avLst/>
              <a:gdLst>
                <a:gd name="T0" fmla="*/ 7 w 123"/>
                <a:gd name="T1" fmla="*/ 0 h 153"/>
                <a:gd name="T2" fmla="*/ 116 w 123"/>
                <a:gd name="T3" fmla="*/ 0 h 153"/>
                <a:gd name="T4" fmla="*/ 123 w 123"/>
                <a:gd name="T5" fmla="*/ 0 h 153"/>
                <a:gd name="T6" fmla="*/ 123 w 123"/>
                <a:gd name="T7" fmla="*/ 4 h 153"/>
                <a:gd name="T8" fmla="*/ 123 w 123"/>
                <a:gd name="T9" fmla="*/ 146 h 153"/>
                <a:gd name="T10" fmla="*/ 123 w 123"/>
                <a:gd name="T11" fmla="*/ 153 h 153"/>
                <a:gd name="T12" fmla="*/ 116 w 123"/>
                <a:gd name="T13" fmla="*/ 153 h 153"/>
                <a:gd name="T14" fmla="*/ 38 w 123"/>
                <a:gd name="T15" fmla="*/ 153 h 153"/>
                <a:gd name="T16" fmla="*/ 38 w 123"/>
                <a:gd name="T17" fmla="*/ 153 h 153"/>
                <a:gd name="T18" fmla="*/ 36 w 123"/>
                <a:gd name="T19" fmla="*/ 153 h 153"/>
                <a:gd name="T20" fmla="*/ 3 w 123"/>
                <a:gd name="T21" fmla="*/ 127 h 153"/>
                <a:gd name="T22" fmla="*/ 0 w 123"/>
                <a:gd name="T23" fmla="*/ 127 h 153"/>
                <a:gd name="T24" fmla="*/ 0 w 123"/>
                <a:gd name="T25" fmla="*/ 123 h 153"/>
                <a:gd name="T26" fmla="*/ 0 w 123"/>
                <a:gd name="T27" fmla="*/ 4 h 153"/>
                <a:gd name="T28" fmla="*/ 0 w 123"/>
                <a:gd name="T29" fmla="*/ 0 h 153"/>
                <a:gd name="T30" fmla="*/ 7 w 123"/>
                <a:gd name="T31" fmla="*/ 0 h 153"/>
                <a:gd name="T32" fmla="*/ 7 w 123"/>
                <a:gd name="T33" fmla="*/ 0 h 153"/>
                <a:gd name="T34" fmla="*/ 12 w 123"/>
                <a:gd name="T35" fmla="*/ 115 h 153"/>
                <a:gd name="T36" fmla="*/ 33 w 123"/>
                <a:gd name="T37" fmla="*/ 108 h 153"/>
                <a:gd name="T38" fmla="*/ 36 w 123"/>
                <a:gd name="T39" fmla="*/ 108 h 153"/>
                <a:gd name="T40" fmla="*/ 36 w 123"/>
                <a:gd name="T41" fmla="*/ 111 h 153"/>
                <a:gd name="T42" fmla="*/ 45 w 123"/>
                <a:gd name="T43" fmla="*/ 141 h 153"/>
                <a:gd name="T44" fmla="*/ 112 w 123"/>
                <a:gd name="T45" fmla="*/ 141 h 153"/>
                <a:gd name="T46" fmla="*/ 112 w 123"/>
                <a:gd name="T47" fmla="*/ 11 h 153"/>
                <a:gd name="T48" fmla="*/ 12 w 123"/>
                <a:gd name="T49" fmla="*/ 11 h 153"/>
                <a:gd name="T50" fmla="*/ 12 w 123"/>
                <a:gd name="T51" fmla="*/ 115 h 153"/>
                <a:gd name="T52" fmla="*/ 12 w 123"/>
                <a:gd name="T53" fmla="*/ 115 h 153"/>
                <a:gd name="T54" fmla="*/ 38 w 123"/>
                <a:gd name="T55" fmla="*/ 139 h 153"/>
                <a:gd name="T56" fmla="*/ 31 w 123"/>
                <a:gd name="T57" fmla="*/ 115 h 153"/>
                <a:gd name="T58" fmla="*/ 15 w 123"/>
                <a:gd name="T59" fmla="*/ 123 h 153"/>
                <a:gd name="T60" fmla="*/ 38 w 123"/>
                <a:gd name="T61" fmla="*/ 139 h 153"/>
                <a:gd name="T62" fmla="*/ 38 w 123"/>
                <a:gd name="T63" fmla="*/ 139 h 153"/>
                <a:gd name="T64" fmla="*/ 29 w 123"/>
                <a:gd name="T65" fmla="*/ 82 h 153"/>
                <a:gd name="T66" fmla="*/ 29 w 123"/>
                <a:gd name="T67" fmla="*/ 87 h 153"/>
                <a:gd name="T68" fmla="*/ 95 w 123"/>
                <a:gd name="T69" fmla="*/ 87 h 153"/>
                <a:gd name="T70" fmla="*/ 95 w 123"/>
                <a:gd name="T71" fmla="*/ 82 h 153"/>
                <a:gd name="T72" fmla="*/ 29 w 123"/>
                <a:gd name="T73" fmla="*/ 82 h 153"/>
                <a:gd name="T74" fmla="*/ 29 w 123"/>
                <a:gd name="T75" fmla="*/ 82 h 153"/>
                <a:gd name="T76" fmla="*/ 29 w 123"/>
                <a:gd name="T77" fmla="*/ 66 h 153"/>
                <a:gd name="T78" fmla="*/ 29 w 123"/>
                <a:gd name="T79" fmla="*/ 71 h 153"/>
                <a:gd name="T80" fmla="*/ 95 w 123"/>
                <a:gd name="T81" fmla="*/ 71 h 153"/>
                <a:gd name="T82" fmla="*/ 95 w 123"/>
                <a:gd name="T83" fmla="*/ 66 h 153"/>
                <a:gd name="T84" fmla="*/ 29 w 123"/>
                <a:gd name="T85" fmla="*/ 66 h 153"/>
                <a:gd name="T86" fmla="*/ 29 w 123"/>
                <a:gd name="T87" fmla="*/ 66 h 153"/>
                <a:gd name="T88" fmla="*/ 29 w 123"/>
                <a:gd name="T89" fmla="*/ 49 h 153"/>
                <a:gd name="T90" fmla="*/ 29 w 123"/>
                <a:gd name="T91" fmla="*/ 54 h 153"/>
                <a:gd name="T92" fmla="*/ 95 w 123"/>
                <a:gd name="T93" fmla="*/ 54 h 153"/>
                <a:gd name="T94" fmla="*/ 95 w 123"/>
                <a:gd name="T95" fmla="*/ 49 h 153"/>
                <a:gd name="T96" fmla="*/ 29 w 123"/>
                <a:gd name="T97" fmla="*/ 49 h 153"/>
                <a:gd name="T98" fmla="*/ 29 w 123"/>
                <a:gd name="T99" fmla="*/ 49 h 153"/>
                <a:gd name="T100" fmla="*/ 29 w 123"/>
                <a:gd name="T101" fmla="*/ 33 h 153"/>
                <a:gd name="T102" fmla="*/ 29 w 123"/>
                <a:gd name="T103" fmla="*/ 37 h 153"/>
                <a:gd name="T104" fmla="*/ 95 w 123"/>
                <a:gd name="T105" fmla="*/ 37 h 153"/>
                <a:gd name="T106" fmla="*/ 95 w 123"/>
                <a:gd name="T107" fmla="*/ 33 h 153"/>
                <a:gd name="T108" fmla="*/ 29 w 123"/>
                <a:gd name="T109" fmla="*/ 3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" h="153">
                  <a:moveTo>
                    <a:pt x="7" y="0"/>
                  </a:moveTo>
                  <a:lnTo>
                    <a:pt x="116" y="0"/>
                  </a:lnTo>
                  <a:lnTo>
                    <a:pt x="123" y="0"/>
                  </a:lnTo>
                  <a:lnTo>
                    <a:pt x="123" y="4"/>
                  </a:lnTo>
                  <a:lnTo>
                    <a:pt x="123" y="146"/>
                  </a:lnTo>
                  <a:lnTo>
                    <a:pt x="123" y="153"/>
                  </a:lnTo>
                  <a:lnTo>
                    <a:pt x="116" y="153"/>
                  </a:lnTo>
                  <a:lnTo>
                    <a:pt x="38" y="153"/>
                  </a:lnTo>
                  <a:lnTo>
                    <a:pt x="38" y="153"/>
                  </a:lnTo>
                  <a:lnTo>
                    <a:pt x="36" y="153"/>
                  </a:lnTo>
                  <a:lnTo>
                    <a:pt x="3" y="127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4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12" y="115"/>
                  </a:moveTo>
                  <a:lnTo>
                    <a:pt x="33" y="108"/>
                  </a:lnTo>
                  <a:lnTo>
                    <a:pt x="36" y="108"/>
                  </a:lnTo>
                  <a:lnTo>
                    <a:pt x="36" y="111"/>
                  </a:lnTo>
                  <a:lnTo>
                    <a:pt x="45" y="141"/>
                  </a:lnTo>
                  <a:lnTo>
                    <a:pt x="112" y="141"/>
                  </a:lnTo>
                  <a:lnTo>
                    <a:pt x="112" y="11"/>
                  </a:lnTo>
                  <a:lnTo>
                    <a:pt x="12" y="11"/>
                  </a:lnTo>
                  <a:lnTo>
                    <a:pt x="12" y="115"/>
                  </a:lnTo>
                  <a:lnTo>
                    <a:pt x="12" y="115"/>
                  </a:lnTo>
                  <a:close/>
                  <a:moveTo>
                    <a:pt x="38" y="139"/>
                  </a:moveTo>
                  <a:lnTo>
                    <a:pt x="31" y="115"/>
                  </a:lnTo>
                  <a:lnTo>
                    <a:pt x="15" y="123"/>
                  </a:lnTo>
                  <a:lnTo>
                    <a:pt x="38" y="139"/>
                  </a:lnTo>
                  <a:lnTo>
                    <a:pt x="38" y="139"/>
                  </a:lnTo>
                  <a:close/>
                  <a:moveTo>
                    <a:pt x="29" y="82"/>
                  </a:moveTo>
                  <a:lnTo>
                    <a:pt x="29" y="87"/>
                  </a:lnTo>
                  <a:lnTo>
                    <a:pt x="95" y="87"/>
                  </a:lnTo>
                  <a:lnTo>
                    <a:pt x="95" y="82"/>
                  </a:lnTo>
                  <a:lnTo>
                    <a:pt x="29" y="82"/>
                  </a:lnTo>
                  <a:lnTo>
                    <a:pt x="29" y="82"/>
                  </a:lnTo>
                  <a:close/>
                  <a:moveTo>
                    <a:pt x="29" y="66"/>
                  </a:moveTo>
                  <a:lnTo>
                    <a:pt x="29" y="71"/>
                  </a:lnTo>
                  <a:lnTo>
                    <a:pt x="95" y="71"/>
                  </a:lnTo>
                  <a:lnTo>
                    <a:pt x="95" y="66"/>
                  </a:lnTo>
                  <a:lnTo>
                    <a:pt x="29" y="66"/>
                  </a:lnTo>
                  <a:lnTo>
                    <a:pt x="29" y="66"/>
                  </a:lnTo>
                  <a:close/>
                  <a:moveTo>
                    <a:pt x="29" y="49"/>
                  </a:moveTo>
                  <a:lnTo>
                    <a:pt x="29" y="54"/>
                  </a:lnTo>
                  <a:lnTo>
                    <a:pt x="95" y="54"/>
                  </a:lnTo>
                  <a:lnTo>
                    <a:pt x="95" y="49"/>
                  </a:lnTo>
                  <a:lnTo>
                    <a:pt x="29" y="49"/>
                  </a:lnTo>
                  <a:lnTo>
                    <a:pt x="29" y="49"/>
                  </a:lnTo>
                  <a:close/>
                  <a:moveTo>
                    <a:pt x="29" y="33"/>
                  </a:moveTo>
                  <a:lnTo>
                    <a:pt x="29" y="37"/>
                  </a:lnTo>
                  <a:lnTo>
                    <a:pt x="95" y="37"/>
                  </a:lnTo>
                  <a:lnTo>
                    <a:pt x="95" y="33"/>
                  </a:lnTo>
                  <a:lnTo>
                    <a:pt x="29" y="3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23"/>
            <p:cNvSpPr txBox="1"/>
            <p:nvPr/>
          </p:nvSpPr>
          <p:spPr>
            <a:xfrm>
              <a:off x="3505189" y="2129785"/>
              <a:ext cx="2172875" cy="1093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在此输入详细文字介绍，在此输入详细文字介绍</a:t>
              </a:r>
            </a:p>
            <a:p>
              <a:pPr algn="ctr"/>
              <a:endParaRPr lang="zh-CN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92297" y="1587400"/>
            <a:ext cx="939800" cy="939800"/>
            <a:chOff x="2386060" y="1495059"/>
            <a:chExt cx="939800" cy="939800"/>
          </a:xfrm>
        </p:grpSpPr>
        <p:sp>
          <p:nvSpPr>
            <p:cNvPr id="21" name="椭圆 20"/>
            <p:cNvSpPr/>
            <p:nvPr/>
          </p:nvSpPr>
          <p:spPr>
            <a:xfrm>
              <a:off x="2386060" y="1495059"/>
              <a:ext cx="939800" cy="9398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86"/>
            <p:cNvSpPr>
              <a:spLocks/>
            </p:cNvSpPr>
            <p:nvPr/>
          </p:nvSpPr>
          <p:spPr bwMode="auto">
            <a:xfrm>
              <a:off x="2680513" y="1730231"/>
              <a:ext cx="366922" cy="346817"/>
            </a:xfrm>
            <a:custGeom>
              <a:avLst/>
              <a:gdLst>
                <a:gd name="T0" fmla="*/ 164 w 165"/>
                <a:gd name="T1" fmla="*/ 131 h 156"/>
                <a:gd name="T2" fmla="*/ 145 w 165"/>
                <a:gd name="T3" fmla="*/ 119 h 156"/>
                <a:gd name="T4" fmla="*/ 119 w 165"/>
                <a:gd name="T5" fmla="*/ 108 h 156"/>
                <a:gd name="T6" fmla="*/ 112 w 165"/>
                <a:gd name="T7" fmla="*/ 106 h 156"/>
                <a:gd name="T8" fmla="*/ 105 w 165"/>
                <a:gd name="T9" fmla="*/ 94 h 156"/>
                <a:gd name="T10" fmla="*/ 101 w 165"/>
                <a:gd name="T11" fmla="*/ 94 h 156"/>
                <a:gd name="T12" fmla="*/ 105 w 165"/>
                <a:gd name="T13" fmla="*/ 85 h 156"/>
                <a:gd name="T14" fmla="*/ 107 w 165"/>
                <a:gd name="T15" fmla="*/ 74 h 156"/>
                <a:gd name="T16" fmla="*/ 112 w 165"/>
                <a:gd name="T17" fmla="*/ 70 h 156"/>
                <a:gd name="T18" fmla="*/ 114 w 165"/>
                <a:gd name="T19" fmla="*/ 63 h 156"/>
                <a:gd name="T20" fmla="*/ 114 w 165"/>
                <a:gd name="T21" fmla="*/ 51 h 156"/>
                <a:gd name="T22" fmla="*/ 112 w 165"/>
                <a:gd name="T23" fmla="*/ 46 h 156"/>
                <a:gd name="T24" fmla="*/ 113 w 165"/>
                <a:gd name="T25" fmla="*/ 30 h 156"/>
                <a:gd name="T26" fmla="*/ 111 w 165"/>
                <a:gd name="T27" fmla="*/ 19 h 156"/>
                <a:gd name="T28" fmla="*/ 107 w 165"/>
                <a:gd name="T29" fmla="*/ 12 h 156"/>
                <a:gd name="T30" fmla="*/ 102 w 165"/>
                <a:gd name="T31" fmla="*/ 11 h 156"/>
                <a:gd name="T32" fmla="*/ 99 w 165"/>
                <a:gd name="T33" fmla="*/ 8 h 156"/>
                <a:gd name="T34" fmla="*/ 64 w 165"/>
                <a:gd name="T35" fmla="*/ 9 h 156"/>
                <a:gd name="T36" fmla="*/ 51 w 165"/>
                <a:gd name="T37" fmla="*/ 46 h 156"/>
                <a:gd name="T38" fmla="*/ 49 w 165"/>
                <a:gd name="T39" fmla="*/ 53 h 156"/>
                <a:gd name="T40" fmla="*/ 54 w 165"/>
                <a:gd name="T41" fmla="*/ 72 h 156"/>
                <a:gd name="T42" fmla="*/ 58 w 165"/>
                <a:gd name="T43" fmla="*/ 73 h 156"/>
                <a:gd name="T44" fmla="*/ 59 w 165"/>
                <a:gd name="T45" fmla="*/ 86 h 156"/>
                <a:gd name="T46" fmla="*/ 63 w 165"/>
                <a:gd name="T47" fmla="*/ 94 h 156"/>
                <a:gd name="T48" fmla="*/ 60 w 165"/>
                <a:gd name="T49" fmla="*/ 94 h 156"/>
                <a:gd name="T50" fmla="*/ 53 w 165"/>
                <a:gd name="T51" fmla="*/ 106 h 156"/>
                <a:gd name="T52" fmla="*/ 46 w 165"/>
                <a:gd name="T53" fmla="*/ 108 h 156"/>
                <a:gd name="T54" fmla="*/ 20 w 165"/>
                <a:gd name="T55" fmla="*/ 119 h 156"/>
                <a:gd name="T56" fmla="*/ 1 w 165"/>
                <a:gd name="T57" fmla="*/ 131 h 156"/>
                <a:gd name="T58" fmla="*/ 0 w 165"/>
                <a:gd name="T59" fmla="*/ 156 h 156"/>
                <a:gd name="T60" fmla="*/ 72 w 165"/>
                <a:gd name="T61" fmla="*/ 156 h 156"/>
                <a:gd name="T62" fmla="*/ 78 w 165"/>
                <a:gd name="T63" fmla="*/ 120 h 156"/>
                <a:gd name="T64" fmla="*/ 73 w 165"/>
                <a:gd name="T65" fmla="*/ 111 h 156"/>
                <a:gd name="T66" fmla="*/ 83 w 165"/>
                <a:gd name="T67" fmla="*/ 106 h 156"/>
                <a:gd name="T68" fmla="*/ 92 w 165"/>
                <a:gd name="T69" fmla="*/ 111 h 156"/>
                <a:gd name="T70" fmla="*/ 87 w 165"/>
                <a:gd name="T71" fmla="*/ 120 h 156"/>
                <a:gd name="T72" fmla="*/ 96 w 165"/>
                <a:gd name="T73" fmla="*/ 156 h 156"/>
                <a:gd name="T74" fmla="*/ 164 w 165"/>
                <a:gd name="T75" fmla="*/ 156 h 156"/>
                <a:gd name="T76" fmla="*/ 164 w 165"/>
                <a:gd name="T77" fmla="*/ 13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156">
                  <a:moveTo>
                    <a:pt x="164" y="131"/>
                  </a:moveTo>
                  <a:cubicBezTo>
                    <a:pt x="161" y="123"/>
                    <a:pt x="152" y="122"/>
                    <a:pt x="145" y="119"/>
                  </a:cubicBezTo>
                  <a:cubicBezTo>
                    <a:pt x="137" y="115"/>
                    <a:pt x="127" y="111"/>
                    <a:pt x="119" y="108"/>
                  </a:cubicBezTo>
                  <a:cubicBezTo>
                    <a:pt x="117" y="107"/>
                    <a:pt x="114" y="107"/>
                    <a:pt x="112" y="106"/>
                  </a:cubicBezTo>
                  <a:cubicBezTo>
                    <a:pt x="109" y="104"/>
                    <a:pt x="107" y="98"/>
                    <a:pt x="105" y="94"/>
                  </a:cubicBezTo>
                  <a:cubicBezTo>
                    <a:pt x="104" y="94"/>
                    <a:pt x="102" y="94"/>
                    <a:pt x="101" y="94"/>
                  </a:cubicBezTo>
                  <a:cubicBezTo>
                    <a:pt x="101" y="89"/>
                    <a:pt x="104" y="89"/>
                    <a:pt x="105" y="85"/>
                  </a:cubicBezTo>
                  <a:cubicBezTo>
                    <a:pt x="106" y="81"/>
                    <a:pt x="105" y="77"/>
                    <a:pt x="107" y="74"/>
                  </a:cubicBezTo>
                  <a:cubicBezTo>
                    <a:pt x="108" y="72"/>
                    <a:pt x="111" y="72"/>
                    <a:pt x="112" y="70"/>
                  </a:cubicBezTo>
                  <a:cubicBezTo>
                    <a:pt x="113" y="68"/>
                    <a:pt x="114" y="65"/>
                    <a:pt x="114" y="63"/>
                  </a:cubicBezTo>
                  <a:cubicBezTo>
                    <a:pt x="115" y="60"/>
                    <a:pt x="116" y="55"/>
                    <a:pt x="114" y="51"/>
                  </a:cubicBezTo>
                  <a:cubicBezTo>
                    <a:pt x="113" y="49"/>
                    <a:pt x="112" y="49"/>
                    <a:pt x="112" y="46"/>
                  </a:cubicBezTo>
                  <a:cubicBezTo>
                    <a:pt x="111" y="43"/>
                    <a:pt x="113" y="33"/>
                    <a:pt x="113" y="30"/>
                  </a:cubicBezTo>
                  <a:cubicBezTo>
                    <a:pt x="113" y="25"/>
                    <a:pt x="113" y="24"/>
                    <a:pt x="111" y="19"/>
                  </a:cubicBezTo>
                  <a:cubicBezTo>
                    <a:pt x="111" y="19"/>
                    <a:pt x="110" y="14"/>
                    <a:pt x="107" y="12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86" y="0"/>
                    <a:pt x="71" y="6"/>
                    <a:pt x="64" y="9"/>
                  </a:cubicBezTo>
                  <a:cubicBezTo>
                    <a:pt x="53" y="12"/>
                    <a:pt x="46" y="23"/>
                    <a:pt x="51" y="46"/>
                  </a:cubicBezTo>
                  <a:cubicBezTo>
                    <a:pt x="52" y="49"/>
                    <a:pt x="49" y="51"/>
                    <a:pt x="49" y="53"/>
                  </a:cubicBezTo>
                  <a:cubicBezTo>
                    <a:pt x="50" y="58"/>
                    <a:pt x="50" y="69"/>
                    <a:pt x="54" y="72"/>
                  </a:cubicBezTo>
                  <a:cubicBezTo>
                    <a:pt x="54" y="72"/>
                    <a:pt x="58" y="73"/>
                    <a:pt x="58" y="73"/>
                  </a:cubicBezTo>
                  <a:cubicBezTo>
                    <a:pt x="58" y="77"/>
                    <a:pt x="58" y="82"/>
                    <a:pt x="59" y="86"/>
                  </a:cubicBezTo>
                  <a:cubicBezTo>
                    <a:pt x="60" y="89"/>
                    <a:pt x="63" y="89"/>
                    <a:pt x="63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58" y="98"/>
                    <a:pt x="56" y="104"/>
                    <a:pt x="53" y="106"/>
                  </a:cubicBezTo>
                  <a:cubicBezTo>
                    <a:pt x="51" y="107"/>
                    <a:pt x="48" y="107"/>
                    <a:pt x="46" y="108"/>
                  </a:cubicBezTo>
                  <a:cubicBezTo>
                    <a:pt x="38" y="111"/>
                    <a:pt x="28" y="115"/>
                    <a:pt x="20" y="119"/>
                  </a:cubicBezTo>
                  <a:cubicBezTo>
                    <a:pt x="13" y="122"/>
                    <a:pt x="4" y="123"/>
                    <a:pt x="1" y="131"/>
                  </a:cubicBezTo>
                  <a:cubicBezTo>
                    <a:pt x="1" y="136"/>
                    <a:pt x="0" y="149"/>
                    <a:pt x="0" y="156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83" y="106"/>
                    <a:pt x="83" y="106"/>
                    <a:pt x="83" y="106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87" y="120"/>
                    <a:pt x="87" y="120"/>
                    <a:pt x="87" y="120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5" y="149"/>
                    <a:pt x="164" y="136"/>
                    <a:pt x="164" y="13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73534" y="1308843"/>
            <a:ext cx="939800" cy="939800"/>
            <a:chOff x="5454052" y="1074902"/>
            <a:chExt cx="939800" cy="939800"/>
          </a:xfrm>
        </p:grpSpPr>
        <p:sp>
          <p:nvSpPr>
            <p:cNvPr id="25" name="椭圆 24"/>
            <p:cNvSpPr/>
            <p:nvPr/>
          </p:nvSpPr>
          <p:spPr>
            <a:xfrm>
              <a:off x="5454052" y="1074902"/>
              <a:ext cx="939800" cy="9398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729640" y="1309909"/>
              <a:ext cx="411300" cy="441104"/>
              <a:chOff x="5995987" y="547688"/>
              <a:chExt cx="219075" cy="234950"/>
            </a:xfrm>
            <a:solidFill>
              <a:schemeClr val="bg1"/>
            </a:solidFill>
          </p:grpSpPr>
          <p:sp>
            <p:nvSpPr>
              <p:cNvPr id="27" name="Freeform 1590"/>
              <p:cNvSpPr>
                <a:spLocks noEditPoints="1"/>
              </p:cNvSpPr>
              <p:nvPr/>
            </p:nvSpPr>
            <p:spPr bwMode="auto">
              <a:xfrm>
                <a:off x="5995987" y="547688"/>
                <a:ext cx="168275" cy="168275"/>
              </a:xfrm>
              <a:custGeom>
                <a:avLst/>
                <a:gdLst>
                  <a:gd name="T0" fmla="*/ 114 w 120"/>
                  <a:gd name="T1" fmla="*/ 70 h 120"/>
                  <a:gd name="T2" fmla="*/ 120 w 120"/>
                  <a:gd name="T3" fmla="*/ 64 h 120"/>
                  <a:gd name="T4" fmla="*/ 120 w 120"/>
                  <a:gd name="T5" fmla="*/ 56 h 120"/>
                  <a:gd name="T6" fmla="*/ 114 w 120"/>
                  <a:gd name="T7" fmla="*/ 50 h 120"/>
                  <a:gd name="T8" fmla="*/ 110 w 120"/>
                  <a:gd name="T9" fmla="*/ 50 h 120"/>
                  <a:gd name="T10" fmla="*/ 102 w 120"/>
                  <a:gd name="T11" fmla="*/ 45 h 120"/>
                  <a:gd name="T12" fmla="*/ 102 w 120"/>
                  <a:gd name="T13" fmla="*/ 32 h 120"/>
                  <a:gd name="T14" fmla="*/ 105 w 120"/>
                  <a:gd name="T15" fmla="*/ 29 h 120"/>
                  <a:gd name="T16" fmla="*/ 105 w 120"/>
                  <a:gd name="T17" fmla="*/ 20 h 120"/>
                  <a:gd name="T18" fmla="*/ 100 w 120"/>
                  <a:gd name="T19" fmla="*/ 15 h 120"/>
                  <a:gd name="T20" fmla="*/ 91 w 120"/>
                  <a:gd name="T21" fmla="*/ 15 h 120"/>
                  <a:gd name="T22" fmla="*/ 88 w 120"/>
                  <a:gd name="T23" fmla="*/ 18 h 120"/>
                  <a:gd name="T24" fmla="*/ 79 w 120"/>
                  <a:gd name="T25" fmla="*/ 20 h 120"/>
                  <a:gd name="T26" fmla="*/ 70 w 120"/>
                  <a:gd name="T27" fmla="*/ 10 h 120"/>
                  <a:gd name="T28" fmla="*/ 70 w 120"/>
                  <a:gd name="T29" fmla="*/ 6 h 120"/>
                  <a:gd name="T30" fmla="*/ 64 w 120"/>
                  <a:gd name="T31" fmla="*/ 0 h 120"/>
                  <a:gd name="T32" fmla="*/ 56 w 120"/>
                  <a:gd name="T33" fmla="*/ 0 h 120"/>
                  <a:gd name="T34" fmla="*/ 50 w 120"/>
                  <a:gd name="T35" fmla="*/ 6 h 120"/>
                  <a:gd name="T36" fmla="*/ 50 w 120"/>
                  <a:gd name="T37" fmla="*/ 10 h 120"/>
                  <a:gd name="T38" fmla="*/ 45 w 120"/>
                  <a:gd name="T39" fmla="*/ 18 h 120"/>
                  <a:gd name="T40" fmla="*/ 32 w 120"/>
                  <a:gd name="T41" fmla="*/ 18 h 120"/>
                  <a:gd name="T42" fmla="*/ 29 w 120"/>
                  <a:gd name="T43" fmla="*/ 15 h 120"/>
                  <a:gd name="T44" fmla="*/ 20 w 120"/>
                  <a:gd name="T45" fmla="*/ 15 h 120"/>
                  <a:gd name="T46" fmla="*/ 15 w 120"/>
                  <a:gd name="T47" fmla="*/ 20 h 120"/>
                  <a:gd name="T48" fmla="*/ 15 w 120"/>
                  <a:gd name="T49" fmla="*/ 29 h 120"/>
                  <a:gd name="T50" fmla="*/ 18 w 120"/>
                  <a:gd name="T51" fmla="*/ 32 h 120"/>
                  <a:gd name="T52" fmla="*/ 20 w 120"/>
                  <a:gd name="T53" fmla="*/ 41 h 120"/>
                  <a:gd name="T54" fmla="*/ 10 w 120"/>
                  <a:gd name="T55" fmla="*/ 50 h 120"/>
                  <a:gd name="T56" fmla="*/ 6 w 120"/>
                  <a:gd name="T57" fmla="*/ 50 h 120"/>
                  <a:gd name="T58" fmla="*/ 0 w 120"/>
                  <a:gd name="T59" fmla="*/ 56 h 120"/>
                  <a:gd name="T60" fmla="*/ 0 w 120"/>
                  <a:gd name="T61" fmla="*/ 64 h 120"/>
                  <a:gd name="T62" fmla="*/ 6 w 120"/>
                  <a:gd name="T63" fmla="*/ 70 h 120"/>
                  <a:gd name="T64" fmla="*/ 10 w 120"/>
                  <a:gd name="T65" fmla="*/ 70 h 120"/>
                  <a:gd name="T66" fmla="*/ 18 w 120"/>
                  <a:gd name="T67" fmla="*/ 75 h 120"/>
                  <a:gd name="T68" fmla="*/ 18 w 120"/>
                  <a:gd name="T69" fmla="*/ 88 h 120"/>
                  <a:gd name="T70" fmla="*/ 15 w 120"/>
                  <a:gd name="T71" fmla="*/ 91 h 120"/>
                  <a:gd name="T72" fmla="*/ 15 w 120"/>
                  <a:gd name="T73" fmla="*/ 100 h 120"/>
                  <a:gd name="T74" fmla="*/ 20 w 120"/>
                  <a:gd name="T75" fmla="*/ 105 h 120"/>
                  <a:gd name="T76" fmla="*/ 29 w 120"/>
                  <a:gd name="T77" fmla="*/ 105 h 120"/>
                  <a:gd name="T78" fmla="*/ 32 w 120"/>
                  <a:gd name="T79" fmla="*/ 102 h 120"/>
                  <a:gd name="T80" fmla="*/ 41 w 120"/>
                  <a:gd name="T81" fmla="*/ 100 h 120"/>
                  <a:gd name="T82" fmla="*/ 50 w 120"/>
                  <a:gd name="T83" fmla="*/ 110 h 120"/>
                  <a:gd name="T84" fmla="*/ 50 w 120"/>
                  <a:gd name="T85" fmla="*/ 114 h 120"/>
                  <a:gd name="T86" fmla="*/ 56 w 120"/>
                  <a:gd name="T87" fmla="*/ 120 h 120"/>
                  <a:gd name="T88" fmla="*/ 64 w 120"/>
                  <a:gd name="T89" fmla="*/ 120 h 120"/>
                  <a:gd name="T90" fmla="*/ 70 w 120"/>
                  <a:gd name="T91" fmla="*/ 114 h 120"/>
                  <a:gd name="T92" fmla="*/ 70 w 120"/>
                  <a:gd name="T93" fmla="*/ 110 h 120"/>
                  <a:gd name="T94" fmla="*/ 75 w 120"/>
                  <a:gd name="T95" fmla="*/ 102 h 120"/>
                  <a:gd name="T96" fmla="*/ 88 w 120"/>
                  <a:gd name="T97" fmla="*/ 102 h 120"/>
                  <a:gd name="T98" fmla="*/ 91 w 120"/>
                  <a:gd name="T99" fmla="*/ 105 h 120"/>
                  <a:gd name="T100" fmla="*/ 100 w 120"/>
                  <a:gd name="T101" fmla="*/ 105 h 120"/>
                  <a:gd name="T102" fmla="*/ 105 w 120"/>
                  <a:gd name="T103" fmla="*/ 100 h 120"/>
                  <a:gd name="T104" fmla="*/ 105 w 120"/>
                  <a:gd name="T105" fmla="*/ 91 h 120"/>
                  <a:gd name="T106" fmla="*/ 102 w 120"/>
                  <a:gd name="T107" fmla="*/ 88 h 120"/>
                  <a:gd name="T108" fmla="*/ 100 w 120"/>
                  <a:gd name="T109" fmla="*/ 79 h 120"/>
                  <a:gd name="T110" fmla="*/ 110 w 120"/>
                  <a:gd name="T111" fmla="*/ 70 h 120"/>
                  <a:gd name="T112" fmla="*/ 114 w 120"/>
                  <a:gd name="T113" fmla="*/ 70 h 120"/>
                  <a:gd name="T114" fmla="*/ 60 w 120"/>
                  <a:gd name="T115" fmla="*/ 86 h 120"/>
                  <a:gd name="T116" fmla="*/ 34 w 120"/>
                  <a:gd name="T117" fmla="*/ 60 h 120"/>
                  <a:gd name="T118" fmla="*/ 60 w 120"/>
                  <a:gd name="T119" fmla="*/ 34 h 120"/>
                  <a:gd name="T120" fmla="*/ 86 w 120"/>
                  <a:gd name="T121" fmla="*/ 60 h 120"/>
                  <a:gd name="T122" fmla="*/ 60 w 120"/>
                  <a:gd name="T123" fmla="*/ 86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0" h="120">
                    <a:moveTo>
                      <a:pt x="114" y="70"/>
                    </a:moveTo>
                    <a:cubicBezTo>
                      <a:pt x="117" y="70"/>
                      <a:pt x="120" y="67"/>
                      <a:pt x="120" y="64"/>
                    </a:cubicBezTo>
                    <a:cubicBezTo>
                      <a:pt x="120" y="56"/>
                      <a:pt x="120" y="56"/>
                      <a:pt x="120" y="56"/>
                    </a:cubicBezTo>
                    <a:cubicBezTo>
                      <a:pt x="120" y="53"/>
                      <a:pt x="117" y="50"/>
                      <a:pt x="114" y="50"/>
                    </a:cubicBezTo>
                    <a:cubicBezTo>
                      <a:pt x="110" y="50"/>
                      <a:pt x="110" y="50"/>
                      <a:pt x="110" y="50"/>
                    </a:cubicBezTo>
                    <a:cubicBezTo>
                      <a:pt x="107" y="50"/>
                      <a:pt x="103" y="48"/>
                      <a:pt x="102" y="45"/>
                    </a:cubicBezTo>
                    <a:cubicBezTo>
                      <a:pt x="101" y="42"/>
                      <a:pt x="100" y="34"/>
                      <a:pt x="102" y="32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8" y="27"/>
                      <a:pt x="108" y="23"/>
                      <a:pt x="105" y="20"/>
                    </a:cubicBezTo>
                    <a:cubicBezTo>
                      <a:pt x="100" y="15"/>
                      <a:pt x="100" y="15"/>
                      <a:pt x="100" y="15"/>
                    </a:cubicBezTo>
                    <a:cubicBezTo>
                      <a:pt x="97" y="12"/>
                      <a:pt x="93" y="12"/>
                      <a:pt x="91" y="15"/>
                    </a:cubicBezTo>
                    <a:cubicBezTo>
                      <a:pt x="88" y="18"/>
                      <a:pt x="88" y="18"/>
                      <a:pt x="88" y="18"/>
                    </a:cubicBezTo>
                    <a:cubicBezTo>
                      <a:pt x="86" y="20"/>
                      <a:pt x="82" y="21"/>
                      <a:pt x="79" y="20"/>
                    </a:cubicBezTo>
                    <a:cubicBezTo>
                      <a:pt x="77" y="18"/>
                      <a:pt x="70" y="13"/>
                      <a:pt x="70" y="10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70" y="3"/>
                      <a:pt x="67" y="0"/>
                      <a:pt x="64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3" y="0"/>
                      <a:pt x="50" y="3"/>
                      <a:pt x="50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3"/>
                      <a:pt x="48" y="17"/>
                      <a:pt x="45" y="18"/>
                    </a:cubicBezTo>
                    <a:cubicBezTo>
                      <a:pt x="42" y="19"/>
                      <a:pt x="34" y="20"/>
                      <a:pt x="32" y="18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7" y="12"/>
                      <a:pt x="23" y="12"/>
                      <a:pt x="20" y="15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2" y="23"/>
                      <a:pt x="12" y="27"/>
                      <a:pt x="15" y="29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0" y="34"/>
                      <a:pt x="21" y="38"/>
                      <a:pt x="20" y="41"/>
                    </a:cubicBezTo>
                    <a:cubicBezTo>
                      <a:pt x="18" y="43"/>
                      <a:pt x="13" y="50"/>
                      <a:pt x="10" y="50"/>
                    </a:cubicBezTo>
                    <a:cubicBezTo>
                      <a:pt x="6" y="50"/>
                      <a:pt x="6" y="50"/>
                      <a:pt x="6" y="50"/>
                    </a:cubicBezTo>
                    <a:cubicBezTo>
                      <a:pt x="3" y="50"/>
                      <a:pt x="0" y="53"/>
                      <a:pt x="0" y="56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7"/>
                      <a:pt x="3" y="70"/>
                      <a:pt x="6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3" y="70"/>
                      <a:pt x="17" y="72"/>
                      <a:pt x="18" y="75"/>
                    </a:cubicBezTo>
                    <a:cubicBezTo>
                      <a:pt x="19" y="78"/>
                      <a:pt x="20" y="86"/>
                      <a:pt x="18" y="88"/>
                    </a:cubicBezTo>
                    <a:cubicBezTo>
                      <a:pt x="15" y="91"/>
                      <a:pt x="15" y="91"/>
                      <a:pt x="15" y="91"/>
                    </a:cubicBezTo>
                    <a:cubicBezTo>
                      <a:pt x="12" y="93"/>
                      <a:pt x="12" y="97"/>
                      <a:pt x="15" y="100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3" y="108"/>
                      <a:pt x="27" y="108"/>
                      <a:pt x="29" y="105"/>
                    </a:cubicBezTo>
                    <a:cubicBezTo>
                      <a:pt x="32" y="102"/>
                      <a:pt x="32" y="102"/>
                      <a:pt x="32" y="102"/>
                    </a:cubicBezTo>
                    <a:cubicBezTo>
                      <a:pt x="34" y="100"/>
                      <a:pt x="38" y="99"/>
                      <a:pt x="41" y="100"/>
                    </a:cubicBezTo>
                    <a:cubicBezTo>
                      <a:pt x="43" y="102"/>
                      <a:pt x="50" y="107"/>
                      <a:pt x="50" y="110"/>
                    </a:cubicBezTo>
                    <a:cubicBezTo>
                      <a:pt x="50" y="114"/>
                      <a:pt x="50" y="114"/>
                      <a:pt x="50" y="114"/>
                    </a:cubicBezTo>
                    <a:cubicBezTo>
                      <a:pt x="50" y="117"/>
                      <a:pt x="53" y="120"/>
                      <a:pt x="56" y="120"/>
                    </a:cubicBezTo>
                    <a:cubicBezTo>
                      <a:pt x="64" y="120"/>
                      <a:pt x="64" y="120"/>
                      <a:pt x="64" y="120"/>
                    </a:cubicBezTo>
                    <a:cubicBezTo>
                      <a:pt x="67" y="120"/>
                      <a:pt x="70" y="117"/>
                      <a:pt x="70" y="114"/>
                    </a:cubicBezTo>
                    <a:cubicBezTo>
                      <a:pt x="70" y="110"/>
                      <a:pt x="70" y="110"/>
                      <a:pt x="70" y="110"/>
                    </a:cubicBezTo>
                    <a:cubicBezTo>
                      <a:pt x="70" y="107"/>
                      <a:pt x="72" y="103"/>
                      <a:pt x="75" y="102"/>
                    </a:cubicBezTo>
                    <a:cubicBezTo>
                      <a:pt x="78" y="101"/>
                      <a:pt x="86" y="100"/>
                      <a:pt x="88" y="102"/>
                    </a:cubicBezTo>
                    <a:cubicBezTo>
                      <a:pt x="91" y="105"/>
                      <a:pt x="91" y="105"/>
                      <a:pt x="91" y="105"/>
                    </a:cubicBezTo>
                    <a:cubicBezTo>
                      <a:pt x="93" y="108"/>
                      <a:pt x="97" y="108"/>
                      <a:pt x="100" y="105"/>
                    </a:cubicBezTo>
                    <a:cubicBezTo>
                      <a:pt x="105" y="100"/>
                      <a:pt x="105" y="100"/>
                      <a:pt x="105" y="100"/>
                    </a:cubicBezTo>
                    <a:cubicBezTo>
                      <a:pt x="108" y="97"/>
                      <a:pt x="108" y="93"/>
                      <a:pt x="105" y="91"/>
                    </a:cubicBezTo>
                    <a:cubicBezTo>
                      <a:pt x="102" y="88"/>
                      <a:pt x="102" y="88"/>
                      <a:pt x="102" y="88"/>
                    </a:cubicBezTo>
                    <a:cubicBezTo>
                      <a:pt x="100" y="86"/>
                      <a:pt x="99" y="82"/>
                      <a:pt x="100" y="79"/>
                    </a:cubicBezTo>
                    <a:cubicBezTo>
                      <a:pt x="102" y="77"/>
                      <a:pt x="107" y="70"/>
                      <a:pt x="110" y="70"/>
                    </a:cubicBezTo>
                    <a:lnTo>
                      <a:pt x="114" y="70"/>
                    </a:lnTo>
                    <a:close/>
                    <a:moveTo>
                      <a:pt x="60" y="86"/>
                    </a:moveTo>
                    <a:cubicBezTo>
                      <a:pt x="46" y="86"/>
                      <a:pt x="34" y="74"/>
                      <a:pt x="34" y="60"/>
                    </a:cubicBezTo>
                    <a:cubicBezTo>
                      <a:pt x="34" y="46"/>
                      <a:pt x="46" y="34"/>
                      <a:pt x="60" y="34"/>
                    </a:cubicBezTo>
                    <a:cubicBezTo>
                      <a:pt x="74" y="34"/>
                      <a:pt x="86" y="46"/>
                      <a:pt x="86" y="60"/>
                    </a:cubicBezTo>
                    <a:cubicBezTo>
                      <a:pt x="86" y="74"/>
                      <a:pt x="74" y="86"/>
                      <a:pt x="60" y="86"/>
                    </a:cubicBez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591"/>
              <p:cNvSpPr>
                <a:spLocks noEditPoints="1"/>
              </p:cNvSpPr>
              <p:nvPr/>
            </p:nvSpPr>
            <p:spPr bwMode="auto">
              <a:xfrm>
                <a:off x="6130925" y="698500"/>
                <a:ext cx="84137" cy="84138"/>
              </a:xfrm>
              <a:custGeom>
                <a:avLst/>
                <a:gdLst>
                  <a:gd name="T0" fmla="*/ 57 w 60"/>
                  <a:gd name="T1" fmla="*/ 35 h 60"/>
                  <a:gd name="T2" fmla="*/ 60 w 60"/>
                  <a:gd name="T3" fmla="*/ 32 h 60"/>
                  <a:gd name="T4" fmla="*/ 60 w 60"/>
                  <a:gd name="T5" fmla="*/ 28 h 60"/>
                  <a:gd name="T6" fmla="*/ 57 w 60"/>
                  <a:gd name="T7" fmla="*/ 25 h 60"/>
                  <a:gd name="T8" fmla="*/ 55 w 60"/>
                  <a:gd name="T9" fmla="*/ 25 h 60"/>
                  <a:gd name="T10" fmla="*/ 51 w 60"/>
                  <a:gd name="T11" fmla="*/ 23 h 60"/>
                  <a:gd name="T12" fmla="*/ 51 w 60"/>
                  <a:gd name="T13" fmla="*/ 16 h 60"/>
                  <a:gd name="T14" fmla="*/ 53 w 60"/>
                  <a:gd name="T15" fmla="*/ 14 h 60"/>
                  <a:gd name="T16" fmla="*/ 53 w 60"/>
                  <a:gd name="T17" fmla="*/ 10 h 60"/>
                  <a:gd name="T18" fmla="*/ 50 w 60"/>
                  <a:gd name="T19" fmla="*/ 7 h 60"/>
                  <a:gd name="T20" fmla="*/ 46 w 60"/>
                  <a:gd name="T21" fmla="*/ 7 h 60"/>
                  <a:gd name="T22" fmla="*/ 44 w 60"/>
                  <a:gd name="T23" fmla="*/ 9 h 60"/>
                  <a:gd name="T24" fmla="*/ 40 w 60"/>
                  <a:gd name="T25" fmla="*/ 10 h 60"/>
                  <a:gd name="T26" fmla="*/ 35 w 60"/>
                  <a:gd name="T27" fmla="*/ 5 h 60"/>
                  <a:gd name="T28" fmla="*/ 35 w 60"/>
                  <a:gd name="T29" fmla="*/ 3 h 60"/>
                  <a:gd name="T30" fmla="*/ 32 w 60"/>
                  <a:gd name="T31" fmla="*/ 0 h 60"/>
                  <a:gd name="T32" fmla="*/ 28 w 60"/>
                  <a:gd name="T33" fmla="*/ 0 h 60"/>
                  <a:gd name="T34" fmla="*/ 25 w 60"/>
                  <a:gd name="T35" fmla="*/ 3 h 60"/>
                  <a:gd name="T36" fmla="*/ 25 w 60"/>
                  <a:gd name="T37" fmla="*/ 5 h 60"/>
                  <a:gd name="T38" fmla="*/ 23 w 60"/>
                  <a:gd name="T39" fmla="*/ 9 h 60"/>
                  <a:gd name="T40" fmla="*/ 16 w 60"/>
                  <a:gd name="T41" fmla="*/ 9 h 60"/>
                  <a:gd name="T42" fmla="*/ 14 w 60"/>
                  <a:gd name="T43" fmla="*/ 7 h 60"/>
                  <a:gd name="T44" fmla="*/ 10 w 60"/>
                  <a:gd name="T45" fmla="*/ 7 h 60"/>
                  <a:gd name="T46" fmla="*/ 7 w 60"/>
                  <a:gd name="T47" fmla="*/ 10 h 60"/>
                  <a:gd name="T48" fmla="*/ 7 w 60"/>
                  <a:gd name="T49" fmla="*/ 14 h 60"/>
                  <a:gd name="T50" fmla="*/ 9 w 60"/>
                  <a:gd name="T51" fmla="*/ 16 h 60"/>
                  <a:gd name="T52" fmla="*/ 10 w 60"/>
                  <a:gd name="T53" fmla="*/ 20 h 60"/>
                  <a:gd name="T54" fmla="*/ 5 w 60"/>
                  <a:gd name="T55" fmla="*/ 25 h 60"/>
                  <a:gd name="T56" fmla="*/ 3 w 60"/>
                  <a:gd name="T57" fmla="*/ 25 h 60"/>
                  <a:gd name="T58" fmla="*/ 0 w 60"/>
                  <a:gd name="T59" fmla="*/ 28 h 60"/>
                  <a:gd name="T60" fmla="*/ 0 w 60"/>
                  <a:gd name="T61" fmla="*/ 32 h 60"/>
                  <a:gd name="T62" fmla="*/ 3 w 60"/>
                  <a:gd name="T63" fmla="*/ 35 h 60"/>
                  <a:gd name="T64" fmla="*/ 5 w 60"/>
                  <a:gd name="T65" fmla="*/ 35 h 60"/>
                  <a:gd name="T66" fmla="*/ 9 w 60"/>
                  <a:gd name="T67" fmla="*/ 37 h 60"/>
                  <a:gd name="T68" fmla="*/ 9 w 60"/>
                  <a:gd name="T69" fmla="*/ 44 h 60"/>
                  <a:gd name="T70" fmla="*/ 7 w 60"/>
                  <a:gd name="T71" fmla="*/ 46 h 60"/>
                  <a:gd name="T72" fmla="*/ 7 w 60"/>
                  <a:gd name="T73" fmla="*/ 50 h 60"/>
                  <a:gd name="T74" fmla="*/ 10 w 60"/>
                  <a:gd name="T75" fmla="*/ 53 h 60"/>
                  <a:gd name="T76" fmla="*/ 14 w 60"/>
                  <a:gd name="T77" fmla="*/ 53 h 60"/>
                  <a:gd name="T78" fmla="*/ 16 w 60"/>
                  <a:gd name="T79" fmla="*/ 51 h 60"/>
                  <a:gd name="T80" fmla="*/ 20 w 60"/>
                  <a:gd name="T81" fmla="*/ 50 h 60"/>
                  <a:gd name="T82" fmla="*/ 25 w 60"/>
                  <a:gd name="T83" fmla="*/ 55 h 60"/>
                  <a:gd name="T84" fmla="*/ 25 w 60"/>
                  <a:gd name="T85" fmla="*/ 57 h 60"/>
                  <a:gd name="T86" fmla="*/ 28 w 60"/>
                  <a:gd name="T87" fmla="*/ 60 h 60"/>
                  <a:gd name="T88" fmla="*/ 32 w 60"/>
                  <a:gd name="T89" fmla="*/ 60 h 60"/>
                  <a:gd name="T90" fmla="*/ 35 w 60"/>
                  <a:gd name="T91" fmla="*/ 57 h 60"/>
                  <a:gd name="T92" fmla="*/ 35 w 60"/>
                  <a:gd name="T93" fmla="*/ 55 h 60"/>
                  <a:gd name="T94" fmla="*/ 37 w 60"/>
                  <a:gd name="T95" fmla="*/ 51 h 60"/>
                  <a:gd name="T96" fmla="*/ 44 w 60"/>
                  <a:gd name="T97" fmla="*/ 51 h 60"/>
                  <a:gd name="T98" fmla="*/ 46 w 60"/>
                  <a:gd name="T99" fmla="*/ 53 h 60"/>
                  <a:gd name="T100" fmla="*/ 50 w 60"/>
                  <a:gd name="T101" fmla="*/ 53 h 60"/>
                  <a:gd name="T102" fmla="*/ 53 w 60"/>
                  <a:gd name="T103" fmla="*/ 50 h 60"/>
                  <a:gd name="T104" fmla="*/ 53 w 60"/>
                  <a:gd name="T105" fmla="*/ 46 h 60"/>
                  <a:gd name="T106" fmla="*/ 51 w 60"/>
                  <a:gd name="T107" fmla="*/ 44 h 60"/>
                  <a:gd name="T108" fmla="*/ 50 w 60"/>
                  <a:gd name="T109" fmla="*/ 40 h 60"/>
                  <a:gd name="T110" fmla="*/ 55 w 60"/>
                  <a:gd name="T111" fmla="*/ 35 h 60"/>
                  <a:gd name="T112" fmla="*/ 57 w 60"/>
                  <a:gd name="T113" fmla="*/ 35 h 60"/>
                  <a:gd name="T114" fmla="*/ 40 w 60"/>
                  <a:gd name="T115" fmla="*/ 30 h 60"/>
                  <a:gd name="T116" fmla="*/ 30 w 60"/>
                  <a:gd name="T117" fmla="*/ 40 h 60"/>
                  <a:gd name="T118" fmla="*/ 20 w 60"/>
                  <a:gd name="T119" fmla="*/ 30 h 60"/>
                  <a:gd name="T120" fmla="*/ 30 w 60"/>
                  <a:gd name="T121" fmla="*/ 20 h 60"/>
                  <a:gd name="T122" fmla="*/ 40 w 60"/>
                  <a:gd name="T123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" h="60">
                    <a:moveTo>
                      <a:pt x="57" y="35"/>
                    </a:moveTo>
                    <a:cubicBezTo>
                      <a:pt x="59" y="35"/>
                      <a:pt x="60" y="34"/>
                      <a:pt x="60" y="32"/>
                    </a:cubicBezTo>
                    <a:cubicBezTo>
                      <a:pt x="60" y="28"/>
                      <a:pt x="60" y="28"/>
                      <a:pt x="60" y="28"/>
                    </a:cubicBezTo>
                    <a:cubicBezTo>
                      <a:pt x="60" y="26"/>
                      <a:pt x="59" y="25"/>
                      <a:pt x="57" y="25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3" y="25"/>
                      <a:pt x="52" y="24"/>
                      <a:pt x="51" y="23"/>
                    </a:cubicBezTo>
                    <a:cubicBezTo>
                      <a:pt x="51" y="21"/>
                      <a:pt x="50" y="17"/>
                      <a:pt x="51" y="16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4" y="13"/>
                      <a:pt x="54" y="11"/>
                      <a:pt x="53" y="1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9" y="6"/>
                      <a:pt x="47" y="6"/>
                      <a:pt x="46" y="7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3" y="10"/>
                      <a:pt x="41" y="10"/>
                      <a:pt x="40" y="10"/>
                    </a:cubicBezTo>
                    <a:cubicBezTo>
                      <a:pt x="39" y="9"/>
                      <a:pt x="35" y="7"/>
                      <a:pt x="35" y="5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1"/>
                      <a:pt x="34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5" y="1"/>
                      <a:pt x="25" y="3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7"/>
                      <a:pt x="24" y="8"/>
                      <a:pt x="23" y="9"/>
                    </a:cubicBezTo>
                    <a:cubicBezTo>
                      <a:pt x="21" y="9"/>
                      <a:pt x="17" y="10"/>
                      <a:pt x="16" y="9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1" y="6"/>
                      <a:pt x="10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1"/>
                      <a:pt x="6" y="13"/>
                      <a:pt x="7" y="14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7"/>
                      <a:pt x="10" y="19"/>
                      <a:pt x="10" y="20"/>
                    </a:cubicBezTo>
                    <a:cubicBezTo>
                      <a:pt x="9" y="21"/>
                      <a:pt x="7" y="25"/>
                      <a:pt x="5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1" y="35"/>
                      <a:pt x="3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7" y="35"/>
                      <a:pt x="8" y="36"/>
                      <a:pt x="9" y="37"/>
                    </a:cubicBezTo>
                    <a:cubicBezTo>
                      <a:pt x="9" y="39"/>
                      <a:pt x="10" y="43"/>
                      <a:pt x="9" y="44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7"/>
                      <a:pt x="6" y="49"/>
                      <a:pt x="7" y="50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1" y="54"/>
                      <a:pt x="13" y="54"/>
                      <a:pt x="14" y="53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7" y="50"/>
                      <a:pt x="19" y="50"/>
                      <a:pt x="20" y="50"/>
                    </a:cubicBezTo>
                    <a:cubicBezTo>
                      <a:pt x="21" y="51"/>
                      <a:pt x="25" y="53"/>
                      <a:pt x="25" y="55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25" y="59"/>
                      <a:pt x="26" y="60"/>
                      <a:pt x="28" y="60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34" y="60"/>
                      <a:pt x="35" y="59"/>
                      <a:pt x="35" y="57"/>
                    </a:cubicBezTo>
                    <a:cubicBezTo>
                      <a:pt x="35" y="55"/>
                      <a:pt x="35" y="55"/>
                      <a:pt x="35" y="55"/>
                    </a:cubicBezTo>
                    <a:cubicBezTo>
                      <a:pt x="35" y="53"/>
                      <a:pt x="36" y="52"/>
                      <a:pt x="37" y="51"/>
                    </a:cubicBezTo>
                    <a:cubicBezTo>
                      <a:pt x="39" y="51"/>
                      <a:pt x="43" y="50"/>
                      <a:pt x="44" y="51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7" y="54"/>
                      <a:pt x="49" y="54"/>
                      <a:pt x="50" y="53"/>
                    </a:cubicBezTo>
                    <a:cubicBezTo>
                      <a:pt x="53" y="50"/>
                      <a:pt x="53" y="50"/>
                      <a:pt x="53" y="50"/>
                    </a:cubicBezTo>
                    <a:cubicBezTo>
                      <a:pt x="54" y="49"/>
                      <a:pt x="54" y="47"/>
                      <a:pt x="53" y="46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0" y="43"/>
                      <a:pt x="50" y="41"/>
                      <a:pt x="50" y="40"/>
                    </a:cubicBezTo>
                    <a:cubicBezTo>
                      <a:pt x="51" y="39"/>
                      <a:pt x="53" y="35"/>
                      <a:pt x="55" y="35"/>
                    </a:cubicBezTo>
                    <a:lnTo>
                      <a:pt x="57" y="35"/>
                    </a:lnTo>
                    <a:close/>
                    <a:moveTo>
                      <a:pt x="40" y="30"/>
                    </a:moveTo>
                    <a:cubicBezTo>
                      <a:pt x="40" y="36"/>
                      <a:pt x="36" y="40"/>
                      <a:pt x="30" y="40"/>
                    </a:cubicBezTo>
                    <a:cubicBezTo>
                      <a:pt x="24" y="40"/>
                      <a:pt x="20" y="36"/>
                      <a:pt x="20" y="30"/>
                    </a:cubicBezTo>
                    <a:cubicBezTo>
                      <a:pt x="20" y="24"/>
                      <a:pt x="24" y="20"/>
                      <a:pt x="30" y="20"/>
                    </a:cubicBezTo>
                    <a:cubicBezTo>
                      <a:pt x="36" y="20"/>
                      <a:pt x="40" y="24"/>
                      <a:pt x="40" y="30"/>
                    </a:cubicBezTo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4297387" y="3317927"/>
            <a:ext cx="939800" cy="939800"/>
            <a:chOff x="3080330" y="2789142"/>
            <a:chExt cx="939800" cy="939800"/>
          </a:xfrm>
        </p:grpSpPr>
        <p:sp>
          <p:nvSpPr>
            <p:cNvPr id="30" name="椭圆 29"/>
            <p:cNvSpPr/>
            <p:nvPr/>
          </p:nvSpPr>
          <p:spPr>
            <a:xfrm>
              <a:off x="3080330" y="2789142"/>
              <a:ext cx="939800" cy="9398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3294687" y="3010257"/>
              <a:ext cx="497794" cy="491067"/>
              <a:chOff x="8123237" y="3667126"/>
              <a:chExt cx="234950" cy="231775"/>
            </a:xfrm>
            <a:solidFill>
              <a:schemeClr val="bg1"/>
            </a:solidFill>
          </p:grpSpPr>
          <p:sp>
            <p:nvSpPr>
              <p:cNvPr id="32" name="Freeform 1086"/>
              <p:cNvSpPr>
                <a:spLocks noEditPoints="1"/>
              </p:cNvSpPr>
              <p:nvPr/>
            </p:nvSpPr>
            <p:spPr bwMode="auto">
              <a:xfrm>
                <a:off x="8123237" y="3667126"/>
                <a:ext cx="234950" cy="231775"/>
              </a:xfrm>
              <a:custGeom>
                <a:avLst/>
                <a:gdLst>
                  <a:gd name="T0" fmla="*/ 50 w 100"/>
                  <a:gd name="T1" fmla="*/ 0 h 99"/>
                  <a:gd name="T2" fmla="*/ 0 w 100"/>
                  <a:gd name="T3" fmla="*/ 49 h 99"/>
                  <a:gd name="T4" fmla="*/ 50 w 100"/>
                  <a:gd name="T5" fmla="*/ 99 h 99"/>
                  <a:gd name="T6" fmla="*/ 100 w 100"/>
                  <a:gd name="T7" fmla="*/ 49 h 99"/>
                  <a:gd name="T8" fmla="*/ 50 w 100"/>
                  <a:gd name="T9" fmla="*/ 0 h 99"/>
                  <a:gd name="T10" fmla="*/ 50 w 100"/>
                  <a:gd name="T11" fmla="*/ 95 h 99"/>
                  <a:gd name="T12" fmla="*/ 4 w 100"/>
                  <a:gd name="T13" fmla="*/ 49 h 99"/>
                  <a:gd name="T14" fmla="*/ 50 w 100"/>
                  <a:gd name="T15" fmla="*/ 4 h 99"/>
                  <a:gd name="T16" fmla="*/ 96 w 100"/>
                  <a:gd name="T17" fmla="*/ 49 h 99"/>
                  <a:gd name="T18" fmla="*/ 50 w 100"/>
                  <a:gd name="T19" fmla="*/ 9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99">
                    <a:moveTo>
                      <a:pt x="50" y="0"/>
                    </a:moveTo>
                    <a:cubicBezTo>
                      <a:pt x="23" y="0"/>
                      <a:pt x="0" y="22"/>
                      <a:pt x="0" y="49"/>
                    </a:cubicBezTo>
                    <a:cubicBezTo>
                      <a:pt x="0" y="77"/>
                      <a:pt x="23" y="99"/>
                      <a:pt x="50" y="99"/>
                    </a:cubicBezTo>
                    <a:cubicBezTo>
                      <a:pt x="77" y="99"/>
                      <a:pt x="100" y="77"/>
                      <a:pt x="100" y="49"/>
                    </a:cubicBezTo>
                    <a:cubicBezTo>
                      <a:pt x="100" y="22"/>
                      <a:pt x="77" y="0"/>
                      <a:pt x="50" y="0"/>
                    </a:cubicBezTo>
                    <a:close/>
                    <a:moveTo>
                      <a:pt x="50" y="95"/>
                    </a:moveTo>
                    <a:cubicBezTo>
                      <a:pt x="25" y="95"/>
                      <a:pt x="4" y="75"/>
                      <a:pt x="4" y="49"/>
                    </a:cubicBezTo>
                    <a:cubicBezTo>
                      <a:pt x="4" y="24"/>
                      <a:pt x="25" y="4"/>
                      <a:pt x="50" y="4"/>
                    </a:cubicBezTo>
                    <a:cubicBezTo>
                      <a:pt x="75" y="4"/>
                      <a:pt x="96" y="24"/>
                      <a:pt x="96" y="49"/>
                    </a:cubicBezTo>
                    <a:cubicBezTo>
                      <a:pt x="96" y="75"/>
                      <a:pt x="75" y="95"/>
                      <a:pt x="50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087"/>
              <p:cNvSpPr>
                <a:spLocks noEditPoints="1"/>
              </p:cNvSpPr>
              <p:nvPr/>
            </p:nvSpPr>
            <p:spPr bwMode="auto">
              <a:xfrm>
                <a:off x="8147050" y="3687763"/>
                <a:ext cx="188912" cy="188913"/>
              </a:xfrm>
              <a:custGeom>
                <a:avLst/>
                <a:gdLst>
                  <a:gd name="T0" fmla="*/ 40 w 80"/>
                  <a:gd name="T1" fmla="*/ 0 h 80"/>
                  <a:gd name="T2" fmla="*/ 0 w 80"/>
                  <a:gd name="T3" fmla="*/ 40 h 80"/>
                  <a:gd name="T4" fmla="*/ 40 w 80"/>
                  <a:gd name="T5" fmla="*/ 80 h 80"/>
                  <a:gd name="T6" fmla="*/ 80 w 80"/>
                  <a:gd name="T7" fmla="*/ 40 h 80"/>
                  <a:gd name="T8" fmla="*/ 40 w 80"/>
                  <a:gd name="T9" fmla="*/ 0 h 80"/>
                  <a:gd name="T10" fmla="*/ 55 w 80"/>
                  <a:gd name="T11" fmla="*/ 40 h 80"/>
                  <a:gd name="T12" fmla="*/ 55 w 80"/>
                  <a:gd name="T13" fmla="*/ 46 h 80"/>
                  <a:gd name="T14" fmla="*/ 43 w 80"/>
                  <a:gd name="T15" fmla="*/ 46 h 80"/>
                  <a:gd name="T16" fmla="*/ 43 w 80"/>
                  <a:gd name="T17" fmla="*/ 49 h 80"/>
                  <a:gd name="T18" fmla="*/ 55 w 80"/>
                  <a:gd name="T19" fmla="*/ 49 h 80"/>
                  <a:gd name="T20" fmla="*/ 55 w 80"/>
                  <a:gd name="T21" fmla="*/ 55 h 80"/>
                  <a:gd name="T22" fmla="*/ 43 w 80"/>
                  <a:gd name="T23" fmla="*/ 55 h 80"/>
                  <a:gd name="T24" fmla="*/ 43 w 80"/>
                  <a:gd name="T25" fmla="*/ 64 h 80"/>
                  <a:gd name="T26" fmla="*/ 37 w 80"/>
                  <a:gd name="T27" fmla="*/ 64 h 80"/>
                  <a:gd name="T28" fmla="*/ 37 w 80"/>
                  <a:gd name="T29" fmla="*/ 55 h 80"/>
                  <a:gd name="T30" fmla="*/ 25 w 80"/>
                  <a:gd name="T31" fmla="*/ 55 h 80"/>
                  <a:gd name="T32" fmla="*/ 25 w 80"/>
                  <a:gd name="T33" fmla="*/ 49 h 80"/>
                  <a:gd name="T34" fmla="*/ 37 w 80"/>
                  <a:gd name="T35" fmla="*/ 49 h 80"/>
                  <a:gd name="T36" fmla="*/ 37 w 80"/>
                  <a:gd name="T37" fmla="*/ 46 h 80"/>
                  <a:gd name="T38" fmla="*/ 25 w 80"/>
                  <a:gd name="T39" fmla="*/ 46 h 80"/>
                  <a:gd name="T40" fmla="*/ 25 w 80"/>
                  <a:gd name="T41" fmla="*/ 40 h 80"/>
                  <a:gd name="T42" fmla="*/ 34 w 80"/>
                  <a:gd name="T43" fmla="*/ 40 h 80"/>
                  <a:gd name="T44" fmla="*/ 23 w 80"/>
                  <a:gd name="T45" fmla="*/ 19 h 80"/>
                  <a:gd name="T46" fmla="*/ 30 w 80"/>
                  <a:gd name="T47" fmla="*/ 19 h 80"/>
                  <a:gd name="T48" fmla="*/ 38 w 80"/>
                  <a:gd name="T49" fmla="*/ 35 h 80"/>
                  <a:gd name="T50" fmla="*/ 40 w 80"/>
                  <a:gd name="T51" fmla="*/ 38 h 80"/>
                  <a:gd name="T52" fmla="*/ 42 w 80"/>
                  <a:gd name="T53" fmla="*/ 34 h 80"/>
                  <a:gd name="T54" fmla="*/ 50 w 80"/>
                  <a:gd name="T55" fmla="*/ 19 h 80"/>
                  <a:gd name="T56" fmla="*/ 57 w 80"/>
                  <a:gd name="T57" fmla="*/ 19 h 80"/>
                  <a:gd name="T58" fmla="*/ 46 w 80"/>
                  <a:gd name="T59" fmla="*/ 40 h 80"/>
                  <a:gd name="T60" fmla="*/ 55 w 80"/>
                  <a:gd name="T61" fmla="*/ 4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0" h="80"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80"/>
                      <a:pt x="40" y="80"/>
                    </a:cubicBezTo>
                    <a:cubicBezTo>
                      <a:pt x="62" y="80"/>
                      <a:pt x="80" y="62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lose/>
                    <a:moveTo>
                      <a:pt x="55" y="40"/>
                    </a:moveTo>
                    <a:cubicBezTo>
                      <a:pt x="55" y="46"/>
                      <a:pt x="55" y="46"/>
                      <a:pt x="55" y="46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39" y="36"/>
                      <a:pt x="39" y="37"/>
                      <a:pt x="40" y="38"/>
                    </a:cubicBezTo>
                    <a:cubicBezTo>
                      <a:pt x="40" y="37"/>
                      <a:pt x="41" y="36"/>
                      <a:pt x="42" y="34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46" y="40"/>
                      <a:pt x="46" y="40"/>
                      <a:pt x="46" y="40"/>
                    </a:cubicBezTo>
                    <a:lnTo>
                      <a:pt x="55" y="4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7221001" y="2957729"/>
            <a:ext cx="901165" cy="901165"/>
            <a:chOff x="5719249" y="3077288"/>
            <a:chExt cx="767347" cy="767347"/>
          </a:xfrm>
        </p:grpSpPr>
        <p:sp>
          <p:nvSpPr>
            <p:cNvPr id="35" name="椭圆 34"/>
            <p:cNvSpPr/>
            <p:nvPr/>
          </p:nvSpPr>
          <p:spPr>
            <a:xfrm>
              <a:off x="5719249" y="3077288"/>
              <a:ext cx="767347" cy="767347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748"/>
            <p:cNvSpPr>
              <a:spLocks noEditPoints="1"/>
            </p:cNvSpPr>
            <p:nvPr/>
          </p:nvSpPr>
          <p:spPr bwMode="auto">
            <a:xfrm>
              <a:off x="5947156" y="3271991"/>
              <a:ext cx="311533" cy="318115"/>
            </a:xfrm>
            <a:custGeom>
              <a:avLst/>
              <a:gdLst>
                <a:gd name="T0" fmla="*/ 38 w 60"/>
                <a:gd name="T1" fmla="*/ 8 h 61"/>
                <a:gd name="T2" fmla="*/ 22 w 60"/>
                <a:gd name="T3" fmla="*/ 8 h 61"/>
                <a:gd name="T4" fmla="*/ 45 w 60"/>
                <a:gd name="T5" fmla="*/ 41 h 61"/>
                <a:gd name="T6" fmla="*/ 50 w 60"/>
                <a:gd name="T7" fmla="*/ 58 h 61"/>
                <a:gd name="T8" fmla="*/ 51 w 60"/>
                <a:gd name="T9" fmla="*/ 44 h 61"/>
                <a:gd name="T10" fmla="*/ 55 w 60"/>
                <a:gd name="T11" fmla="*/ 58 h 61"/>
                <a:gd name="T12" fmla="*/ 55 w 60"/>
                <a:gd name="T13" fmla="*/ 38 h 61"/>
                <a:gd name="T14" fmla="*/ 56 w 60"/>
                <a:gd name="T15" fmla="*/ 29 h 61"/>
                <a:gd name="T16" fmla="*/ 60 w 60"/>
                <a:gd name="T17" fmla="*/ 38 h 61"/>
                <a:gd name="T18" fmla="*/ 56 w 60"/>
                <a:gd name="T19" fmla="*/ 21 h 61"/>
                <a:gd name="T20" fmla="*/ 47 w 60"/>
                <a:gd name="T21" fmla="*/ 23 h 61"/>
                <a:gd name="T22" fmla="*/ 45 w 60"/>
                <a:gd name="T23" fmla="*/ 41 h 61"/>
                <a:gd name="T24" fmla="*/ 37 w 60"/>
                <a:gd name="T25" fmla="*/ 26 h 61"/>
                <a:gd name="T26" fmla="*/ 36 w 60"/>
                <a:gd name="T27" fmla="*/ 37 h 61"/>
                <a:gd name="T28" fmla="*/ 36 w 60"/>
                <a:gd name="T29" fmla="*/ 61 h 61"/>
                <a:gd name="T30" fmla="*/ 31 w 60"/>
                <a:gd name="T31" fmla="*/ 44 h 61"/>
                <a:gd name="T32" fmla="*/ 30 w 60"/>
                <a:gd name="T33" fmla="*/ 61 h 61"/>
                <a:gd name="T34" fmla="*/ 24 w 60"/>
                <a:gd name="T35" fmla="*/ 40 h 61"/>
                <a:gd name="T36" fmla="*/ 24 w 60"/>
                <a:gd name="T37" fmla="*/ 26 h 61"/>
                <a:gd name="T38" fmla="*/ 23 w 60"/>
                <a:gd name="T39" fmla="*/ 37 h 61"/>
                <a:gd name="T40" fmla="*/ 18 w 60"/>
                <a:gd name="T41" fmla="*/ 22 h 61"/>
                <a:gd name="T42" fmla="*/ 37 w 60"/>
                <a:gd name="T43" fmla="*/ 17 h 61"/>
                <a:gd name="T44" fmla="*/ 43 w 60"/>
                <a:gd name="T45" fmla="*/ 37 h 61"/>
                <a:gd name="T46" fmla="*/ 15 w 60"/>
                <a:gd name="T47" fmla="*/ 41 h 61"/>
                <a:gd name="T48" fmla="*/ 10 w 60"/>
                <a:gd name="T49" fmla="*/ 58 h 61"/>
                <a:gd name="T50" fmla="*/ 9 w 60"/>
                <a:gd name="T51" fmla="*/ 44 h 61"/>
                <a:gd name="T52" fmla="*/ 5 w 60"/>
                <a:gd name="T53" fmla="*/ 58 h 61"/>
                <a:gd name="T54" fmla="*/ 5 w 60"/>
                <a:gd name="T55" fmla="*/ 38 h 61"/>
                <a:gd name="T56" fmla="*/ 4 w 60"/>
                <a:gd name="T57" fmla="*/ 29 h 61"/>
                <a:gd name="T58" fmla="*/ 0 w 60"/>
                <a:gd name="T59" fmla="*/ 38 h 61"/>
                <a:gd name="T60" fmla="*/ 4 w 60"/>
                <a:gd name="T61" fmla="*/ 21 h 61"/>
                <a:gd name="T62" fmla="*/ 13 w 60"/>
                <a:gd name="T63" fmla="*/ 23 h 61"/>
                <a:gd name="T64" fmla="*/ 15 w 60"/>
                <a:gd name="T65" fmla="*/ 41 h 61"/>
                <a:gd name="T66" fmla="*/ 16 w 60"/>
                <a:gd name="T67" fmla="*/ 14 h 61"/>
                <a:gd name="T68" fmla="*/ 15 w 60"/>
                <a:gd name="T69" fmla="*/ 18 h 61"/>
                <a:gd name="T70" fmla="*/ 3 w 60"/>
                <a:gd name="T71" fmla="*/ 14 h 61"/>
                <a:gd name="T72" fmla="*/ 50 w 60"/>
                <a:gd name="T73" fmla="*/ 7 h 61"/>
                <a:gd name="T74" fmla="*/ 45 w 60"/>
                <a:gd name="T75" fmla="*/ 18 h 61"/>
                <a:gd name="T76" fmla="*/ 50 w 60"/>
                <a:gd name="T77" fmla="*/ 20 h 61"/>
                <a:gd name="T78" fmla="*/ 50 w 60"/>
                <a:gd name="T79" fmla="*/ 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35" y="0"/>
                    <a:pt x="38" y="3"/>
                    <a:pt x="38" y="8"/>
                  </a:cubicBezTo>
                  <a:cubicBezTo>
                    <a:pt x="38" y="12"/>
                    <a:pt x="35" y="16"/>
                    <a:pt x="30" y="16"/>
                  </a:cubicBezTo>
                  <a:cubicBezTo>
                    <a:pt x="26" y="16"/>
                    <a:pt x="22" y="12"/>
                    <a:pt x="22" y="8"/>
                  </a:cubicBezTo>
                  <a:cubicBezTo>
                    <a:pt x="22" y="3"/>
                    <a:pt x="26" y="0"/>
                    <a:pt x="30" y="0"/>
                  </a:cubicBezTo>
                  <a:close/>
                  <a:moveTo>
                    <a:pt x="45" y="41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3"/>
                    <a:pt x="58" y="21"/>
                    <a:pt x="56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7" y="22"/>
                    <a:pt x="47" y="22"/>
                    <a:pt x="47" y="23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41"/>
                    <a:pt x="45" y="41"/>
                    <a:pt x="45" y="41"/>
                  </a:cubicBezTo>
                  <a:close/>
                  <a:moveTo>
                    <a:pt x="37" y="37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19"/>
                    <a:pt x="20" y="17"/>
                    <a:pt x="23" y="17"/>
                  </a:cubicBezTo>
                  <a:cubicBezTo>
                    <a:pt x="38" y="17"/>
                    <a:pt x="22" y="17"/>
                    <a:pt x="37" y="17"/>
                  </a:cubicBezTo>
                  <a:cubicBezTo>
                    <a:pt x="40" y="17"/>
                    <a:pt x="43" y="19"/>
                    <a:pt x="43" y="22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0" y="37"/>
                    <a:pt x="37" y="37"/>
                  </a:cubicBezTo>
                  <a:close/>
                  <a:moveTo>
                    <a:pt x="15" y="41"/>
                  </a:moveTo>
                  <a:cubicBezTo>
                    <a:pt x="15" y="58"/>
                    <a:pt x="15" y="58"/>
                    <a:pt x="1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2" y="21"/>
                    <a:pt x="4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2"/>
                    <a:pt x="13" y="22"/>
                    <a:pt x="13" y="23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5" y="41"/>
                    <a:pt x="15" y="41"/>
                    <a:pt x="15" y="41"/>
                  </a:cubicBezTo>
                  <a:close/>
                  <a:moveTo>
                    <a:pt x="10" y="7"/>
                  </a:moveTo>
                  <a:cubicBezTo>
                    <a:pt x="14" y="7"/>
                    <a:pt x="16" y="10"/>
                    <a:pt x="16" y="14"/>
                  </a:cubicBezTo>
                  <a:cubicBezTo>
                    <a:pt x="16" y="15"/>
                    <a:pt x="16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ubicBezTo>
                    <a:pt x="6" y="20"/>
                    <a:pt x="3" y="17"/>
                    <a:pt x="3" y="14"/>
                  </a:cubicBezTo>
                  <a:cubicBezTo>
                    <a:pt x="3" y="10"/>
                    <a:pt x="6" y="7"/>
                    <a:pt x="10" y="7"/>
                  </a:cubicBezTo>
                  <a:close/>
                  <a:moveTo>
                    <a:pt x="50" y="7"/>
                  </a:moveTo>
                  <a:cubicBezTo>
                    <a:pt x="46" y="7"/>
                    <a:pt x="43" y="10"/>
                    <a:pt x="43" y="14"/>
                  </a:cubicBezTo>
                  <a:cubicBezTo>
                    <a:pt x="43" y="15"/>
                    <a:pt x="44" y="16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7" y="19"/>
                    <a:pt x="48" y="20"/>
                    <a:pt x="50" y="20"/>
                  </a:cubicBezTo>
                  <a:cubicBezTo>
                    <a:pt x="54" y="20"/>
                    <a:pt x="57" y="17"/>
                    <a:pt x="57" y="14"/>
                  </a:cubicBezTo>
                  <a:cubicBezTo>
                    <a:pt x="57" y="10"/>
                    <a:pt x="54" y="7"/>
                    <a:pt x="50" y="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Freeform 12"/>
          <p:cNvSpPr>
            <a:spLocks/>
          </p:cNvSpPr>
          <p:nvPr/>
        </p:nvSpPr>
        <p:spPr bwMode="auto">
          <a:xfrm>
            <a:off x="1608509" y="4600798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Freeform 12"/>
          <p:cNvSpPr>
            <a:spLocks/>
          </p:cNvSpPr>
          <p:nvPr/>
        </p:nvSpPr>
        <p:spPr bwMode="auto">
          <a:xfrm flipH="1" flipV="1">
            <a:off x="10249469" y="563507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68549" y="4914999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难点评估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1879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52" dur="500" spd="-999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56" dur="500" spd="-999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38" grpId="0" animBg="1"/>
      <p:bldP spid="38" grpId="1" animBg="1"/>
      <p:bldP spid="39" grpId="0" animBg="1"/>
      <p:bldP spid="39" grpId="1" animBg="1"/>
      <p:bldP spid="40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" y="0"/>
            <a:ext cx="12192000" cy="6858000"/>
          </a:xfrm>
          <a:prstGeom prst="rect">
            <a:avLst/>
          </a:prstGeom>
        </p:spPr>
      </p:pic>
      <p:sp>
        <p:nvSpPr>
          <p:cNvPr id="55" name="矩形 5"/>
          <p:cNvSpPr/>
          <p:nvPr/>
        </p:nvSpPr>
        <p:spPr>
          <a:xfrm>
            <a:off x="784" y="2571750"/>
            <a:ext cx="12217483" cy="3953594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143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199659" y="1772816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Freeform 126"/>
          <p:cNvSpPr>
            <a:spLocks noChangeAspect="1" noEditPoints="1"/>
          </p:cNvSpPr>
          <p:nvPr/>
        </p:nvSpPr>
        <p:spPr bwMode="auto">
          <a:xfrm>
            <a:off x="5780384" y="2181307"/>
            <a:ext cx="658282" cy="823712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12"/>
          <p:cNvSpPr txBox="1"/>
          <p:nvPr/>
        </p:nvSpPr>
        <p:spPr>
          <a:xfrm>
            <a:off x="4808988" y="3573016"/>
            <a:ext cx="264687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论文导读</a:t>
            </a:r>
            <a:endParaRPr lang="en-US" altLang="zh-CN" sz="4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zh-CN" sz="28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48944" y="4941168"/>
            <a:ext cx="1436675" cy="215444"/>
            <a:chOff x="4369395" y="3284984"/>
            <a:chExt cx="1436675" cy="215444"/>
          </a:xfrm>
        </p:grpSpPr>
        <p:sp>
          <p:nvSpPr>
            <p:cNvPr id="6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绪论</a:t>
              </a: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389104" y="4941168"/>
            <a:ext cx="1436675" cy="215444"/>
            <a:chOff x="4369395" y="3284984"/>
            <a:chExt cx="1436675" cy="215444"/>
          </a:xfrm>
        </p:grpSpPr>
        <p:sp>
          <p:nvSpPr>
            <p:cNvPr id="6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论文摘要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945459" y="5229780"/>
            <a:ext cx="1436675" cy="215444"/>
            <a:chOff x="4369395" y="3284984"/>
            <a:chExt cx="1436675" cy="215444"/>
          </a:xfrm>
        </p:grpSpPr>
        <p:sp>
          <p:nvSpPr>
            <p:cNvPr id="7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论点论证</a:t>
              </a: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389104" y="5229200"/>
            <a:ext cx="1436675" cy="215444"/>
            <a:chOff x="4369395" y="3284984"/>
            <a:chExt cx="1436675" cy="215444"/>
          </a:xfrm>
        </p:grpSpPr>
        <p:sp>
          <p:nvSpPr>
            <p:cNvPr id="8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理论基础</a:t>
              </a: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948944" y="5517232"/>
            <a:ext cx="1436675" cy="215444"/>
            <a:chOff x="4369395" y="3284984"/>
            <a:chExt cx="1436675" cy="215444"/>
          </a:xfrm>
        </p:grpSpPr>
        <p:sp>
          <p:nvSpPr>
            <p:cNvPr id="10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主要创新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6389104" y="5517232"/>
            <a:ext cx="1436675" cy="215444"/>
            <a:chOff x="4369395" y="3284984"/>
            <a:chExt cx="1436675" cy="215444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依据来源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90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相关对策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25" name="Diagram 25"/>
          <p:cNvGraphicFramePr/>
          <p:nvPr>
            <p:extLst>
              <p:ext uri="{D42A27DB-BD31-4B8C-83A1-F6EECF244321}">
                <p14:modId xmlns:p14="http://schemas.microsoft.com/office/powerpoint/2010/main" val="4108479599"/>
              </p:ext>
            </p:extLst>
          </p:nvPr>
        </p:nvGraphicFramePr>
        <p:xfrm>
          <a:off x="2474406" y="1244030"/>
          <a:ext cx="7416824" cy="283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6" name="Freeform 6"/>
          <p:cNvSpPr>
            <a:spLocks noEditPoints="1"/>
          </p:cNvSpPr>
          <p:nvPr/>
        </p:nvSpPr>
        <p:spPr bwMode="auto">
          <a:xfrm>
            <a:off x="2906454" y="2267992"/>
            <a:ext cx="568213" cy="605284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Freeform 11"/>
          <p:cNvSpPr>
            <a:spLocks noEditPoints="1"/>
          </p:cNvSpPr>
          <p:nvPr/>
        </p:nvSpPr>
        <p:spPr bwMode="auto">
          <a:xfrm>
            <a:off x="4778662" y="2384313"/>
            <a:ext cx="732327" cy="733103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Freeform 21"/>
          <p:cNvSpPr>
            <a:spLocks noEditPoints="1"/>
          </p:cNvSpPr>
          <p:nvPr/>
        </p:nvSpPr>
        <p:spPr bwMode="auto">
          <a:xfrm>
            <a:off x="6723689" y="2257726"/>
            <a:ext cx="623849" cy="625816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Freeform 26"/>
          <p:cNvSpPr>
            <a:spLocks/>
          </p:cNvSpPr>
          <p:nvPr/>
        </p:nvSpPr>
        <p:spPr bwMode="auto">
          <a:xfrm>
            <a:off x="8811110" y="2422220"/>
            <a:ext cx="513556" cy="53260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Freeform 12"/>
          <p:cNvSpPr>
            <a:spLocks/>
          </p:cNvSpPr>
          <p:nvPr/>
        </p:nvSpPr>
        <p:spPr bwMode="auto">
          <a:xfrm>
            <a:off x="1608509" y="4509120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Freeform 12"/>
          <p:cNvSpPr>
            <a:spLocks/>
          </p:cNvSpPr>
          <p:nvPr/>
        </p:nvSpPr>
        <p:spPr bwMode="auto">
          <a:xfrm flipH="1" flipV="1">
            <a:off x="10249469" y="5543401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968549" y="4823321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3945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5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5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5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5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5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5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68" dur="500" spd="-999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72" dur="500" spd="-999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5" grpId="0">
        <p:bldSub>
          <a:bldDgm bld="one"/>
        </p:bldSub>
      </p:bldGraphic>
      <p:bldP spid="126" grpId="0" animBg="1"/>
      <p:bldP spid="127" grpId="0" animBg="1"/>
      <p:bldP spid="128" grpId="0" animBg="1"/>
      <p:bldP spid="129" grpId="0" animBg="1"/>
      <p:bldP spid="130" grpId="0" animBg="1"/>
      <p:bldP spid="130" grpId="1" animBg="1"/>
      <p:bldP spid="131" grpId="0" animBg="1"/>
      <p:bldP spid="131" grpId="1" animBg="1"/>
      <p:bldP spid="132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未来发展趋势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肘形连接符 7"/>
          <p:cNvCxnSpPr>
            <a:stCxn id="10" idx="6"/>
            <a:endCxn id="39" idx="2"/>
          </p:cNvCxnSpPr>
          <p:nvPr/>
        </p:nvCxnSpPr>
        <p:spPr>
          <a:xfrm>
            <a:off x="4899620" y="1869453"/>
            <a:ext cx="5359962" cy="109697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143620" y="1491453"/>
            <a:ext cx="756000" cy="756000"/>
            <a:chOff x="4534974" y="2492893"/>
            <a:chExt cx="756000" cy="756000"/>
          </a:xfrm>
        </p:grpSpPr>
        <p:sp>
          <p:nvSpPr>
            <p:cNvPr id="10" name="椭圆 9"/>
            <p:cNvSpPr/>
            <p:nvPr/>
          </p:nvSpPr>
          <p:spPr>
            <a:xfrm>
              <a:off x="4534974" y="2492893"/>
              <a:ext cx="756000" cy="75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687974" y="2629656"/>
              <a:ext cx="450000" cy="434596"/>
              <a:chOff x="5512720" y="2152017"/>
              <a:chExt cx="583915" cy="496874"/>
            </a:xfrm>
          </p:grpSpPr>
          <p:sp>
            <p:nvSpPr>
              <p:cNvPr id="12" name="Freeform 159"/>
              <p:cNvSpPr>
                <a:spLocks/>
              </p:cNvSpPr>
              <p:nvPr/>
            </p:nvSpPr>
            <p:spPr bwMode="auto">
              <a:xfrm>
                <a:off x="5574376" y="2246314"/>
                <a:ext cx="460603" cy="402577"/>
              </a:xfrm>
              <a:custGeom>
                <a:avLst/>
                <a:gdLst>
                  <a:gd name="T0" fmla="*/ 29 w 54"/>
                  <a:gd name="T1" fmla="*/ 1 h 47"/>
                  <a:gd name="T2" fmla="*/ 24 w 54"/>
                  <a:gd name="T3" fmla="*/ 1 h 47"/>
                  <a:gd name="T4" fmla="*/ 2 w 54"/>
                  <a:gd name="T5" fmla="*/ 15 h 47"/>
                  <a:gd name="T6" fmla="*/ 0 w 54"/>
                  <a:gd name="T7" fmla="*/ 20 h 47"/>
                  <a:gd name="T8" fmla="*/ 0 w 54"/>
                  <a:gd name="T9" fmla="*/ 44 h 47"/>
                  <a:gd name="T10" fmla="*/ 3 w 54"/>
                  <a:gd name="T11" fmla="*/ 47 h 47"/>
                  <a:gd name="T12" fmla="*/ 13 w 54"/>
                  <a:gd name="T13" fmla="*/ 47 h 47"/>
                  <a:gd name="T14" fmla="*/ 16 w 54"/>
                  <a:gd name="T15" fmla="*/ 44 h 47"/>
                  <a:gd name="T16" fmla="*/ 16 w 54"/>
                  <a:gd name="T17" fmla="*/ 27 h 47"/>
                  <a:gd name="T18" fmla="*/ 19 w 54"/>
                  <a:gd name="T19" fmla="*/ 24 h 47"/>
                  <a:gd name="T20" fmla="*/ 35 w 54"/>
                  <a:gd name="T21" fmla="*/ 24 h 47"/>
                  <a:gd name="T22" fmla="*/ 38 w 54"/>
                  <a:gd name="T23" fmla="*/ 27 h 47"/>
                  <a:gd name="T24" fmla="*/ 38 w 54"/>
                  <a:gd name="T25" fmla="*/ 44 h 47"/>
                  <a:gd name="T26" fmla="*/ 41 w 54"/>
                  <a:gd name="T27" fmla="*/ 47 h 47"/>
                  <a:gd name="T28" fmla="*/ 51 w 54"/>
                  <a:gd name="T29" fmla="*/ 47 h 47"/>
                  <a:gd name="T30" fmla="*/ 54 w 54"/>
                  <a:gd name="T31" fmla="*/ 44 h 47"/>
                  <a:gd name="T32" fmla="*/ 54 w 54"/>
                  <a:gd name="T33" fmla="*/ 20 h 47"/>
                  <a:gd name="T34" fmla="*/ 52 w 54"/>
                  <a:gd name="T35" fmla="*/ 16 h 47"/>
                  <a:gd name="T36" fmla="*/ 29 w 54"/>
                  <a:gd name="T37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/>
              </a:p>
            </p:txBody>
          </p:sp>
          <p:sp>
            <p:nvSpPr>
              <p:cNvPr id="13" name="Freeform 160"/>
              <p:cNvSpPr>
                <a:spLocks/>
              </p:cNvSpPr>
              <p:nvPr/>
            </p:nvSpPr>
            <p:spPr bwMode="auto">
              <a:xfrm>
                <a:off x="5512720" y="2152017"/>
                <a:ext cx="583915" cy="224863"/>
              </a:xfrm>
              <a:custGeom>
                <a:avLst/>
                <a:gdLst>
                  <a:gd name="T0" fmla="*/ 64 w 68"/>
                  <a:gd name="T1" fmla="*/ 20 h 26"/>
                  <a:gd name="T2" fmla="*/ 61 w 68"/>
                  <a:gd name="T3" fmla="*/ 15 h 26"/>
                  <a:gd name="T4" fmla="*/ 61 w 68"/>
                  <a:gd name="T5" fmla="*/ 10 h 26"/>
                  <a:gd name="T6" fmla="*/ 58 w 68"/>
                  <a:gd name="T7" fmla="*/ 7 h 26"/>
                  <a:gd name="T8" fmla="*/ 57 w 68"/>
                  <a:gd name="T9" fmla="*/ 7 h 26"/>
                  <a:gd name="T10" fmla="*/ 54 w 68"/>
                  <a:gd name="T11" fmla="*/ 10 h 26"/>
                  <a:gd name="T12" fmla="*/ 54 w 68"/>
                  <a:gd name="T13" fmla="*/ 10 h 26"/>
                  <a:gd name="T14" fmla="*/ 52 w 68"/>
                  <a:gd name="T15" fmla="*/ 12 h 26"/>
                  <a:gd name="T16" fmla="*/ 36 w 68"/>
                  <a:gd name="T17" fmla="*/ 1 h 26"/>
                  <a:gd name="T18" fmla="*/ 33 w 68"/>
                  <a:gd name="T19" fmla="*/ 0 h 26"/>
                  <a:gd name="T20" fmla="*/ 30 w 68"/>
                  <a:gd name="T21" fmla="*/ 1 h 26"/>
                  <a:gd name="T22" fmla="*/ 2 w 68"/>
                  <a:gd name="T23" fmla="*/ 20 h 26"/>
                  <a:gd name="T24" fmla="*/ 1 w 68"/>
                  <a:gd name="T25" fmla="*/ 24 h 26"/>
                  <a:gd name="T26" fmla="*/ 5 w 68"/>
                  <a:gd name="T27" fmla="*/ 24 h 26"/>
                  <a:gd name="T28" fmla="*/ 31 w 68"/>
                  <a:gd name="T29" fmla="*/ 7 h 26"/>
                  <a:gd name="T30" fmla="*/ 36 w 68"/>
                  <a:gd name="T31" fmla="*/ 7 h 26"/>
                  <a:gd name="T32" fmla="*/ 63 w 68"/>
                  <a:gd name="T33" fmla="*/ 25 h 26"/>
                  <a:gd name="T34" fmla="*/ 67 w 68"/>
                  <a:gd name="T35" fmla="*/ 25 h 26"/>
                  <a:gd name="T36" fmla="*/ 66 w 68"/>
                  <a:gd name="T37" fmla="*/ 21 h 26"/>
                  <a:gd name="T38" fmla="*/ 64 w 68"/>
                  <a:gd name="T39" fmla="*/ 2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89"/>
              </a:p>
            </p:txBody>
          </p:sp>
        </p:grpSp>
      </p:grpSp>
      <p:cxnSp>
        <p:nvCxnSpPr>
          <p:cNvPr id="14" name="肘形连接符 13"/>
          <p:cNvCxnSpPr>
            <a:stCxn id="16" idx="6"/>
            <a:endCxn id="41" idx="2"/>
          </p:cNvCxnSpPr>
          <p:nvPr/>
        </p:nvCxnSpPr>
        <p:spPr>
          <a:xfrm>
            <a:off x="4899620" y="4056085"/>
            <a:ext cx="2891928" cy="53173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4143620" y="3678085"/>
            <a:ext cx="756000" cy="756000"/>
            <a:chOff x="4534974" y="4368345"/>
            <a:chExt cx="756000" cy="756000"/>
          </a:xfrm>
        </p:grpSpPr>
        <p:sp>
          <p:nvSpPr>
            <p:cNvPr id="16" name="椭圆 15"/>
            <p:cNvSpPr/>
            <p:nvPr/>
          </p:nvSpPr>
          <p:spPr>
            <a:xfrm>
              <a:off x="4534974" y="4368345"/>
              <a:ext cx="756000" cy="75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277"/>
            <p:cNvSpPr>
              <a:spLocks noEditPoints="1"/>
            </p:cNvSpPr>
            <p:nvPr/>
          </p:nvSpPr>
          <p:spPr bwMode="auto">
            <a:xfrm>
              <a:off x="4725418" y="4490152"/>
              <a:ext cx="383972" cy="455826"/>
            </a:xfrm>
            <a:custGeom>
              <a:avLst/>
              <a:gdLst>
                <a:gd name="T0" fmla="*/ 62 w 72"/>
                <a:gd name="T1" fmla="*/ 33 h 86"/>
                <a:gd name="T2" fmla="*/ 57 w 72"/>
                <a:gd name="T3" fmla="*/ 33 h 86"/>
                <a:gd name="T4" fmla="*/ 57 w 72"/>
                <a:gd name="T5" fmla="*/ 19 h 86"/>
                <a:gd name="T6" fmla="*/ 38 w 72"/>
                <a:gd name="T7" fmla="*/ 0 h 86"/>
                <a:gd name="T8" fmla="*/ 34 w 72"/>
                <a:gd name="T9" fmla="*/ 0 h 86"/>
                <a:gd name="T10" fmla="*/ 15 w 72"/>
                <a:gd name="T11" fmla="*/ 19 h 86"/>
                <a:gd name="T12" fmla="*/ 15 w 72"/>
                <a:gd name="T13" fmla="*/ 33 h 86"/>
                <a:gd name="T14" fmla="*/ 10 w 72"/>
                <a:gd name="T15" fmla="*/ 33 h 86"/>
                <a:gd name="T16" fmla="*/ 0 w 72"/>
                <a:gd name="T17" fmla="*/ 43 h 86"/>
                <a:gd name="T18" fmla="*/ 0 w 72"/>
                <a:gd name="T19" fmla="*/ 76 h 86"/>
                <a:gd name="T20" fmla="*/ 10 w 72"/>
                <a:gd name="T21" fmla="*/ 86 h 86"/>
                <a:gd name="T22" fmla="*/ 62 w 72"/>
                <a:gd name="T23" fmla="*/ 86 h 86"/>
                <a:gd name="T24" fmla="*/ 72 w 72"/>
                <a:gd name="T25" fmla="*/ 76 h 86"/>
                <a:gd name="T26" fmla="*/ 72 w 72"/>
                <a:gd name="T27" fmla="*/ 43 h 86"/>
                <a:gd name="T28" fmla="*/ 62 w 72"/>
                <a:gd name="T29" fmla="*/ 33 h 86"/>
                <a:gd name="T30" fmla="*/ 42 w 72"/>
                <a:gd name="T31" fmla="*/ 78 h 86"/>
                <a:gd name="T32" fmla="*/ 31 w 72"/>
                <a:gd name="T33" fmla="*/ 78 h 86"/>
                <a:gd name="T34" fmla="*/ 32 w 72"/>
                <a:gd name="T35" fmla="*/ 64 h 86"/>
                <a:gd name="T36" fmla="*/ 29 w 72"/>
                <a:gd name="T37" fmla="*/ 58 h 86"/>
                <a:gd name="T38" fmla="*/ 36 w 72"/>
                <a:gd name="T39" fmla="*/ 51 h 86"/>
                <a:gd name="T40" fmla="*/ 43 w 72"/>
                <a:gd name="T41" fmla="*/ 58 h 86"/>
                <a:gd name="T42" fmla="*/ 40 w 72"/>
                <a:gd name="T43" fmla="*/ 64 h 86"/>
                <a:gd name="T44" fmla="*/ 42 w 72"/>
                <a:gd name="T45" fmla="*/ 78 h 86"/>
                <a:gd name="T46" fmla="*/ 50 w 72"/>
                <a:gd name="T47" fmla="*/ 33 h 86"/>
                <a:gd name="T48" fmla="*/ 22 w 72"/>
                <a:gd name="T49" fmla="*/ 33 h 86"/>
                <a:gd name="T50" fmla="*/ 22 w 72"/>
                <a:gd name="T51" fmla="*/ 19 h 86"/>
                <a:gd name="T52" fmla="*/ 34 w 72"/>
                <a:gd name="T53" fmla="*/ 7 h 86"/>
                <a:gd name="T54" fmla="*/ 38 w 72"/>
                <a:gd name="T55" fmla="*/ 7 h 86"/>
                <a:gd name="T56" fmla="*/ 50 w 72"/>
                <a:gd name="T57" fmla="*/ 19 h 86"/>
                <a:gd name="T58" fmla="*/ 50 w 72"/>
                <a:gd name="T59" fmla="*/ 3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" h="86">
                  <a:moveTo>
                    <a:pt x="62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9"/>
                    <a:pt x="4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4" y="0"/>
                    <a:pt x="15" y="9"/>
                    <a:pt x="15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33"/>
                    <a:pt x="0" y="37"/>
                    <a:pt x="0" y="4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5" y="86"/>
                    <a:pt x="10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8" y="86"/>
                    <a:pt x="72" y="81"/>
                    <a:pt x="72" y="76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7"/>
                    <a:pt x="68" y="33"/>
                    <a:pt x="62" y="33"/>
                  </a:cubicBezTo>
                  <a:close/>
                  <a:moveTo>
                    <a:pt x="42" y="78"/>
                  </a:moveTo>
                  <a:cubicBezTo>
                    <a:pt x="31" y="78"/>
                    <a:pt x="31" y="78"/>
                    <a:pt x="31" y="7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0" y="63"/>
                    <a:pt x="29" y="60"/>
                    <a:pt x="29" y="58"/>
                  </a:cubicBezTo>
                  <a:cubicBezTo>
                    <a:pt x="29" y="54"/>
                    <a:pt x="32" y="51"/>
                    <a:pt x="36" y="51"/>
                  </a:cubicBezTo>
                  <a:cubicBezTo>
                    <a:pt x="40" y="51"/>
                    <a:pt x="43" y="54"/>
                    <a:pt x="43" y="58"/>
                  </a:cubicBezTo>
                  <a:cubicBezTo>
                    <a:pt x="43" y="60"/>
                    <a:pt x="42" y="63"/>
                    <a:pt x="40" y="64"/>
                  </a:cubicBezTo>
                  <a:lnTo>
                    <a:pt x="42" y="78"/>
                  </a:lnTo>
                  <a:close/>
                  <a:moveTo>
                    <a:pt x="50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8" y="7"/>
                    <a:pt x="34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5" y="7"/>
                    <a:pt x="50" y="13"/>
                    <a:pt x="50" y="19"/>
                  </a:cubicBezTo>
                  <a:lnTo>
                    <a:pt x="50" y="3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8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" name="肘形连接符 20"/>
          <p:cNvCxnSpPr>
            <a:stCxn id="24" idx="6"/>
            <a:endCxn id="40" idx="2"/>
          </p:cNvCxnSpPr>
          <p:nvPr/>
        </p:nvCxnSpPr>
        <p:spPr>
          <a:xfrm>
            <a:off x="4899620" y="2962769"/>
            <a:ext cx="4125946" cy="98507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4143620" y="2584769"/>
            <a:ext cx="756000" cy="756000"/>
            <a:chOff x="4534974" y="3430619"/>
            <a:chExt cx="756000" cy="756000"/>
          </a:xfrm>
        </p:grpSpPr>
        <p:sp>
          <p:nvSpPr>
            <p:cNvPr id="24" name="椭圆 23"/>
            <p:cNvSpPr/>
            <p:nvPr/>
          </p:nvSpPr>
          <p:spPr>
            <a:xfrm>
              <a:off x="4534974" y="3430619"/>
              <a:ext cx="756000" cy="75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5" name="Group 92"/>
            <p:cNvGrpSpPr/>
            <p:nvPr/>
          </p:nvGrpSpPr>
          <p:grpSpPr>
            <a:xfrm>
              <a:off x="4688410" y="3660828"/>
              <a:ext cx="474528" cy="295582"/>
              <a:chOff x="5172076" y="1938338"/>
              <a:chExt cx="471488" cy="293688"/>
            </a:xfrm>
            <a:solidFill>
              <a:schemeClr val="bg1"/>
            </a:solidFill>
          </p:grpSpPr>
          <p:sp>
            <p:nvSpPr>
              <p:cNvPr id="26" name="Freeform 8"/>
              <p:cNvSpPr>
                <a:spLocks noEditPoints="1"/>
              </p:cNvSpPr>
              <p:nvPr/>
            </p:nvSpPr>
            <p:spPr bwMode="auto">
              <a:xfrm>
                <a:off x="5172076" y="1938338"/>
                <a:ext cx="471488" cy="293688"/>
              </a:xfrm>
              <a:custGeom>
                <a:avLst/>
                <a:gdLst>
                  <a:gd name="T0" fmla="*/ 113 w 125"/>
                  <a:gd name="T1" fmla="*/ 18 h 78"/>
                  <a:gd name="T2" fmla="*/ 113 w 125"/>
                  <a:gd name="T3" fmla="*/ 0 h 78"/>
                  <a:gd name="T4" fmla="*/ 0 w 125"/>
                  <a:gd name="T5" fmla="*/ 0 h 78"/>
                  <a:gd name="T6" fmla="*/ 0 w 125"/>
                  <a:gd name="T7" fmla="*/ 78 h 78"/>
                  <a:gd name="T8" fmla="*/ 113 w 125"/>
                  <a:gd name="T9" fmla="*/ 78 h 78"/>
                  <a:gd name="T10" fmla="*/ 113 w 125"/>
                  <a:gd name="T11" fmla="*/ 60 h 78"/>
                  <a:gd name="T12" fmla="*/ 125 w 125"/>
                  <a:gd name="T13" fmla="*/ 54 h 78"/>
                  <a:gd name="T14" fmla="*/ 125 w 125"/>
                  <a:gd name="T15" fmla="*/ 26 h 78"/>
                  <a:gd name="T16" fmla="*/ 113 w 125"/>
                  <a:gd name="T17" fmla="*/ 18 h 78"/>
                  <a:gd name="T18" fmla="*/ 104 w 125"/>
                  <a:gd name="T19" fmla="*/ 69 h 78"/>
                  <a:gd name="T20" fmla="*/ 10 w 125"/>
                  <a:gd name="T21" fmla="*/ 69 h 78"/>
                  <a:gd name="T22" fmla="*/ 10 w 125"/>
                  <a:gd name="T23" fmla="*/ 10 h 78"/>
                  <a:gd name="T24" fmla="*/ 104 w 125"/>
                  <a:gd name="T25" fmla="*/ 10 h 78"/>
                  <a:gd name="T26" fmla="*/ 104 w 125"/>
                  <a:gd name="T27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9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4" y="10"/>
                      <a:pt x="104" y="10"/>
                      <a:pt x="104" y="10"/>
                    </a:cubicBezTo>
                    <a:lnTo>
                      <a:pt x="104" y="6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5235576" y="2001838"/>
                <a:ext cx="90488" cy="16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5341938" y="2001838"/>
                <a:ext cx="85725" cy="16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533"/>
              </a:p>
            </p:txBody>
          </p:sp>
        </p:grpSp>
      </p:grpSp>
      <p:cxnSp>
        <p:nvCxnSpPr>
          <p:cNvPr id="29" name="直接连接符 28"/>
          <p:cNvCxnSpPr>
            <a:endCxn id="31" idx="6"/>
          </p:cNvCxnSpPr>
          <p:nvPr/>
        </p:nvCxnSpPr>
        <p:spPr>
          <a:xfrm flipH="1" flipV="1">
            <a:off x="4899620" y="5149400"/>
            <a:ext cx="1280086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4143620" y="4771400"/>
            <a:ext cx="756000" cy="756000"/>
            <a:chOff x="4534974" y="5306072"/>
            <a:chExt cx="756000" cy="756000"/>
          </a:xfrm>
        </p:grpSpPr>
        <p:sp>
          <p:nvSpPr>
            <p:cNvPr id="31" name="椭圆 30"/>
            <p:cNvSpPr/>
            <p:nvPr/>
          </p:nvSpPr>
          <p:spPr>
            <a:xfrm>
              <a:off x="4534974" y="5306072"/>
              <a:ext cx="756000" cy="75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Group 9"/>
            <p:cNvGrpSpPr/>
            <p:nvPr/>
          </p:nvGrpSpPr>
          <p:grpSpPr>
            <a:xfrm>
              <a:off x="4659950" y="5504420"/>
              <a:ext cx="516045" cy="382660"/>
              <a:chOff x="4572000" y="3414713"/>
              <a:chExt cx="374651" cy="277813"/>
            </a:xfrm>
            <a:solidFill>
              <a:schemeClr val="bg1"/>
            </a:solidFill>
          </p:grpSpPr>
          <p:sp>
            <p:nvSpPr>
              <p:cNvPr id="33" name="Freeform 17"/>
              <p:cNvSpPr>
                <a:spLocks/>
              </p:cNvSpPr>
              <p:nvPr/>
            </p:nvSpPr>
            <p:spPr bwMode="auto">
              <a:xfrm>
                <a:off x="4713288" y="3481388"/>
                <a:ext cx="233363" cy="211138"/>
              </a:xfrm>
              <a:custGeom>
                <a:avLst/>
                <a:gdLst>
                  <a:gd name="T0" fmla="*/ 89 w 89"/>
                  <a:gd name="T1" fmla="*/ 33 h 81"/>
                  <a:gd name="T2" fmla="*/ 43 w 89"/>
                  <a:gd name="T3" fmla="*/ 0 h 81"/>
                  <a:gd name="T4" fmla="*/ 40 w 89"/>
                  <a:gd name="T5" fmla="*/ 1 h 81"/>
                  <a:gd name="T6" fmla="*/ 43 w 89"/>
                  <a:gd name="T7" fmla="*/ 11 h 81"/>
                  <a:gd name="T8" fmla="*/ 0 w 89"/>
                  <a:gd name="T9" fmla="*/ 44 h 81"/>
                  <a:gd name="T10" fmla="*/ 0 w 89"/>
                  <a:gd name="T11" fmla="*/ 44 h 81"/>
                  <a:gd name="T12" fmla="*/ 40 w 89"/>
                  <a:gd name="T13" fmla="*/ 65 h 81"/>
                  <a:gd name="T14" fmla="*/ 74 w 89"/>
                  <a:gd name="T15" fmla="*/ 81 h 81"/>
                  <a:gd name="T16" fmla="*/ 64 w 89"/>
                  <a:gd name="T17" fmla="*/ 62 h 81"/>
                  <a:gd name="T18" fmla="*/ 89 w 89"/>
                  <a:gd name="T19" fmla="*/ 3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34" name="Freeform 18"/>
              <p:cNvSpPr>
                <a:spLocks/>
              </p:cNvSpPr>
              <p:nvPr/>
            </p:nvSpPr>
            <p:spPr bwMode="auto">
              <a:xfrm>
                <a:off x="4572000" y="3414713"/>
                <a:ext cx="241300" cy="209550"/>
              </a:xfrm>
              <a:custGeom>
                <a:avLst/>
                <a:gdLst>
                  <a:gd name="T0" fmla="*/ 89 w 92"/>
                  <a:gd name="T1" fmla="*/ 21 h 80"/>
                  <a:gd name="T2" fmla="*/ 46 w 92"/>
                  <a:gd name="T3" fmla="*/ 0 h 80"/>
                  <a:gd name="T4" fmla="*/ 0 w 92"/>
                  <a:gd name="T5" fmla="*/ 32 h 80"/>
                  <a:gd name="T6" fmla="*/ 25 w 92"/>
                  <a:gd name="T7" fmla="*/ 61 h 80"/>
                  <a:gd name="T8" fmla="*/ 14 w 92"/>
                  <a:gd name="T9" fmla="*/ 80 h 80"/>
                  <a:gd name="T10" fmla="*/ 48 w 92"/>
                  <a:gd name="T11" fmla="*/ 65 h 80"/>
                  <a:gd name="T12" fmla="*/ 49 w 92"/>
                  <a:gd name="T13" fmla="*/ 64 h 80"/>
                  <a:gd name="T14" fmla="*/ 92 w 92"/>
                  <a:gd name="T15" fmla="*/ 32 h 80"/>
                  <a:gd name="T16" fmla="*/ 89 w 92"/>
                  <a:gd name="T17" fmla="*/ 2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</p:grpSp>
      </p:grpSp>
      <p:sp>
        <p:nvSpPr>
          <p:cNvPr id="35" name="任意多边形 34"/>
          <p:cNvSpPr/>
          <p:nvPr/>
        </p:nvSpPr>
        <p:spPr>
          <a:xfrm>
            <a:off x="9813031" y="1785581"/>
            <a:ext cx="1181100" cy="3698875"/>
          </a:xfrm>
          <a:custGeom>
            <a:avLst/>
            <a:gdLst>
              <a:gd name="connsiteX0" fmla="*/ 1176576 w 1181100"/>
              <a:gd name="connsiteY0" fmla="*/ 0 h 3698875"/>
              <a:gd name="connsiteX1" fmla="*/ 1181100 w 1181100"/>
              <a:gd name="connsiteY1" fmla="*/ 0 h 3698875"/>
              <a:gd name="connsiteX2" fmla="*/ 1181100 w 1181100"/>
              <a:gd name="connsiteY2" fmla="*/ 3698875 h 3698875"/>
              <a:gd name="connsiteX3" fmla="*/ 0 w 1181100"/>
              <a:gd name="connsiteY3" fmla="*/ 3698875 h 3698875"/>
              <a:gd name="connsiteX4" fmla="*/ 0 w 1181100"/>
              <a:gd name="connsiteY4" fmla="*/ 1735795 h 3698875"/>
              <a:gd name="connsiteX5" fmla="*/ 48924 w 1181100"/>
              <a:gd name="connsiteY5" fmla="*/ 1697678 h 3698875"/>
              <a:gd name="connsiteX6" fmla="*/ 278759 w 1181100"/>
              <a:gd name="connsiteY6" fmla="*/ 1500788 h 3698875"/>
              <a:gd name="connsiteX7" fmla="*/ 453153 w 1181100"/>
              <a:gd name="connsiteY7" fmla="*/ 1330349 h 3698875"/>
              <a:gd name="connsiteX8" fmla="*/ 510936 w 1181100"/>
              <a:gd name="connsiteY8" fmla="*/ 1369307 h 3698875"/>
              <a:gd name="connsiteX9" fmla="*/ 590551 w 1181100"/>
              <a:gd name="connsiteY9" fmla="*/ 1385380 h 3698875"/>
              <a:gd name="connsiteX10" fmla="*/ 795088 w 1181100"/>
              <a:gd name="connsiteY10" fmla="*/ 1180843 h 3698875"/>
              <a:gd name="connsiteX11" fmla="*/ 735181 w 1181100"/>
              <a:gd name="connsiteY11" fmla="*/ 1036213 h 3698875"/>
              <a:gd name="connsiteX12" fmla="*/ 717723 w 1181100"/>
              <a:gd name="connsiteY12" fmla="*/ 1024442 h 3698875"/>
              <a:gd name="connsiteX13" fmla="*/ 820291 w 1181100"/>
              <a:gd name="connsiteY13" fmla="*/ 886780 h 3698875"/>
              <a:gd name="connsiteX14" fmla="*/ 1174186 w 1181100"/>
              <a:gd name="connsiteY14" fmla="*/ 21448 h 3698875"/>
              <a:gd name="connsiteX15" fmla="*/ 1176576 w 1181100"/>
              <a:gd name="connsiteY15" fmla="*/ 0 h 3698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8579015" y="3562600"/>
            <a:ext cx="1181100" cy="1921854"/>
          </a:xfrm>
          <a:custGeom>
            <a:avLst/>
            <a:gdLst>
              <a:gd name="connsiteX0" fmla="*/ 1181100 w 1181100"/>
              <a:gd name="connsiteY0" fmla="*/ 0 h 1921854"/>
              <a:gd name="connsiteX1" fmla="*/ 1181100 w 1181100"/>
              <a:gd name="connsiteY1" fmla="*/ 1921854 h 1921854"/>
              <a:gd name="connsiteX2" fmla="*/ 0 w 1181100"/>
              <a:gd name="connsiteY2" fmla="*/ 1921854 h 1921854"/>
              <a:gd name="connsiteX3" fmla="*/ 0 w 1181100"/>
              <a:gd name="connsiteY3" fmla="*/ 731966 h 1921854"/>
              <a:gd name="connsiteX4" fmla="*/ 319230 w 1181100"/>
              <a:gd name="connsiteY4" fmla="*/ 562253 h 1921854"/>
              <a:gd name="connsiteX5" fmla="*/ 425975 w 1181100"/>
              <a:gd name="connsiteY5" fmla="*/ 500289 h 1921854"/>
              <a:gd name="connsiteX6" fmla="*/ 445921 w 1181100"/>
              <a:gd name="connsiteY6" fmla="*/ 529872 h 1921854"/>
              <a:gd name="connsiteX7" fmla="*/ 590551 w 1181100"/>
              <a:gd name="connsiteY7" fmla="*/ 589779 h 1921854"/>
              <a:gd name="connsiteX8" fmla="*/ 795088 w 1181100"/>
              <a:gd name="connsiteY8" fmla="*/ 385242 h 1921854"/>
              <a:gd name="connsiteX9" fmla="*/ 779015 w 1181100"/>
              <a:gd name="connsiteY9" fmla="*/ 305627 h 1921854"/>
              <a:gd name="connsiteX10" fmla="*/ 768996 w 1181100"/>
              <a:gd name="connsiteY10" fmla="*/ 290767 h 1921854"/>
              <a:gd name="connsiteX11" fmla="*/ 952789 w 1181100"/>
              <a:gd name="connsiteY11" fmla="*/ 167545 h 1921854"/>
              <a:gd name="connsiteX12" fmla="*/ 1140954 w 1181100"/>
              <a:gd name="connsiteY12" fmla="*/ 31276 h 1921854"/>
              <a:gd name="connsiteX13" fmla="*/ 1181100 w 1181100"/>
              <a:gd name="connsiteY13" fmla="*/ 0 h 192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7344997" y="4322701"/>
            <a:ext cx="1181100" cy="1161755"/>
          </a:xfrm>
          <a:custGeom>
            <a:avLst/>
            <a:gdLst>
              <a:gd name="connsiteX0" fmla="*/ 1181100 w 1181100"/>
              <a:gd name="connsiteY0" fmla="*/ 0 h 1161755"/>
              <a:gd name="connsiteX1" fmla="*/ 1181100 w 1181100"/>
              <a:gd name="connsiteY1" fmla="*/ 1161755 h 1161755"/>
              <a:gd name="connsiteX2" fmla="*/ 0 w 1181100"/>
              <a:gd name="connsiteY2" fmla="*/ 1161755 h 1161755"/>
              <a:gd name="connsiteX3" fmla="*/ 0 w 1181100"/>
              <a:gd name="connsiteY3" fmla="*/ 517854 h 1161755"/>
              <a:gd name="connsiteX4" fmla="*/ 336342 w 1181100"/>
              <a:gd name="connsiteY4" fmla="*/ 385518 h 1161755"/>
              <a:gd name="connsiteX5" fmla="*/ 408490 w 1181100"/>
              <a:gd name="connsiteY5" fmla="*/ 354228 h 1161755"/>
              <a:gd name="connsiteX6" fmla="*/ 445921 w 1181100"/>
              <a:gd name="connsiteY6" fmla="*/ 409746 h 1161755"/>
              <a:gd name="connsiteX7" fmla="*/ 590551 w 1181100"/>
              <a:gd name="connsiteY7" fmla="*/ 469653 h 1161755"/>
              <a:gd name="connsiteX8" fmla="*/ 795088 w 1181100"/>
              <a:gd name="connsiteY8" fmla="*/ 265116 h 1161755"/>
              <a:gd name="connsiteX9" fmla="*/ 790933 w 1181100"/>
              <a:gd name="connsiteY9" fmla="*/ 223895 h 1161755"/>
              <a:gd name="connsiteX10" fmla="*/ 781056 w 1181100"/>
              <a:gd name="connsiteY10" fmla="*/ 192076 h 1161755"/>
              <a:gd name="connsiteX11" fmla="*/ 1174526 w 1181100"/>
              <a:gd name="connsiteY11" fmla="*/ 3495 h 1161755"/>
              <a:gd name="connsiteX12" fmla="*/ 1181100 w 1181100"/>
              <a:gd name="connsiteY12" fmla="*/ 0 h 116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5355331" y="4861374"/>
            <a:ext cx="1936748" cy="623080"/>
          </a:xfrm>
          <a:custGeom>
            <a:avLst/>
            <a:gdLst>
              <a:gd name="connsiteX0" fmla="*/ 1936748 w 1936748"/>
              <a:gd name="connsiteY0" fmla="*/ 0 h 623080"/>
              <a:gd name="connsiteX1" fmla="*/ 1936748 w 1936748"/>
              <a:gd name="connsiteY1" fmla="*/ 623080 h 623080"/>
              <a:gd name="connsiteX2" fmla="*/ 0 w 1936748"/>
              <a:gd name="connsiteY2" fmla="*/ 623080 h 623080"/>
              <a:gd name="connsiteX3" fmla="*/ 0 w 1936748"/>
              <a:gd name="connsiteY3" fmla="*/ 613884 h 623080"/>
              <a:gd name="connsiteX4" fmla="*/ 352298 w 1936748"/>
              <a:gd name="connsiteY4" fmla="*/ 519526 h 623080"/>
              <a:gd name="connsiteX5" fmla="*/ 750617 w 1936748"/>
              <a:gd name="connsiteY5" fmla="*/ 403342 h 623080"/>
              <a:gd name="connsiteX6" fmla="*/ 791646 w 1936748"/>
              <a:gd name="connsiteY6" fmla="*/ 390480 h 623080"/>
              <a:gd name="connsiteX7" fmla="*/ 823745 w 1936748"/>
              <a:gd name="connsiteY7" fmla="*/ 438090 h 623080"/>
              <a:gd name="connsiteX8" fmla="*/ 968375 w 1936748"/>
              <a:gd name="connsiteY8" fmla="*/ 497997 h 623080"/>
              <a:gd name="connsiteX9" fmla="*/ 1172912 w 1936748"/>
              <a:gd name="connsiteY9" fmla="*/ 293460 h 623080"/>
              <a:gd name="connsiteX10" fmla="*/ 1170635 w 1936748"/>
              <a:gd name="connsiteY10" fmla="*/ 270869 h 623080"/>
              <a:gd name="connsiteX11" fmla="*/ 1509041 w 1936748"/>
              <a:gd name="connsiteY11" fmla="*/ 156899 h 623080"/>
              <a:gd name="connsiteX12" fmla="*/ 1868376 w 1936748"/>
              <a:gd name="connsiteY12" fmla="*/ 26902 h 623080"/>
              <a:gd name="connsiteX13" fmla="*/ 1936748 w 1936748"/>
              <a:gd name="connsiteY13" fmla="*/ 0 h 62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259582" y="2822423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025566" y="3803842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791548" y="4443816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179706" y="5010834"/>
            <a:ext cx="288000" cy="288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030860" y="1412776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36689" y="1792753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点击输入图表的描述说明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30860" y="251459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36689" y="2894574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的描述说明，点击输入图表的描述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30860" y="361641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36689" y="3996395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的描述说明，点击输入图表的描述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973386" y="4718239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b="1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36689" y="5098216"/>
            <a:ext cx="2563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点击输入图表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的描述说明，点击输入图表的描述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说明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2910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9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3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850"/>
                            </p:stCondLst>
                            <p:childTnLst>
                              <p:par>
                                <p:cTn id="8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350"/>
                            </p:stCondLst>
                            <p:childTnLst>
                              <p:par>
                                <p:cTn id="8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85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6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100"/>
                            </p:stCondLst>
                            <p:childTnLst>
                              <p:par>
                                <p:cTn id="9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6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重点分布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Freeform 9"/>
          <p:cNvSpPr>
            <a:spLocks noEditPoints="1"/>
          </p:cNvSpPr>
          <p:nvPr/>
        </p:nvSpPr>
        <p:spPr bwMode="auto">
          <a:xfrm rot="19469485">
            <a:off x="350522" y="103242"/>
            <a:ext cx="395368" cy="42128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组合 184"/>
          <p:cNvGrpSpPr>
            <a:grpSpLocks/>
          </p:cNvGrpSpPr>
          <p:nvPr/>
        </p:nvGrpSpPr>
        <p:grpSpPr bwMode="auto">
          <a:xfrm>
            <a:off x="983053" y="1684114"/>
            <a:ext cx="5284788" cy="4121150"/>
            <a:chOff x="0" y="0"/>
            <a:chExt cx="5407191" cy="4756567"/>
          </a:xfrm>
          <a:solidFill>
            <a:srgbClr val="31859C">
              <a:alpha val="47843"/>
            </a:srgbClr>
          </a:solidFill>
        </p:grpSpPr>
        <p:sp>
          <p:nvSpPr>
            <p:cNvPr id="9" name="Freeform 3"/>
            <p:cNvSpPr>
              <a:spLocks noChangeArrowheads="1"/>
            </p:cNvSpPr>
            <p:nvPr/>
          </p:nvSpPr>
          <p:spPr bwMode="auto">
            <a:xfrm>
              <a:off x="3148473" y="4482387"/>
              <a:ext cx="297052" cy="274180"/>
            </a:xfrm>
            <a:custGeom>
              <a:avLst/>
              <a:gdLst>
                <a:gd name="T0" fmla="*/ 116 w 177"/>
                <a:gd name="T1" fmla="*/ 27 h 161"/>
                <a:gd name="T2" fmla="*/ 158 w 177"/>
                <a:gd name="T3" fmla="*/ 27 h 161"/>
                <a:gd name="T4" fmla="*/ 198 w 177"/>
                <a:gd name="T5" fmla="*/ 13 h 161"/>
                <a:gd name="T6" fmla="*/ 237 w 177"/>
                <a:gd name="T7" fmla="*/ 27 h 161"/>
                <a:gd name="T8" fmla="*/ 296 w 177"/>
                <a:gd name="T9" fmla="*/ 0 h 161"/>
                <a:gd name="T10" fmla="*/ 375 w 177"/>
                <a:gd name="T11" fmla="*/ 13 h 161"/>
                <a:gd name="T12" fmla="*/ 414 w 177"/>
                <a:gd name="T13" fmla="*/ 0 h 161"/>
                <a:gd name="T14" fmla="*/ 435 w 177"/>
                <a:gd name="T15" fmla="*/ 53 h 161"/>
                <a:gd name="T16" fmla="*/ 375 w 177"/>
                <a:gd name="T17" fmla="*/ 80 h 161"/>
                <a:gd name="T18" fmla="*/ 355 w 177"/>
                <a:gd name="T19" fmla="*/ 171 h 161"/>
                <a:gd name="T20" fmla="*/ 314 w 177"/>
                <a:gd name="T21" fmla="*/ 199 h 161"/>
                <a:gd name="T22" fmla="*/ 314 w 177"/>
                <a:gd name="T23" fmla="*/ 239 h 161"/>
                <a:gd name="T24" fmla="*/ 259 w 177"/>
                <a:gd name="T25" fmla="*/ 224 h 161"/>
                <a:gd name="T26" fmla="*/ 237 w 177"/>
                <a:gd name="T27" fmla="*/ 239 h 161"/>
                <a:gd name="T28" fmla="*/ 237 w 177"/>
                <a:gd name="T29" fmla="*/ 265 h 161"/>
                <a:gd name="T30" fmla="*/ 198 w 177"/>
                <a:gd name="T31" fmla="*/ 265 h 161"/>
                <a:gd name="T32" fmla="*/ 116 w 177"/>
                <a:gd name="T33" fmla="*/ 239 h 161"/>
                <a:gd name="T34" fmla="*/ 20 w 177"/>
                <a:gd name="T35" fmla="*/ 224 h 161"/>
                <a:gd name="T36" fmla="*/ 0 w 177"/>
                <a:gd name="T37" fmla="*/ 144 h 161"/>
                <a:gd name="T38" fmla="*/ 0 w 177"/>
                <a:gd name="T39" fmla="*/ 105 h 161"/>
                <a:gd name="T40" fmla="*/ 97 w 177"/>
                <a:gd name="T41" fmla="*/ 53 h 161"/>
                <a:gd name="T42" fmla="*/ 116 w 177"/>
                <a:gd name="T43" fmla="*/ 27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61"/>
                <a:gd name="T68" fmla="*/ 177 w 177"/>
                <a:gd name="T69" fmla="*/ 161 h 1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0" name="Freeform 4"/>
            <p:cNvSpPr>
              <a:spLocks noChangeArrowheads="1"/>
            </p:cNvSpPr>
            <p:nvPr/>
          </p:nvSpPr>
          <p:spPr bwMode="auto">
            <a:xfrm>
              <a:off x="4221785" y="0"/>
              <a:ext cx="1185406" cy="1190682"/>
            </a:xfrm>
            <a:custGeom>
              <a:avLst/>
              <a:gdLst>
                <a:gd name="T0" fmla="*/ 41 w 705"/>
                <a:gd name="T1" fmla="*/ 107 h 697"/>
                <a:gd name="T2" fmla="*/ 79 w 705"/>
                <a:gd name="T3" fmla="*/ 173 h 697"/>
                <a:gd name="T4" fmla="*/ 179 w 705"/>
                <a:gd name="T5" fmla="*/ 173 h 697"/>
                <a:gd name="T6" fmla="*/ 259 w 705"/>
                <a:gd name="T7" fmla="*/ 294 h 697"/>
                <a:gd name="T8" fmla="*/ 397 w 705"/>
                <a:gd name="T9" fmla="*/ 266 h 697"/>
                <a:gd name="T10" fmla="*/ 577 w 705"/>
                <a:gd name="T11" fmla="*/ 280 h 697"/>
                <a:gd name="T12" fmla="*/ 538 w 705"/>
                <a:gd name="T13" fmla="*/ 521 h 697"/>
                <a:gd name="T14" fmla="*/ 476 w 705"/>
                <a:gd name="T15" fmla="*/ 653 h 697"/>
                <a:gd name="T16" fmla="*/ 259 w 705"/>
                <a:gd name="T17" fmla="*/ 773 h 697"/>
                <a:gd name="T18" fmla="*/ 377 w 705"/>
                <a:gd name="T19" fmla="*/ 813 h 697"/>
                <a:gd name="T20" fmla="*/ 338 w 705"/>
                <a:gd name="T21" fmla="*/ 867 h 697"/>
                <a:gd name="T22" fmla="*/ 438 w 705"/>
                <a:gd name="T23" fmla="*/ 908 h 697"/>
                <a:gd name="T24" fmla="*/ 476 w 705"/>
                <a:gd name="T25" fmla="*/ 960 h 697"/>
                <a:gd name="T26" fmla="*/ 718 w 705"/>
                <a:gd name="T27" fmla="*/ 974 h 697"/>
                <a:gd name="T28" fmla="*/ 797 w 705"/>
                <a:gd name="T29" fmla="*/ 988 h 697"/>
                <a:gd name="T30" fmla="*/ 956 w 705"/>
                <a:gd name="T31" fmla="*/ 1067 h 697"/>
                <a:gd name="T32" fmla="*/ 1056 w 705"/>
                <a:gd name="T33" fmla="*/ 1106 h 697"/>
                <a:gd name="T34" fmla="*/ 1074 w 705"/>
                <a:gd name="T35" fmla="*/ 1039 h 697"/>
                <a:gd name="T36" fmla="*/ 1194 w 705"/>
                <a:gd name="T37" fmla="*/ 1161 h 697"/>
                <a:gd name="T38" fmla="*/ 1234 w 705"/>
                <a:gd name="T39" fmla="*/ 1133 h 697"/>
                <a:gd name="T40" fmla="*/ 1373 w 705"/>
                <a:gd name="T41" fmla="*/ 1133 h 697"/>
                <a:gd name="T42" fmla="*/ 1471 w 705"/>
                <a:gd name="T43" fmla="*/ 1052 h 697"/>
                <a:gd name="T44" fmla="*/ 1493 w 705"/>
                <a:gd name="T45" fmla="*/ 881 h 697"/>
                <a:gd name="T46" fmla="*/ 1651 w 705"/>
                <a:gd name="T47" fmla="*/ 894 h 697"/>
                <a:gd name="T48" fmla="*/ 1692 w 705"/>
                <a:gd name="T49" fmla="*/ 573 h 697"/>
                <a:gd name="T50" fmla="*/ 1730 w 705"/>
                <a:gd name="T51" fmla="*/ 493 h 697"/>
                <a:gd name="T52" fmla="*/ 1752 w 705"/>
                <a:gd name="T53" fmla="*/ 429 h 697"/>
                <a:gd name="T54" fmla="*/ 1513 w 705"/>
                <a:gd name="T55" fmla="*/ 533 h 697"/>
                <a:gd name="T56" fmla="*/ 1392 w 705"/>
                <a:gd name="T57" fmla="*/ 601 h 697"/>
                <a:gd name="T58" fmla="*/ 1216 w 705"/>
                <a:gd name="T59" fmla="*/ 506 h 697"/>
                <a:gd name="T60" fmla="*/ 1096 w 705"/>
                <a:gd name="T61" fmla="*/ 466 h 697"/>
                <a:gd name="T62" fmla="*/ 935 w 705"/>
                <a:gd name="T63" fmla="*/ 429 h 697"/>
                <a:gd name="T64" fmla="*/ 895 w 705"/>
                <a:gd name="T65" fmla="*/ 401 h 697"/>
                <a:gd name="T66" fmla="*/ 836 w 705"/>
                <a:gd name="T67" fmla="*/ 414 h 697"/>
                <a:gd name="T68" fmla="*/ 656 w 705"/>
                <a:gd name="T69" fmla="*/ 214 h 697"/>
                <a:gd name="T70" fmla="*/ 619 w 705"/>
                <a:gd name="T71" fmla="*/ 146 h 697"/>
                <a:gd name="T72" fmla="*/ 360 w 705"/>
                <a:gd name="T73" fmla="*/ 41 h 697"/>
                <a:gd name="T74" fmla="*/ 41 w 705"/>
                <a:gd name="T75" fmla="*/ 27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5"/>
                <a:gd name="T115" fmla="*/ 0 h 697"/>
                <a:gd name="T116" fmla="*/ 705 w 705"/>
                <a:gd name="T117" fmla="*/ 697 h 6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1" name="Freeform 5"/>
            <p:cNvSpPr>
              <a:spLocks noChangeArrowheads="1"/>
            </p:cNvSpPr>
            <p:nvPr/>
          </p:nvSpPr>
          <p:spPr bwMode="auto">
            <a:xfrm>
              <a:off x="4335281" y="921123"/>
              <a:ext cx="889755" cy="685451"/>
            </a:xfrm>
            <a:custGeom>
              <a:avLst/>
              <a:gdLst>
                <a:gd name="T0" fmla="*/ 1316 w 529"/>
                <a:gd name="T1" fmla="*/ 244 h 401"/>
                <a:gd name="T2" fmla="*/ 1194 w 529"/>
                <a:gd name="T3" fmla="*/ 244 h 401"/>
                <a:gd name="T4" fmla="*/ 1137 w 529"/>
                <a:gd name="T5" fmla="*/ 202 h 401"/>
                <a:gd name="T6" fmla="*/ 1056 w 529"/>
                <a:gd name="T7" fmla="*/ 257 h 401"/>
                <a:gd name="T8" fmla="*/ 1036 w 529"/>
                <a:gd name="T9" fmla="*/ 229 h 401"/>
                <a:gd name="T10" fmla="*/ 1017 w 529"/>
                <a:gd name="T11" fmla="*/ 271 h 401"/>
                <a:gd name="T12" fmla="*/ 898 w 529"/>
                <a:gd name="T13" fmla="*/ 215 h 401"/>
                <a:gd name="T14" fmla="*/ 898 w 529"/>
                <a:gd name="T15" fmla="*/ 149 h 401"/>
                <a:gd name="T16" fmla="*/ 857 w 529"/>
                <a:gd name="T17" fmla="*/ 162 h 401"/>
                <a:gd name="T18" fmla="*/ 879 w 529"/>
                <a:gd name="T19" fmla="*/ 215 h 401"/>
                <a:gd name="T20" fmla="*/ 819 w 529"/>
                <a:gd name="T21" fmla="*/ 215 h 401"/>
                <a:gd name="T22" fmla="*/ 778 w 529"/>
                <a:gd name="T23" fmla="*/ 175 h 401"/>
                <a:gd name="T24" fmla="*/ 736 w 529"/>
                <a:gd name="T25" fmla="*/ 175 h 401"/>
                <a:gd name="T26" fmla="*/ 619 w 529"/>
                <a:gd name="T27" fmla="*/ 94 h 401"/>
                <a:gd name="T28" fmla="*/ 538 w 529"/>
                <a:gd name="T29" fmla="*/ 122 h 401"/>
                <a:gd name="T30" fmla="*/ 538 w 529"/>
                <a:gd name="T31" fmla="*/ 94 h 401"/>
                <a:gd name="T32" fmla="*/ 397 w 529"/>
                <a:gd name="T33" fmla="*/ 109 h 401"/>
                <a:gd name="T34" fmla="*/ 300 w 529"/>
                <a:gd name="T35" fmla="*/ 67 h 401"/>
                <a:gd name="T36" fmla="*/ 300 w 529"/>
                <a:gd name="T37" fmla="*/ 0 h 401"/>
                <a:gd name="T38" fmla="*/ 259 w 529"/>
                <a:gd name="T39" fmla="*/ 13 h 401"/>
                <a:gd name="T40" fmla="*/ 158 w 529"/>
                <a:gd name="T41" fmla="*/ 13 h 401"/>
                <a:gd name="T42" fmla="*/ 179 w 529"/>
                <a:gd name="T43" fmla="*/ 94 h 401"/>
                <a:gd name="T44" fmla="*/ 121 w 529"/>
                <a:gd name="T45" fmla="*/ 94 h 401"/>
                <a:gd name="T46" fmla="*/ 20 w 529"/>
                <a:gd name="T47" fmla="*/ 54 h 401"/>
                <a:gd name="T48" fmla="*/ 0 w 529"/>
                <a:gd name="T49" fmla="*/ 94 h 401"/>
                <a:gd name="T50" fmla="*/ 79 w 529"/>
                <a:gd name="T51" fmla="*/ 149 h 401"/>
                <a:gd name="T52" fmla="*/ 60 w 529"/>
                <a:gd name="T53" fmla="*/ 202 h 401"/>
                <a:gd name="T54" fmla="*/ 121 w 529"/>
                <a:gd name="T55" fmla="*/ 271 h 401"/>
                <a:gd name="T56" fmla="*/ 218 w 529"/>
                <a:gd name="T57" fmla="*/ 229 h 401"/>
                <a:gd name="T58" fmla="*/ 278 w 529"/>
                <a:gd name="T59" fmla="*/ 310 h 401"/>
                <a:gd name="T60" fmla="*/ 278 w 529"/>
                <a:gd name="T61" fmla="*/ 377 h 401"/>
                <a:gd name="T62" fmla="*/ 377 w 529"/>
                <a:gd name="T63" fmla="*/ 377 h 401"/>
                <a:gd name="T64" fmla="*/ 418 w 529"/>
                <a:gd name="T65" fmla="*/ 445 h 401"/>
                <a:gd name="T66" fmla="*/ 438 w 529"/>
                <a:gd name="T67" fmla="*/ 390 h 401"/>
                <a:gd name="T68" fmla="*/ 519 w 529"/>
                <a:gd name="T69" fmla="*/ 472 h 401"/>
                <a:gd name="T70" fmla="*/ 577 w 529"/>
                <a:gd name="T71" fmla="*/ 538 h 401"/>
                <a:gd name="T72" fmla="*/ 577 w 529"/>
                <a:gd name="T73" fmla="*/ 580 h 401"/>
                <a:gd name="T74" fmla="*/ 659 w 529"/>
                <a:gd name="T75" fmla="*/ 674 h 401"/>
                <a:gd name="T76" fmla="*/ 718 w 529"/>
                <a:gd name="T77" fmla="*/ 633 h 401"/>
                <a:gd name="T78" fmla="*/ 757 w 529"/>
                <a:gd name="T79" fmla="*/ 552 h 401"/>
                <a:gd name="T80" fmla="*/ 797 w 529"/>
                <a:gd name="T81" fmla="*/ 538 h 401"/>
                <a:gd name="T82" fmla="*/ 837 w 529"/>
                <a:gd name="T83" fmla="*/ 552 h 401"/>
                <a:gd name="T84" fmla="*/ 819 w 529"/>
                <a:gd name="T85" fmla="*/ 580 h 401"/>
                <a:gd name="T86" fmla="*/ 935 w 529"/>
                <a:gd name="T87" fmla="*/ 580 h 401"/>
                <a:gd name="T88" fmla="*/ 977 w 529"/>
                <a:gd name="T89" fmla="*/ 552 h 401"/>
                <a:gd name="T90" fmla="*/ 977 w 529"/>
                <a:gd name="T91" fmla="*/ 525 h 401"/>
                <a:gd name="T92" fmla="*/ 957 w 529"/>
                <a:gd name="T93" fmla="*/ 497 h 401"/>
                <a:gd name="T94" fmla="*/ 1078 w 529"/>
                <a:gd name="T95" fmla="*/ 458 h 401"/>
                <a:gd name="T96" fmla="*/ 1096 w 529"/>
                <a:gd name="T97" fmla="*/ 445 h 401"/>
                <a:gd name="T98" fmla="*/ 1096 w 529"/>
                <a:gd name="T99" fmla="*/ 416 h 401"/>
                <a:gd name="T100" fmla="*/ 1137 w 529"/>
                <a:gd name="T101" fmla="*/ 403 h 401"/>
                <a:gd name="T102" fmla="*/ 1137 w 529"/>
                <a:gd name="T103" fmla="*/ 323 h 401"/>
                <a:gd name="T104" fmla="*/ 1178 w 529"/>
                <a:gd name="T105" fmla="*/ 323 h 401"/>
                <a:gd name="T106" fmla="*/ 1194 w 529"/>
                <a:gd name="T107" fmla="*/ 363 h 401"/>
                <a:gd name="T108" fmla="*/ 1256 w 529"/>
                <a:gd name="T109" fmla="*/ 390 h 401"/>
                <a:gd name="T110" fmla="*/ 1277 w 529"/>
                <a:gd name="T111" fmla="*/ 377 h 401"/>
                <a:gd name="T112" fmla="*/ 1256 w 529"/>
                <a:gd name="T113" fmla="*/ 350 h 401"/>
                <a:gd name="T114" fmla="*/ 1256 w 529"/>
                <a:gd name="T115" fmla="*/ 323 h 401"/>
                <a:gd name="T116" fmla="*/ 1316 w 529"/>
                <a:gd name="T117" fmla="*/ 310 h 401"/>
                <a:gd name="T118" fmla="*/ 1316 w 529"/>
                <a:gd name="T119" fmla="*/ 244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9"/>
                <a:gd name="T181" fmla="*/ 0 h 401"/>
                <a:gd name="T182" fmla="*/ 529 w 529"/>
                <a:gd name="T183" fmla="*/ 401 h 40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2" name="Freeform 6"/>
            <p:cNvSpPr>
              <a:spLocks noChangeArrowheads="1"/>
            </p:cNvSpPr>
            <p:nvPr/>
          </p:nvSpPr>
          <p:spPr bwMode="auto">
            <a:xfrm>
              <a:off x="4147521" y="1301587"/>
              <a:ext cx="634739" cy="673128"/>
            </a:xfrm>
            <a:custGeom>
              <a:avLst/>
              <a:gdLst>
                <a:gd name="T0" fmla="*/ 941 w 377"/>
                <a:gd name="T1" fmla="*/ 299 h 393"/>
                <a:gd name="T2" fmla="*/ 842 w 377"/>
                <a:gd name="T3" fmla="*/ 203 h 393"/>
                <a:gd name="T4" fmla="*/ 860 w 377"/>
                <a:gd name="T5" fmla="*/ 163 h 393"/>
                <a:gd name="T6" fmla="*/ 782 w 377"/>
                <a:gd name="T7" fmla="*/ 67 h 393"/>
                <a:gd name="T8" fmla="*/ 722 w 377"/>
                <a:gd name="T9" fmla="*/ 13 h 393"/>
                <a:gd name="T10" fmla="*/ 701 w 377"/>
                <a:gd name="T11" fmla="*/ 67 h 393"/>
                <a:gd name="T12" fmla="*/ 661 w 377"/>
                <a:gd name="T13" fmla="*/ 0 h 393"/>
                <a:gd name="T14" fmla="*/ 582 w 377"/>
                <a:gd name="T15" fmla="*/ 0 h 393"/>
                <a:gd name="T16" fmla="*/ 601 w 377"/>
                <a:gd name="T17" fmla="*/ 41 h 393"/>
                <a:gd name="T18" fmla="*/ 500 w 377"/>
                <a:gd name="T19" fmla="*/ 96 h 393"/>
                <a:gd name="T20" fmla="*/ 440 w 377"/>
                <a:gd name="T21" fmla="*/ 96 h 393"/>
                <a:gd name="T22" fmla="*/ 121 w 377"/>
                <a:gd name="T23" fmla="*/ 245 h 393"/>
                <a:gd name="T24" fmla="*/ 60 w 377"/>
                <a:gd name="T25" fmla="*/ 191 h 393"/>
                <a:gd name="T26" fmla="*/ 20 w 377"/>
                <a:gd name="T27" fmla="*/ 191 h 393"/>
                <a:gd name="T28" fmla="*/ 41 w 377"/>
                <a:gd name="T29" fmla="*/ 231 h 393"/>
                <a:gd name="T30" fmla="*/ 41 w 377"/>
                <a:gd name="T31" fmla="*/ 272 h 393"/>
                <a:gd name="T32" fmla="*/ 60 w 377"/>
                <a:gd name="T33" fmla="*/ 314 h 393"/>
                <a:gd name="T34" fmla="*/ 20 w 377"/>
                <a:gd name="T35" fmla="*/ 314 h 393"/>
                <a:gd name="T36" fmla="*/ 20 w 377"/>
                <a:gd name="T37" fmla="*/ 367 h 393"/>
                <a:gd name="T38" fmla="*/ 0 w 377"/>
                <a:gd name="T39" fmla="*/ 395 h 393"/>
                <a:gd name="T40" fmla="*/ 79 w 377"/>
                <a:gd name="T41" fmla="*/ 408 h 393"/>
                <a:gd name="T42" fmla="*/ 162 w 377"/>
                <a:gd name="T43" fmla="*/ 504 h 393"/>
                <a:gd name="T44" fmla="*/ 260 w 377"/>
                <a:gd name="T45" fmla="*/ 408 h 393"/>
                <a:gd name="T46" fmla="*/ 300 w 377"/>
                <a:gd name="T47" fmla="*/ 354 h 393"/>
                <a:gd name="T48" fmla="*/ 401 w 377"/>
                <a:gd name="T49" fmla="*/ 340 h 393"/>
                <a:gd name="T50" fmla="*/ 463 w 377"/>
                <a:gd name="T51" fmla="*/ 367 h 393"/>
                <a:gd name="T52" fmla="*/ 463 w 377"/>
                <a:gd name="T53" fmla="*/ 380 h 393"/>
                <a:gd name="T54" fmla="*/ 482 w 377"/>
                <a:gd name="T55" fmla="*/ 380 h 393"/>
                <a:gd name="T56" fmla="*/ 422 w 377"/>
                <a:gd name="T57" fmla="*/ 476 h 393"/>
                <a:gd name="T58" fmla="*/ 381 w 377"/>
                <a:gd name="T59" fmla="*/ 476 h 393"/>
                <a:gd name="T60" fmla="*/ 401 w 377"/>
                <a:gd name="T61" fmla="*/ 530 h 393"/>
                <a:gd name="T62" fmla="*/ 381 w 377"/>
                <a:gd name="T63" fmla="*/ 544 h 393"/>
                <a:gd name="T64" fmla="*/ 422 w 377"/>
                <a:gd name="T65" fmla="*/ 544 h 393"/>
                <a:gd name="T66" fmla="*/ 341 w 377"/>
                <a:gd name="T67" fmla="*/ 639 h 393"/>
                <a:gd name="T68" fmla="*/ 360 w 377"/>
                <a:gd name="T69" fmla="*/ 666 h 393"/>
                <a:gd name="T70" fmla="*/ 401 w 377"/>
                <a:gd name="T71" fmla="*/ 639 h 393"/>
                <a:gd name="T72" fmla="*/ 422 w 377"/>
                <a:gd name="T73" fmla="*/ 598 h 393"/>
                <a:gd name="T74" fmla="*/ 463 w 377"/>
                <a:gd name="T75" fmla="*/ 598 h 393"/>
                <a:gd name="T76" fmla="*/ 500 w 377"/>
                <a:gd name="T77" fmla="*/ 573 h 393"/>
                <a:gd name="T78" fmla="*/ 500 w 377"/>
                <a:gd name="T79" fmla="*/ 530 h 393"/>
                <a:gd name="T80" fmla="*/ 643 w 377"/>
                <a:gd name="T81" fmla="*/ 476 h 393"/>
                <a:gd name="T82" fmla="*/ 761 w 377"/>
                <a:gd name="T83" fmla="*/ 450 h 393"/>
                <a:gd name="T84" fmla="*/ 782 w 377"/>
                <a:gd name="T85" fmla="*/ 380 h 393"/>
                <a:gd name="T86" fmla="*/ 860 w 377"/>
                <a:gd name="T87" fmla="*/ 340 h 393"/>
                <a:gd name="T88" fmla="*/ 922 w 377"/>
                <a:gd name="T89" fmla="*/ 327 h 393"/>
                <a:gd name="T90" fmla="*/ 941 w 377"/>
                <a:gd name="T91" fmla="*/ 299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7"/>
                <a:gd name="T139" fmla="*/ 0 h 393"/>
                <a:gd name="T140" fmla="*/ 377 w 377"/>
                <a:gd name="T141" fmla="*/ 393 h 3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3664111" y="1454080"/>
              <a:ext cx="592703" cy="916502"/>
            </a:xfrm>
            <a:custGeom>
              <a:avLst/>
              <a:gdLst>
                <a:gd name="T0" fmla="*/ 790 w 353"/>
                <a:gd name="T1" fmla="*/ 266 h 537"/>
                <a:gd name="T2" fmla="*/ 731 w 353"/>
                <a:gd name="T3" fmla="*/ 160 h 537"/>
                <a:gd name="T4" fmla="*/ 614 w 353"/>
                <a:gd name="T5" fmla="*/ 148 h 537"/>
                <a:gd name="T6" fmla="*/ 552 w 353"/>
                <a:gd name="T7" fmla="*/ 0 h 537"/>
                <a:gd name="T8" fmla="*/ 435 w 353"/>
                <a:gd name="T9" fmla="*/ 109 h 537"/>
                <a:gd name="T10" fmla="*/ 336 w 353"/>
                <a:gd name="T11" fmla="*/ 135 h 537"/>
                <a:gd name="T12" fmla="*/ 198 w 353"/>
                <a:gd name="T13" fmla="*/ 173 h 537"/>
                <a:gd name="T14" fmla="*/ 79 w 353"/>
                <a:gd name="T15" fmla="*/ 122 h 537"/>
                <a:gd name="T16" fmla="*/ 20 w 353"/>
                <a:gd name="T17" fmla="*/ 201 h 537"/>
                <a:gd name="T18" fmla="*/ 138 w 353"/>
                <a:gd name="T19" fmla="*/ 335 h 537"/>
                <a:gd name="T20" fmla="*/ 60 w 353"/>
                <a:gd name="T21" fmla="*/ 388 h 537"/>
                <a:gd name="T22" fmla="*/ 158 w 353"/>
                <a:gd name="T23" fmla="*/ 454 h 537"/>
                <a:gd name="T24" fmla="*/ 79 w 353"/>
                <a:gd name="T25" fmla="*/ 480 h 537"/>
                <a:gd name="T26" fmla="*/ 41 w 353"/>
                <a:gd name="T27" fmla="*/ 546 h 537"/>
                <a:gd name="T28" fmla="*/ 79 w 353"/>
                <a:gd name="T29" fmla="*/ 668 h 537"/>
                <a:gd name="T30" fmla="*/ 60 w 353"/>
                <a:gd name="T31" fmla="*/ 854 h 537"/>
                <a:gd name="T32" fmla="*/ 217 w 353"/>
                <a:gd name="T33" fmla="*/ 882 h 537"/>
                <a:gd name="T34" fmla="*/ 277 w 353"/>
                <a:gd name="T35" fmla="*/ 854 h 537"/>
                <a:gd name="T36" fmla="*/ 375 w 353"/>
                <a:gd name="T37" fmla="*/ 708 h 537"/>
                <a:gd name="T38" fmla="*/ 573 w 353"/>
                <a:gd name="T39" fmla="*/ 628 h 537"/>
                <a:gd name="T40" fmla="*/ 593 w 353"/>
                <a:gd name="T41" fmla="*/ 575 h 537"/>
                <a:gd name="T42" fmla="*/ 476 w 353"/>
                <a:gd name="T43" fmla="*/ 534 h 537"/>
                <a:gd name="T44" fmla="*/ 454 w 353"/>
                <a:gd name="T45" fmla="*/ 480 h 537"/>
                <a:gd name="T46" fmla="*/ 397 w 353"/>
                <a:gd name="T47" fmla="*/ 442 h 537"/>
                <a:gd name="T48" fmla="*/ 259 w 353"/>
                <a:gd name="T49" fmla="*/ 429 h 537"/>
                <a:gd name="T50" fmla="*/ 336 w 353"/>
                <a:gd name="T51" fmla="*/ 280 h 537"/>
                <a:gd name="T52" fmla="*/ 397 w 353"/>
                <a:gd name="T53" fmla="*/ 227 h 537"/>
                <a:gd name="T54" fmla="*/ 476 w 353"/>
                <a:gd name="T55" fmla="*/ 253 h 537"/>
                <a:gd name="T56" fmla="*/ 513 w 353"/>
                <a:gd name="T57" fmla="*/ 307 h 537"/>
                <a:gd name="T58" fmla="*/ 552 w 353"/>
                <a:gd name="T59" fmla="*/ 335 h 537"/>
                <a:gd name="T60" fmla="*/ 633 w 353"/>
                <a:gd name="T61" fmla="*/ 429 h 537"/>
                <a:gd name="T62" fmla="*/ 673 w 353"/>
                <a:gd name="T63" fmla="*/ 480 h 537"/>
                <a:gd name="T64" fmla="*/ 810 w 353"/>
                <a:gd name="T65" fmla="*/ 361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3"/>
                <a:gd name="T100" fmla="*/ 0 h 537"/>
                <a:gd name="T101" fmla="*/ 353 w 353"/>
                <a:gd name="T102" fmla="*/ 537 h 5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4" name="Freeform 8"/>
            <p:cNvSpPr>
              <a:spLocks noChangeArrowheads="1"/>
            </p:cNvSpPr>
            <p:nvPr/>
          </p:nvSpPr>
          <p:spPr bwMode="auto">
            <a:xfrm>
              <a:off x="3836457" y="1686671"/>
              <a:ext cx="190562" cy="218728"/>
            </a:xfrm>
            <a:custGeom>
              <a:avLst/>
              <a:gdLst>
                <a:gd name="T0" fmla="*/ 283 w 113"/>
                <a:gd name="T1" fmla="*/ 103 h 129"/>
                <a:gd name="T2" fmla="*/ 243 w 113"/>
                <a:gd name="T3" fmla="*/ 64 h 129"/>
                <a:gd name="T4" fmla="*/ 283 w 113"/>
                <a:gd name="T5" fmla="*/ 26 h 129"/>
                <a:gd name="T6" fmla="*/ 202 w 113"/>
                <a:gd name="T7" fmla="*/ 26 h 129"/>
                <a:gd name="T8" fmla="*/ 183 w 113"/>
                <a:gd name="T9" fmla="*/ 0 h 129"/>
                <a:gd name="T10" fmla="*/ 141 w 113"/>
                <a:gd name="T11" fmla="*/ 0 h 129"/>
                <a:gd name="T12" fmla="*/ 122 w 113"/>
                <a:gd name="T13" fmla="*/ 52 h 129"/>
                <a:gd name="T14" fmla="*/ 83 w 113"/>
                <a:gd name="T15" fmla="*/ 52 h 129"/>
                <a:gd name="T16" fmla="*/ 0 w 113"/>
                <a:gd name="T17" fmla="*/ 143 h 129"/>
                <a:gd name="T18" fmla="*/ 0 w 113"/>
                <a:gd name="T19" fmla="*/ 194 h 129"/>
                <a:gd name="T20" fmla="*/ 83 w 113"/>
                <a:gd name="T21" fmla="*/ 194 h 129"/>
                <a:gd name="T22" fmla="*/ 122 w 113"/>
                <a:gd name="T23" fmla="*/ 207 h 129"/>
                <a:gd name="T24" fmla="*/ 202 w 113"/>
                <a:gd name="T25" fmla="*/ 181 h 129"/>
                <a:gd name="T26" fmla="*/ 202 w 113"/>
                <a:gd name="T27" fmla="*/ 156 h 129"/>
                <a:gd name="T28" fmla="*/ 183 w 113"/>
                <a:gd name="T29" fmla="*/ 130 h 129"/>
                <a:gd name="T30" fmla="*/ 243 w 113"/>
                <a:gd name="T31" fmla="*/ 130 h 129"/>
                <a:gd name="T32" fmla="*/ 283 w 113"/>
                <a:gd name="T33" fmla="*/ 103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3"/>
                <a:gd name="T52" fmla="*/ 0 h 129"/>
                <a:gd name="T53" fmla="*/ 113 w 113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>
              <a:off x="3958361" y="1794495"/>
              <a:ext cx="149927" cy="206405"/>
            </a:xfrm>
            <a:custGeom>
              <a:avLst/>
              <a:gdLst>
                <a:gd name="T0" fmla="*/ 221 w 89"/>
                <a:gd name="T1" fmla="*/ 135 h 121"/>
                <a:gd name="T2" fmla="*/ 200 w 89"/>
                <a:gd name="T3" fmla="*/ 93 h 121"/>
                <a:gd name="T4" fmla="*/ 141 w 89"/>
                <a:gd name="T5" fmla="*/ 66 h 121"/>
                <a:gd name="T6" fmla="*/ 121 w 89"/>
                <a:gd name="T7" fmla="*/ 13 h 121"/>
                <a:gd name="T8" fmla="*/ 79 w 89"/>
                <a:gd name="T9" fmla="*/ 0 h 121"/>
                <a:gd name="T10" fmla="*/ 60 w 89"/>
                <a:gd name="T11" fmla="*/ 13 h 121"/>
                <a:gd name="T12" fmla="*/ 79 w 89"/>
                <a:gd name="T13" fmla="*/ 80 h 121"/>
                <a:gd name="T14" fmla="*/ 20 w 89"/>
                <a:gd name="T15" fmla="*/ 80 h 121"/>
                <a:gd name="T16" fmla="*/ 0 w 89"/>
                <a:gd name="T17" fmla="*/ 186 h 121"/>
                <a:gd name="T18" fmla="*/ 41 w 89"/>
                <a:gd name="T19" fmla="*/ 200 h 121"/>
                <a:gd name="T20" fmla="*/ 141 w 89"/>
                <a:gd name="T21" fmla="*/ 186 h 121"/>
                <a:gd name="T22" fmla="*/ 141 w 89"/>
                <a:gd name="T23" fmla="*/ 135 h 121"/>
                <a:gd name="T24" fmla="*/ 221 w 89"/>
                <a:gd name="T25" fmla="*/ 135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21"/>
                <a:gd name="T41" fmla="*/ 89 w 89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6" name="Freeform 10"/>
            <p:cNvSpPr>
              <a:spLocks noChangeArrowheads="1"/>
            </p:cNvSpPr>
            <p:nvPr/>
          </p:nvSpPr>
          <p:spPr bwMode="auto">
            <a:xfrm>
              <a:off x="3958361" y="1808358"/>
              <a:ext cx="57449" cy="69315"/>
            </a:xfrm>
            <a:custGeom>
              <a:avLst/>
              <a:gdLst>
                <a:gd name="T0" fmla="*/ 96 w 33"/>
                <a:gd name="T1" fmla="*/ 64 h 41"/>
                <a:gd name="T2" fmla="*/ 24 w 33"/>
                <a:gd name="T3" fmla="*/ 64 h 41"/>
                <a:gd name="T4" fmla="*/ 24 w 33"/>
                <a:gd name="T5" fmla="*/ 38 h 41"/>
                <a:gd name="T6" fmla="*/ 0 w 33"/>
                <a:gd name="T7" fmla="*/ 0 h 41"/>
                <a:gd name="T8" fmla="*/ 71 w 33"/>
                <a:gd name="T9" fmla="*/ 13 h 41"/>
                <a:gd name="T10" fmla="*/ 96 w 33"/>
                <a:gd name="T11" fmla="*/ 64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41"/>
                <a:gd name="T20" fmla="*/ 33 w 33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17" name="Freeform 11"/>
            <p:cNvSpPr>
              <a:spLocks noChangeArrowheads="1"/>
            </p:cNvSpPr>
            <p:nvPr/>
          </p:nvSpPr>
          <p:spPr bwMode="auto">
            <a:xfrm>
              <a:off x="3823847" y="2054812"/>
              <a:ext cx="730020" cy="494449"/>
            </a:xfrm>
            <a:custGeom>
              <a:avLst/>
              <a:gdLst>
                <a:gd name="T0" fmla="*/ 384 w 433"/>
                <a:gd name="T1" fmla="*/ 13 h 289"/>
                <a:gd name="T2" fmla="*/ 343 w 433"/>
                <a:gd name="T3" fmla="*/ 41 h 289"/>
                <a:gd name="T4" fmla="*/ 243 w 433"/>
                <a:gd name="T5" fmla="*/ 54 h 289"/>
                <a:gd name="T6" fmla="*/ 141 w 433"/>
                <a:gd name="T7" fmla="*/ 122 h 289"/>
                <a:gd name="T8" fmla="*/ 41 w 433"/>
                <a:gd name="T9" fmla="*/ 215 h 289"/>
                <a:gd name="T10" fmla="*/ 41 w 433"/>
                <a:gd name="T11" fmla="*/ 271 h 289"/>
                <a:gd name="T12" fmla="*/ 83 w 433"/>
                <a:gd name="T13" fmla="*/ 311 h 289"/>
                <a:gd name="T14" fmla="*/ 122 w 433"/>
                <a:gd name="T15" fmla="*/ 298 h 289"/>
                <a:gd name="T16" fmla="*/ 162 w 433"/>
                <a:gd name="T17" fmla="*/ 298 h 289"/>
                <a:gd name="T18" fmla="*/ 20 w 433"/>
                <a:gd name="T19" fmla="*/ 380 h 289"/>
                <a:gd name="T20" fmla="*/ 0 w 433"/>
                <a:gd name="T21" fmla="*/ 419 h 289"/>
                <a:gd name="T22" fmla="*/ 41 w 433"/>
                <a:gd name="T23" fmla="*/ 432 h 289"/>
                <a:gd name="T24" fmla="*/ 122 w 433"/>
                <a:gd name="T25" fmla="*/ 486 h 289"/>
                <a:gd name="T26" fmla="*/ 202 w 433"/>
                <a:gd name="T27" fmla="*/ 486 h 289"/>
                <a:gd name="T28" fmla="*/ 243 w 433"/>
                <a:gd name="T29" fmla="*/ 459 h 289"/>
                <a:gd name="T30" fmla="*/ 243 w 433"/>
                <a:gd name="T31" fmla="*/ 432 h 289"/>
                <a:gd name="T32" fmla="*/ 283 w 433"/>
                <a:gd name="T33" fmla="*/ 445 h 289"/>
                <a:gd name="T34" fmla="*/ 301 w 433"/>
                <a:gd name="T35" fmla="*/ 459 h 289"/>
                <a:gd name="T36" fmla="*/ 384 w 433"/>
                <a:gd name="T37" fmla="*/ 486 h 289"/>
                <a:gd name="T38" fmla="*/ 422 w 433"/>
                <a:gd name="T39" fmla="*/ 459 h 289"/>
                <a:gd name="T40" fmla="*/ 484 w 433"/>
                <a:gd name="T41" fmla="*/ 459 h 289"/>
                <a:gd name="T42" fmla="*/ 484 w 433"/>
                <a:gd name="T43" fmla="*/ 486 h 289"/>
                <a:gd name="T44" fmla="*/ 525 w 433"/>
                <a:gd name="T45" fmla="*/ 472 h 289"/>
                <a:gd name="T46" fmla="*/ 606 w 433"/>
                <a:gd name="T47" fmla="*/ 393 h 289"/>
                <a:gd name="T48" fmla="*/ 646 w 433"/>
                <a:gd name="T49" fmla="*/ 393 h 289"/>
                <a:gd name="T50" fmla="*/ 746 w 433"/>
                <a:gd name="T51" fmla="*/ 285 h 289"/>
                <a:gd name="T52" fmla="*/ 746 w 433"/>
                <a:gd name="T53" fmla="*/ 244 h 289"/>
                <a:gd name="T54" fmla="*/ 766 w 433"/>
                <a:gd name="T55" fmla="*/ 231 h 289"/>
                <a:gd name="T56" fmla="*/ 786 w 433"/>
                <a:gd name="T57" fmla="*/ 258 h 289"/>
                <a:gd name="T58" fmla="*/ 868 w 433"/>
                <a:gd name="T59" fmla="*/ 163 h 289"/>
                <a:gd name="T60" fmla="*/ 948 w 433"/>
                <a:gd name="T61" fmla="*/ 136 h 289"/>
                <a:gd name="T62" fmla="*/ 948 w 433"/>
                <a:gd name="T63" fmla="*/ 149 h 289"/>
                <a:gd name="T64" fmla="*/ 1010 w 433"/>
                <a:gd name="T65" fmla="*/ 109 h 289"/>
                <a:gd name="T66" fmla="*/ 1052 w 433"/>
                <a:gd name="T67" fmla="*/ 122 h 289"/>
                <a:gd name="T68" fmla="*/ 1090 w 433"/>
                <a:gd name="T69" fmla="*/ 41 h 289"/>
                <a:gd name="T70" fmla="*/ 1070 w 433"/>
                <a:gd name="T71" fmla="*/ 27 h 289"/>
                <a:gd name="T72" fmla="*/ 1010 w 433"/>
                <a:gd name="T73" fmla="*/ 27 h 289"/>
                <a:gd name="T74" fmla="*/ 969 w 433"/>
                <a:gd name="T75" fmla="*/ 41 h 289"/>
                <a:gd name="T76" fmla="*/ 868 w 433"/>
                <a:gd name="T77" fmla="*/ 41 h 289"/>
                <a:gd name="T78" fmla="*/ 828 w 433"/>
                <a:gd name="T79" fmla="*/ 0 h 289"/>
                <a:gd name="T80" fmla="*/ 685 w 433"/>
                <a:gd name="T81" fmla="*/ 67 h 289"/>
                <a:gd name="T82" fmla="*/ 668 w 433"/>
                <a:gd name="T83" fmla="*/ 109 h 289"/>
                <a:gd name="T84" fmla="*/ 626 w 433"/>
                <a:gd name="T85" fmla="*/ 109 h 289"/>
                <a:gd name="T86" fmla="*/ 505 w 433"/>
                <a:gd name="T87" fmla="*/ 109 h 289"/>
                <a:gd name="T88" fmla="*/ 505 w 433"/>
                <a:gd name="T89" fmla="*/ 81 h 289"/>
                <a:gd name="T90" fmla="*/ 546 w 433"/>
                <a:gd name="T91" fmla="*/ 54 h 289"/>
                <a:gd name="T92" fmla="*/ 505 w 433"/>
                <a:gd name="T93" fmla="*/ 0 h 289"/>
                <a:gd name="T94" fmla="*/ 444 w 433"/>
                <a:gd name="T95" fmla="*/ 0 h 289"/>
                <a:gd name="T96" fmla="*/ 422 w 433"/>
                <a:gd name="T97" fmla="*/ 0 h 289"/>
                <a:gd name="T98" fmla="*/ 404 w 433"/>
                <a:gd name="T99" fmla="*/ 27 h 289"/>
                <a:gd name="T100" fmla="*/ 384 w 433"/>
                <a:gd name="T101" fmla="*/ 13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289"/>
                <a:gd name="T155" fmla="*/ 433 w 433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1" name="Freeform 12"/>
            <p:cNvSpPr>
              <a:spLocks noChangeArrowheads="1"/>
            </p:cNvSpPr>
            <p:nvPr/>
          </p:nvSpPr>
          <p:spPr bwMode="auto">
            <a:xfrm>
              <a:off x="3973774" y="2450679"/>
              <a:ext cx="605314" cy="546820"/>
            </a:xfrm>
            <a:custGeom>
              <a:avLst/>
              <a:gdLst>
                <a:gd name="T0" fmla="*/ 413 w 361"/>
                <a:gd name="T1" fmla="*/ 0 h 321"/>
                <a:gd name="T2" fmla="*/ 373 w 361"/>
                <a:gd name="T3" fmla="*/ 0 h 321"/>
                <a:gd name="T4" fmla="*/ 296 w 361"/>
                <a:gd name="T5" fmla="*/ 80 h 321"/>
                <a:gd name="T6" fmla="*/ 236 w 361"/>
                <a:gd name="T7" fmla="*/ 93 h 321"/>
                <a:gd name="T8" fmla="*/ 236 w 361"/>
                <a:gd name="T9" fmla="*/ 66 h 321"/>
                <a:gd name="T10" fmla="*/ 197 w 361"/>
                <a:gd name="T11" fmla="*/ 66 h 321"/>
                <a:gd name="T12" fmla="*/ 158 w 361"/>
                <a:gd name="T13" fmla="*/ 93 h 321"/>
                <a:gd name="T14" fmla="*/ 78 w 361"/>
                <a:gd name="T15" fmla="*/ 66 h 321"/>
                <a:gd name="T16" fmla="*/ 60 w 361"/>
                <a:gd name="T17" fmla="*/ 53 h 321"/>
                <a:gd name="T18" fmla="*/ 20 w 361"/>
                <a:gd name="T19" fmla="*/ 40 h 321"/>
                <a:gd name="T20" fmla="*/ 20 w 361"/>
                <a:gd name="T21" fmla="*/ 66 h 321"/>
                <a:gd name="T22" fmla="*/ 0 w 361"/>
                <a:gd name="T23" fmla="*/ 80 h 321"/>
                <a:gd name="T24" fmla="*/ 78 w 361"/>
                <a:gd name="T25" fmla="*/ 93 h 321"/>
                <a:gd name="T26" fmla="*/ 97 w 361"/>
                <a:gd name="T27" fmla="*/ 130 h 321"/>
                <a:gd name="T28" fmla="*/ 138 w 361"/>
                <a:gd name="T29" fmla="*/ 130 h 321"/>
                <a:gd name="T30" fmla="*/ 197 w 361"/>
                <a:gd name="T31" fmla="*/ 186 h 321"/>
                <a:gd name="T32" fmla="*/ 254 w 361"/>
                <a:gd name="T33" fmla="*/ 171 h 321"/>
                <a:gd name="T34" fmla="*/ 254 w 361"/>
                <a:gd name="T35" fmla="*/ 239 h 321"/>
                <a:gd name="T36" fmla="*/ 334 w 361"/>
                <a:gd name="T37" fmla="*/ 304 h 321"/>
                <a:gd name="T38" fmla="*/ 373 w 361"/>
                <a:gd name="T39" fmla="*/ 304 h 321"/>
                <a:gd name="T40" fmla="*/ 393 w 361"/>
                <a:gd name="T41" fmla="*/ 279 h 321"/>
                <a:gd name="T42" fmla="*/ 451 w 361"/>
                <a:gd name="T43" fmla="*/ 316 h 321"/>
                <a:gd name="T44" fmla="*/ 413 w 361"/>
                <a:gd name="T45" fmla="*/ 344 h 321"/>
                <a:gd name="T46" fmla="*/ 393 w 361"/>
                <a:gd name="T47" fmla="*/ 331 h 321"/>
                <a:gd name="T48" fmla="*/ 354 w 361"/>
                <a:gd name="T49" fmla="*/ 316 h 321"/>
                <a:gd name="T50" fmla="*/ 354 w 361"/>
                <a:gd name="T51" fmla="*/ 370 h 321"/>
                <a:gd name="T52" fmla="*/ 334 w 361"/>
                <a:gd name="T53" fmla="*/ 396 h 321"/>
                <a:gd name="T54" fmla="*/ 393 w 361"/>
                <a:gd name="T55" fmla="*/ 450 h 321"/>
                <a:gd name="T56" fmla="*/ 393 w 361"/>
                <a:gd name="T57" fmla="*/ 489 h 321"/>
                <a:gd name="T58" fmla="*/ 489 w 361"/>
                <a:gd name="T59" fmla="*/ 489 h 321"/>
                <a:gd name="T60" fmla="*/ 530 w 361"/>
                <a:gd name="T61" fmla="*/ 516 h 321"/>
                <a:gd name="T62" fmla="*/ 588 w 361"/>
                <a:gd name="T63" fmla="*/ 503 h 321"/>
                <a:gd name="T64" fmla="*/ 668 w 361"/>
                <a:gd name="T65" fmla="*/ 529 h 321"/>
                <a:gd name="T66" fmla="*/ 726 w 361"/>
                <a:gd name="T67" fmla="*/ 489 h 321"/>
                <a:gd name="T68" fmla="*/ 785 w 361"/>
                <a:gd name="T69" fmla="*/ 424 h 321"/>
                <a:gd name="T70" fmla="*/ 707 w 361"/>
                <a:gd name="T71" fmla="*/ 396 h 321"/>
                <a:gd name="T72" fmla="*/ 785 w 361"/>
                <a:gd name="T73" fmla="*/ 384 h 321"/>
                <a:gd name="T74" fmla="*/ 805 w 361"/>
                <a:gd name="T75" fmla="*/ 396 h 321"/>
                <a:gd name="T76" fmla="*/ 883 w 361"/>
                <a:gd name="T77" fmla="*/ 384 h 321"/>
                <a:gd name="T78" fmla="*/ 883 w 361"/>
                <a:gd name="T79" fmla="*/ 370 h 321"/>
                <a:gd name="T80" fmla="*/ 785 w 361"/>
                <a:gd name="T81" fmla="*/ 331 h 321"/>
                <a:gd name="T82" fmla="*/ 785 w 361"/>
                <a:gd name="T83" fmla="*/ 304 h 321"/>
                <a:gd name="T84" fmla="*/ 748 w 361"/>
                <a:gd name="T85" fmla="*/ 292 h 321"/>
                <a:gd name="T86" fmla="*/ 707 w 361"/>
                <a:gd name="T87" fmla="*/ 279 h 321"/>
                <a:gd name="T88" fmla="*/ 668 w 361"/>
                <a:gd name="T89" fmla="*/ 212 h 321"/>
                <a:gd name="T90" fmla="*/ 570 w 361"/>
                <a:gd name="T91" fmla="*/ 106 h 321"/>
                <a:gd name="T92" fmla="*/ 570 w 361"/>
                <a:gd name="T93" fmla="*/ 66 h 321"/>
                <a:gd name="T94" fmla="*/ 471 w 361"/>
                <a:gd name="T95" fmla="*/ 53 h 321"/>
                <a:gd name="T96" fmla="*/ 432 w 361"/>
                <a:gd name="T97" fmla="*/ 40 h 321"/>
                <a:gd name="T98" fmla="*/ 413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1"/>
                <a:gd name="T151" fmla="*/ 0 h 321"/>
                <a:gd name="T152" fmla="*/ 361 w 361"/>
                <a:gd name="T153" fmla="*/ 321 h 3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3" name="Freeform 13"/>
            <p:cNvSpPr>
              <a:spLocks noChangeArrowheads="1"/>
            </p:cNvSpPr>
            <p:nvPr/>
          </p:nvSpPr>
          <p:spPr bwMode="auto">
            <a:xfrm>
              <a:off x="4471196" y="2888136"/>
              <a:ext cx="107892" cy="93961"/>
            </a:xfrm>
            <a:custGeom>
              <a:avLst/>
              <a:gdLst>
                <a:gd name="T0" fmla="*/ 54 w 65"/>
                <a:gd name="T1" fmla="*/ 0 h 57"/>
                <a:gd name="T2" fmla="*/ 0 w 65"/>
                <a:gd name="T3" fmla="*/ 56 h 57"/>
                <a:gd name="T4" fmla="*/ 54 w 65"/>
                <a:gd name="T5" fmla="*/ 78 h 57"/>
                <a:gd name="T6" fmla="*/ 150 w 65"/>
                <a:gd name="T7" fmla="*/ 56 h 57"/>
                <a:gd name="T8" fmla="*/ 150 w 65"/>
                <a:gd name="T9" fmla="*/ 34 h 57"/>
                <a:gd name="T10" fmla="*/ 54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7"/>
                <a:gd name="T20" fmla="*/ 65 w 65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4" name="Freeform 14"/>
            <p:cNvSpPr>
              <a:spLocks noChangeArrowheads="1"/>
            </p:cNvSpPr>
            <p:nvPr/>
          </p:nvSpPr>
          <p:spPr bwMode="auto">
            <a:xfrm>
              <a:off x="4202168" y="2954370"/>
              <a:ext cx="403543" cy="506772"/>
            </a:xfrm>
            <a:custGeom>
              <a:avLst/>
              <a:gdLst>
                <a:gd name="T0" fmla="*/ 448 w 241"/>
                <a:gd name="T1" fmla="*/ 27 h 297"/>
                <a:gd name="T2" fmla="*/ 388 w 241"/>
                <a:gd name="T3" fmla="*/ 0 h 297"/>
                <a:gd name="T4" fmla="*/ 332 w 241"/>
                <a:gd name="T5" fmla="*/ 41 h 297"/>
                <a:gd name="T6" fmla="*/ 253 w 241"/>
                <a:gd name="T7" fmla="*/ 13 h 297"/>
                <a:gd name="T8" fmla="*/ 196 w 241"/>
                <a:gd name="T9" fmla="*/ 27 h 297"/>
                <a:gd name="T10" fmla="*/ 176 w 241"/>
                <a:gd name="T11" fmla="*/ 53 h 297"/>
                <a:gd name="T12" fmla="*/ 155 w 241"/>
                <a:gd name="T13" fmla="*/ 80 h 297"/>
                <a:gd name="T14" fmla="*/ 176 w 241"/>
                <a:gd name="T15" fmla="*/ 122 h 297"/>
                <a:gd name="T16" fmla="*/ 137 w 241"/>
                <a:gd name="T17" fmla="*/ 122 h 297"/>
                <a:gd name="T18" fmla="*/ 116 w 241"/>
                <a:gd name="T19" fmla="*/ 107 h 297"/>
                <a:gd name="T20" fmla="*/ 97 w 241"/>
                <a:gd name="T21" fmla="*/ 107 h 297"/>
                <a:gd name="T22" fmla="*/ 97 w 241"/>
                <a:gd name="T23" fmla="*/ 135 h 297"/>
                <a:gd name="T24" fmla="*/ 97 w 241"/>
                <a:gd name="T25" fmla="*/ 160 h 297"/>
                <a:gd name="T26" fmla="*/ 97 w 241"/>
                <a:gd name="T27" fmla="*/ 160 h 297"/>
                <a:gd name="T28" fmla="*/ 97 w 241"/>
                <a:gd name="T29" fmla="*/ 186 h 297"/>
                <a:gd name="T30" fmla="*/ 20 w 241"/>
                <a:gd name="T31" fmla="*/ 227 h 297"/>
                <a:gd name="T32" fmla="*/ 0 w 241"/>
                <a:gd name="T33" fmla="*/ 240 h 297"/>
                <a:gd name="T34" fmla="*/ 0 w 241"/>
                <a:gd name="T35" fmla="*/ 294 h 297"/>
                <a:gd name="T36" fmla="*/ 60 w 241"/>
                <a:gd name="T37" fmla="*/ 320 h 297"/>
                <a:gd name="T38" fmla="*/ 60 w 241"/>
                <a:gd name="T39" fmla="*/ 388 h 297"/>
                <a:gd name="T40" fmla="*/ 116 w 241"/>
                <a:gd name="T41" fmla="*/ 388 h 297"/>
                <a:gd name="T42" fmla="*/ 116 w 241"/>
                <a:gd name="T43" fmla="*/ 414 h 297"/>
                <a:gd name="T44" fmla="*/ 137 w 241"/>
                <a:gd name="T45" fmla="*/ 440 h 297"/>
                <a:gd name="T46" fmla="*/ 155 w 241"/>
                <a:gd name="T47" fmla="*/ 480 h 297"/>
                <a:gd name="T48" fmla="*/ 213 w 241"/>
                <a:gd name="T49" fmla="*/ 480 h 297"/>
                <a:gd name="T50" fmla="*/ 253 w 241"/>
                <a:gd name="T51" fmla="*/ 440 h 297"/>
                <a:gd name="T52" fmla="*/ 272 w 241"/>
                <a:gd name="T53" fmla="*/ 440 h 297"/>
                <a:gd name="T54" fmla="*/ 272 w 241"/>
                <a:gd name="T55" fmla="*/ 466 h 297"/>
                <a:gd name="T56" fmla="*/ 292 w 241"/>
                <a:gd name="T57" fmla="*/ 480 h 297"/>
                <a:gd name="T58" fmla="*/ 332 w 241"/>
                <a:gd name="T59" fmla="*/ 480 h 297"/>
                <a:gd name="T60" fmla="*/ 332 w 241"/>
                <a:gd name="T61" fmla="*/ 466 h 297"/>
                <a:gd name="T62" fmla="*/ 370 w 241"/>
                <a:gd name="T63" fmla="*/ 466 h 297"/>
                <a:gd name="T64" fmla="*/ 370 w 241"/>
                <a:gd name="T65" fmla="*/ 480 h 297"/>
                <a:gd name="T66" fmla="*/ 388 w 241"/>
                <a:gd name="T67" fmla="*/ 493 h 297"/>
                <a:gd name="T68" fmla="*/ 429 w 241"/>
                <a:gd name="T69" fmla="*/ 480 h 297"/>
                <a:gd name="T70" fmla="*/ 448 w 241"/>
                <a:gd name="T71" fmla="*/ 429 h 297"/>
                <a:gd name="T72" fmla="*/ 448 w 241"/>
                <a:gd name="T73" fmla="*/ 374 h 297"/>
                <a:gd name="T74" fmla="*/ 489 w 241"/>
                <a:gd name="T75" fmla="*/ 374 h 297"/>
                <a:gd name="T76" fmla="*/ 489 w 241"/>
                <a:gd name="T77" fmla="*/ 361 h 297"/>
                <a:gd name="T78" fmla="*/ 489 w 241"/>
                <a:gd name="T79" fmla="*/ 335 h 297"/>
                <a:gd name="T80" fmla="*/ 526 w 241"/>
                <a:gd name="T81" fmla="*/ 361 h 297"/>
                <a:gd name="T82" fmla="*/ 565 w 241"/>
                <a:gd name="T83" fmla="*/ 320 h 297"/>
                <a:gd name="T84" fmla="*/ 526 w 241"/>
                <a:gd name="T85" fmla="*/ 294 h 297"/>
                <a:gd name="T86" fmla="*/ 526 w 241"/>
                <a:gd name="T87" fmla="*/ 280 h 297"/>
                <a:gd name="T88" fmla="*/ 565 w 241"/>
                <a:gd name="T89" fmla="*/ 266 h 297"/>
                <a:gd name="T90" fmla="*/ 545 w 241"/>
                <a:gd name="T91" fmla="*/ 227 h 297"/>
                <a:gd name="T92" fmla="*/ 526 w 241"/>
                <a:gd name="T93" fmla="*/ 214 h 297"/>
                <a:gd name="T94" fmla="*/ 586 w 241"/>
                <a:gd name="T95" fmla="*/ 227 h 297"/>
                <a:gd name="T96" fmla="*/ 586 w 241"/>
                <a:gd name="T97" fmla="*/ 173 h 297"/>
                <a:gd name="T98" fmla="*/ 526 w 241"/>
                <a:gd name="T99" fmla="*/ 201 h 297"/>
                <a:gd name="T100" fmla="*/ 586 w 241"/>
                <a:gd name="T101" fmla="*/ 135 h 297"/>
                <a:gd name="T102" fmla="*/ 489 w 241"/>
                <a:gd name="T103" fmla="*/ 93 h 297"/>
                <a:gd name="T104" fmla="*/ 429 w 241"/>
                <a:gd name="T105" fmla="*/ 93 h 297"/>
                <a:gd name="T106" fmla="*/ 388 w 241"/>
                <a:gd name="T107" fmla="*/ 122 h 297"/>
                <a:gd name="T108" fmla="*/ 370 w 241"/>
                <a:gd name="T109" fmla="*/ 80 h 297"/>
                <a:gd name="T110" fmla="*/ 388 w 241"/>
                <a:gd name="T111" fmla="*/ 66 h 297"/>
                <a:gd name="T112" fmla="*/ 448 w 241"/>
                <a:gd name="T113" fmla="*/ 27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1"/>
                <a:gd name="T172" fmla="*/ 0 h 297"/>
                <a:gd name="T173" fmla="*/ 241 w 241"/>
                <a:gd name="T174" fmla="*/ 297 h 2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5" name="Freeform 15"/>
            <p:cNvSpPr>
              <a:spLocks noChangeArrowheads="1"/>
            </p:cNvSpPr>
            <p:nvPr/>
          </p:nvSpPr>
          <p:spPr bwMode="auto">
            <a:xfrm>
              <a:off x="3998995" y="3351778"/>
              <a:ext cx="459590" cy="629999"/>
            </a:xfrm>
            <a:custGeom>
              <a:avLst/>
              <a:gdLst>
                <a:gd name="T0" fmla="*/ 681 w 273"/>
                <a:gd name="T1" fmla="*/ 93 h 369"/>
                <a:gd name="T2" fmla="*/ 681 w 273"/>
                <a:gd name="T3" fmla="*/ 80 h 369"/>
                <a:gd name="T4" fmla="*/ 643 w 273"/>
                <a:gd name="T5" fmla="*/ 80 h 369"/>
                <a:gd name="T6" fmla="*/ 643 w 273"/>
                <a:gd name="T7" fmla="*/ 93 h 369"/>
                <a:gd name="T8" fmla="*/ 601 w 273"/>
                <a:gd name="T9" fmla="*/ 93 h 369"/>
                <a:gd name="T10" fmla="*/ 580 w 273"/>
                <a:gd name="T11" fmla="*/ 93 h 369"/>
                <a:gd name="T12" fmla="*/ 580 w 273"/>
                <a:gd name="T13" fmla="*/ 53 h 369"/>
                <a:gd name="T14" fmla="*/ 560 w 273"/>
                <a:gd name="T15" fmla="*/ 53 h 369"/>
                <a:gd name="T16" fmla="*/ 520 w 273"/>
                <a:gd name="T17" fmla="*/ 93 h 369"/>
                <a:gd name="T18" fmla="*/ 461 w 273"/>
                <a:gd name="T19" fmla="*/ 93 h 369"/>
                <a:gd name="T20" fmla="*/ 440 w 273"/>
                <a:gd name="T21" fmla="*/ 53 h 369"/>
                <a:gd name="T22" fmla="*/ 422 w 273"/>
                <a:gd name="T23" fmla="*/ 27 h 369"/>
                <a:gd name="T24" fmla="*/ 401 w 273"/>
                <a:gd name="T25" fmla="*/ 0 h 369"/>
                <a:gd name="T26" fmla="*/ 360 w 273"/>
                <a:gd name="T27" fmla="*/ 0 h 369"/>
                <a:gd name="T28" fmla="*/ 360 w 273"/>
                <a:gd name="T29" fmla="*/ 13 h 369"/>
                <a:gd name="T30" fmla="*/ 281 w 273"/>
                <a:gd name="T31" fmla="*/ 27 h 369"/>
                <a:gd name="T32" fmla="*/ 281 w 273"/>
                <a:gd name="T33" fmla="*/ 53 h 369"/>
                <a:gd name="T34" fmla="*/ 199 w 273"/>
                <a:gd name="T35" fmla="*/ 53 h 369"/>
                <a:gd name="T36" fmla="*/ 162 w 273"/>
                <a:gd name="T37" fmla="*/ 80 h 369"/>
                <a:gd name="T38" fmla="*/ 162 w 273"/>
                <a:gd name="T39" fmla="*/ 122 h 369"/>
                <a:gd name="T40" fmla="*/ 181 w 273"/>
                <a:gd name="T41" fmla="*/ 149 h 369"/>
                <a:gd name="T42" fmla="*/ 121 w 273"/>
                <a:gd name="T43" fmla="*/ 186 h 369"/>
                <a:gd name="T44" fmla="*/ 101 w 273"/>
                <a:gd name="T45" fmla="*/ 186 h 369"/>
                <a:gd name="T46" fmla="*/ 79 w 273"/>
                <a:gd name="T47" fmla="*/ 241 h 369"/>
                <a:gd name="T48" fmla="*/ 79 w 273"/>
                <a:gd name="T49" fmla="*/ 267 h 369"/>
                <a:gd name="T50" fmla="*/ 79 w 273"/>
                <a:gd name="T51" fmla="*/ 294 h 369"/>
                <a:gd name="T52" fmla="*/ 41 w 273"/>
                <a:gd name="T53" fmla="*/ 336 h 369"/>
                <a:gd name="T54" fmla="*/ 20 w 273"/>
                <a:gd name="T55" fmla="*/ 361 h 369"/>
                <a:gd name="T56" fmla="*/ 0 w 273"/>
                <a:gd name="T57" fmla="*/ 429 h 369"/>
                <a:gd name="T58" fmla="*/ 20 w 273"/>
                <a:gd name="T59" fmla="*/ 454 h 369"/>
                <a:gd name="T60" fmla="*/ 138 w 273"/>
                <a:gd name="T61" fmla="*/ 454 h 369"/>
                <a:gd name="T62" fmla="*/ 199 w 273"/>
                <a:gd name="T63" fmla="*/ 549 h 369"/>
                <a:gd name="T64" fmla="*/ 221 w 273"/>
                <a:gd name="T65" fmla="*/ 615 h 369"/>
                <a:gd name="T66" fmla="*/ 281 w 273"/>
                <a:gd name="T67" fmla="*/ 549 h 369"/>
                <a:gd name="T68" fmla="*/ 300 w 273"/>
                <a:gd name="T69" fmla="*/ 562 h 369"/>
                <a:gd name="T70" fmla="*/ 381 w 273"/>
                <a:gd name="T71" fmla="*/ 510 h 369"/>
                <a:gd name="T72" fmla="*/ 381 w 273"/>
                <a:gd name="T73" fmla="*/ 468 h 369"/>
                <a:gd name="T74" fmla="*/ 461 w 273"/>
                <a:gd name="T75" fmla="*/ 454 h 369"/>
                <a:gd name="T76" fmla="*/ 500 w 273"/>
                <a:gd name="T77" fmla="*/ 388 h 369"/>
                <a:gd name="T78" fmla="*/ 542 w 273"/>
                <a:gd name="T79" fmla="*/ 375 h 369"/>
                <a:gd name="T80" fmla="*/ 542 w 273"/>
                <a:gd name="T81" fmla="*/ 336 h 369"/>
                <a:gd name="T82" fmla="*/ 601 w 273"/>
                <a:gd name="T83" fmla="*/ 336 h 369"/>
                <a:gd name="T84" fmla="*/ 621 w 273"/>
                <a:gd name="T85" fmla="*/ 267 h 369"/>
                <a:gd name="T86" fmla="*/ 601 w 273"/>
                <a:gd name="T87" fmla="*/ 214 h 369"/>
                <a:gd name="T88" fmla="*/ 621 w 273"/>
                <a:gd name="T89" fmla="*/ 201 h 369"/>
                <a:gd name="T90" fmla="*/ 580 w 273"/>
                <a:gd name="T91" fmla="*/ 173 h 369"/>
                <a:gd name="T92" fmla="*/ 621 w 273"/>
                <a:gd name="T93" fmla="*/ 160 h 369"/>
                <a:gd name="T94" fmla="*/ 643 w 273"/>
                <a:gd name="T95" fmla="*/ 173 h 369"/>
                <a:gd name="T96" fmla="*/ 681 w 273"/>
                <a:gd name="T97" fmla="*/ 135 h 369"/>
                <a:gd name="T98" fmla="*/ 681 w 273"/>
                <a:gd name="T99" fmla="*/ 93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3"/>
                <a:gd name="T151" fmla="*/ 0 h 369"/>
                <a:gd name="T152" fmla="*/ 273 w 273"/>
                <a:gd name="T153" fmla="*/ 369 h 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6" name="Freeform 16"/>
            <p:cNvSpPr>
              <a:spLocks noChangeArrowheads="1"/>
            </p:cNvSpPr>
            <p:nvPr/>
          </p:nvSpPr>
          <p:spPr bwMode="auto">
            <a:xfrm>
              <a:off x="3298401" y="3747645"/>
              <a:ext cx="850522" cy="656184"/>
            </a:xfrm>
            <a:custGeom>
              <a:avLst/>
              <a:gdLst>
                <a:gd name="T0" fmla="*/ 1244 w 505"/>
                <a:gd name="T1" fmla="*/ 158 h 385"/>
                <a:gd name="T2" fmla="*/ 1065 w 505"/>
                <a:gd name="T3" fmla="*/ 66 h 385"/>
                <a:gd name="T4" fmla="*/ 1023 w 505"/>
                <a:gd name="T5" fmla="*/ 93 h 385"/>
                <a:gd name="T6" fmla="*/ 944 w 505"/>
                <a:gd name="T7" fmla="*/ 66 h 385"/>
                <a:gd name="T8" fmla="*/ 782 w 505"/>
                <a:gd name="T9" fmla="*/ 93 h 385"/>
                <a:gd name="T10" fmla="*/ 782 w 505"/>
                <a:gd name="T11" fmla="*/ 0 h 385"/>
                <a:gd name="T12" fmla="*/ 703 w 505"/>
                <a:gd name="T13" fmla="*/ 0 h 385"/>
                <a:gd name="T14" fmla="*/ 543 w 505"/>
                <a:gd name="T15" fmla="*/ 13 h 385"/>
                <a:gd name="T16" fmla="*/ 522 w 505"/>
                <a:gd name="T17" fmla="*/ 66 h 385"/>
                <a:gd name="T18" fmla="*/ 422 w 505"/>
                <a:gd name="T19" fmla="*/ 41 h 385"/>
                <a:gd name="T20" fmla="*/ 361 w 505"/>
                <a:gd name="T21" fmla="*/ 80 h 385"/>
                <a:gd name="T22" fmla="*/ 381 w 505"/>
                <a:gd name="T23" fmla="*/ 145 h 385"/>
                <a:gd name="T24" fmla="*/ 361 w 505"/>
                <a:gd name="T25" fmla="*/ 186 h 385"/>
                <a:gd name="T26" fmla="*/ 281 w 505"/>
                <a:gd name="T27" fmla="*/ 279 h 385"/>
                <a:gd name="T28" fmla="*/ 181 w 505"/>
                <a:gd name="T29" fmla="*/ 371 h 385"/>
                <a:gd name="T30" fmla="*/ 79 w 505"/>
                <a:gd name="T31" fmla="*/ 450 h 385"/>
                <a:gd name="T32" fmla="*/ 0 w 505"/>
                <a:gd name="T33" fmla="*/ 492 h 385"/>
                <a:gd name="T34" fmla="*/ 20 w 505"/>
                <a:gd name="T35" fmla="*/ 518 h 385"/>
                <a:gd name="T36" fmla="*/ 41 w 505"/>
                <a:gd name="T37" fmla="*/ 596 h 385"/>
                <a:gd name="T38" fmla="*/ 141 w 505"/>
                <a:gd name="T39" fmla="*/ 636 h 385"/>
                <a:gd name="T40" fmla="*/ 101 w 505"/>
                <a:gd name="T41" fmla="*/ 572 h 385"/>
                <a:gd name="T42" fmla="*/ 200 w 505"/>
                <a:gd name="T43" fmla="*/ 505 h 385"/>
                <a:gd name="T44" fmla="*/ 381 w 505"/>
                <a:gd name="T45" fmla="*/ 465 h 385"/>
                <a:gd name="T46" fmla="*/ 482 w 505"/>
                <a:gd name="T47" fmla="*/ 492 h 385"/>
                <a:gd name="T48" fmla="*/ 601 w 505"/>
                <a:gd name="T49" fmla="*/ 411 h 385"/>
                <a:gd name="T50" fmla="*/ 662 w 505"/>
                <a:gd name="T51" fmla="*/ 398 h 385"/>
                <a:gd name="T52" fmla="*/ 662 w 505"/>
                <a:gd name="T53" fmla="*/ 357 h 385"/>
                <a:gd name="T54" fmla="*/ 703 w 505"/>
                <a:gd name="T55" fmla="*/ 344 h 385"/>
                <a:gd name="T56" fmla="*/ 844 w 505"/>
                <a:gd name="T57" fmla="*/ 384 h 385"/>
                <a:gd name="T58" fmla="*/ 844 w 505"/>
                <a:gd name="T59" fmla="*/ 332 h 385"/>
                <a:gd name="T60" fmla="*/ 944 w 505"/>
                <a:gd name="T61" fmla="*/ 319 h 385"/>
                <a:gd name="T62" fmla="*/ 982 w 505"/>
                <a:gd name="T63" fmla="*/ 332 h 385"/>
                <a:gd name="T64" fmla="*/ 1004 w 505"/>
                <a:gd name="T65" fmla="*/ 306 h 385"/>
                <a:gd name="T66" fmla="*/ 1124 w 505"/>
                <a:gd name="T67" fmla="*/ 292 h 385"/>
                <a:gd name="T68" fmla="*/ 1204 w 505"/>
                <a:gd name="T69" fmla="*/ 226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5"/>
                <a:gd name="T106" fmla="*/ 0 h 385"/>
                <a:gd name="T107" fmla="*/ 505 w 505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7" name="Freeform 17"/>
            <p:cNvSpPr>
              <a:spLocks noChangeArrowheads="1"/>
            </p:cNvSpPr>
            <p:nvPr/>
          </p:nvSpPr>
          <p:spPr bwMode="auto">
            <a:xfrm>
              <a:off x="2732320" y="3624418"/>
              <a:ext cx="837911" cy="656184"/>
            </a:xfrm>
            <a:custGeom>
              <a:avLst/>
              <a:gdLst>
                <a:gd name="T0" fmla="*/ 868 w 497"/>
                <a:gd name="T1" fmla="*/ 572 h 385"/>
                <a:gd name="T2" fmla="*/ 1052 w 497"/>
                <a:gd name="T3" fmla="*/ 492 h 385"/>
                <a:gd name="T4" fmla="*/ 1131 w 497"/>
                <a:gd name="T5" fmla="*/ 398 h 385"/>
                <a:gd name="T6" fmla="*/ 1210 w 497"/>
                <a:gd name="T7" fmla="*/ 306 h 385"/>
                <a:gd name="T8" fmla="*/ 1251 w 497"/>
                <a:gd name="T9" fmla="*/ 266 h 385"/>
                <a:gd name="T10" fmla="*/ 1210 w 497"/>
                <a:gd name="T11" fmla="*/ 214 h 385"/>
                <a:gd name="T12" fmla="*/ 1151 w 497"/>
                <a:gd name="T13" fmla="*/ 158 h 385"/>
                <a:gd name="T14" fmla="*/ 1109 w 497"/>
                <a:gd name="T15" fmla="*/ 186 h 385"/>
                <a:gd name="T16" fmla="*/ 1070 w 497"/>
                <a:gd name="T17" fmla="*/ 173 h 385"/>
                <a:gd name="T18" fmla="*/ 1109 w 497"/>
                <a:gd name="T19" fmla="*/ 93 h 385"/>
                <a:gd name="T20" fmla="*/ 1109 w 497"/>
                <a:gd name="T21" fmla="*/ 27 h 385"/>
                <a:gd name="T22" fmla="*/ 1029 w 497"/>
                <a:gd name="T23" fmla="*/ 13 h 385"/>
                <a:gd name="T24" fmla="*/ 948 w 497"/>
                <a:gd name="T25" fmla="*/ 41 h 385"/>
                <a:gd name="T26" fmla="*/ 907 w 497"/>
                <a:gd name="T27" fmla="*/ 41 h 385"/>
                <a:gd name="T28" fmla="*/ 806 w 497"/>
                <a:gd name="T29" fmla="*/ 53 h 385"/>
                <a:gd name="T30" fmla="*/ 728 w 497"/>
                <a:gd name="T31" fmla="*/ 106 h 385"/>
                <a:gd name="T32" fmla="*/ 668 w 497"/>
                <a:gd name="T33" fmla="*/ 120 h 385"/>
                <a:gd name="T34" fmla="*/ 566 w 497"/>
                <a:gd name="T35" fmla="*/ 158 h 385"/>
                <a:gd name="T36" fmla="*/ 463 w 497"/>
                <a:gd name="T37" fmla="*/ 145 h 385"/>
                <a:gd name="T38" fmla="*/ 404 w 497"/>
                <a:gd name="T39" fmla="*/ 120 h 385"/>
                <a:gd name="T40" fmla="*/ 362 w 497"/>
                <a:gd name="T41" fmla="*/ 145 h 385"/>
                <a:gd name="T42" fmla="*/ 243 w 497"/>
                <a:gd name="T43" fmla="*/ 214 h 385"/>
                <a:gd name="T44" fmla="*/ 83 w 497"/>
                <a:gd name="T45" fmla="*/ 186 h 385"/>
                <a:gd name="T46" fmla="*/ 0 w 497"/>
                <a:gd name="T47" fmla="*/ 214 h 385"/>
                <a:gd name="T48" fmla="*/ 83 w 497"/>
                <a:gd name="T49" fmla="*/ 239 h 385"/>
                <a:gd name="T50" fmla="*/ 223 w 497"/>
                <a:gd name="T51" fmla="*/ 279 h 385"/>
                <a:gd name="T52" fmla="*/ 261 w 497"/>
                <a:gd name="T53" fmla="*/ 344 h 385"/>
                <a:gd name="T54" fmla="*/ 141 w 497"/>
                <a:gd name="T55" fmla="*/ 371 h 385"/>
                <a:gd name="T56" fmla="*/ 223 w 497"/>
                <a:gd name="T57" fmla="*/ 411 h 385"/>
                <a:gd name="T58" fmla="*/ 343 w 497"/>
                <a:gd name="T59" fmla="*/ 465 h 385"/>
                <a:gd name="T60" fmla="*/ 343 w 497"/>
                <a:gd name="T61" fmla="*/ 505 h 385"/>
                <a:gd name="T62" fmla="*/ 525 w 497"/>
                <a:gd name="T63" fmla="*/ 596 h 385"/>
                <a:gd name="T64" fmla="*/ 626 w 497"/>
                <a:gd name="T65" fmla="*/ 596 h 385"/>
                <a:gd name="T66" fmla="*/ 646 w 497"/>
                <a:gd name="T67" fmla="*/ 572 h 385"/>
                <a:gd name="T68" fmla="*/ 746 w 497"/>
                <a:gd name="T69" fmla="*/ 623 h 385"/>
                <a:gd name="T70" fmla="*/ 847 w 497"/>
                <a:gd name="T71" fmla="*/ 610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7"/>
                <a:gd name="T109" fmla="*/ 0 h 385"/>
                <a:gd name="T110" fmla="*/ 497 w 497"/>
                <a:gd name="T111" fmla="*/ 385 h 3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8" name="Freeform 18"/>
            <p:cNvSpPr>
              <a:spLocks noChangeArrowheads="1"/>
            </p:cNvSpPr>
            <p:nvPr/>
          </p:nvSpPr>
          <p:spPr bwMode="auto">
            <a:xfrm>
              <a:off x="2652452" y="3256277"/>
              <a:ext cx="622128" cy="603813"/>
            </a:xfrm>
            <a:custGeom>
              <a:avLst/>
              <a:gdLst>
                <a:gd name="T0" fmla="*/ 122 w 369"/>
                <a:gd name="T1" fmla="*/ 540 h 353"/>
                <a:gd name="T2" fmla="*/ 83 w 369"/>
                <a:gd name="T3" fmla="*/ 445 h 353"/>
                <a:gd name="T4" fmla="*/ 141 w 369"/>
                <a:gd name="T5" fmla="*/ 324 h 353"/>
                <a:gd name="T6" fmla="*/ 20 w 369"/>
                <a:gd name="T7" fmla="*/ 271 h 353"/>
                <a:gd name="T8" fmla="*/ 41 w 369"/>
                <a:gd name="T9" fmla="*/ 231 h 353"/>
                <a:gd name="T10" fmla="*/ 122 w 369"/>
                <a:gd name="T11" fmla="*/ 231 h 353"/>
                <a:gd name="T12" fmla="*/ 261 w 369"/>
                <a:gd name="T13" fmla="*/ 202 h 353"/>
                <a:gd name="T14" fmla="*/ 422 w 369"/>
                <a:gd name="T15" fmla="*/ 189 h 353"/>
                <a:gd name="T16" fmla="*/ 343 w 369"/>
                <a:gd name="T17" fmla="*/ 135 h 353"/>
                <a:gd name="T18" fmla="*/ 362 w 369"/>
                <a:gd name="T19" fmla="*/ 67 h 353"/>
                <a:gd name="T20" fmla="*/ 463 w 369"/>
                <a:gd name="T21" fmla="*/ 67 h 353"/>
                <a:gd name="T22" fmla="*/ 525 w 369"/>
                <a:gd name="T23" fmla="*/ 81 h 353"/>
                <a:gd name="T24" fmla="*/ 585 w 369"/>
                <a:gd name="T25" fmla="*/ 67 h 353"/>
                <a:gd name="T26" fmla="*/ 626 w 369"/>
                <a:gd name="T27" fmla="*/ 0 h 353"/>
                <a:gd name="T28" fmla="*/ 728 w 369"/>
                <a:gd name="T29" fmla="*/ 27 h 353"/>
                <a:gd name="T30" fmla="*/ 806 w 369"/>
                <a:gd name="T31" fmla="*/ 122 h 353"/>
                <a:gd name="T32" fmla="*/ 868 w 369"/>
                <a:gd name="T33" fmla="*/ 149 h 353"/>
                <a:gd name="T34" fmla="*/ 907 w 369"/>
                <a:gd name="T35" fmla="*/ 109 h 353"/>
                <a:gd name="T36" fmla="*/ 907 w 369"/>
                <a:gd name="T37" fmla="*/ 163 h 353"/>
                <a:gd name="T38" fmla="*/ 907 w 369"/>
                <a:gd name="T39" fmla="*/ 215 h 353"/>
                <a:gd name="T40" fmla="*/ 847 w 369"/>
                <a:gd name="T41" fmla="*/ 285 h 353"/>
                <a:gd name="T42" fmla="*/ 928 w 369"/>
                <a:gd name="T43" fmla="*/ 311 h 353"/>
                <a:gd name="T44" fmla="*/ 907 w 369"/>
                <a:gd name="T45" fmla="*/ 351 h 353"/>
                <a:gd name="T46" fmla="*/ 928 w 369"/>
                <a:gd name="T47" fmla="*/ 393 h 353"/>
                <a:gd name="T48" fmla="*/ 868 w 369"/>
                <a:gd name="T49" fmla="*/ 432 h 353"/>
                <a:gd name="T50" fmla="*/ 868 w 369"/>
                <a:gd name="T51" fmla="*/ 472 h 353"/>
                <a:gd name="T52" fmla="*/ 786 w 369"/>
                <a:gd name="T53" fmla="*/ 486 h 353"/>
                <a:gd name="T54" fmla="*/ 685 w 369"/>
                <a:gd name="T55" fmla="*/ 525 h 353"/>
                <a:gd name="T56" fmla="*/ 585 w 369"/>
                <a:gd name="T57" fmla="*/ 513 h 353"/>
                <a:gd name="T58" fmla="*/ 525 w 369"/>
                <a:gd name="T59" fmla="*/ 486 h 353"/>
                <a:gd name="T60" fmla="*/ 485 w 369"/>
                <a:gd name="T61" fmla="*/ 513 h 353"/>
                <a:gd name="T62" fmla="*/ 362 w 369"/>
                <a:gd name="T63" fmla="*/ 594 h 353"/>
                <a:gd name="T64" fmla="*/ 202 w 369"/>
                <a:gd name="T65" fmla="*/ 554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9"/>
                <a:gd name="T100" fmla="*/ 0 h 353"/>
                <a:gd name="T101" fmla="*/ 369 w 369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29" name="Freeform 19"/>
            <p:cNvSpPr>
              <a:spLocks noChangeArrowheads="1"/>
            </p:cNvSpPr>
            <p:nvPr/>
          </p:nvSpPr>
          <p:spPr bwMode="auto">
            <a:xfrm>
              <a:off x="1950456" y="3214688"/>
              <a:ext cx="958414" cy="1052052"/>
            </a:xfrm>
            <a:custGeom>
              <a:avLst/>
              <a:gdLst>
                <a:gd name="T0" fmla="*/ 1325 w 569"/>
                <a:gd name="T1" fmla="*/ 745 h 617"/>
                <a:gd name="T2" fmla="*/ 1406 w 569"/>
                <a:gd name="T3" fmla="*/ 690 h 617"/>
                <a:gd name="T4" fmla="*/ 1325 w 569"/>
                <a:gd name="T5" fmla="*/ 677 h 617"/>
                <a:gd name="T6" fmla="*/ 1244 w 569"/>
                <a:gd name="T7" fmla="*/ 638 h 617"/>
                <a:gd name="T8" fmla="*/ 1166 w 569"/>
                <a:gd name="T9" fmla="*/ 599 h 617"/>
                <a:gd name="T10" fmla="*/ 1206 w 569"/>
                <a:gd name="T11" fmla="*/ 531 h 617"/>
                <a:gd name="T12" fmla="*/ 1185 w 569"/>
                <a:gd name="T13" fmla="*/ 413 h 617"/>
                <a:gd name="T14" fmla="*/ 1065 w 569"/>
                <a:gd name="T15" fmla="*/ 373 h 617"/>
                <a:gd name="T16" fmla="*/ 1043 w 569"/>
                <a:gd name="T17" fmla="*/ 293 h 617"/>
                <a:gd name="T18" fmla="*/ 1125 w 569"/>
                <a:gd name="T19" fmla="*/ 279 h 617"/>
                <a:gd name="T20" fmla="*/ 1283 w 569"/>
                <a:gd name="T21" fmla="*/ 266 h 617"/>
                <a:gd name="T22" fmla="*/ 1283 w 569"/>
                <a:gd name="T23" fmla="*/ 186 h 617"/>
                <a:gd name="T24" fmla="*/ 1166 w 569"/>
                <a:gd name="T25" fmla="*/ 186 h 617"/>
                <a:gd name="T26" fmla="*/ 1084 w 569"/>
                <a:gd name="T27" fmla="*/ 106 h 617"/>
                <a:gd name="T28" fmla="*/ 1023 w 569"/>
                <a:gd name="T29" fmla="*/ 159 h 617"/>
                <a:gd name="T30" fmla="*/ 964 w 569"/>
                <a:gd name="T31" fmla="*/ 239 h 617"/>
                <a:gd name="T32" fmla="*/ 922 w 569"/>
                <a:gd name="T33" fmla="*/ 399 h 617"/>
                <a:gd name="T34" fmla="*/ 844 w 569"/>
                <a:gd name="T35" fmla="*/ 373 h 617"/>
                <a:gd name="T36" fmla="*/ 722 w 569"/>
                <a:gd name="T37" fmla="*/ 399 h 617"/>
                <a:gd name="T38" fmla="*/ 682 w 569"/>
                <a:gd name="T39" fmla="*/ 373 h 617"/>
                <a:gd name="T40" fmla="*/ 582 w 569"/>
                <a:gd name="T41" fmla="*/ 173 h 617"/>
                <a:gd name="T42" fmla="*/ 543 w 569"/>
                <a:gd name="T43" fmla="*/ 186 h 617"/>
                <a:gd name="T44" fmla="*/ 523 w 569"/>
                <a:gd name="T45" fmla="*/ 122 h 617"/>
                <a:gd name="T46" fmla="*/ 402 w 569"/>
                <a:gd name="T47" fmla="*/ 66 h 617"/>
                <a:gd name="T48" fmla="*/ 341 w 569"/>
                <a:gd name="T49" fmla="*/ 135 h 617"/>
                <a:gd name="T50" fmla="*/ 341 w 569"/>
                <a:gd name="T51" fmla="*/ 0 h 617"/>
                <a:gd name="T52" fmla="*/ 281 w 569"/>
                <a:gd name="T53" fmla="*/ 0 h 617"/>
                <a:gd name="T54" fmla="*/ 240 w 569"/>
                <a:gd name="T55" fmla="*/ 53 h 617"/>
                <a:gd name="T56" fmla="*/ 221 w 569"/>
                <a:gd name="T57" fmla="*/ 106 h 617"/>
                <a:gd name="T58" fmla="*/ 200 w 569"/>
                <a:gd name="T59" fmla="*/ 159 h 617"/>
                <a:gd name="T60" fmla="*/ 260 w 569"/>
                <a:gd name="T61" fmla="*/ 186 h 617"/>
                <a:gd name="T62" fmla="*/ 221 w 569"/>
                <a:gd name="T63" fmla="*/ 399 h 617"/>
                <a:gd name="T64" fmla="*/ 60 w 569"/>
                <a:gd name="T65" fmla="*/ 466 h 617"/>
                <a:gd name="T66" fmla="*/ 20 w 569"/>
                <a:gd name="T67" fmla="*/ 518 h 617"/>
                <a:gd name="T68" fmla="*/ 0 w 569"/>
                <a:gd name="T69" fmla="*/ 623 h 617"/>
                <a:gd name="T70" fmla="*/ 121 w 569"/>
                <a:gd name="T71" fmla="*/ 611 h 617"/>
                <a:gd name="T72" fmla="*/ 200 w 569"/>
                <a:gd name="T73" fmla="*/ 651 h 617"/>
                <a:gd name="T74" fmla="*/ 221 w 569"/>
                <a:gd name="T75" fmla="*/ 677 h 617"/>
                <a:gd name="T76" fmla="*/ 240 w 569"/>
                <a:gd name="T77" fmla="*/ 745 h 617"/>
                <a:gd name="T78" fmla="*/ 301 w 569"/>
                <a:gd name="T79" fmla="*/ 772 h 617"/>
                <a:gd name="T80" fmla="*/ 281 w 569"/>
                <a:gd name="T81" fmla="*/ 838 h 617"/>
                <a:gd name="T82" fmla="*/ 260 w 569"/>
                <a:gd name="T83" fmla="*/ 876 h 617"/>
                <a:gd name="T84" fmla="*/ 362 w 569"/>
                <a:gd name="T85" fmla="*/ 930 h 617"/>
                <a:gd name="T86" fmla="*/ 501 w 569"/>
                <a:gd name="T87" fmla="*/ 959 h 617"/>
                <a:gd name="T88" fmla="*/ 560 w 569"/>
                <a:gd name="T89" fmla="*/ 943 h 617"/>
                <a:gd name="T90" fmla="*/ 582 w 569"/>
                <a:gd name="T91" fmla="*/ 997 h 617"/>
                <a:gd name="T92" fmla="*/ 662 w 569"/>
                <a:gd name="T93" fmla="*/ 984 h 617"/>
                <a:gd name="T94" fmla="*/ 682 w 569"/>
                <a:gd name="T95" fmla="*/ 851 h 617"/>
                <a:gd name="T96" fmla="*/ 823 w 569"/>
                <a:gd name="T97" fmla="*/ 838 h 617"/>
                <a:gd name="T98" fmla="*/ 882 w 569"/>
                <a:gd name="T99" fmla="*/ 851 h 617"/>
                <a:gd name="T100" fmla="*/ 964 w 569"/>
                <a:gd name="T101" fmla="*/ 851 h 617"/>
                <a:gd name="T102" fmla="*/ 1043 w 569"/>
                <a:gd name="T103" fmla="*/ 866 h 617"/>
                <a:gd name="T104" fmla="*/ 1106 w 569"/>
                <a:gd name="T105" fmla="*/ 838 h 617"/>
                <a:gd name="T106" fmla="*/ 1227 w 569"/>
                <a:gd name="T107" fmla="*/ 784 h 617"/>
                <a:gd name="T108" fmla="*/ 1305 w 569"/>
                <a:gd name="T109" fmla="*/ 772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9"/>
                <a:gd name="T166" fmla="*/ 0 h 617"/>
                <a:gd name="T167" fmla="*/ 569 w 569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0" name="Freeform 20"/>
            <p:cNvSpPr>
              <a:spLocks noChangeArrowheads="1"/>
            </p:cNvSpPr>
            <p:nvPr/>
          </p:nvSpPr>
          <p:spPr bwMode="auto">
            <a:xfrm>
              <a:off x="161137" y="1997820"/>
              <a:ext cx="2037330" cy="1340095"/>
            </a:xfrm>
            <a:custGeom>
              <a:avLst/>
              <a:gdLst>
                <a:gd name="T0" fmla="*/ 2979 w 1209"/>
                <a:gd name="T1" fmla="*/ 1217 h 785"/>
                <a:gd name="T2" fmla="*/ 2919 w 1209"/>
                <a:gd name="T3" fmla="*/ 1217 h 785"/>
                <a:gd name="T4" fmla="*/ 2919 w 1209"/>
                <a:gd name="T5" fmla="*/ 1311 h 785"/>
                <a:gd name="T6" fmla="*/ 2797 w 1209"/>
                <a:gd name="T7" fmla="*/ 1270 h 785"/>
                <a:gd name="T8" fmla="*/ 2736 w 1209"/>
                <a:gd name="T9" fmla="*/ 1257 h 785"/>
                <a:gd name="T10" fmla="*/ 2577 w 1209"/>
                <a:gd name="T11" fmla="*/ 1204 h 785"/>
                <a:gd name="T12" fmla="*/ 2618 w 1209"/>
                <a:gd name="T13" fmla="*/ 1161 h 785"/>
                <a:gd name="T14" fmla="*/ 2595 w 1209"/>
                <a:gd name="T15" fmla="*/ 1138 h 785"/>
                <a:gd name="T16" fmla="*/ 2517 w 1209"/>
                <a:gd name="T17" fmla="*/ 1110 h 785"/>
                <a:gd name="T18" fmla="*/ 2456 w 1209"/>
                <a:gd name="T19" fmla="*/ 1138 h 785"/>
                <a:gd name="T20" fmla="*/ 2334 w 1209"/>
                <a:gd name="T21" fmla="*/ 1084 h 785"/>
                <a:gd name="T22" fmla="*/ 2094 w 1209"/>
                <a:gd name="T23" fmla="*/ 1161 h 785"/>
                <a:gd name="T24" fmla="*/ 2034 w 1209"/>
                <a:gd name="T25" fmla="*/ 1204 h 785"/>
                <a:gd name="T26" fmla="*/ 1834 w 1209"/>
                <a:gd name="T27" fmla="*/ 1230 h 785"/>
                <a:gd name="T28" fmla="*/ 1650 w 1209"/>
                <a:gd name="T29" fmla="*/ 1190 h 785"/>
                <a:gd name="T30" fmla="*/ 1590 w 1209"/>
                <a:gd name="T31" fmla="*/ 1138 h 785"/>
                <a:gd name="T32" fmla="*/ 1468 w 1209"/>
                <a:gd name="T33" fmla="*/ 1177 h 785"/>
                <a:gd name="T34" fmla="*/ 1349 w 1209"/>
                <a:gd name="T35" fmla="*/ 1217 h 785"/>
                <a:gd name="T36" fmla="*/ 1147 w 1209"/>
                <a:gd name="T37" fmla="*/ 1124 h 785"/>
                <a:gd name="T38" fmla="*/ 1027 w 1209"/>
                <a:gd name="T39" fmla="*/ 1069 h 785"/>
                <a:gd name="T40" fmla="*/ 907 w 1209"/>
                <a:gd name="T41" fmla="*/ 1044 h 785"/>
                <a:gd name="T42" fmla="*/ 806 w 1209"/>
                <a:gd name="T43" fmla="*/ 990 h 785"/>
                <a:gd name="T44" fmla="*/ 684 w 1209"/>
                <a:gd name="T45" fmla="*/ 869 h 785"/>
                <a:gd name="T46" fmla="*/ 623 w 1209"/>
                <a:gd name="T47" fmla="*/ 854 h 785"/>
                <a:gd name="T48" fmla="*/ 523 w 1209"/>
                <a:gd name="T49" fmla="*/ 762 h 785"/>
                <a:gd name="T50" fmla="*/ 402 w 1209"/>
                <a:gd name="T51" fmla="*/ 643 h 785"/>
                <a:gd name="T52" fmla="*/ 301 w 1209"/>
                <a:gd name="T53" fmla="*/ 682 h 785"/>
                <a:gd name="T54" fmla="*/ 162 w 1209"/>
                <a:gd name="T55" fmla="*/ 549 h 785"/>
                <a:gd name="T56" fmla="*/ 79 w 1209"/>
                <a:gd name="T57" fmla="*/ 454 h 785"/>
                <a:gd name="T58" fmla="*/ 0 w 1209"/>
                <a:gd name="T59" fmla="*/ 429 h 785"/>
                <a:gd name="T60" fmla="*/ 41 w 1209"/>
                <a:gd name="T61" fmla="*/ 294 h 785"/>
                <a:gd name="T62" fmla="*/ 121 w 1209"/>
                <a:gd name="T63" fmla="*/ 321 h 785"/>
                <a:gd name="T64" fmla="*/ 200 w 1209"/>
                <a:gd name="T65" fmla="*/ 307 h 785"/>
                <a:gd name="T66" fmla="*/ 200 w 1209"/>
                <a:gd name="T67" fmla="*/ 214 h 785"/>
                <a:gd name="T68" fmla="*/ 141 w 1209"/>
                <a:gd name="T69" fmla="*/ 160 h 785"/>
                <a:gd name="T70" fmla="*/ 200 w 1209"/>
                <a:gd name="T71" fmla="*/ 80 h 785"/>
                <a:gd name="T72" fmla="*/ 384 w 1209"/>
                <a:gd name="T73" fmla="*/ 66 h 785"/>
                <a:gd name="T74" fmla="*/ 523 w 1209"/>
                <a:gd name="T75" fmla="*/ 13 h 785"/>
                <a:gd name="T76" fmla="*/ 723 w 1209"/>
                <a:gd name="T77" fmla="*/ 27 h 785"/>
                <a:gd name="T78" fmla="*/ 866 w 1209"/>
                <a:gd name="T79" fmla="*/ 93 h 785"/>
                <a:gd name="T80" fmla="*/ 1087 w 1209"/>
                <a:gd name="T81" fmla="*/ 93 h 785"/>
                <a:gd name="T82" fmla="*/ 1329 w 1209"/>
                <a:gd name="T83" fmla="*/ 66 h 785"/>
                <a:gd name="T84" fmla="*/ 1672 w 1209"/>
                <a:gd name="T85" fmla="*/ 93 h 785"/>
                <a:gd name="T86" fmla="*/ 1791 w 1209"/>
                <a:gd name="T87" fmla="*/ 122 h 785"/>
                <a:gd name="T88" fmla="*/ 1771 w 1209"/>
                <a:gd name="T89" fmla="*/ 160 h 785"/>
                <a:gd name="T90" fmla="*/ 1834 w 1209"/>
                <a:gd name="T91" fmla="*/ 227 h 785"/>
                <a:gd name="T92" fmla="*/ 1791 w 1209"/>
                <a:gd name="T93" fmla="*/ 307 h 785"/>
                <a:gd name="T94" fmla="*/ 1751 w 1209"/>
                <a:gd name="T95" fmla="*/ 416 h 785"/>
                <a:gd name="T96" fmla="*/ 1851 w 1209"/>
                <a:gd name="T97" fmla="*/ 535 h 785"/>
                <a:gd name="T98" fmla="*/ 2094 w 1209"/>
                <a:gd name="T99" fmla="*/ 615 h 785"/>
                <a:gd name="T100" fmla="*/ 2355 w 1209"/>
                <a:gd name="T101" fmla="*/ 695 h 785"/>
                <a:gd name="T102" fmla="*/ 2497 w 1209"/>
                <a:gd name="T103" fmla="*/ 708 h 785"/>
                <a:gd name="T104" fmla="*/ 2535 w 1209"/>
                <a:gd name="T105" fmla="*/ 804 h 785"/>
                <a:gd name="T106" fmla="*/ 2618 w 1209"/>
                <a:gd name="T107" fmla="*/ 830 h 785"/>
                <a:gd name="T108" fmla="*/ 2655 w 1209"/>
                <a:gd name="T109" fmla="*/ 790 h 785"/>
                <a:gd name="T110" fmla="*/ 2718 w 1209"/>
                <a:gd name="T111" fmla="*/ 804 h 785"/>
                <a:gd name="T112" fmla="*/ 2756 w 1209"/>
                <a:gd name="T113" fmla="*/ 776 h 785"/>
                <a:gd name="T114" fmla="*/ 2857 w 1209"/>
                <a:gd name="T115" fmla="*/ 737 h 785"/>
                <a:gd name="T116" fmla="*/ 2960 w 1209"/>
                <a:gd name="T117" fmla="*/ 762 h 785"/>
                <a:gd name="T118" fmla="*/ 3039 w 1209"/>
                <a:gd name="T119" fmla="*/ 895 h 785"/>
                <a:gd name="T120" fmla="*/ 3039 w 1209"/>
                <a:gd name="T121" fmla="*/ 963 h 785"/>
                <a:gd name="T122" fmla="*/ 3019 w 1209"/>
                <a:gd name="T123" fmla="*/ 1190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09"/>
                <a:gd name="T187" fmla="*/ 0 h 785"/>
                <a:gd name="T188" fmla="*/ 1209 w 1209"/>
                <a:gd name="T189" fmla="*/ 785 h 7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1" name="Freeform 21"/>
            <p:cNvSpPr>
              <a:spLocks noChangeArrowheads="1"/>
            </p:cNvSpPr>
            <p:nvPr/>
          </p:nvSpPr>
          <p:spPr bwMode="auto">
            <a:xfrm>
              <a:off x="2075162" y="2546180"/>
              <a:ext cx="1279286" cy="1079778"/>
            </a:xfrm>
            <a:custGeom>
              <a:avLst/>
              <a:gdLst>
                <a:gd name="T0" fmla="*/ 1730 w 761"/>
                <a:gd name="T1" fmla="*/ 812 h 633"/>
                <a:gd name="T2" fmla="*/ 1670 w 761"/>
                <a:gd name="T3" fmla="*/ 838 h 633"/>
                <a:gd name="T4" fmla="*/ 1630 w 761"/>
                <a:gd name="T5" fmla="*/ 812 h 633"/>
                <a:gd name="T6" fmla="*/ 1512 w 761"/>
                <a:gd name="T7" fmla="*/ 719 h 633"/>
                <a:gd name="T8" fmla="*/ 1453 w 761"/>
                <a:gd name="T9" fmla="*/ 707 h 633"/>
                <a:gd name="T10" fmla="*/ 1371 w 761"/>
                <a:gd name="T11" fmla="*/ 732 h 633"/>
                <a:gd name="T12" fmla="*/ 1332 w 761"/>
                <a:gd name="T13" fmla="*/ 786 h 633"/>
                <a:gd name="T14" fmla="*/ 1273 w 761"/>
                <a:gd name="T15" fmla="*/ 773 h 633"/>
                <a:gd name="T16" fmla="*/ 1173 w 761"/>
                <a:gd name="T17" fmla="*/ 786 h 633"/>
                <a:gd name="T18" fmla="*/ 1254 w 761"/>
                <a:gd name="T19" fmla="*/ 825 h 633"/>
                <a:gd name="T20" fmla="*/ 1133 w 761"/>
                <a:gd name="T21" fmla="*/ 880 h 633"/>
                <a:gd name="T22" fmla="*/ 1035 w 761"/>
                <a:gd name="T23" fmla="*/ 867 h 633"/>
                <a:gd name="T24" fmla="*/ 974 w 761"/>
                <a:gd name="T25" fmla="*/ 759 h 633"/>
                <a:gd name="T26" fmla="*/ 894 w 761"/>
                <a:gd name="T27" fmla="*/ 812 h 633"/>
                <a:gd name="T28" fmla="*/ 834 w 761"/>
                <a:gd name="T29" fmla="*/ 838 h 633"/>
                <a:gd name="T30" fmla="*/ 735 w 761"/>
                <a:gd name="T31" fmla="*/ 894 h 633"/>
                <a:gd name="T32" fmla="*/ 675 w 761"/>
                <a:gd name="T33" fmla="*/ 1052 h 633"/>
                <a:gd name="T34" fmla="*/ 619 w 761"/>
                <a:gd name="T35" fmla="*/ 1052 h 633"/>
                <a:gd name="T36" fmla="*/ 537 w 761"/>
                <a:gd name="T37" fmla="*/ 1039 h 633"/>
                <a:gd name="T38" fmla="*/ 498 w 761"/>
                <a:gd name="T39" fmla="*/ 960 h 633"/>
                <a:gd name="T40" fmla="*/ 360 w 761"/>
                <a:gd name="T41" fmla="*/ 825 h 633"/>
                <a:gd name="T42" fmla="*/ 319 w 761"/>
                <a:gd name="T43" fmla="*/ 800 h 633"/>
                <a:gd name="T44" fmla="*/ 259 w 761"/>
                <a:gd name="T45" fmla="*/ 707 h 633"/>
                <a:gd name="T46" fmla="*/ 199 w 761"/>
                <a:gd name="T47" fmla="*/ 773 h 633"/>
                <a:gd name="T48" fmla="*/ 179 w 761"/>
                <a:gd name="T49" fmla="*/ 414 h 633"/>
                <a:gd name="T50" fmla="*/ 179 w 761"/>
                <a:gd name="T51" fmla="*/ 359 h 633"/>
                <a:gd name="T52" fmla="*/ 101 w 761"/>
                <a:gd name="T53" fmla="*/ 227 h 633"/>
                <a:gd name="T54" fmla="*/ 0 w 761"/>
                <a:gd name="T55" fmla="*/ 173 h 633"/>
                <a:gd name="T56" fmla="*/ 20 w 761"/>
                <a:gd name="T57" fmla="*/ 106 h 633"/>
                <a:gd name="T58" fmla="*/ 41 w 761"/>
                <a:gd name="T59" fmla="*/ 53 h 633"/>
                <a:gd name="T60" fmla="*/ 79 w 761"/>
                <a:gd name="T61" fmla="*/ 0 h 633"/>
                <a:gd name="T62" fmla="*/ 158 w 761"/>
                <a:gd name="T63" fmla="*/ 27 h 633"/>
                <a:gd name="T64" fmla="*/ 218 w 761"/>
                <a:gd name="T65" fmla="*/ 135 h 633"/>
                <a:gd name="T66" fmla="*/ 319 w 761"/>
                <a:gd name="T67" fmla="*/ 200 h 633"/>
                <a:gd name="T68" fmla="*/ 377 w 761"/>
                <a:gd name="T69" fmla="*/ 173 h 633"/>
                <a:gd name="T70" fmla="*/ 438 w 761"/>
                <a:gd name="T71" fmla="*/ 214 h 633"/>
                <a:gd name="T72" fmla="*/ 558 w 761"/>
                <a:gd name="T73" fmla="*/ 159 h 633"/>
                <a:gd name="T74" fmla="*/ 716 w 761"/>
                <a:gd name="T75" fmla="*/ 159 h 633"/>
                <a:gd name="T76" fmla="*/ 735 w 761"/>
                <a:gd name="T77" fmla="*/ 66 h 633"/>
                <a:gd name="T78" fmla="*/ 795 w 761"/>
                <a:gd name="T79" fmla="*/ 53 h 633"/>
                <a:gd name="T80" fmla="*/ 855 w 761"/>
                <a:gd name="T81" fmla="*/ 80 h 633"/>
                <a:gd name="T82" fmla="*/ 995 w 761"/>
                <a:gd name="T83" fmla="*/ 122 h 633"/>
                <a:gd name="T84" fmla="*/ 1035 w 761"/>
                <a:gd name="T85" fmla="*/ 227 h 633"/>
                <a:gd name="T86" fmla="*/ 1173 w 761"/>
                <a:gd name="T87" fmla="*/ 266 h 633"/>
                <a:gd name="T88" fmla="*/ 1273 w 761"/>
                <a:gd name="T89" fmla="*/ 227 h 633"/>
                <a:gd name="T90" fmla="*/ 1371 w 761"/>
                <a:gd name="T91" fmla="*/ 239 h 633"/>
                <a:gd name="T92" fmla="*/ 1554 w 761"/>
                <a:gd name="T93" fmla="*/ 307 h 633"/>
                <a:gd name="T94" fmla="*/ 1752 w 761"/>
                <a:gd name="T95" fmla="*/ 374 h 633"/>
                <a:gd name="T96" fmla="*/ 1890 w 761"/>
                <a:gd name="T97" fmla="*/ 427 h 633"/>
                <a:gd name="T98" fmla="*/ 1850 w 761"/>
                <a:gd name="T99" fmla="*/ 493 h 633"/>
                <a:gd name="T100" fmla="*/ 1651 w 761"/>
                <a:gd name="T101" fmla="*/ 520 h 633"/>
                <a:gd name="T102" fmla="*/ 1609 w 761"/>
                <a:gd name="T103" fmla="*/ 559 h 633"/>
                <a:gd name="T104" fmla="*/ 1630 w 761"/>
                <a:gd name="T105" fmla="*/ 600 h 633"/>
                <a:gd name="T106" fmla="*/ 1630 w 761"/>
                <a:gd name="T107" fmla="*/ 627 h 633"/>
                <a:gd name="T108" fmla="*/ 1752 w 761"/>
                <a:gd name="T109" fmla="*/ 759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61"/>
                <a:gd name="T166" fmla="*/ 0 h 633"/>
                <a:gd name="T167" fmla="*/ 761 w 761"/>
                <a:gd name="T168" fmla="*/ 633 h 6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2" name="Freeform 22"/>
            <p:cNvSpPr>
              <a:spLocks noChangeArrowheads="1"/>
            </p:cNvSpPr>
            <p:nvPr/>
          </p:nvSpPr>
          <p:spPr bwMode="auto">
            <a:xfrm>
              <a:off x="1333933" y="1794495"/>
              <a:ext cx="1321322" cy="1053592"/>
            </a:xfrm>
            <a:custGeom>
              <a:avLst/>
              <a:gdLst>
                <a:gd name="T0" fmla="*/ 1679 w 785"/>
                <a:gd name="T1" fmla="*/ 898 h 617"/>
                <a:gd name="T2" fmla="*/ 1541 w 785"/>
                <a:gd name="T3" fmla="*/ 951 h 617"/>
                <a:gd name="T4" fmla="*/ 1481 w 785"/>
                <a:gd name="T5" fmla="*/ 910 h 617"/>
                <a:gd name="T6" fmla="*/ 1420 w 785"/>
                <a:gd name="T7" fmla="*/ 938 h 617"/>
                <a:gd name="T8" fmla="*/ 1320 w 785"/>
                <a:gd name="T9" fmla="*/ 870 h 617"/>
                <a:gd name="T10" fmla="*/ 1260 w 785"/>
                <a:gd name="T11" fmla="*/ 765 h 617"/>
                <a:gd name="T12" fmla="*/ 1181 w 785"/>
                <a:gd name="T13" fmla="*/ 737 h 617"/>
                <a:gd name="T14" fmla="*/ 1140 w 785"/>
                <a:gd name="T15" fmla="*/ 765 h 617"/>
                <a:gd name="T16" fmla="*/ 1160 w 785"/>
                <a:gd name="T17" fmla="*/ 804 h 617"/>
                <a:gd name="T18" fmla="*/ 1102 w 785"/>
                <a:gd name="T19" fmla="*/ 898 h 617"/>
                <a:gd name="T20" fmla="*/ 1140 w 785"/>
                <a:gd name="T21" fmla="*/ 925 h 617"/>
                <a:gd name="T22" fmla="*/ 1060 w 785"/>
                <a:gd name="T23" fmla="*/ 977 h 617"/>
                <a:gd name="T24" fmla="*/ 1002 w 785"/>
                <a:gd name="T25" fmla="*/ 1004 h 617"/>
                <a:gd name="T26" fmla="*/ 941 w 785"/>
                <a:gd name="T27" fmla="*/ 991 h 617"/>
                <a:gd name="T28" fmla="*/ 920 w 785"/>
                <a:gd name="T29" fmla="*/ 1018 h 617"/>
                <a:gd name="T30" fmla="*/ 841 w 785"/>
                <a:gd name="T31" fmla="*/ 1004 h 617"/>
                <a:gd name="T32" fmla="*/ 800 w 785"/>
                <a:gd name="T33" fmla="*/ 951 h 617"/>
                <a:gd name="T34" fmla="*/ 580 w 785"/>
                <a:gd name="T35" fmla="*/ 898 h 617"/>
                <a:gd name="T36" fmla="*/ 339 w 785"/>
                <a:gd name="T37" fmla="*/ 830 h 617"/>
                <a:gd name="T38" fmla="*/ 101 w 785"/>
                <a:gd name="T39" fmla="*/ 737 h 617"/>
                <a:gd name="T40" fmla="*/ 0 w 785"/>
                <a:gd name="T41" fmla="*/ 615 h 617"/>
                <a:gd name="T42" fmla="*/ 41 w 785"/>
                <a:gd name="T43" fmla="*/ 510 h 617"/>
                <a:gd name="T44" fmla="*/ 79 w 785"/>
                <a:gd name="T45" fmla="*/ 416 h 617"/>
                <a:gd name="T46" fmla="*/ 20 w 785"/>
                <a:gd name="T47" fmla="*/ 361 h 617"/>
                <a:gd name="T48" fmla="*/ 121 w 785"/>
                <a:gd name="T49" fmla="*/ 349 h 617"/>
                <a:gd name="T50" fmla="*/ 259 w 785"/>
                <a:gd name="T51" fmla="*/ 375 h 617"/>
                <a:gd name="T52" fmla="*/ 239 w 785"/>
                <a:gd name="T53" fmla="*/ 308 h 617"/>
                <a:gd name="T54" fmla="*/ 321 w 785"/>
                <a:gd name="T55" fmla="*/ 227 h 617"/>
                <a:gd name="T56" fmla="*/ 221 w 785"/>
                <a:gd name="T57" fmla="*/ 122 h 617"/>
                <a:gd name="T58" fmla="*/ 381 w 785"/>
                <a:gd name="T59" fmla="*/ 27 h 617"/>
                <a:gd name="T60" fmla="*/ 722 w 785"/>
                <a:gd name="T61" fmla="*/ 0 h 617"/>
                <a:gd name="T62" fmla="*/ 961 w 785"/>
                <a:gd name="T63" fmla="*/ 67 h 617"/>
                <a:gd name="T64" fmla="*/ 1140 w 785"/>
                <a:gd name="T65" fmla="*/ 173 h 617"/>
                <a:gd name="T66" fmla="*/ 1181 w 785"/>
                <a:gd name="T67" fmla="*/ 80 h 617"/>
                <a:gd name="T68" fmla="*/ 1320 w 785"/>
                <a:gd name="T69" fmla="*/ 122 h 617"/>
                <a:gd name="T70" fmla="*/ 1481 w 785"/>
                <a:gd name="T71" fmla="*/ 161 h 617"/>
                <a:gd name="T72" fmla="*/ 1642 w 785"/>
                <a:gd name="T73" fmla="*/ 201 h 617"/>
                <a:gd name="T74" fmla="*/ 1822 w 785"/>
                <a:gd name="T75" fmla="*/ 294 h 617"/>
                <a:gd name="T76" fmla="*/ 1922 w 785"/>
                <a:gd name="T77" fmla="*/ 388 h 617"/>
                <a:gd name="T78" fmla="*/ 1963 w 785"/>
                <a:gd name="T79" fmla="*/ 562 h 617"/>
                <a:gd name="T80" fmla="*/ 1880 w 785"/>
                <a:gd name="T81" fmla="*/ 602 h 617"/>
                <a:gd name="T82" fmla="*/ 1780 w 785"/>
                <a:gd name="T83" fmla="*/ 682 h 617"/>
                <a:gd name="T84" fmla="*/ 1842 w 785"/>
                <a:gd name="T85" fmla="*/ 724 h 617"/>
                <a:gd name="T86" fmla="*/ 1761 w 785"/>
                <a:gd name="T87" fmla="*/ 765 h 617"/>
                <a:gd name="T88" fmla="*/ 1642 w 785"/>
                <a:gd name="T89" fmla="*/ 751 h 617"/>
                <a:gd name="T90" fmla="*/ 1663 w 785"/>
                <a:gd name="T91" fmla="*/ 817 h 617"/>
                <a:gd name="T92" fmla="*/ 1780 w 785"/>
                <a:gd name="T93" fmla="*/ 845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85"/>
                <a:gd name="T142" fmla="*/ 0 h 617"/>
                <a:gd name="T143" fmla="*/ 785 w 785"/>
                <a:gd name="T144" fmla="*/ 617 h 6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3" name="Freeform 23"/>
            <p:cNvSpPr>
              <a:spLocks noChangeArrowheads="1"/>
            </p:cNvSpPr>
            <p:nvPr/>
          </p:nvSpPr>
          <p:spPr bwMode="auto">
            <a:xfrm>
              <a:off x="3729967" y="3131509"/>
              <a:ext cx="514237" cy="728580"/>
            </a:xfrm>
            <a:custGeom>
              <a:avLst/>
              <a:gdLst>
                <a:gd name="T0" fmla="*/ 685 w 305"/>
                <a:gd name="T1" fmla="*/ 69 h 425"/>
                <a:gd name="T2" fmla="*/ 708 w 305"/>
                <a:gd name="T3" fmla="*/ 122 h 425"/>
                <a:gd name="T4" fmla="*/ 766 w 305"/>
                <a:gd name="T5" fmla="*/ 150 h 425"/>
                <a:gd name="T6" fmla="*/ 766 w 305"/>
                <a:gd name="T7" fmla="*/ 231 h 425"/>
                <a:gd name="T8" fmla="*/ 685 w 305"/>
                <a:gd name="T9" fmla="*/ 259 h 425"/>
                <a:gd name="T10" fmla="*/ 685 w 305"/>
                <a:gd name="T11" fmla="*/ 273 h 425"/>
                <a:gd name="T12" fmla="*/ 606 w 305"/>
                <a:gd name="T13" fmla="*/ 273 h 425"/>
                <a:gd name="T14" fmla="*/ 566 w 305"/>
                <a:gd name="T15" fmla="*/ 300 h 425"/>
                <a:gd name="T16" fmla="*/ 566 w 305"/>
                <a:gd name="T17" fmla="*/ 342 h 425"/>
                <a:gd name="T18" fmla="*/ 585 w 305"/>
                <a:gd name="T19" fmla="*/ 354 h 425"/>
                <a:gd name="T20" fmla="*/ 525 w 305"/>
                <a:gd name="T21" fmla="*/ 410 h 425"/>
                <a:gd name="T22" fmla="*/ 485 w 305"/>
                <a:gd name="T23" fmla="*/ 410 h 425"/>
                <a:gd name="T24" fmla="*/ 485 w 305"/>
                <a:gd name="T25" fmla="*/ 464 h 425"/>
                <a:gd name="T26" fmla="*/ 485 w 305"/>
                <a:gd name="T27" fmla="*/ 479 h 425"/>
                <a:gd name="T28" fmla="*/ 485 w 305"/>
                <a:gd name="T29" fmla="*/ 518 h 425"/>
                <a:gd name="T30" fmla="*/ 444 w 305"/>
                <a:gd name="T31" fmla="*/ 546 h 425"/>
                <a:gd name="T32" fmla="*/ 422 w 305"/>
                <a:gd name="T33" fmla="*/ 614 h 425"/>
                <a:gd name="T34" fmla="*/ 404 w 305"/>
                <a:gd name="T35" fmla="*/ 656 h 425"/>
                <a:gd name="T36" fmla="*/ 404 w 305"/>
                <a:gd name="T37" fmla="*/ 669 h 425"/>
                <a:gd name="T38" fmla="*/ 384 w 305"/>
                <a:gd name="T39" fmla="*/ 710 h 425"/>
                <a:gd name="T40" fmla="*/ 343 w 305"/>
                <a:gd name="T41" fmla="*/ 710 h 425"/>
                <a:gd name="T42" fmla="*/ 322 w 305"/>
                <a:gd name="T43" fmla="*/ 696 h 425"/>
                <a:gd name="T44" fmla="*/ 162 w 305"/>
                <a:gd name="T45" fmla="*/ 723 h 425"/>
                <a:gd name="T46" fmla="*/ 141 w 305"/>
                <a:gd name="T47" fmla="*/ 710 h 425"/>
                <a:gd name="T48" fmla="*/ 202 w 305"/>
                <a:gd name="T49" fmla="*/ 629 h 425"/>
                <a:gd name="T50" fmla="*/ 141 w 305"/>
                <a:gd name="T51" fmla="*/ 614 h 425"/>
                <a:gd name="T52" fmla="*/ 101 w 305"/>
                <a:gd name="T53" fmla="*/ 629 h 425"/>
                <a:gd name="T54" fmla="*/ 61 w 305"/>
                <a:gd name="T55" fmla="*/ 614 h 425"/>
                <a:gd name="T56" fmla="*/ 61 w 305"/>
                <a:gd name="T57" fmla="*/ 546 h 425"/>
                <a:gd name="T58" fmla="*/ 101 w 305"/>
                <a:gd name="T59" fmla="*/ 533 h 425"/>
                <a:gd name="T60" fmla="*/ 122 w 305"/>
                <a:gd name="T61" fmla="*/ 533 h 425"/>
                <a:gd name="T62" fmla="*/ 122 w 305"/>
                <a:gd name="T63" fmla="*/ 492 h 425"/>
                <a:gd name="T64" fmla="*/ 83 w 305"/>
                <a:gd name="T65" fmla="*/ 492 h 425"/>
                <a:gd name="T66" fmla="*/ 83 w 305"/>
                <a:gd name="T67" fmla="*/ 464 h 425"/>
                <a:gd name="T68" fmla="*/ 41 w 305"/>
                <a:gd name="T69" fmla="*/ 451 h 425"/>
                <a:gd name="T70" fmla="*/ 41 w 305"/>
                <a:gd name="T71" fmla="*/ 368 h 425"/>
                <a:gd name="T72" fmla="*/ 0 w 305"/>
                <a:gd name="T73" fmla="*/ 342 h 425"/>
                <a:gd name="T74" fmla="*/ 20 w 305"/>
                <a:gd name="T75" fmla="*/ 300 h 425"/>
                <a:gd name="T76" fmla="*/ 83 w 305"/>
                <a:gd name="T77" fmla="*/ 259 h 425"/>
                <a:gd name="T78" fmla="*/ 83 w 305"/>
                <a:gd name="T79" fmla="*/ 218 h 425"/>
                <a:gd name="T80" fmla="*/ 61 w 305"/>
                <a:gd name="T81" fmla="*/ 206 h 425"/>
                <a:gd name="T82" fmla="*/ 83 w 305"/>
                <a:gd name="T83" fmla="*/ 178 h 425"/>
                <a:gd name="T84" fmla="*/ 41 w 305"/>
                <a:gd name="T85" fmla="*/ 136 h 425"/>
                <a:gd name="T86" fmla="*/ 83 w 305"/>
                <a:gd name="T87" fmla="*/ 109 h 425"/>
                <a:gd name="T88" fmla="*/ 141 w 305"/>
                <a:gd name="T89" fmla="*/ 96 h 425"/>
                <a:gd name="T90" fmla="*/ 283 w 305"/>
                <a:gd name="T91" fmla="*/ 41 h 425"/>
                <a:gd name="T92" fmla="*/ 362 w 305"/>
                <a:gd name="T93" fmla="*/ 13 h 425"/>
                <a:gd name="T94" fmla="*/ 422 w 305"/>
                <a:gd name="T95" fmla="*/ 13 h 425"/>
                <a:gd name="T96" fmla="*/ 463 w 305"/>
                <a:gd name="T97" fmla="*/ 0 h 425"/>
                <a:gd name="T98" fmla="*/ 485 w 305"/>
                <a:gd name="T99" fmla="*/ 13 h 425"/>
                <a:gd name="T100" fmla="*/ 463 w 305"/>
                <a:gd name="T101" fmla="*/ 27 h 425"/>
                <a:gd name="T102" fmla="*/ 463 w 305"/>
                <a:gd name="T103" fmla="*/ 56 h 425"/>
                <a:gd name="T104" fmla="*/ 525 w 305"/>
                <a:gd name="T105" fmla="*/ 56 h 425"/>
                <a:gd name="T106" fmla="*/ 525 w 305"/>
                <a:gd name="T107" fmla="*/ 27 h 425"/>
                <a:gd name="T108" fmla="*/ 546 w 305"/>
                <a:gd name="T109" fmla="*/ 0 h 425"/>
                <a:gd name="T110" fmla="*/ 585 w 305"/>
                <a:gd name="T111" fmla="*/ 27 h 425"/>
                <a:gd name="T112" fmla="*/ 606 w 305"/>
                <a:gd name="T113" fmla="*/ 56 h 425"/>
                <a:gd name="T114" fmla="*/ 685 w 305"/>
                <a:gd name="T115" fmla="*/ 56 h 425"/>
                <a:gd name="T116" fmla="*/ 685 w 305"/>
                <a:gd name="T117" fmla="*/ 69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25"/>
                <a:gd name="T179" fmla="*/ 305 w 305"/>
                <a:gd name="T180" fmla="*/ 425 h 4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4" name="Freeform 24"/>
            <p:cNvSpPr>
              <a:spLocks noChangeArrowheads="1"/>
            </p:cNvSpPr>
            <p:nvPr/>
          </p:nvSpPr>
          <p:spPr bwMode="auto">
            <a:xfrm>
              <a:off x="3217132" y="3131509"/>
              <a:ext cx="594104" cy="714717"/>
            </a:xfrm>
            <a:custGeom>
              <a:avLst/>
              <a:gdLst>
                <a:gd name="T0" fmla="*/ 841 w 353"/>
                <a:gd name="T1" fmla="*/ 178 h 417"/>
                <a:gd name="T2" fmla="*/ 860 w 353"/>
                <a:gd name="T3" fmla="*/ 218 h 417"/>
                <a:gd name="T4" fmla="*/ 781 w 353"/>
                <a:gd name="T5" fmla="*/ 300 h 417"/>
                <a:gd name="T6" fmla="*/ 799 w 353"/>
                <a:gd name="T7" fmla="*/ 367 h 417"/>
                <a:gd name="T8" fmla="*/ 799 w 353"/>
                <a:gd name="T9" fmla="*/ 451 h 417"/>
                <a:gd name="T10" fmla="*/ 819 w 353"/>
                <a:gd name="T11" fmla="*/ 491 h 417"/>
                <a:gd name="T12" fmla="*/ 880 w 353"/>
                <a:gd name="T13" fmla="*/ 532 h 417"/>
                <a:gd name="T14" fmla="*/ 819 w 353"/>
                <a:gd name="T15" fmla="*/ 546 h 417"/>
                <a:gd name="T16" fmla="*/ 799 w 353"/>
                <a:gd name="T17" fmla="*/ 626 h 417"/>
                <a:gd name="T18" fmla="*/ 681 w 353"/>
                <a:gd name="T19" fmla="*/ 682 h 417"/>
                <a:gd name="T20" fmla="*/ 560 w 353"/>
                <a:gd name="T21" fmla="*/ 640 h 417"/>
                <a:gd name="T22" fmla="*/ 539 w 353"/>
                <a:gd name="T23" fmla="*/ 695 h 417"/>
                <a:gd name="T24" fmla="*/ 480 w 353"/>
                <a:gd name="T25" fmla="*/ 710 h 417"/>
                <a:gd name="T26" fmla="*/ 422 w 353"/>
                <a:gd name="T27" fmla="*/ 655 h 417"/>
                <a:gd name="T28" fmla="*/ 381 w 353"/>
                <a:gd name="T29" fmla="*/ 682 h 417"/>
                <a:gd name="T30" fmla="*/ 360 w 353"/>
                <a:gd name="T31" fmla="*/ 601 h 417"/>
                <a:gd name="T32" fmla="*/ 381 w 353"/>
                <a:gd name="T33" fmla="*/ 532 h 417"/>
                <a:gd name="T34" fmla="*/ 360 w 353"/>
                <a:gd name="T35" fmla="*/ 491 h 417"/>
                <a:gd name="T36" fmla="*/ 239 w 353"/>
                <a:gd name="T37" fmla="*/ 532 h 417"/>
                <a:gd name="T38" fmla="*/ 160 w 353"/>
                <a:gd name="T39" fmla="*/ 517 h 417"/>
                <a:gd name="T40" fmla="*/ 79 w 353"/>
                <a:gd name="T41" fmla="*/ 532 h 417"/>
                <a:gd name="T42" fmla="*/ 60 w 353"/>
                <a:gd name="T43" fmla="*/ 517 h 417"/>
                <a:gd name="T44" fmla="*/ 41 w 353"/>
                <a:gd name="T45" fmla="*/ 451 h 417"/>
                <a:gd name="T46" fmla="*/ 60 w 353"/>
                <a:gd name="T47" fmla="*/ 408 h 417"/>
                <a:gd name="T48" fmla="*/ 0 w 353"/>
                <a:gd name="T49" fmla="*/ 382 h 417"/>
                <a:gd name="T50" fmla="*/ 60 w 353"/>
                <a:gd name="T51" fmla="*/ 286 h 417"/>
                <a:gd name="T52" fmla="*/ 60 w 353"/>
                <a:gd name="T53" fmla="*/ 231 h 417"/>
                <a:gd name="T54" fmla="*/ 60 w 353"/>
                <a:gd name="T55" fmla="*/ 206 h 417"/>
                <a:gd name="T56" fmla="*/ 121 w 353"/>
                <a:gd name="T57" fmla="*/ 56 h 417"/>
                <a:gd name="T58" fmla="*/ 259 w 353"/>
                <a:gd name="T59" fmla="*/ 69 h 417"/>
                <a:gd name="T60" fmla="*/ 281 w 353"/>
                <a:gd name="T61" fmla="*/ 0 h 417"/>
                <a:gd name="T62" fmla="*/ 459 w 353"/>
                <a:gd name="T63" fmla="*/ 27 h 417"/>
                <a:gd name="T64" fmla="*/ 620 w 353"/>
                <a:gd name="T65" fmla="*/ 69 h 417"/>
                <a:gd name="T66" fmla="*/ 722 w 353"/>
                <a:gd name="T67" fmla="*/ 56 h 417"/>
                <a:gd name="T68" fmla="*/ 759 w 353"/>
                <a:gd name="T69" fmla="*/ 136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417"/>
                <a:gd name="T107" fmla="*/ 353 w 353"/>
                <a:gd name="T108" fmla="*/ 417 h 4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5" name="Freeform 25"/>
            <p:cNvSpPr>
              <a:spLocks noChangeArrowheads="1"/>
            </p:cNvSpPr>
            <p:nvPr/>
          </p:nvSpPr>
          <p:spPr bwMode="auto">
            <a:xfrm>
              <a:off x="3165288" y="2724860"/>
              <a:ext cx="822498" cy="545280"/>
            </a:xfrm>
            <a:custGeom>
              <a:avLst/>
              <a:gdLst>
                <a:gd name="T0" fmla="*/ 1216 w 489"/>
                <a:gd name="T1" fmla="*/ 404 h 321"/>
                <a:gd name="T2" fmla="*/ 1116 w 489"/>
                <a:gd name="T3" fmla="*/ 430 h 321"/>
                <a:gd name="T4" fmla="*/ 977 w 489"/>
                <a:gd name="T5" fmla="*/ 483 h 321"/>
                <a:gd name="T6" fmla="*/ 918 w 489"/>
                <a:gd name="T7" fmla="*/ 495 h 321"/>
                <a:gd name="T8" fmla="*/ 879 w 489"/>
                <a:gd name="T9" fmla="*/ 522 h 321"/>
                <a:gd name="T10" fmla="*/ 819 w 489"/>
                <a:gd name="T11" fmla="*/ 522 h 321"/>
                <a:gd name="T12" fmla="*/ 837 w 489"/>
                <a:gd name="T13" fmla="*/ 444 h 321"/>
                <a:gd name="T14" fmla="*/ 797 w 489"/>
                <a:gd name="T15" fmla="*/ 444 h 321"/>
                <a:gd name="T16" fmla="*/ 718 w 489"/>
                <a:gd name="T17" fmla="*/ 471 h 321"/>
                <a:gd name="T18" fmla="*/ 697 w 489"/>
                <a:gd name="T19" fmla="*/ 458 h 321"/>
                <a:gd name="T20" fmla="*/ 598 w 489"/>
                <a:gd name="T21" fmla="*/ 458 h 321"/>
                <a:gd name="T22" fmla="*/ 559 w 489"/>
                <a:gd name="T23" fmla="*/ 417 h 321"/>
                <a:gd name="T24" fmla="*/ 459 w 489"/>
                <a:gd name="T25" fmla="*/ 417 h 321"/>
                <a:gd name="T26" fmla="*/ 360 w 489"/>
                <a:gd name="T27" fmla="*/ 391 h 321"/>
                <a:gd name="T28" fmla="*/ 319 w 489"/>
                <a:gd name="T29" fmla="*/ 404 h 321"/>
                <a:gd name="T30" fmla="*/ 339 w 489"/>
                <a:gd name="T31" fmla="*/ 458 h 321"/>
                <a:gd name="T32" fmla="*/ 278 w 489"/>
                <a:gd name="T33" fmla="*/ 444 h 321"/>
                <a:gd name="T34" fmla="*/ 199 w 489"/>
                <a:gd name="T35" fmla="*/ 444 h 321"/>
                <a:gd name="T36" fmla="*/ 121 w 489"/>
                <a:gd name="T37" fmla="*/ 522 h 321"/>
                <a:gd name="T38" fmla="*/ 20 w 489"/>
                <a:gd name="T39" fmla="*/ 444 h 321"/>
                <a:gd name="T40" fmla="*/ 0 w 489"/>
                <a:gd name="T41" fmla="*/ 444 h 321"/>
                <a:gd name="T42" fmla="*/ 20 w 489"/>
                <a:gd name="T43" fmla="*/ 417 h 321"/>
                <a:gd name="T44" fmla="*/ 41 w 489"/>
                <a:gd name="T45" fmla="*/ 404 h 321"/>
                <a:gd name="T46" fmla="*/ 0 w 489"/>
                <a:gd name="T47" fmla="*/ 378 h 321"/>
                <a:gd name="T48" fmla="*/ 0 w 489"/>
                <a:gd name="T49" fmla="*/ 365 h 321"/>
                <a:gd name="T50" fmla="*/ 41 w 489"/>
                <a:gd name="T51" fmla="*/ 340 h 321"/>
                <a:gd name="T52" fmla="*/ 179 w 489"/>
                <a:gd name="T53" fmla="*/ 340 h 321"/>
                <a:gd name="T54" fmla="*/ 239 w 489"/>
                <a:gd name="T55" fmla="*/ 314 h 321"/>
                <a:gd name="T56" fmla="*/ 278 w 489"/>
                <a:gd name="T57" fmla="*/ 300 h 321"/>
                <a:gd name="T58" fmla="*/ 278 w 489"/>
                <a:gd name="T59" fmla="*/ 260 h 321"/>
                <a:gd name="T60" fmla="*/ 199 w 489"/>
                <a:gd name="T61" fmla="*/ 196 h 321"/>
                <a:gd name="T62" fmla="*/ 179 w 489"/>
                <a:gd name="T63" fmla="*/ 130 h 321"/>
                <a:gd name="T64" fmla="*/ 218 w 489"/>
                <a:gd name="T65" fmla="*/ 92 h 321"/>
                <a:gd name="T66" fmla="*/ 218 w 489"/>
                <a:gd name="T67" fmla="*/ 66 h 321"/>
                <a:gd name="T68" fmla="*/ 179 w 489"/>
                <a:gd name="T69" fmla="*/ 13 h 321"/>
                <a:gd name="T70" fmla="*/ 319 w 489"/>
                <a:gd name="T71" fmla="*/ 13 h 321"/>
                <a:gd name="T72" fmla="*/ 360 w 489"/>
                <a:gd name="T73" fmla="*/ 26 h 321"/>
                <a:gd name="T74" fmla="*/ 418 w 489"/>
                <a:gd name="T75" fmla="*/ 0 h 321"/>
                <a:gd name="T76" fmla="*/ 519 w 489"/>
                <a:gd name="T77" fmla="*/ 117 h 321"/>
                <a:gd name="T78" fmla="*/ 697 w 489"/>
                <a:gd name="T79" fmla="*/ 117 h 321"/>
                <a:gd name="T80" fmla="*/ 736 w 489"/>
                <a:gd name="T81" fmla="*/ 130 h 321"/>
                <a:gd name="T82" fmla="*/ 778 w 489"/>
                <a:gd name="T83" fmla="*/ 117 h 321"/>
                <a:gd name="T84" fmla="*/ 837 w 489"/>
                <a:gd name="T85" fmla="*/ 143 h 321"/>
                <a:gd name="T86" fmla="*/ 837 w 489"/>
                <a:gd name="T87" fmla="*/ 184 h 321"/>
                <a:gd name="T88" fmla="*/ 879 w 489"/>
                <a:gd name="T89" fmla="*/ 208 h 321"/>
                <a:gd name="T90" fmla="*/ 898 w 489"/>
                <a:gd name="T91" fmla="*/ 184 h 321"/>
                <a:gd name="T92" fmla="*/ 935 w 489"/>
                <a:gd name="T93" fmla="*/ 208 h 321"/>
                <a:gd name="T94" fmla="*/ 1017 w 489"/>
                <a:gd name="T95" fmla="*/ 208 h 321"/>
                <a:gd name="T96" fmla="*/ 1036 w 489"/>
                <a:gd name="T97" fmla="*/ 196 h 321"/>
                <a:gd name="T98" fmla="*/ 1157 w 489"/>
                <a:gd name="T99" fmla="*/ 248 h 321"/>
                <a:gd name="T100" fmla="*/ 1178 w 489"/>
                <a:gd name="T101" fmla="*/ 314 h 321"/>
                <a:gd name="T102" fmla="*/ 1178 w 489"/>
                <a:gd name="T103" fmla="*/ 352 h 321"/>
                <a:gd name="T104" fmla="*/ 1216 w 489"/>
                <a:gd name="T105" fmla="*/ 404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9"/>
                <a:gd name="T160" fmla="*/ 0 h 321"/>
                <a:gd name="T161" fmla="*/ 489 w 489"/>
                <a:gd name="T162" fmla="*/ 321 h 32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6" name="Freeform 26"/>
            <p:cNvSpPr>
              <a:spLocks noChangeArrowheads="1"/>
            </p:cNvSpPr>
            <p:nvPr/>
          </p:nvSpPr>
          <p:spPr bwMode="auto">
            <a:xfrm>
              <a:off x="3823847" y="2532317"/>
              <a:ext cx="512835" cy="657725"/>
            </a:xfrm>
            <a:custGeom>
              <a:avLst/>
              <a:gdLst>
                <a:gd name="T0" fmla="*/ 218 w 305"/>
                <a:gd name="T1" fmla="*/ 0 h 385"/>
                <a:gd name="T2" fmla="*/ 319 w 305"/>
                <a:gd name="T3" fmla="*/ 53 h 385"/>
                <a:gd name="T4" fmla="*/ 438 w 305"/>
                <a:gd name="T5" fmla="*/ 109 h 385"/>
                <a:gd name="T6" fmla="*/ 498 w 305"/>
                <a:gd name="T7" fmla="*/ 161 h 385"/>
                <a:gd name="T8" fmla="*/ 598 w 305"/>
                <a:gd name="T9" fmla="*/ 227 h 385"/>
                <a:gd name="T10" fmla="*/ 676 w 305"/>
                <a:gd name="T11" fmla="*/ 241 h 385"/>
                <a:gd name="T12" fmla="*/ 619 w 305"/>
                <a:gd name="T13" fmla="*/ 241 h 385"/>
                <a:gd name="T14" fmla="*/ 577 w 305"/>
                <a:gd name="T15" fmla="*/ 295 h 385"/>
                <a:gd name="T16" fmla="*/ 619 w 305"/>
                <a:gd name="T17" fmla="*/ 375 h 385"/>
                <a:gd name="T18" fmla="*/ 718 w 305"/>
                <a:gd name="T19" fmla="*/ 416 h 385"/>
                <a:gd name="T20" fmla="*/ 718 w 305"/>
                <a:gd name="T21" fmla="*/ 497 h 385"/>
                <a:gd name="T22" fmla="*/ 697 w 305"/>
                <a:gd name="T23" fmla="*/ 538 h 385"/>
                <a:gd name="T24" fmla="*/ 656 w 305"/>
                <a:gd name="T25" fmla="*/ 523 h 385"/>
                <a:gd name="T26" fmla="*/ 676 w 305"/>
                <a:gd name="T27" fmla="*/ 578 h 385"/>
                <a:gd name="T28" fmla="*/ 656 w 305"/>
                <a:gd name="T29" fmla="*/ 604 h 385"/>
                <a:gd name="T30" fmla="*/ 559 w 305"/>
                <a:gd name="T31" fmla="*/ 643 h 385"/>
                <a:gd name="T32" fmla="*/ 458 w 305"/>
                <a:gd name="T33" fmla="*/ 643 h 385"/>
                <a:gd name="T34" fmla="*/ 377 w 305"/>
                <a:gd name="T35" fmla="*/ 618 h 385"/>
                <a:gd name="T36" fmla="*/ 319 w 305"/>
                <a:gd name="T37" fmla="*/ 643 h 385"/>
                <a:gd name="T38" fmla="*/ 338 w 305"/>
                <a:gd name="T39" fmla="*/ 604 h 385"/>
                <a:gd name="T40" fmla="*/ 300 w 305"/>
                <a:gd name="T41" fmla="*/ 618 h 385"/>
                <a:gd name="T42" fmla="*/ 199 w 305"/>
                <a:gd name="T43" fmla="*/ 523 h 385"/>
                <a:gd name="T44" fmla="*/ 179 w 305"/>
                <a:gd name="T45" fmla="*/ 443 h 385"/>
                <a:gd name="T46" fmla="*/ 179 w 305"/>
                <a:gd name="T47" fmla="*/ 363 h 385"/>
                <a:gd name="T48" fmla="*/ 179 w 305"/>
                <a:gd name="T49" fmla="*/ 267 h 385"/>
                <a:gd name="T50" fmla="*/ 60 w 305"/>
                <a:gd name="T51" fmla="*/ 255 h 385"/>
                <a:gd name="T52" fmla="*/ 0 w 305"/>
                <a:gd name="T53" fmla="*/ 227 h 385"/>
                <a:gd name="T54" fmla="*/ 79 w 305"/>
                <a:gd name="T55" fmla="*/ 202 h 385"/>
                <a:gd name="T56" fmla="*/ 101 w 305"/>
                <a:gd name="T57" fmla="*/ 67 h 385"/>
                <a:gd name="T58" fmla="*/ 179 w 305"/>
                <a:gd name="T59" fmla="*/ 94 h 385"/>
                <a:gd name="T60" fmla="*/ 259 w 305"/>
                <a:gd name="T61" fmla="*/ 80 h 385"/>
                <a:gd name="T62" fmla="*/ 199 w 305"/>
                <a:gd name="T63" fmla="*/ 27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385"/>
                <a:gd name="T98" fmla="*/ 305 w 305"/>
                <a:gd name="T99" fmla="*/ 385 h 3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7" name="Freeform 27"/>
            <p:cNvSpPr>
              <a:spLocks noChangeArrowheads="1"/>
            </p:cNvSpPr>
            <p:nvPr/>
          </p:nvSpPr>
          <p:spPr bwMode="auto">
            <a:xfrm>
              <a:off x="3367059" y="2327452"/>
              <a:ext cx="634739" cy="614595"/>
            </a:xfrm>
            <a:custGeom>
              <a:avLst/>
              <a:gdLst>
                <a:gd name="T0" fmla="*/ 500 w 377"/>
                <a:gd name="T1" fmla="*/ 13 h 361"/>
                <a:gd name="T2" fmla="*/ 621 w 377"/>
                <a:gd name="T3" fmla="*/ 0 h 361"/>
                <a:gd name="T4" fmla="*/ 661 w 377"/>
                <a:gd name="T5" fmla="*/ 27 h 361"/>
                <a:gd name="T6" fmla="*/ 761 w 377"/>
                <a:gd name="T7" fmla="*/ 40 h 361"/>
                <a:gd name="T8" fmla="*/ 803 w 377"/>
                <a:gd name="T9" fmla="*/ 27 h 361"/>
                <a:gd name="T10" fmla="*/ 842 w 377"/>
                <a:gd name="T11" fmla="*/ 27 h 361"/>
                <a:gd name="T12" fmla="*/ 701 w 377"/>
                <a:gd name="T13" fmla="*/ 105 h 361"/>
                <a:gd name="T14" fmla="*/ 681 w 377"/>
                <a:gd name="T15" fmla="*/ 144 h 361"/>
                <a:gd name="T16" fmla="*/ 701 w 377"/>
                <a:gd name="T17" fmla="*/ 158 h 361"/>
                <a:gd name="T18" fmla="*/ 722 w 377"/>
                <a:gd name="T19" fmla="*/ 158 h 361"/>
                <a:gd name="T20" fmla="*/ 803 w 377"/>
                <a:gd name="T21" fmla="*/ 210 h 361"/>
                <a:gd name="T22" fmla="*/ 881 w 377"/>
                <a:gd name="T23" fmla="*/ 210 h 361"/>
                <a:gd name="T24" fmla="*/ 881 w 377"/>
                <a:gd name="T25" fmla="*/ 239 h 361"/>
                <a:gd name="T26" fmla="*/ 941 w 377"/>
                <a:gd name="T27" fmla="*/ 252 h 361"/>
                <a:gd name="T28" fmla="*/ 941 w 377"/>
                <a:gd name="T29" fmla="*/ 279 h 361"/>
                <a:gd name="T30" fmla="*/ 881 w 377"/>
                <a:gd name="T31" fmla="*/ 316 h 361"/>
                <a:gd name="T32" fmla="*/ 881 w 377"/>
                <a:gd name="T33" fmla="*/ 292 h 361"/>
                <a:gd name="T34" fmla="*/ 821 w 377"/>
                <a:gd name="T35" fmla="*/ 265 h 361"/>
                <a:gd name="T36" fmla="*/ 782 w 377"/>
                <a:gd name="T37" fmla="*/ 265 h 361"/>
                <a:gd name="T38" fmla="*/ 782 w 377"/>
                <a:gd name="T39" fmla="*/ 344 h 361"/>
                <a:gd name="T40" fmla="*/ 761 w 377"/>
                <a:gd name="T41" fmla="*/ 396 h 361"/>
                <a:gd name="T42" fmla="*/ 701 w 377"/>
                <a:gd name="T43" fmla="*/ 396 h 361"/>
                <a:gd name="T44" fmla="*/ 681 w 377"/>
                <a:gd name="T45" fmla="*/ 409 h 361"/>
                <a:gd name="T46" fmla="*/ 722 w 377"/>
                <a:gd name="T47" fmla="*/ 422 h 361"/>
                <a:gd name="T48" fmla="*/ 743 w 377"/>
                <a:gd name="T49" fmla="*/ 450 h 361"/>
                <a:gd name="T50" fmla="*/ 803 w 377"/>
                <a:gd name="T51" fmla="*/ 474 h 361"/>
                <a:gd name="T52" fmla="*/ 860 w 377"/>
                <a:gd name="T53" fmla="*/ 462 h 361"/>
                <a:gd name="T54" fmla="*/ 881 w 377"/>
                <a:gd name="T55" fmla="*/ 554 h 361"/>
                <a:gd name="T56" fmla="*/ 761 w 377"/>
                <a:gd name="T57" fmla="*/ 594 h 361"/>
                <a:gd name="T58" fmla="*/ 743 w 377"/>
                <a:gd name="T59" fmla="*/ 580 h 361"/>
                <a:gd name="T60" fmla="*/ 722 w 377"/>
                <a:gd name="T61" fmla="*/ 594 h 361"/>
                <a:gd name="T62" fmla="*/ 643 w 377"/>
                <a:gd name="T63" fmla="*/ 594 h 361"/>
                <a:gd name="T64" fmla="*/ 601 w 377"/>
                <a:gd name="T65" fmla="*/ 567 h 361"/>
                <a:gd name="T66" fmla="*/ 582 w 377"/>
                <a:gd name="T67" fmla="*/ 594 h 361"/>
                <a:gd name="T68" fmla="*/ 542 w 377"/>
                <a:gd name="T69" fmla="*/ 567 h 361"/>
                <a:gd name="T70" fmla="*/ 542 w 377"/>
                <a:gd name="T71" fmla="*/ 527 h 361"/>
                <a:gd name="T72" fmla="*/ 482 w 377"/>
                <a:gd name="T73" fmla="*/ 501 h 361"/>
                <a:gd name="T74" fmla="*/ 440 w 377"/>
                <a:gd name="T75" fmla="*/ 514 h 361"/>
                <a:gd name="T76" fmla="*/ 401 w 377"/>
                <a:gd name="T77" fmla="*/ 501 h 361"/>
                <a:gd name="T78" fmla="*/ 221 w 377"/>
                <a:gd name="T79" fmla="*/ 487 h 361"/>
                <a:gd name="T80" fmla="*/ 121 w 377"/>
                <a:gd name="T81" fmla="*/ 382 h 361"/>
                <a:gd name="T82" fmla="*/ 41 w 377"/>
                <a:gd name="T83" fmla="*/ 303 h 361"/>
                <a:gd name="T84" fmla="*/ 0 w 377"/>
                <a:gd name="T85" fmla="*/ 210 h 361"/>
                <a:gd name="T86" fmla="*/ 79 w 377"/>
                <a:gd name="T87" fmla="*/ 210 h 361"/>
                <a:gd name="T88" fmla="*/ 281 w 377"/>
                <a:gd name="T89" fmla="*/ 130 h 361"/>
                <a:gd name="T90" fmla="*/ 341 w 377"/>
                <a:gd name="T91" fmla="*/ 130 h 361"/>
                <a:gd name="T92" fmla="*/ 422 w 377"/>
                <a:gd name="T93" fmla="*/ 130 h 361"/>
                <a:gd name="T94" fmla="*/ 482 w 377"/>
                <a:gd name="T95" fmla="*/ 80 h 361"/>
                <a:gd name="T96" fmla="*/ 500 w 377"/>
                <a:gd name="T97" fmla="*/ 13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361"/>
                <a:gd name="T149" fmla="*/ 377 w 377"/>
                <a:gd name="T150" fmla="*/ 361 h 3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8" name="Freeform 28"/>
            <p:cNvSpPr>
              <a:spLocks noChangeArrowheads="1"/>
            </p:cNvSpPr>
            <p:nvPr/>
          </p:nvSpPr>
          <p:spPr bwMode="auto">
            <a:xfrm>
              <a:off x="3354448" y="1768309"/>
              <a:ext cx="418956" cy="780952"/>
            </a:xfrm>
            <a:custGeom>
              <a:avLst/>
              <a:gdLst>
                <a:gd name="T0" fmla="*/ 519 w 249"/>
                <a:gd name="T1" fmla="*/ 565 h 457"/>
                <a:gd name="T2" fmla="*/ 498 w 249"/>
                <a:gd name="T3" fmla="*/ 632 h 457"/>
                <a:gd name="T4" fmla="*/ 438 w 249"/>
                <a:gd name="T5" fmla="*/ 687 h 457"/>
                <a:gd name="T6" fmla="*/ 339 w 249"/>
                <a:gd name="T7" fmla="*/ 673 h 457"/>
                <a:gd name="T8" fmla="*/ 199 w 249"/>
                <a:gd name="T9" fmla="*/ 724 h 457"/>
                <a:gd name="T10" fmla="*/ 101 w 249"/>
                <a:gd name="T11" fmla="*/ 765 h 457"/>
                <a:gd name="T12" fmla="*/ 20 w 249"/>
                <a:gd name="T13" fmla="*/ 765 h 457"/>
                <a:gd name="T14" fmla="*/ 0 w 249"/>
                <a:gd name="T15" fmla="*/ 752 h 457"/>
                <a:gd name="T16" fmla="*/ 41 w 249"/>
                <a:gd name="T17" fmla="*/ 646 h 457"/>
                <a:gd name="T18" fmla="*/ 60 w 249"/>
                <a:gd name="T19" fmla="*/ 619 h 457"/>
                <a:gd name="T20" fmla="*/ 20 w 249"/>
                <a:gd name="T21" fmla="*/ 551 h 457"/>
                <a:gd name="T22" fmla="*/ 41 w 249"/>
                <a:gd name="T23" fmla="*/ 444 h 457"/>
                <a:gd name="T24" fmla="*/ 60 w 249"/>
                <a:gd name="T25" fmla="*/ 376 h 457"/>
                <a:gd name="T26" fmla="*/ 79 w 249"/>
                <a:gd name="T27" fmla="*/ 349 h 457"/>
                <a:gd name="T28" fmla="*/ 41 w 249"/>
                <a:gd name="T29" fmla="*/ 323 h 457"/>
                <a:gd name="T30" fmla="*/ 79 w 249"/>
                <a:gd name="T31" fmla="*/ 270 h 457"/>
                <a:gd name="T32" fmla="*/ 138 w 249"/>
                <a:gd name="T33" fmla="*/ 189 h 457"/>
                <a:gd name="T34" fmla="*/ 138 w 249"/>
                <a:gd name="T35" fmla="*/ 135 h 457"/>
                <a:gd name="T36" fmla="*/ 179 w 249"/>
                <a:gd name="T37" fmla="*/ 135 h 457"/>
                <a:gd name="T38" fmla="*/ 300 w 249"/>
                <a:gd name="T39" fmla="*/ 41 h 457"/>
                <a:gd name="T40" fmla="*/ 360 w 249"/>
                <a:gd name="T41" fmla="*/ 27 h 457"/>
                <a:gd name="T42" fmla="*/ 421 w 249"/>
                <a:gd name="T43" fmla="*/ 0 h 457"/>
                <a:gd name="T44" fmla="*/ 438 w 249"/>
                <a:gd name="T45" fmla="*/ 13 h 457"/>
                <a:gd name="T46" fmla="*/ 538 w 249"/>
                <a:gd name="T47" fmla="*/ 0 h 457"/>
                <a:gd name="T48" fmla="*/ 598 w 249"/>
                <a:gd name="T49" fmla="*/ 41 h 457"/>
                <a:gd name="T50" fmla="*/ 538 w 249"/>
                <a:gd name="T51" fmla="*/ 54 h 457"/>
                <a:gd name="T52" fmla="*/ 519 w 249"/>
                <a:gd name="T53" fmla="*/ 80 h 457"/>
                <a:gd name="T54" fmla="*/ 598 w 249"/>
                <a:gd name="T55" fmla="*/ 80 h 457"/>
                <a:gd name="T56" fmla="*/ 620 w 249"/>
                <a:gd name="T57" fmla="*/ 149 h 457"/>
                <a:gd name="T58" fmla="*/ 580 w 249"/>
                <a:gd name="T59" fmla="*/ 202 h 457"/>
                <a:gd name="T60" fmla="*/ 538 w 249"/>
                <a:gd name="T61" fmla="*/ 175 h 457"/>
                <a:gd name="T62" fmla="*/ 480 w 249"/>
                <a:gd name="T63" fmla="*/ 202 h 457"/>
                <a:gd name="T64" fmla="*/ 498 w 249"/>
                <a:gd name="T65" fmla="*/ 229 h 457"/>
                <a:gd name="T66" fmla="*/ 459 w 249"/>
                <a:gd name="T67" fmla="*/ 270 h 457"/>
                <a:gd name="T68" fmla="*/ 560 w 249"/>
                <a:gd name="T69" fmla="*/ 363 h 457"/>
                <a:gd name="T70" fmla="*/ 480 w 249"/>
                <a:gd name="T71" fmla="*/ 510 h 457"/>
                <a:gd name="T72" fmla="*/ 519 w 249"/>
                <a:gd name="T73" fmla="*/ 565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457"/>
                <a:gd name="T113" fmla="*/ 249 w 249"/>
                <a:gd name="T114" fmla="*/ 457 h 4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39" name="Freeform 29"/>
            <p:cNvSpPr>
              <a:spLocks noChangeArrowheads="1"/>
            </p:cNvSpPr>
            <p:nvPr/>
          </p:nvSpPr>
          <p:spPr bwMode="auto">
            <a:xfrm>
              <a:off x="2908870" y="1903859"/>
              <a:ext cx="540859" cy="1038189"/>
            </a:xfrm>
            <a:custGeom>
              <a:avLst/>
              <a:gdLst>
                <a:gd name="T0" fmla="*/ 806 w 321"/>
                <a:gd name="T1" fmla="*/ 797 h 609"/>
                <a:gd name="T2" fmla="*/ 744 w 321"/>
                <a:gd name="T3" fmla="*/ 825 h 609"/>
                <a:gd name="T4" fmla="*/ 705 w 321"/>
                <a:gd name="T5" fmla="*/ 811 h 609"/>
                <a:gd name="T6" fmla="*/ 562 w 321"/>
                <a:gd name="T7" fmla="*/ 811 h 609"/>
                <a:gd name="T8" fmla="*/ 605 w 321"/>
                <a:gd name="T9" fmla="*/ 863 h 609"/>
                <a:gd name="T10" fmla="*/ 562 w 321"/>
                <a:gd name="T11" fmla="*/ 930 h 609"/>
                <a:gd name="T12" fmla="*/ 583 w 321"/>
                <a:gd name="T13" fmla="*/ 1010 h 609"/>
                <a:gd name="T14" fmla="*/ 503 w 321"/>
                <a:gd name="T15" fmla="*/ 996 h 609"/>
                <a:gd name="T16" fmla="*/ 384 w 321"/>
                <a:gd name="T17" fmla="*/ 943 h 609"/>
                <a:gd name="T18" fmla="*/ 240 w 321"/>
                <a:gd name="T19" fmla="*/ 916 h 609"/>
                <a:gd name="T20" fmla="*/ 141 w 321"/>
                <a:gd name="T21" fmla="*/ 863 h 609"/>
                <a:gd name="T22" fmla="*/ 41 w 321"/>
                <a:gd name="T23" fmla="*/ 863 h 609"/>
                <a:gd name="T24" fmla="*/ 41 w 321"/>
                <a:gd name="T25" fmla="*/ 851 h 609"/>
                <a:gd name="T26" fmla="*/ 0 w 321"/>
                <a:gd name="T27" fmla="*/ 838 h 609"/>
                <a:gd name="T28" fmla="*/ 20 w 321"/>
                <a:gd name="T29" fmla="*/ 825 h 609"/>
                <a:gd name="T30" fmla="*/ 20 w 321"/>
                <a:gd name="T31" fmla="*/ 784 h 609"/>
                <a:gd name="T32" fmla="*/ 0 w 321"/>
                <a:gd name="T33" fmla="*/ 771 h 609"/>
                <a:gd name="T34" fmla="*/ 41 w 321"/>
                <a:gd name="T35" fmla="*/ 758 h 609"/>
                <a:gd name="T36" fmla="*/ 121 w 321"/>
                <a:gd name="T37" fmla="*/ 758 h 609"/>
                <a:gd name="T38" fmla="*/ 121 w 321"/>
                <a:gd name="T39" fmla="*/ 572 h 609"/>
                <a:gd name="T40" fmla="*/ 221 w 321"/>
                <a:gd name="T41" fmla="*/ 572 h 609"/>
                <a:gd name="T42" fmla="*/ 221 w 321"/>
                <a:gd name="T43" fmla="*/ 597 h 609"/>
                <a:gd name="T44" fmla="*/ 281 w 321"/>
                <a:gd name="T45" fmla="*/ 597 h 609"/>
                <a:gd name="T46" fmla="*/ 281 w 321"/>
                <a:gd name="T47" fmla="*/ 545 h 609"/>
                <a:gd name="T48" fmla="*/ 402 w 321"/>
                <a:gd name="T49" fmla="*/ 545 h 609"/>
                <a:gd name="T50" fmla="*/ 422 w 321"/>
                <a:gd name="T51" fmla="*/ 466 h 609"/>
                <a:gd name="T52" fmla="*/ 422 w 321"/>
                <a:gd name="T53" fmla="*/ 411 h 609"/>
                <a:gd name="T54" fmla="*/ 362 w 321"/>
                <a:gd name="T55" fmla="*/ 385 h 609"/>
                <a:gd name="T56" fmla="*/ 281 w 321"/>
                <a:gd name="T57" fmla="*/ 345 h 609"/>
                <a:gd name="T58" fmla="*/ 240 w 321"/>
                <a:gd name="T59" fmla="*/ 307 h 609"/>
                <a:gd name="T60" fmla="*/ 260 w 321"/>
                <a:gd name="T61" fmla="*/ 239 h 609"/>
                <a:gd name="T62" fmla="*/ 301 w 321"/>
                <a:gd name="T63" fmla="*/ 214 h 609"/>
                <a:gd name="T64" fmla="*/ 362 w 321"/>
                <a:gd name="T65" fmla="*/ 239 h 609"/>
                <a:gd name="T66" fmla="*/ 444 w 321"/>
                <a:gd name="T67" fmla="*/ 239 h 609"/>
                <a:gd name="T68" fmla="*/ 463 w 321"/>
                <a:gd name="T69" fmla="*/ 199 h 609"/>
                <a:gd name="T70" fmla="*/ 503 w 321"/>
                <a:gd name="T71" fmla="*/ 199 h 609"/>
                <a:gd name="T72" fmla="*/ 483 w 321"/>
                <a:gd name="T73" fmla="*/ 145 h 609"/>
                <a:gd name="T74" fmla="*/ 622 w 321"/>
                <a:gd name="T75" fmla="*/ 53 h 609"/>
                <a:gd name="T76" fmla="*/ 622 w 321"/>
                <a:gd name="T77" fmla="*/ 27 h 609"/>
                <a:gd name="T78" fmla="*/ 705 w 321"/>
                <a:gd name="T79" fmla="*/ 27 h 609"/>
                <a:gd name="T80" fmla="*/ 723 w 321"/>
                <a:gd name="T81" fmla="*/ 41 h 609"/>
                <a:gd name="T82" fmla="*/ 744 w 321"/>
                <a:gd name="T83" fmla="*/ 13 h 609"/>
                <a:gd name="T84" fmla="*/ 765 w 321"/>
                <a:gd name="T85" fmla="*/ 0 h 609"/>
                <a:gd name="T86" fmla="*/ 806 w 321"/>
                <a:gd name="T87" fmla="*/ 41 h 609"/>
                <a:gd name="T88" fmla="*/ 806 w 321"/>
                <a:gd name="T89" fmla="*/ 53 h 609"/>
                <a:gd name="T90" fmla="*/ 705 w 321"/>
                <a:gd name="T91" fmla="*/ 186 h 609"/>
                <a:gd name="T92" fmla="*/ 744 w 321"/>
                <a:gd name="T93" fmla="*/ 214 h 609"/>
                <a:gd name="T94" fmla="*/ 705 w 321"/>
                <a:gd name="T95" fmla="*/ 307 h 609"/>
                <a:gd name="T96" fmla="*/ 684 w 321"/>
                <a:gd name="T97" fmla="*/ 411 h 609"/>
                <a:gd name="T98" fmla="*/ 723 w 321"/>
                <a:gd name="T99" fmla="*/ 479 h 609"/>
                <a:gd name="T100" fmla="*/ 663 w 321"/>
                <a:gd name="T101" fmla="*/ 597 h 609"/>
                <a:gd name="T102" fmla="*/ 684 w 321"/>
                <a:gd name="T103" fmla="*/ 623 h 609"/>
                <a:gd name="T104" fmla="*/ 723 w 321"/>
                <a:gd name="T105" fmla="*/ 716 h 609"/>
                <a:gd name="T106" fmla="*/ 806 w 321"/>
                <a:gd name="T107" fmla="*/ 797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1"/>
                <a:gd name="T163" fmla="*/ 0 h 609"/>
                <a:gd name="T164" fmla="*/ 321 w 321"/>
                <a:gd name="T165" fmla="*/ 609 h 6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0" name="Freeform 30"/>
            <p:cNvSpPr>
              <a:spLocks noChangeArrowheads="1"/>
            </p:cNvSpPr>
            <p:nvPr/>
          </p:nvSpPr>
          <p:spPr bwMode="auto">
            <a:xfrm>
              <a:off x="2807984" y="1917722"/>
              <a:ext cx="295651" cy="534498"/>
            </a:xfrm>
            <a:custGeom>
              <a:avLst/>
              <a:gdLst>
                <a:gd name="T0" fmla="*/ 423 w 177"/>
                <a:gd name="T1" fmla="*/ 201 h 313"/>
                <a:gd name="T2" fmla="*/ 386 w 177"/>
                <a:gd name="T3" fmla="*/ 173 h 313"/>
                <a:gd name="T4" fmla="*/ 288 w 177"/>
                <a:gd name="T5" fmla="*/ 149 h 313"/>
                <a:gd name="T6" fmla="*/ 327 w 177"/>
                <a:gd name="T7" fmla="*/ 53 h 313"/>
                <a:gd name="T8" fmla="*/ 309 w 177"/>
                <a:gd name="T9" fmla="*/ 0 h 313"/>
                <a:gd name="T10" fmla="*/ 175 w 177"/>
                <a:gd name="T11" fmla="*/ 93 h 313"/>
                <a:gd name="T12" fmla="*/ 154 w 177"/>
                <a:gd name="T13" fmla="*/ 187 h 313"/>
                <a:gd name="T14" fmla="*/ 97 w 177"/>
                <a:gd name="T15" fmla="*/ 201 h 313"/>
                <a:gd name="T16" fmla="*/ 20 w 177"/>
                <a:gd name="T17" fmla="*/ 241 h 313"/>
                <a:gd name="T18" fmla="*/ 0 w 177"/>
                <a:gd name="T19" fmla="*/ 280 h 313"/>
                <a:gd name="T20" fmla="*/ 97 w 177"/>
                <a:gd name="T21" fmla="*/ 322 h 313"/>
                <a:gd name="T22" fmla="*/ 97 w 177"/>
                <a:gd name="T23" fmla="*/ 375 h 313"/>
                <a:gd name="T24" fmla="*/ 116 w 177"/>
                <a:gd name="T25" fmla="*/ 402 h 313"/>
                <a:gd name="T26" fmla="*/ 97 w 177"/>
                <a:gd name="T27" fmla="*/ 442 h 313"/>
                <a:gd name="T28" fmla="*/ 116 w 177"/>
                <a:gd name="T29" fmla="*/ 468 h 313"/>
                <a:gd name="T30" fmla="*/ 230 w 177"/>
                <a:gd name="T31" fmla="*/ 523 h 313"/>
                <a:gd name="T32" fmla="*/ 272 w 177"/>
                <a:gd name="T33" fmla="*/ 523 h 313"/>
                <a:gd name="T34" fmla="*/ 272 w 177"/>
                <a:gd name="T35" fmla="*/ 497 h 313"/>
                <a:gd name="T36" fmla="*/ 309 w 177"/>
                <a:gd name="T37" fmla="*/ 456 h 313"/>
                <a:gd name="T38" fmla="*/ 288 w 177"/>
                <a:gd name="T39" fmla="*/ 402 h 313"/>
                <a:gd name="T40" fmla="*/ 272 w 177"/>
                <a:gd name="T41" fmla="*/ 402 h 313"/>
                <a:gd name="T42" fmla="*/ 250 w 177"/>
                <a:gd name="T43" fmla="*/ 349 h 313"/>
                <a:gd name="T44" fmla="*/ 288 w 177"/>
                <a:gd name="T45" fmla="*/ 349 h 313"/>
                <a:gd name="T46" fmla="*/ 288 w 177"/>
                <a:gd name="T47" fmla="*/ 294 h 313"/>
                <a:gd name="T48" fmla="*/ 327 w 177"/>
                <a:gd name="T49" fmla="*/ 294 h 313"/>
                <a:gd name="T50" fmla="*/ 365 w 177"/>
                <a:gd name="T51" fmla="*/ 308 h 313"/>
                <a:gd name="T52" fmla="*/ 386 w 177"/>
                <a:gd name="T53" fmla="*/ 227 h 313"/>
                <a:gd name="T54" fmla="*/ 423 w 177"/>
                <a:gd name="T55" fmla="*/ 201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7"/>
                <a:gd name="T85" fmla="*/ 0 h 313"/>
                <a:gd name="T86" fmla="*/ 177 w 177"/>
                <a:gd name="T87" fmla="*/ 313 h 3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1" name="Freeform 31"/>
            <p:cNvSpPr>
              <a:spLocks noChangeArrowheads="1"/>
            </p:cNvSpPr>
            <p:nvPr/>
          </p:nvSpPr>
          <p:spPr bwMode="auto">
            <a:xfrm>
              <a:off x="1750086" y="1386305"/>
              <a:ext cx="1443225" cy="1434056"/>
            </a:xfrm>
            <a:custGeom>
              <a:avLst/>
              <a:gdLst>
                <a:gd name="T0" fmla="*/ 1584 w 857"/>
                <a:gd name="T1" fmla="*/ 798 h 841"/>
                <a:gd name="T2" fmla="*/ 1686 w 857"/>
                <a:gd name="T3" fmla="*/ 890 h 841"/>
                <a:gd name="T4" fmla="*/ 1686 w 857"/>
                <a:gd name="T5" fmla="*/ 943 h 841"/>
                <a:gd name="T6" fmla="*/ 1847 w 857"/>
                <a:gd name="T7" fmla="*/ 1038 h 841"/>
                <a:gd name="T8" fmla="*/ 1865 w 857"/>
                <a:gd name="T9" fmla="*/ 997 h 841"/>
                <a:gd name="T10" fmla="*/ 1885 w 857"/>
                <a:gd name="T11" fmla="*/ 917 h 841"/>
                <a:gd name="T12" fmla="*/ 1847 w 857"/>
                <a:gd name="T13" fmla="*/ 866 h 841"/>
                <a:gd name="T14" fmla="*/ 1885 w 857"/>
                <a:gd name="T15" fmla="*/ 811 h 841"/>
                <a:gd name="T16" fmla="*/ 2005 w 857"/>
                <a:gd name="T17" fmla="*/ 851 h 841"/>
                <a:gd name="T18" fmla="*/ 2148 w 857"/>
                <a:gd name="T19" fmla="*/ 917 h 841"/>
                <a:gd name="T20" fmla="*/ 2005 w 857"/>
                <a:gd name="T21" fmla="*/ 1052 h 841"/>
                <a:gd name="T22" fmla="*/ 1946 w 857"/>
                <a:gd name="T23" fmla="*/ 1104 h 841"/>
                <a:gd name="T24" fmla="*/ 1847 w 857"/>
                <a:gd name="T25" fmla="*/ 1077 h 841"/>
                <a:gd name="T26" fmla="*/ 1766 w 857"/>
                <a:gd name="T27" fmla="*/ 1250 h 841"/>
                <a:gd name="T28" fmla="*/ 1745 w 857"/>
                <a:gd name="T29" fmla="*/ 1291 h 841"/>
                <a:gd name="T30" fmla="*/ 1726 w 857"/>
                <a:gd name="T31" fmla="*/ 1343 h 841"/>
                <a:gd name="T32" fmla="*/ 1584 w 857"/>
                <a:gd name="T33" fmla="*/ 1397 h 841"/>
                <a:gd name="T34" fmla="*/ 1487 w 857"/>
                <a:gd name="T35" fmla="*/ 1263 h 841"/>
                <a:gd name="T36" fmla="*/ 1445 w 857"/>
                <a:gd name="T37" fmla="*/ 1250 h 841"/>
                <a:gd name="T38" fmla="*/ 1324 w 857"/>
                <a:gd name="T39" fmla="*/ 1156 h 841"/>
                <a:gd name="T40" fmla="*/ 1244 w 857"/>
                <a:gd name="T41" fmla="*/ 1182 h 841"/>
                <a:gd name="T42" fmla="*/ 1224 w 857"/>
                <a:gd name="T43" fmla="*/ 1210 h 841"/>
                <a:gd name="T44" fmla="*/ 1203 w 857"/>
                <a:gd name="T45" fmla="*/ 1291 h 841"/>
                <a:gd name="T46" fmla="*/ 1165 w 857"/>
                <a:gd name="T47" fmla="*/ 1238 h 841"/>
                <a:gd name="T48" fmla="*/ 1043 w 857"/>
                <a:gd name="T49" fmla="*/ 1210 h 841"/>
                <a:gd name="T50" fmla="*/ 1023 w 857"/>
                <a:gd name="T51" fmla="*/ 1145 h 841"/>
                <a:gd name="T52" fmla="*/ 1144 w 857"/>
                <a:gd name="T53" fmla="*/ 1156 h 841"/>
                <a:gd name="T54" fmla="*/ 1224 w 857"/>
                <a:gd name="T55" fmla="*/ 1118 h 841"/>
                <a:gd name="T56" fmla="*/ 1165 w 857"/>
                <a:gd name="T57" fmla="*/ 1064 h 841"/>
                <a:gd name="T58" fmla="*/ 1264 w 857"/>
                <a:gd name="T59" fmla="*/ 997 h 841"/>
                <a:gd name="T60" fmla="*/ 1344 w 857"/>
                <a:gd name="T61" fmla="*/ 943 h 841"/>
                <a:gd name="T62" fmla="*/ 1203 w 857"/>
                <a:gd name="T63" fmla="*/ 679 h 841"/>
                <a:gd name="T64" fmla="*/ 1023 w 857"/>
                <a:gd name="T65" fmla="*/ 599 h 841"/>
                <a:gd name="T66" fmla="*/ 861 w 857"/>
                <a:gd name="T67" fmla="*/ 559 h 841"/>
                <a:gd name="T68" fmla="*/ 703 w 857"/>
                <a:gd name="T69" fmla="*/ 518 h 841"/>
                <a:gd name="T70" fmla="*/ 522 w 857"/>
                <a:gd name="T71" fmla="*/ 559 h 841"/>
                <a:gd name="T72" fmla="*/ 121 w 857"/>
                <a:gd name="T73" fmla="*/ 399 h 841"/>
                <a:gd name="T74" fmla="*/ 20 w 857"/>
                <a:gd name="T75" fmla="*/ 266 h 841"/>
                <a:gd name="T76" fmla="*/ 121 w 857"/>
                <a:gd name="T77" fmla="*/ 252 h 841"/>
                <a:gd name="T78" fmla="*/ 281 w 857"/>
                <a:gd name="T79" fmla="*/ 159 h 841"/>
                <a:gd name="T80" fmla="*/ 341 w 857"/>
                <a:gd name="T81" fmla="*/ 106 h 841"/>
                <a:gd name="T82" fmla="*/ 542 w 857"/>
                <a:gd name="T83" fmla="*/ 53 h 841"/>
                <a:gd name="T84" fmla="*/ 582 w 857"/>
                <a:gd name="T85" fmla="*/ 0 h 841"/>
                <a:gd name="T86" fmla="*/ 722 w 857"/>
                <a:gd name="T87" fmla="*/ 122 h 841"/>
                <a:gd name="T88" fmla="*/ 743 w 857"/>
                <a:gd name="T89" fmla="*/ 214 h 841"/>
                <a:gd name="T90" fmla="*/ 782 w 857"/>
                <a:gd name="T91" fmla="*/ 293 h 841"/>
                <a:gd name="T92" fmla="*/ 844 w 857"/>
                <a:gd name="T93" fmla="*/ 320 h 841"/>
                <a:gd name="T94" fmla="*/ 1023 w 857"/>
                <a:gd name="T95" fmla="*/ 293 h 841"/>
                <a:gd name="T96" fmla="*/ 1023 w 857"/>
                <a:gd name="T97" fmla="*/ 359 h 841"/>
                <a:gd name="T98" fmla="*/ 964 w 857"/>
                <a:gd name="T99" fmla="*/ 424 h 841"/>
                <a:gd name="T100" fmla="*/ 1083 w 857"/>
                <a:gd name="T101" fmla="*/ 546 h 841"/>
                <a:gd name="T102" fmla="*/ 1244 w 857"/>
                <a:gd name="T103" fmla="*/ 572 h 841"/>
                <a:gd name="T104" fmla="*/ 1324 w 857"/>
                <a:gd name="T105" fmla="*/ 531 h 841"/>
                <a:gd name="T106" fmla="*/ 1465 w 857"/>
                <a:gd name="T107" fmla="*/ 531 h 841"/>
                <a:gd name="T108" fmla="*/ 1565 w 857"/>
                <a:gd name="T109" fmla="*/ 559 h 841"/>
                <a:gd name="T110" fmla="*/ 1445 w 857"/>
                <a:gd name="T111" fmla="*/ 651 h 841"/>
                <a:gd name="T112" fmla="*/ 1505 w 857"/>
                <a:gd name="T113" fmla="*/ 758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7"/>
                <a:gd name="T172" fmla="*/ 0 h 841"/>
                <a:gd name="T173" fmla="*/ 857 w 857"/>
                <a:gd name="T174" fmla="*/ 841 h 8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2" name="Freeform 32"/>
            <p:cNvSpPr>
              <a:spLocks noChangeArrowheads="1"/>
            </p:cNvSpPr>
            <p:nvPr/>
          </p:nvSpPr>
          <p:spPr bwMode="auto">
            <a:xfrm>
              <a:off x="2208275" y="61614"/>
              <a:ext cx="2397436" cy="2117966"/>
            </a:xfrm>
            <a:custGeom>
              <a:avLst/>
              <a:gdLst>
                <a:gd name="T0" fmla="*/ 41 w 1425"/>
                <a:gd name="T1" fmla="*/ 1497 h 1241"/>
                <a:gd name="T2" fmla="*/ 158 w 1425"/>
                <a:gd name="T3" fmla="*/ 1617 h 1241"/>
                <a:gd name="T4" fmla="*/ 339 w 1425"/>
                <a:gd name="T5" fmla="*/ 1629 h 1241"/>
                <a:gd name="T6" fmla="*/ 279 w 1425"/>
                <a:gd name="T7" fmla="*/ 1722 h 1241"/>
                <a:gd name="T8" fmla="*/ 538 w 1425"/>
                <a:gd name="T9" fmla="*/ 1885 h 1241"/>
                <a:gd name="T10" fmla="*/ 639 w 1425"/>
                <a:gd name="T11" fmla="*/ 1829 h 1241"/>
                <a:gd name="T12" fmla="*/ 879 w 1425"/>
                <a:gd name="T13" fmla="*/ 1843 h 1241"/>
                <a:gd name="T14" fmla="*/ 819 w 1425"/>
                <a:gd name="T15" fmla="*/ 2070 h 1241"/>
                <a:gd name="T16" fmla="*/ 1058 w 1425"/>
                <a:gd name="T17" fmla="*/ 2004 h 1241"/>
                <a:gd name="T18" fmla="*/ 1240 w 1425"/>
                <a:gd name="T19" fmla="*/ 1856 h 1241"/>
                <a:gd name="T20" fmla="*/ 1396 w 1425"/>
                <a:gd name="T21" fmla="*/ 2043 h 1241"/>
                <a:gd name="T22" fmla="*/ 1498 w 1425"/>
                <a:gd name="T23" fmla="*/ 2004 h 1241"/>
                <a:gd name="T24" fmla="*/ 1657 w 1425"/>
                <a:gd name="T25" fmla="*/ 1856 h 1241"/>
                <a:gd name="T26" fmla="*/ 1758 w 1425"/>
                <a:gd name="T27" fmla="*/ 1829 h 1241"/>
                <a:gd name="T28" fmla="*/ 1837 w 1425"/>
                <a:gd name="T29" fmla="*/ 1829 h 1241"/>
                <a:gd name="T30" fmla="*/ 1998 w 1425"/>
                <a:gd name="T31" fmla="*/ 1712 h 1241"/>
                <a:gd name="T32" fmla="*/ 2155 w 1425"/>
                <a:gd name="T33" fmla="*/ 1684 h 1241"/>
                <a:gd name="T34" fmla="*/ 2236 w 1425"/>
                <a:gd name="T35" fmla="*/ 1536 h 1241"/>
                <a:gd name="T36" fmla="*/ 2355 w 1425"/>
                <a:gd name="T37" fmla="*/ 1522 h 1241"/>
                <a:gd name="T38" fmla="*/ 2515 w 1425"/>
                <a:gd name="T39" fmla="*/ 1456 h 1241"/>
                <a:gd name="T40" fmla="*/ 2715 w 1425"/>
                <a:gd name="T41" fmla="*/ 1376 h 1241"/>
                <a:gd name="T42" fmla="*/ 2814 w 1425"/>
                <a:gd name="T43" fmla="*/ 1536 h 1241"/>
                <a:gd name="T44" fmla="*/ 2933 w 1425"/>
                <a:gd name="T45" fmla="*/ 1482 h 1241"/>
                <a:gd name="T46" fmla="*/ 2933 w 1425"/>
                <a:gd name="T47" fmla="*/ 1403 h 1241"/>
                <a:gd name="T48" fmla="*/ 3374 w 1425"/>
                <a:gd name="T49" fmla="*/ 1310 h 1241"/>
                <a:gd name="T50" fmla="*/ 3434 w 1425"/>
                <a:gd name="T51" fmla="*/ 1217 h 1241"/>
                <a:gd name="T52" fmla="*/ 3274 w 1425"/>
                <a:gd name="T53" fmla="*/ 1122 h 1241"/>
                <a:gd name="T54" fmla="*/ 3155 w 1425"/>
                <a:gd name="T55" fmla="*/ 934 h 1241"/>
                <a:gd name="T56" fmla="*/ 3334 w 1425"/>
                <a:gd name="T57" fmla="*/ 934 h 1241"/>
                <a:gd name="T58" fmla="*/ 3374 w 1425"/>
                <a:gd name="T59" fmla="*/ 788 h 1241"/>
                <a:gd name="T60" fmla="*/ 3233 w 1425"/>
                <a:gd name="T61" fmla="*/ 721 h 1241"/>
                <a:gd name="T62" fmla="*/ 3472 w 1425"/>
                <a:gd name="T63" fmla="*/ 493 h 1241"/>
                <a:gd name="T64" fmla="*/ 3554 w 1425"/>
                <a:gd name="T65" fmla="*/ 214 h 1241"/>
                <a:gd name="T66" fmla="*/ 3355 w 1425"/>
                <a:gd name="T67" fmla="*/ 214 h 1241"/>
                <a:gd name="T68" fmla="*/ 3155 w 1425"/>
                <a:gd name="T69" fmla="*/ 122 h 1241"/>
                <a:gd name="T70" fmla="*/ 2974 w 1425"/>
                <a:gd name="T71" fmla="*/ 109 h 1241"/>
                <a:gd name="T72" fmla="*/ 2914 w 1425"/>
                <a:gd name="T73" fmla="*/ 0 h 1241"/>
                <a:gd name="T74" fmla="*/ 2896 w 1425"/>
                <a:gd name="T75" fmla="*/ 109 h 1241"/>
                <a:gd name="T76" fmla="*/ 2814 w 1425"/>
                <a:gd name="T77" fmla="*/ 280 h 1241"/>
                <a:gd name="T78" fmla="*/ 2795 w 1425"/>
                <a:gd name="T79" fmla="*/ 401 h 1241"/>
                <a:gd name="T80" fmla="*/ 2476 w 1425"/>
                <a:gd name="T81" fmla="*/ 466 h 1241"/>
                <a:gd name="T82" fmla="*/ 2476 w 1425"/>
                <a:gd name="T83" fmla="*/ 721 h 1241"/>
                <a:gd name="T84" fmla="*/ 2634 w 1425"/>
                <a:gd name="T85" fmla="*/ 695 h 1241"/>
                <a:gd name="T86" fmla="*/ 2836 w 1425"/>
                <a:gd name="T87" fmla="*/ 748 h 1241"/>
                <a:gd name="T88" fmla="*/ 2836 w 1425"/>
                <a:gd name="T89" fmla="*/ 841 h 1241"/>
                <a:gd name="T90" fmla="*/ 2596 w 1425"/>
                <a:gd name="T91" fmla="*/ 895 h 1241"/>
                <a:gd name="T92" fmla="*/ 2476 w 1425"/>
                <a:gd name="T93" fmla="*/ 988 h 1241"/>
                <a:gd name="T94" fmla="*/ 2155 w 1425"/>
                <a:gd name="T95" fmla="*/ 1109 h 1241"/>
                <a:gd name="T96" fmla="*/ 1897 w 1425"/>
                <a:gd name="T97" fmla="*/ 1082 h 1241"/>
                <a:gd name="T98" fmla="*/ 1916 w 1425"/>
                <a:gd name="T99" fmla="*/ 1255 h 1241"/>
                <a:gd name="T100" fmla="*/ 1596 w 1425"/>
                <a:gd name="T101" fmla="*/ 1415 h 1241"/>
                <a:gd name="T102" fmla="*/ 1139 w 1425"/>
                <a:gd name="T103" fmla="*/ 1469 h 1241"/>
                <a:gd name="T104" fmla="*/ 879 w 1425"/>
                <a:gd name="T105" fmla="*/ 1482 h 1241"/>
                <a:gd name="T106" fmla="*/ 620 w 1425"/>
                <a:gd name="T107" fmla="*/ 1441 h 1241"/>
                <a:gd name="T108" fmla="*/ 239 w 1425"/>
                <a:gd name="T109" fmla="*/ 1363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25"/>
                <a:gd name="T166" fmla="*/ 0 h 1241"/>
                <a:gd name="T167" fmla="*/ 1425 w 1425"/>
                <a:gd name="T168" fmla="*/ 1241 h 1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3" name="Freeform 33"/>
            <p:cNvSpPr>
              <a:spLocks noChangeArrowheads="1"/>
            </p:cNvSpPr>
            <p:nvPr/>
          </p:nvSpPr>
          <p:spPr bwMode="auto">
            <a:xfrm>
              <a:off x="0" y="417432"/>
              <a:ext cx="2142419" cy="1762148"/>
            </a:xfrm>
            <a:custGeom>
              <a:avLst/>
              <a:gdLst>
                <a:gd name="T0" fmla="*/ 3140 w 1273"/>
                <a:gd name="T1" fmla="*/ 960 h 1033"/>
                <a:gd name="T2" fmla="*/ 3099 w 1273"/>
                <a:gd name="T3" fmla="*/ 1052 h 1033"/>
                <a:gd name="T4" fmla="*/ 2939 w 1273"/>
                <a:gd name="T5" fmla="*/ 1052 h 1033"/>
                <a:gd name="T6" fmla="*/ 2879 w 1273"/>
                <a:gd name="T7" fmla="*/ 1105 h 1033"/>
                <a:gd name="T8" fmla="*/ 2699 w 1273"/>
                <a:gd name="T9" fmla="*/ 1199 h 1033"/>
                <a:gd name="T10" fmla="*/ 2620 w 1273"/>
                <a:gd name="T11" fmla="*/ 1213 h 1033"/>
                <a:gd name="T12" fmla="*/ 2339 w 1273"/>
                <a:gd name="T13" fmla="*/ 1373 h 1033"/>
                <a:gd name="T14" fmla="*/ 2200 w 1273"/>
                <a:gd name="T15" fmla="*/ 1467 h 1033"/>
                <a:gd name="T16" fmla="*/ 2300 w 1273"/>
                <a:gd name="T17" fmla="*/ 1571 h 1033"/>
                <a:gd name="T18" fmla="*/ 2222 w 1273"/>
                <a:gd name="T19" fmla="*/ 1653 h 1033"/>
                <a:gd name="T20" fmla="*/ 2239 w 1273"/>
                <a:gd name="T21" fmla="*/ 1720 h 1033"/>
                <a:gd name="T22" fmla="*/ 2101 w 1273"/>
                <a:gd name="T23" fmla="*/ 1692 h 1033"/>
                <a:gd name="T24" fmla="*/ 2018 w 1273"/>
                <a:gd name="T25" fmla="*/ 1666 h 1033"/>
                <a:gd name="T26" fmla="*/ 1841 w 1273"/>
                <a:gd name="T27" fmla="*/ 1598 h 1033"/>
                <a:gd name="T28" fmla="*/ 1500 w 1273"/>
                <a:gd name="T29" fmla="*/ 1640 h 1033"/>
                <a:gd name="T30" fmla="*/ 1282 w 1273"/>
                <a:gd name="T31" fmla="*/ 1653 h 1033"/>
                <a:gd name="T32" fmla="*/ 1079 w 1273"/>
                <a:gd name="T33" fmla="*/ 1585 h 1033"/>
                <a:gd name="T34" fmla="*/ 920 w 1273"/>
                <a:gd name="T35" fmla="*/ 1598 h 1033"/>
                <a:gd name="T36" fmla="*/ 681 w 1273"/>
                <a:gd name="T37" fmla="*/ 1545 h 1033"/>
                <a:gd name="T38" fmla="*/ 539 w 1273"/>
                <a:gd name="T39" fmla="*/ 1640 h 1033"/>
                <a:gd name="T40" fmla="*/ 381 w 1273"/>
                <a:gd name="T41" fmla="*/ 1571 h 1033"/>
                <a:gd name="T42" fmla="*/ 259 w 1273"/>
                <a:gd name="T43" fmla="*/ 1440 h 1033"/>
                <a:gd name="T44" fmla="*/ 138 w 1273"/>
                <a:gd name="T45" fmla="*/ 1332 h 1033"/>
                <a:gd name="T46" fmla="*/ 160 w 1273"/>
                <a:gd name="T47" fmla="*/ 1291 h 1033"/>
                <a:gd name="T48" fmla="*/ 101 w 1273"/>
                <a:gd name="T49" fmla="*/ 1187 h 1033"/>
                <a:gd name="T50" fmla="*/ 0 w 1273"/>
                <a:gd name="T51" fmla="*/ 1146 h 1033"/>
                <a:gd name="T52" fmla="*/ 79 w 1273"/>
                <a:gd name="T53" fmla="*/ 1146 h 1033"/>
                <a:gd name="T54" fmla="*/ 79 w 1273"/>
                <a:gd name="T55" fmla="*/ 1026 h 1033"/>
                <a:gd name="T56" fmla="*/ 60 w 1273"/>
                <a:gd name="T57" fmla="*/ 947 h 1033"/>
                <a:gd name="T58" fmla="*/ 0 w 1273"/>
                <a:gd name="T59" fmla="*/ 867 h 1033"/>
                <a:gd name="T60" fmla="*/ 221 w 1273"/>
                <a:gd name="T61" fmla="*/ 773 h 1033"/>
                <a:gd name="T62" fmla="*/ 339 w 1273"/>
                <a:gd name="T63" fmla="*/ 760 h 1033"/>
                <a:gd name="T64" fmla="*/ 381 w 1273"/>
                <a:gd name="T65" fmla="*/ 800 h 1033"/>
                <a:gd name="T66" fmla="*/ 500 w 1273"/>
                <a:gd name="T67" fmla="*/ 800 h 1033"/>
                <a:gd name="T68" fmla="*/ 759 w 1273"/>
                <a:gd name="T69" fmla="*/ 760 h 1033"/>
                <a:gd name="T70" fmla="*/ 1041 w 1273"/>
                <a:gd name="T71" fmla="*/ 708 h 1033"/>
                <a:gd name="T72" fmla="*/ 1059 w 1273"/>
                <a:gd name="T73" fmla="*/ 627 h 1033"/>
                <a:gd name="T74" fmla="*/ 1179 w 1273"/>
                <a:gd name="T75" fmla="*/ 388 h 1033"/>
                <a:gd name="T76" fmla="*/ 1140 w 1273"/>
                <a:gd name="T77" fmla="*/ 332 h 1033"/>
                <a:gd name="T78" fmla="*/ 1480 w 1273"/>
                <a:gd name="T79" fmla="*/ 374 h 1033"/>
                <a:gd name="T80" fmla="*/ 1660 w 1273"/>
                <a:gd name="T81" fmla="*/ 159 h 1033"/>
                <a:gd name="T82" fmla="*/ 1959 w 1273"/>
                <a:gd name="T83" fmla="*/ 214 h 1033"/>
                <a:gd name="T84" fmla="*/ 1959 w 1273"/>
                <a:gd name="T85" fmla="*/ 135 h 1033"/>
                <a:gd name="T86" fmla="*/ 2101 w 1273"/>
                <a:gd name="T87" fmla="*/ 66 h 1033"/>
                <a:gd name="T88" fmla="*/ 2200 w 1273"/>
                <a:gd name="T89" fmla="*/ 0 h 1033"/>
                <a:gd name="T90" fmla="*/ 2319 w 1273"/>
                <a:gd name="T91" fmla="*/ 27 h 1033"/>
                <a:gd name="T92" fmla="*/ 2319 w 1273"/>
                <a:gd name="T93" fmla="*/ 80 h 1033"/>
                <a:gd name="T94" fmla="*/ 2401 w 1273"/>
                <a:gd name="T95" fmla="*/ 186 h 1033"/>
                <a:gd name="T96" fmla="*/ 2560 w 1273"/>
                <a:gd name="T97" fmla="*/ 239 h 1033"/>
                <a:gd name="T98" fmla="*/ 2599 w 1273"/>
                <a:gd name="T99" fmla="*/ 414 h 1033"/>
                <a:gd name="T100" fmla="*/ 2539 w 1273"/>
                <a:gd name="T101" fmla="*/ 559 h 1033"/>
                <a:gd name="T102" fmla="*/ 2782 w 1273"/>
                <a:gd name="T103" fmla="*/ 615 h 1033"/>
                <a:gd name="T104" fmla="*/ 3021 w 1273"/>
                <a:gd name="T105" fmla="*/ 732 h 1033"/>
                <a:gd name="T106" fmla="*/ 3082 w 1273"/>
                <a:gd name="T107" fmla="*/ 800 h 1033"/>
                <a:gd name="T108" fmla="*/ 3179 w 1273"/>
                <a:gd name="T109" fmla="*/ 947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73"/>
                <a:gd name="T166" fmla="*/ 0 h 1033"/>
                <a:gd name="T167" fmla="*/ 1273 w 1273"/>
                <a:gd name="T168" fmla="*/ 1033 h 10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  <p:sp>
          <p:nvSpPr>
            <p:cNvPr id="44" name="Freeform 34"/>
            <p:cNvSpPr>
              <a:spLocks noChangeArrowheads="1"/>
            </p:cNvSpPr>
            <p:nvPr/>
          </p:nvSpPr>
          <p:spPr bwMode="auto">
            <a:xfrm>
              <a:off x="4458586" y="3652144"/>
              <a:ext cx="214382" cy="440537"/>
            </a:xfrm>
            <a:custGeom>
              <a:avLst/>
              <a:gdLst>
                <a:gd name="T0" fmla="*/ 55 w 129"/>
                <a:gd name="T1" fmla="*/ 395 h 257"/>
                <a:gd name="T2" fmla="*/ 75 w 129"/>
                <a:gd name="T3" fmla="*/ 424 h 257"/>
                <a:gd name="T4" fmla="*/ 130 w 129"/>
                <a:gd name="T5" fmla="*/ 437 h 257"/>
                <a:gd name="T6" fmla="*/ 151 w 129"/>
                <a:gd name="T7" fmla="*/ 382 h 257"/>
                <a:gd name="T8" fmla="*/ 243 w 129"/>
                <a:gd name="T9" fmla="*/ 315 h 257"/>
                <a:gd name="T10" fmla="*/ 243 w 129"/>
                <a:gd name="T11" fmla="*/ 218 h 257"/>
                <a:gd name="T12" fmla="*/ 280 w 129"/>
                <a:gd name="T13" fmla="*/ 164 h 257"/>
                <a:gd name="T14" fmla="*/ 300 w 129"/>
                <a:gd name="T15" fmla="*/ 122 h 257"/>
                <a:gd name="T16" fmla="*/ 263 w 129"/>
                <a:gd name="T17" fmla="*/ 96 h 257"/>
                <a:gd name="T18" fmla="*/ 243 w 129"/>
                <a:gd name="T19" fmla="*/ 0 h 257"/>
                <a:gd name="T20" fmla="*/ 151 w 129"/>
                <a:gd name="T21" fmla="*/ 41 h 257"/>
                <a:gd name="T22" fmla="*/ 114 w 129"/>
                <a:gd name="T23" fmla="*/ 41 h 257"/>
                <a:gd name="T24" fmla="*/ 130 w 129"/>
                <a:gd name="T25" fmla="*/ 69 h 257"/>
                <a:gd name="T26" fmla="*/ 55 w 129"/>
                <a:gd name="T27" fmla="*/ 122 h 257"/>
                <a:gd name="T28" fmla="*/ 55 w 129"/>
                <a:gd name="T29" fmla="*/ 191 h 257"/>
                <a:gd name="T30" fmla="*/ 0 w 129"/>
                <a:gd name="T31" fmla="*/ 231 h 257"/>
                <a:gd name="T32" fmla="*/ 18 w 129"/>
                <a:gd name="T33" fmla="*/ 286 h 257"/>
                <a:gd name="T34" fmla="*/ 38 w 129"/>
                <a:gd name="T35" fmla="*/ 382 h 257"/>
                <a:gd name="T36" fmla="*/ 55 w 129"/>
                <a:gd name="T37" fmla="*/ 395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257"/>
                <a:gd name="T59" fmla="*/ 129 w 129"/>
                <a:gd name="T60" fmla="*/ 257 h 2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9525" cmpd="sng">
              <a:solidFill>
                <a:schemeClr val="bg1"/>
              </a:solidFill>
              <a:bevel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1200" b="1">
                <a:solidFill>
                  <a:srgbClr val="000000"/>
                </a:solidFill>
                <a:latin typeface="Impact MT Std" pitchFamily="34" charset="0"/>
                <a:ea typeface="微软雅黑" panose="020B0503020204020204" pitchFamily="34" charset="-122"/>
                <a:sym typeface="方正兰亭黑_GBK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112536" y="1902070"/>
            <a:ext cx="786074" cy="707466"/>
            <a:chOff x="5966154" y="1913676"/>
            <a:chExt cx="720080" cy="648071"/>
          </a:xfrm>
        </p:grpSpPr>
        <p:sp>
          <p:nvSpPr>
            <p:cNvPr id="46" name="泪滴形 45"/>
            <p:cNvSpPr/>
            <p:nvPr/>
          </p:nvSpPr>
          <p:spPr>
            <a:xfrm rot="8202971">
              <a:off x="6002159" y="1913676"/>
              <a:ext cx="648071" cy="648071"/>
            </a:xfrm>
            <a:prstGeom prst="teardrop">
              <a:avLst>
                <a:gd name="adj" fmla="val 1276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6085284" y="1996801"/>
              <a:ext cx="481820" cy="4818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TextBox 6"/>
            <p:cNvSpPr txBox="1"/>
            <p:nvPr/>
          </p:nvSpPr>
          <p:spPr>
            <a:xfrm>
              <a:off x="5966154" y="2031184"/>
              <a:ext cx="720080" cy="366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86209" y="2205827"/>
            <a:ext cx="732666" cy="707466"/>
            <a:chOff x="5979073" y="1913676"/>
            <a:chExt cx="671157" cy="648071"/>
          </a:xfrm>
        </p:grpSpPr>
        <p:sp>
          <p:nvSpPr>
            <p:cNvPr id="51" name="泪滴形 50"/>
            <p:cNvSpPr/>
            <p:nvPr/>
          </p:nvSpPr>
          <p:spPr>
            <a:xfrm rot="8202971">
              <a:off x="6002159" y="1913676"/>
              <a:ext cx="648071" cy="648071"/>
            </a:xfrm>
            <a:prstGeom prst="teardrop">
              <a:avLst>
                <a:gd name="adj" fmla="val 1276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085284" y="1996801"/>
              <a:ext cx="481820" cy="4818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11"/>
            <p:cNvSpPr txBox="1"/>
            <p:nvPr/>
          </p:nvSpPr>
          <p:spPr>
            <a:xfrm>
              <a:off x="5979073" y="2046068"/>
              <a:ext cx="645427" cy="366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56934" y="3126206"/>
            <a:ext cx="786074" cy="707466"/>
            <a:chOff x="5966153" y="1913676"/>
            <a:chExt cx="720080" cy="648071"/>
          </a:xfrm>
        </p:grpSpPr>
        <p:sp>
          <p:nvSpPr>
            <p:cNvPr id="55" name="泪滴形 54"/>
            <p:cNvSpPr/>
            <p:nvPr/>
          </p:nvSpPr>
          <p:spPr>
            <a:xfrm rot="8202971">
              <a:off x="6002159" y="1913676"/>
              <a:ext cx="648071" cy="648071"/>
            </a:xfrm>
            <a:prstGeom prst="teardrop">
              <a:avLst>
                <a:gd name="adj" fmla="val 1276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6085284" y="1996801"/>
              <a:ext cx="481820" cy="4818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15"/>
            <p:cNvSpPr txBox="1"/>
            <p:nvPr/>
          </p:nvSpPr>
          <p:spPr>
            <a:xfrm>
              <a:off x="5966153" y="2030038"/>
              <a:ext cx="720080" cy="366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013118" y="3790003"/>
            <a:ext cx="786074" cy="707466"/>
            <a:chOff x="5966154" y="1913676"/>
            <a:chExt cx="720080" cy="648071"/>
          </a:xfrm>
        </p:grpSpPr>
        <p:sp>
          <p:nvSpPr>
            <p:cNvPr id="59" name="泪滴形 58"/>
            <p:cNvSpPr/>
            <p:nvPr/>
          </p:nvSpPr>
          <p:spPr>
            <a:xfrm rot="8202971">
              <a:off x="6002159" y="1913676"/>
              <a:ext cx="648071" cy="648071"/>
            </a:xfrm>
            <a:prstGeom prst="teardrop">
              <a:avLst>
                <a:gd name="adj" fmla="val 1276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6085284" y="1996801"/>
              <a:ext cx="481820" cy="48182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19"/>
            <p:cNvSpPr txBox="1"/>
            <p:nvPr/>
          </p:nvSpPr>
          <p:spPr>
            <a:xfrm>
              <a:off x="5966154" y="2039630"/>
              <a:ext cx="720080" cy="3665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31859C"/>
                  </a:solidFill>
                  <a:latin typeface="Impact MT Std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椭圆 61"/>
          <p:cNvSpPr/>
          <p:nvPr/>
        </p:nvSpPr>
        <p:spPr>
          <a:xfrm>
            <a:off x="6529635" y="1772816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1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6529636" y="2708920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2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529636" y="3661824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3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6529637" y="4597928"/>
            <a:ext cx="576622" cy="5767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4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  <a:ea typeface="微软雅黑" pitchFamily="34" charset="-122"/>
            </a:endParaRPr>
          </a:p>
        </p:txBody>
      </p:sp>
      <p:sp>
        <p:nvSpPr>
          <p:cNvPr id="66" name="标题 11"/>
          <p:cNvSpPr txBox="1">
            <a:spLocks/>
          </p:cNvSpPr>
          <p:nvPr/>
        </p:nvSpPr>
        <p:spPr>
          <a:xfrm>
            <a:off x="7215681" y="2128292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7" name="标题 11"/>
          <p:cNvSpPr txBox="1">
            <a:spLocks/>
          </p:cNvSpPr>
          <p:nvPr/>
        </p:nvSpPr>
        <p:spPr>
          <a:xfrm>
            <a:off x="7193179" y="1772816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输入文字</a:t>
            </a:r>
            <a:r>
              <a:rPr lang="zh-CN" altLang="en-US" sz="18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68" name="标题 11"/>
          <p:cNvSpPr txBox="1">
            <a:spLocks/>
          </p:cNvSpPr>
          <p:nvPr/>
        </p:nvSpPr>
        <p:spPr>
          <a:xfrm>
            <a:off x="7231153" y="3064396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9" name="标题 11"/>
          <p:cNvSpPr txBox="1">
            <a:spLocks/>
          </p:cNvSpPr>
          <p:nvPr/>
        </p:nvSpPr>
        <p:spPr>
          <a:xfrm>
            <a:off x="7208651" y="2708920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输入文字</a:t>
            </a:r>
            <a:r>
              <a:rPr lang="zh-CN" altLang="en-US" sz="18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0" name="标题 11"/>
          <p:cNvSpPr txBox="1">
            <a:spLocks/>
          </p:cNvSpPr>
          <p:nvPr/>
        </p:nvSpPr>
        <p:spPr>
          <a:xfrm>
            <a:off x="7246625" y="4000500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71" name="标题 11"/>
          <p:cNvSpPr txBox="1">
            <a:spLocks/>
          </p:cNvSpPr>
          <p:nvPr/>
        </p:nvSpPr>
        <p:spPr>
          <a:xfrm>
            <a:off x="7224123" y="3645024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输入文字</a:t>
            </a:r>
            <a:r>
              <a:rPr lang="zh-CN" altLang="en-US" sz="18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2" name="标题 11"/>
          <p:cNvSpPr txBox="1">
            <a:spLocks/>
          </p:cNvSpPr>
          <p:nvPr/>
        </p:nvSpPr>
        <p:spPr>
          <a:xfrm>
            <a:off x="7231153" y="4936604"/>
            <a:ext cx="3865930" cy="7966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请在此处输入详细的文字介绍信息和简介，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表达图表的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含义</a:t>
            </a: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  <a:p>
            <a:pPr algn="l"/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标题 11"/>
          <p:cNvSpPr txBox="1">
            <a:spLocks/>
          </p:cNvSpPr>
          <p:nvPr/>
        </p:nvSpPr>
        <p:spPr>
          <a:xfrm>
            <a:off x="7208651" y="4581128"/>
            <a:ext cx="1728192" cy="28346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800" b="1" dirty="0" smtClean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输入文字</a:t>
            </a:r>
            <a:r>
              <a:rPr lang="zh-CN" altLang="en-US" sz="1800" b="1" dirty="0">
                <a:solidFill>
                  <a:srgbClr val="31859C"/>
                </a:solidFill>
                <a:latin typeface="Impact MT Std" pitchFamily="34" charset="0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6039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8267" cy="6858000"/>
          </a:xfrm>
          <a:prstGeom prst="rect">
            <a:avLst/>
          </a:prstGeom>
        </p:spPr>
      </p:pic>
      <p:sp>
        <p:nvSpPr>
          <p:cNvPr id="55" name="矩形 5"/>
          <p:cNvSpPr/>
          <p:nvPr/>
        </p:nvSpPr>
        <p:spPr>
          <a:xfrm>
            <a:off x="784" y="2571750"/>
            <a:ext cx="12217483" cy="3953594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143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5"/>
          <p:cNvSpPr>
            <a:spLocks/>
          </p:cNvSpPr>
          <p:nvPr/>
        </p:nvSpPr>
        <p:spPr bwMode="auto">
          <a:xfrm>
            <a:off x="5199659" y="1772816"/>
            <a:ext cx="1819732" cy="164069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文本框 12"/>
          <p:cNvSpPr txBox="1"/>
          <p:nvPr/>
        </p:nvSpPr>
        <p:spPr>
          <a:xfrm>
            <a:off x="4808987" y="3573016"/>
            <a:ext cx="264687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en-US" altLang="zh-CN" sz="48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altLang="zh-CN" sz="2800" kern="1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The Summary</a:t>
            </a:r>
            <a:endParaRPr lang="zh-CN" altLang="zh-CN" sz="2800" kern="100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948944" y="4941168"/>
            <a:ext cx="1436675" cy="215444"/>
            <a:chOff x="4369395" y="3284984"/>
            <a:chExt cx="1436675" cy="215444"/>
          </a:xfrm>
        </p:grpSpPr>
        <p:sp>
          <p:nvSpPr>
            <p:cNvPr id="61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研究总结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4" name="等腰三角形 6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6389104" y="4941168"/>
            <a:ext cx="1436675" cy="215444"/>
            <a:chOff x="4369395" y="3284984"/>
            <a:chExt cx="1436675" cy="215444"/>
          </a:xfrm>
        </p:grpSpPr>
        <p:sp>
          <p:nvSpPr>
            <p:cNvPr id="6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成绩与思考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69" name="等腰三角形 6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4945459" y="5229780"/>
            <a:ext cx="1436675" cy="215444"/>
            <a:chOff x="4369395" y="3284984"/>
            <a:chExt cx="1436675" cy="215444"/>
          </a:xfrm>
        </p:grpSpPr>
        <p:sp>
          <p:nvSpPr>
            <p:cNvPr id="76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相关建议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9" name="等腰三角形 7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6389104" y="5229200"/>
            <a:ext cx="1436675" cy="215444"/>
            <a:chOff x="4369395" y="3284984"/>
            <a:chExt cx="1436675" cy="215444"/>
          </a:xfrm>
        </p:grpSpPr>
        <p:sp>
          <p:nvSpPr>
            <p:cNvPr id="8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参考文献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1" name="等腰三角形 9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948944" y="5517232"/>
            <a:ext cx="1436675" cy="215444"/>
            <a:chOff x="4369395" y="3284984"/>
            <a:chExt cx="1436675" cy="215444"/>
          </a:xfrm>
        </p:grpSpPr>
        <p:sp>
          <p:nvSpPr>
            <p:cNvPr id="104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相关法律</a:t>
              </a:r>
              <a:endParaRPr lang="zh-CN" alt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7" name="等腰三角形 106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6389104" y="5517232"/>
            <a:ext cx="1436675" cy="215444"/>
            <a:chOff x="4369395" y="3284984"/>
            <a:chExt cx="1436675" cy="215444"/>
          </a:xfrm>
        </p:grpSpPr>
        <p:sp>
          <p:nvSpPr>
            <p:cNvPr id="109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结束语</a:t>
              </a: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2" name="等腰三角形 111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59" name="Freeform 206"/>
          <p:cNvSpPr>
            <a:spLocks noChangeAspect="1" noEditPoints="1"/>
          </p:cNvSpPr>
          <p:nvPr/>
        </p:nvSpPr>
        <p:spPr bwMode="auto">
          <a:xfrm>
            <a:off x="5701975" y="2028310"/>
            <a:ext cx="860902" cy="1040650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449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/>
      <p:bldP spid="59" grpId="0" animBg="1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研究总结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Freeform 6"/>
          <p:cNvSpPr>
            <a:spLocks/>
          </p:cNvSpPr>
          <p:nvPr/>
        </p:nvSpPr>
        <p:spPr bwMode="auto">
          <a:xfrm>
            <a:off x="2325252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7"/>
          <p:cNvSpPr>
            <a:spLocks/>
          </p:cNvSpPr>
          <p:nvPr/>
        </p:nvSpPr>
        <p:spPr bwMode="auto">
          <a:xfrm>
            <a:off x="2325252" y="2845255"/>
            <a:ext cx="265129" cy="497364"/>
          </a:xfrm>
          <a:custGeom>
            <a:avLst/>
            <a:gdLst>
              <a:gd name="T0" fmla="*/ 11 w 68"/>
              <a:gd name="T1" fmla="*/ 0 h 128"/>
              <a:gd name="T2" fmla="*/ 57 w 68"/>
              <a:gd name="T3" fmla="*/ 0 h 128"/>
              <a:gd name="T4" fmla="*/ 68 w 68"/>
              <a:gd name="T5" fmla="*/ 11 h 128"/>
              <a:gd name="T6" fmla="*/ 68 w 68"/>
              <a:gd name="T7" fmla="*/ 128 h 128"/>
              <a:gd name="T8" fmla="*/ 0 w 68"/>
              <a:gd name="T9" fmla="*/ 128 h 128"/>
              <a:gd name="T10" fmla="*/ 0 w 68"/>
              <a:gd name="T11" fmla="*/ 11 h 128"/>
              <a:gd name="T12" fmla="*/ 11 w 68"/>
              <a:gd name="T13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8"/>
          <p:cNvSpPr>
            <a:spLocks/>
          </p:cNvSpPr>
          <p:nvPr/>
        </p:nvSpPr>
        <p:spPr bwMode="auto">
          <a:xfrm>
            <a:off x="2663553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9"/>
          <p:cNvSpPr>
            <a:spLocks/>
          </p:cNvSpPr>
          <p:nvPr/>
        </p:nvSpPr>
        <p:spPr bwMode="auto">
          <a:xfrm>
            <a:off x="3001854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10"/>
          <p:cNvSpPr>
            <a:spLocks/>
          </p:cNvSpPr>
          <p:nvPr/>
        </p:nvSpPr>
        <p:spPr bwMode="auto">
          <a:xfrm>
            <a:off x="3341578" y="1721581"/>
            <a:ext cx="266553" cy="1621037"/>
          </a:xfrm>
          <a:custGeom>
            <a:avLst/>
            <a:gdLst>
              <a:gd name="T0" fmla="*/ 12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2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Freeform 11"/>
          <p:cNvSpPr>
            <a:spLocks/>
          </p:cNvSpPr>
          <p:nvPr/>
        </p:nvSpPr>
        <p:spPr bwMode="auto">
          <a:xfrm>
            <a:off x="2663553" y="2506595"/>
            <a:ext cx="265129" cy="836024"/>
          </a:xfrm>
          <a:custGeom>
            <a:avLst/>
            <a:gdLst>
              <a:gd name="T0" fmla="*/ 11 w 68"/>
              <a:gd name="T1" fmla="*/ 0 h 215"/>
              <a:gd name="T2" fmla="*/ 57 w 68"/>
              <a:gd name="T3" fmla="*/ 0 h 215"/>
              <a:gd name="T4" fmla="*/ 68 w 68"/>
              <a:gd name="T5" fmla="*/ 11 h 215"/>
              <a:gd name="T6" fmla="*/ 68 w 68"/>
              <a:gd name="T7" fmla="*/ 215 h 215"/>
              <a:gd name="T8" fmla="*/ 0 w 68"/>
              <a:gd name="T9" fmla="*/ 215 h 215"/>
              <a:gd name="T10" fmla="*/ 0 w 68"/>
              <a:gd name="T11" fmla="*/ 11 h 215"/>
              <a:gd name="T12" fmla="*/ 11 w 68"/>
              <a:gd name="T13" fmla="*/ 0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5"/>
                  <a:pt x="68" y="215"/>
                  <a:pt x="68" y="215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3001854" y="2156596"/>
            <a:ext cx="266553" cy="1186021"/>
          </a:xfrm>
          <a:custGeom>
            <a:avLst/>
            <a:gdLst>
              <a:gd name="T0" fmla="*/ 11 w 68"/>
              <a:gd name="T1" fmla="*/ 0 h 305"/>
              <a:gd name="T2" fmla="*/ 57 w 68"/>
              <a:gd name="T3" fmla="*/ 0 h 305"/>
              <a:gd name="T4" fmla="*/ 68 w 68"/>
              <a:gd name="T5" fmla="*/ 11 h 305"/>
              <a:gd name="T6" fmla="*/ 68 w 68"/>
              <a:gd name="T7" fmla="*/ 238 h 305"/>
              <a:gd name="T8" fmla="*/ 68 w 68"/>
              <a:gd name="T9" fmla="*/ 305 h 305"/>
              <a:gd name="T10" fmla="*/ 0 w 68"/>
              <a:gd name="T11" fmla="*/ 305 h 305"/>
              <a:gd name="T12" fmla="*/ 0 w 68"/>
              <a:gd name="T13" fmla="*/ 238 h 305"/>
              <a:gd name="T14" fmla="*/ 0 w 68"/>
              <a:gd name="T15" fmla="*/ 11 h 305"/>
              <a:gd name="T16" fmla="*/ 11 w 68"/>
              <a:gd name="T17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0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05"/>
                  <a:pt x="68" y="305"/>
                  <a:pt x="68" y="305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Freeform 13"/>
          <p:cNvSpPr>
            <a:spLocks/>
          </p:cNvSpPr>
          <p:nvPr/>
        </p:nvSpPr>
        <p:spPr bwMode="auto">
          <a:xfrm>
            <a:off x="3341578" y="1927045"/>
            <a:ext cx="266553" cy="1415574"/>
          </a:xfrm>
          <a:custGeom>
            <a:avLst/>
            <a:gdLst>
              <a:gd name="T0" fmla="*/ 12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2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2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" name="Freeform 14"/>
          <p:cNvSpPr>
            <a:spLocks/>
          </p:cNvSpPr>
          <p:nvPr/>
        </p:nvSpPr>
        <p:spPr bwMode="auto">
          <a:xfrm>
            <a:off x="4387797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Freeform 15"/>
          <p:cNvSpPr>
            <a:spLocks/>
          </p:cNvSpPr>
          <p:nvPr/>
        </p:nvSpPr>
        <p:spPr bwMode="auto">
          <a:xfrm>
            <a:off x="4725940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Freeform 16"/>
          <p:cNvSpPr>
            <a:spLocks/>
          </p:cNvSpPr>
          <p:nvPr/>
        </p:nvSpPr>
        <p:spPr bwMode="auto">
          <a:xfrm>
            <a:off x="5065507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" name="Freeform 17"/>
          <p:cNvSpPr>
            <a:spLocks/>
          </p:cNvSpPr>
          <p:nvPr/>
        </p:nvSpPr>
        <p:spPr bwMode="auto">
          <a:xfrm>
            <a:off x="5405073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" name="Freeform 18"/>
          <p:cNvSpPr>
            <a:spLocks/>
          </p:cNvSpPr>
          <p:nvPr/>
        </p:nvSpPr>
        <p:spPr bwMode="auto">
          <a:xfrm>
            <a:off x="4387797" y="3101730"/>
            <a:ext cx="265129" cy="240888"/>
          </a:xfrm>
          <a:custGeom>
            <a:avLst/>
            <a:gdLst>
              <a:gd name="T0" fmla="*/ 11 w 68"/>
              <a:gd name="T1" fmla="*/ 0 h 62"/>
              <a:gd name="T2" fmla="*/ 57 w 68"/>
              <a:gd name="T3" fmla="*/ 0 h 62"/>
              <a:gd name="T4" fmla="*/ 68 w 68"/>
              <a:gd name="T5" fmla="*/ 11 h 62"/>
              <a:gd name="T6" fmla="*/ 68 w 68"/>
              <a:gd name="T7" fmla="*/ 62 h 62"/>
              <a:gd name="T8" fmla="*/ 0 w 68"/>
              <a:gd name="T9" fmla="*/ 62 h 62"/>
              <a:gd name="T10" fmla="*/ 0 w 68"/>
              <a:gd name="T11" fmla="*/ 11 h 62"/>
              <a:gd name="T12" fmla="*/ 11 w 68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62"/>
                  <a:pt x="68" y="62"/>
                  <a:pt x="68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8" name="Freeform 19"/>
          <p:cNvSpPr>
            <a:spLocks/>
          </p:cNvSpPr>
          <p:nvPr/>
        </p:nvSpPr>
        <p:spPr bwMode="auto">
          <a:xfrm>
            <a:off x="4725940" y="2513678"/>
            <a:ext cx="266553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20"/>
          <p:cNvSpPr>
            <a:spLocks/>
          </p:cNvSpPr>
          <p:nvPr/>
        </p:nvSpPr>
        <p:spPr bwMode="auto">
          <a:xfrm>
            <a:off x="5065507" y="1927045"/>
            <a:ext cx="266553" cy="1415574"/>
          </a:xfrm>
          <a:custGeom>
            <a:avLst/>
            <a:gdLst>
              <a:gd name="T0" fmla="*/ 11 w 68"/>
              <a:gd name="T1" fmla="*/ 0 h 364"/>
              <a:gd name="T2" fmla="*/ 57 w 68"/>
              <a:gd name="T3" fmla="*/ 0 h 364"/>
              <a:gd name="T4" fmla="*/ 68 w 68"/>
              <a:gd name="T5" fmla="*/ 11 h 364"/>
              <a:gd name="T6" fmla="*/ 68 w 68"/>
              <a:gd name="T7" fmla="*/ 238 h 364"/>
              <a:gd name="T8" fmla="*/ 68 w 68"/>
              <a:gd name="T9" fmla="*/ 364 h 364"/>
              <a:gd name="T10" fmla="*/ 0 w 68"/>
              <a:gd name="T11" fmla="*/ 364 h 364"/>
              <a:gd name="T12" fmla="*/ 0 w 68"/>
              <a:gd name="T13" fmla="*/ 238 h 364"/>
              <a:gd name="T14" fmla="*/ 0 w 68"/>
              <a:gd name="T15" fmla="*/ 11 h 364"/>
              <a:gd name="T16" fmla="*/ 11 w 68"/>
              <a:gd name="T17" fmla="*/ 0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4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4"/>
                  <a:pt x="68" y="364"/>
                  <a:pt x="68" y="364"/>
                </a:cubicBezTo>
                <a:cubicBezTo>
                  <a:pt x="0" y="364"/>
                  <a:pt x="0" y="364"/>
                  <a:pt x="0" y="36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Freeform 21"/>
          <p:cNvSpPr>
            <a:spLocks/>
          </p:cNvSpPr>
          <p:nvPr/>
        </p:nvSpPr>
        <p:spPr bwMode="auto">
          <a:xfrm>
            <a:off x="5405073" y="2720560"/>
            <a:ext cx="266553" cy="622059"/>
          </a:xfrm>
          <a:custGeom>
            <a:avLst/>
            <a:gdLst>
              <a:gd name="T0" fmla="*/ 11 w 68"/>
              <a:gd name="T1" fmla="*/ 0 h 160"/>
              <a:gd name="T2" fmla="*/ 57 w 68"/>
              <a:gd name="T3" fmla="*/ 0 h 160"/>
              <a:gd name="T4" fmla="*/ 68 w 68"/>
              <a:gd name="T5" fmla="*/ 11 h 160"/>
              <a:gd name="T6" fmla="*/ 68 w 68"/>
              <a:gd name="T7" fmla="*/ 160 h 160"/>
              <a:gd name="T8" fmla="*/ 0 w 68"/>
              <a:gd name="T9" fmla="*/ 160 h 160"/>
              <a:gd name="T10" fmla="*/ 0 w 68"/>
              <a:gd name="T11" fmla="*/ 11 h 160"/>
              <a:gd name="T12" fmla="*/ 11 w 68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6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60"/>
                  <a:pt x="68" y="160"/>
                  <a:pt x="68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1" name="Freeform 22"/>
          <p:cNvSpPr>
            <a:spLocks/>
          </p:cNvSpPr>
          <p:nvPr/>
        </p:nvSpPr>
        <p:spPr bwMode="auto">
          <a:xfrm>
            <a:off x="6450342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" name="Freeform 23"/>
          <p:cNvSpPr>
            <a:spLocks/>
          </p:cNvSpPr>
          <p:nvPr/>
        </p:nvSpPr>
        <p:spPr bwMode="auto">
          <a:xfrm>
            <a:off x="6790700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3" name="Freeform 24"/>
          <p:cNvSpPr>
            <a:spLocks/>
          </p:cNvSpPr>
          <p:nvPr/>
        </p:nvSpPr>
        <p:spPr bwMode="auto">
          <a:xfrm>
            <a:off x="7129634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Freeform 25"/>
          <p:cNvSpPr>
            <a:spLocks/>
          </p:cNvSpPr>
          <p:nvPr/>
        </p:nvSpPr>
        <p:spPr bwMode="auto">
          <a:xfrm>
            <a:off x="7468568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26"/>
          <p:cNvSpPr>
            <a:spLocks/>
          </p:cNvSpPr>
          <p:nvPr/>
        </p:nvSpPr>
        <p:spPr bwMode="auto">
          <a:xfrm>
            <a:off x="7468568" y="1919958"/>
            <a:ext cx="266553" cy="1422659"/>
          </a:xfrm>
          <a:custGeom>
            <a:avLst/>
            <a:gdLst>
              <a:gd name="T0" fmla="*/ 11 w 68"/>
              <a:gd name="T1" fmla="*/ 0 h 366"/>
              <a:gd name="T2" fmla="*/ 57 w 68"/>
              <a:gd name="T3" fmla="*/ 0 h 366"/>
              <a:gd name="T4" fmla="*/ 68 w 68"/>
              <a:gd name="T5" fmla="*/ 11 h 366"/>
              <a:gd name="T6" fmla="*/ 68 w 68"/>
              <a:gd name="T7" fmla="*/ 238 h 366"/>
              <a:gd name="T8" fmla="*/ 68 w 68"/>
              <a:gd name="T9" fmla="*/ 366 h 366"/>
              <a:gd name="T10" fmla="*/ 0 w 68"/>
              <a:gd name="T11" fmla="*/ 366 h 366"/>
              <a:gd name="T12" fmla="*/ 0 w 68"/>
              <a:gd name="T13" fmla="*/ 238 h 366"/>
              <a:gd name="T14" fmla="*/ 0 w 68"/>
              <a:gd name="T15" fmla="*/ 11 h 366"/>
              <a:gd name="T16" fmla="*/ 11 w 68"/>
              <a:gd name="T17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6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6"/>
                  <a:pt x="68" y="366"/>
                  <a:pt x="68" y="366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27"/>
          <p:cNvSpPr>
            <a:spLocks/>
          </p:cNvSpPr>
          <p:nvPr/>
        </p:nvSpPr>
        <p:spPr bwMode="auto">
          <a:xfrm>
            <a:off x="7129634" y="2183521"/>
            <a:ext cx="265129" cy="1159099"/>
          </a:xfrm>
          <a:custGeom>
            <a:avLst/>
            <a:gdLst>
              <a:gd name="T0" fmla="*/ 11 w 68"/>
              <a:gd name="T1" fmla="*/ 0 h 298"/>
              <a:gd name="T2" fmla="*/ 57 w 68"/>
              <a:gd name="T3" fmla="*/ 0 h 298"/>
              <a:gd name="T4" fmla="*/ 68 w 68"/>
              <a:gd name="T5" fmla="*/ 11 h 298"/>
              <a:gd name="T6" fmla="*/ 68 w 68"/>
              <a:gd name="T7" fmla="*/ 238 h 298"/>
              <a:gd name="T8" fmla="*/ 68 w 68"/>
              <a:gd name="T9" fmla="*/ 298 h 298"/>
              <a:gd name="T10" fmla="*/ 0 w 68"/>
              <a:gd name="T11" fmla="*/ 298 h 298"/>
              <a:gd name="T12" fmla="*/ 0 w 68"/>
              <a:gd name="T13" fmla="*/ 238 h 298"/>
              <a:gd name="T14" fmla="*/ 0 w 68"/>
              <a:gd name="T15" fmla="*/ 11 h 298"/>
              <a:gd name="T16" fmla="*/ 11 w 68"/>
              <a:gd name="T17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98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98"/>
                  <a:pt x="68" y="298"/>
                  <a:pt x="68" y="298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28"/>
          <p:cNvSpPr>
            <a:spLocks/>
          </p:cNvSpPr>
          <p:nvPr/>
        </p:nvSpPr>
        <p:spPr bwMode="auto">
          <a:xfrm>
            <a:off x="6790700" y="2513678"/>
            <a:ext cx="265129" cy="828940"/>
          </a:xfrm>
          <a:custGeom>
            <a:avLst/>
            <a:gdLst>
              <a:gd name="T0" fmla="*/ 11 w 68"/>
              <a:gd name="T1" fmla="*/ 0 h 213"/>
              <a:gd name="T2" fmla="*/ 57 w 68"/>
              <a:gd name="T3" fmla="*/ 0 h 213"/>
              <a:gd name="T4" fmla="*/ 68 w 68"/>
              <a:gd name="T5" fmla="*/ 11 h 213"/>
              <a:gd name="T6" fmla="*/ 68 w 68"/>
              <a:gd name="T7" fmla="*/ 213 h 213"/>
              <a:gd name="T8" fmla="*/ 0 w 68"/>
              <a:gd name="T9" fmla="*/ 213 h 213"/>
              <a:gd name="T10" fmla="*/ 0 w 68"/>
              <a:gd name="T11" fmla="*/ 11 h 213"/>
              <a:gd name="T12" fmla="*/ 11 w 68"/>
              <a:gd name="T13" fmla="*/ 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213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" name="Freeform 29"/>
          <p:cNvSpPr>
            <a:spLocks/>
          </p:cNvSpPr>
          <p:nvPr/>
        </p:nvSpPr>
        <p:spPr bwMode="auto">
          <a:xfrm>
            <a:off x="6450342" y="2856591"/>
            <a:ext cx="266553" cy="486028"/>
          </a:xfrm>
          <a:custGeom>
            <a:avLst/>
            <a:gdLst>
              <a:gd name="T0" fmla="*/ 11 w 68"/>
              <a:gd name="T1" fmla="*/ 0 h 125"/>
              <a:gd name="T2" fmla="*/ 57 w 68"/>
              <a:gd name="T3" fmla="*/ 0 h 125"/>
              <a:gd name="T4" fmla="*/ 68 w 68"/>
              <a:gd name="T5" fmla="*/ 11 h 125"/>
              <a:gd name="T6" fmla="*/ 68 w 68"/>
              <a:gd name="T7" fmla="*/ 125 h 125"/>
              <a:gd name="T8" fmla="*/ 0 w 68"/>
              <a:gd name="T9" fmla="*/ 125 h 125"/>
              <a:gd name="T10" fmla="*/ 0 w 68"/>
              <a:gd name="T11" fmla="*/ 11 h 125"/>
              <a:gd name="T12" fmla="*/ 11 w 68"/>
              <a:gd name="T13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125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" name="Freeform 30"/>
          <p:cNvSpPr>
            <a:spLocks/>
          </p:cNvSpPr>
          <p:nvPr/>
        </p:nvSpPr>
        <p:spPr bwMode="auto">
          <a:xfrm>
            <a:off x="8514311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6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" name="Freeform 31"/>
          <p:cNvSpPr>
            <a:spLocks/>
          </p:cNvSpPr>
          <p:nvPr/>
        </p:nvSpPr>
        <p:spPr bwMode="auto">
          <a:xfrm>
            <a:off x="8854036" y="1721581"/>
            <a:ext cx="266553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32"/>
          <p:cNvSpPr>
            <a:spLocks/>
          </p:cNvSpPr>
          <p:nvPr/>
        </p:nvSpPr>
        <p:spPr bwMode="auto">
          <a:xfrm>
            <a:off x="9193761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33"/>
          <p:cNvSpPr>
            <a:spLocks/>
          </p:cNvSpPr>
          <p:nvPr/>
        </p:nvSpPr>
        <p:spPr bwMode="auto">
          <a:xfrm>
            <a:off x="9532062" y="1721581"/>
            <a:ext cx="265129" cy="1621037"/>
          </a:xfrm>
          <a:custGeom>
            <a:avLst/>
            <a:gdLst>
              <a:gd name="T0" fmla="*/ 11 w 68"/>
              <a:gd name="T1" fmla="*/ 0 h 417"/>
              <a:gd name="T2" fmla="*/ 57 w 68"/>
              <a:gd name="T3" fmla="*/ 0 h 417"/>
              <a:gd name="T4" fmla="*/ 68 w 68"/>
              <a:gd name="T5" fmla="*/ 11 h 417"/>
              <a:gd name="T6" fmla="*/ 68 w 68"/>
              <a:gd name="T7" fmla="*/ 238 h 417"/>
              <a:gd name="T8" fmla="*/ 68 w 68"/>
              <a:gd name="T9" fmla="*/ 417 h 417"/>
              <a:gd name="T10" fmla="*/ 0 w 68"/>
              <a:gd name="T11" fmla="*/ 417 h 417"/>
              <a:gd name="T12" fmla="*/ 0 w 68"/>
              <a:gd name="T13" fmla="*/ 238 h 417"/>
              <a:gd name="T14" fmla="*/ 0 w 68"/>
              <a:gd name="T15" fmla="*/ 11 h 417"/>
              <a:gd name="T16" fmla="*/ 11 w 68"/>
              <a:gd name="T17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417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417"/>
                  <a:pt x="68" y="417"/>
                  <a:pt x="68" y="417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34"/>
          <p:cNvSpPr>
            <a:spLocks/>
          </p:cNvSpPr>
          <p:nvPr/>
        </p:nvSpPr>
        <p:spPr bwMode="auto">
          <a:xfrm>
            <a:off x="9532062" y="1935546"/>
            <a:ext cx="265129" cy="1407073"/>
          </a:xfrm>
          <a:custGeom>
            <a:avLst/>
            <a:gdLst>
              <a:gd name="T0" fmla="*/ 11 w 68"/>
              <a:gd name="T1" fmla="*/ 0 h 362"/>
              <a:gd name="T2" fmla="*/ 57 w 68"/>
              <a:gd name="T3" fmla="*/ 0 h 362"/>
              <a:gd name="T4" fmla="*/ 68 w 68"/>
              <a:gd name="T5" fmla="*/ 11 h 362"/>
              <a:gd name="T6" fmla="*/ 68 w 68"/>
              <a:gd name="T7" fmla="*/ 238 h 362"/>
              <a:gd name="T8" fmla="*/ 68 w 68"/>
              <a:gd name="T9" fmla="*/ 362 h 362"/>
              <a:gd name="T10" fmla="*/ 0 w 68"/>
              <a:gd name="T11" fmla="*/ 362 h 362"/>
              <a:gd name="T12" fmla="*/ 0 w 68"/>
              <a:gd name="T13" fmla="*/ 238 h 362"/>
              <a:gd name="T14" fmla="*/ 0 w 68"/>
              <a:gd name="T15" fmla="*/ 11 h 362"/>
              <a:gd name="T16" fmla="*/ 11 w 68"/>
              <a:gd name="T1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62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62"/>
                  <a:pt x="68" y="362"/>
                  <a:pt x="68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35"/>
          <p:cNvSpPr>
            <a:spLocks/>
          </p:cNvSpPr>
          <p:nvPr/>
        </p:nvSpPr>
        <p:spPr bwMode="auto">
          <a:xfrm>
            <a:off x="9193761" y="2058825"/>
            <a:ext cx="265129" cy="1283793"/>
          </a:xfrm>
          <a:custGeom>
            <a:avLst/>
            <a:gdLst>
              <a:gd name="T0" fmla="*/ 11 w 68"/>
              <a:gd name="T1" fmla="*/ 0 h 330"/>
              <a:gd name="T2" fmla="*/ 57 w 68"/>
              <a:gd name="T3" fmla="*/ 0 h 330"/>
              <a:gd name="T4" fmla="*/ 68 w 68"/>
              <a:gd name="T5" fmla="*/ 11 h 330"/>
              <a:gd name="T6" fmla="*/ 68 w 68"/>
              <a:gd name="T7" fmla="*/ 238 h 330"/>
              <a:gd name="T8" fmla="*/ 68 w 68"/>
              <a:gd name="T9" fmla="*/ 330 h 330"/>
              <a:gd name="T10" fmla="*/ 0 w 68"/>
              <a:gd name="T11" fmla="*/ 330 h 330"/>
              <a:gd name="T12" fmla="*/ 0 w 68"/>
              <a:gd name="T13" fmla="*/ 238 h 330"/>
              <a:gd name="T14" fmla="*/ 0 w 68"/>
              <a:gd name="T15" fmla="*/ 11 h 330"/>
              <a:gd name="T16" fmla="*/ 11 w 68"/>
              <a:gd name="T17" fmla="*/ 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330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330"/>
                  <a:pt x="68" y="330"/>
                  <a:pt x="68" y="330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" name="Freeform 36"/>
          <p:cNvSpPr>
            <a:spLocks/>
          </p:cNvSpPr>
          <p:nvPr/>
        </p:nvSpPr>
        <p:spPr bwMode="auto">
          <a:xfrm>
            <a:off x="8854036" y="2996872"/>
            <a:ext cx="266553" cy="345746"/>
          </a:xfrm>
          <a:custGeom>
            <a:avLst/>
            <a:gdLst>
              <a:gd name="T0" fmla="*/ 11 w 68"/>
              <a:gd name="T1" fmla="*/ 0 h 89"/>
              <a:gd name="T2" fmla="*/ 57 w 68"/>
              <a:gd name="T3" fmla="*/ 0 h 89"/>
              <a:gd name="T4" fmla="*/ 68 w 68"/>
              <a:gd name="T5" fmla="*/ 11 h 89"/>
              <a:gd name="T6" fmla="*/ 68 w 68"/>
              <a:gd name="T7" fmla="*/ 89 h 89"/>
              <a:gd name="T8" fmla="*/ 0 w 68"/>
              <a:gd name="T9" fmla="*/ 89 h 89"/>
              <a:gd name="T10" fmla="*/ 0 w 68"/>
              <a:gd name="T11" fmla="*/ 11 h 89"/>
              <a:gd name="T12" fmla="*/ 11 w 68"/>
              <a:gd name="T13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" h="89">
                <a:moveTo>
                  <a:pt x="11" y="0"/>
                </a:moveTo>
                <a:cubicBezTo>
                  <a:pt x="57" y="0"/>
                  <a:pt x="57" y="0"/>
                  <a:pt x="57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89"/>
                  <a:pt x="68" y="89"/>
                  <a:pt x="68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" name="Freeform 37"/>
          <p:cNvSpPr>
            <a:spLocks/>
          </p:cNvSpPr>
          <p:nvPr/>
        </p:nvSpPr>
        <p:spPr bwMode="auto">
          <a:xfrm>
            <a:off x="8514311" y="2354974"/>
            <a:ext cx="266553" cy="987643"/>
          </a:xfrm>
          <a:custGeom>
            <a:avLst/>
            <a:gdLst>
              <a:gd name="T0" fmla="*/ 11 w 68"/>
              <a:gd name="T1" fmla="*/ 0 h 254"/>
              <a:gd name="T2" fmla="*/ 56 w 68"/>
              <a:gd name="T3" fmla="*/ 0 h 254"/>
              <a:gd name="T4" fmla="*/ 68 w 68"/>
              <a:gd name="T5" fmla="*/ 11 h 254"/>
              <a:gd name="T6" fmla="*/ 68 w 68"/>
              <a:gd name="T7" fmla="*/ 238 h 254"/>
              <a:gd name="T8" fmla="*/ 68 w 68"/>
              <a:gd name="T9" fmla="*/ 254 h 254"/>
              <a:gd name="T10" fmla="*/ 0 w 68"/>
              <a:gd name="T11" fmla="*/ 254 h 254"/>
              <a:gd name="T12" fmla="*/ 0 w 68"/>
              <a:gd name="T13" fmla="*/ 238 h 254"/>
              <a:gd name="T14" fmla="*/ 0 w 68"/>
              <a:gd name="T15" fmla="*/ 11 h 254"/>
              <a:gd name="T16" fmla="*/ 11 w 68"/>
              <a:gd name="T17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54">
                <a:moveTo>
                  <a:pt x="11" y="0"/>
                </a:moveTo>
                <a:cubicBezTo>
                  <a:pt x="56" y="0"/>
                  <a:pt x="56" y="0"/>
                  <a:pt x="56" y="0"/>
                </a:cubicBezTo>
                <a:cubicBezTo>
                  <a:pt x="63" y="0"/>
                  <a:pt x="68" y="5"/>
                  <a:pt x="68" y="11"/>
                </a:cubicBezTo>
                <a:cubicBezTo>
                  <a:pt x="68" y="238"/>
                  <a:pt x="68" y="238"/>
                  <a:pt x="68" y="238"/>
                </a:cubicBezTo>
                <a:cubicBezTo>
                  <a:pt x="68" y="254"/>
                  <a:pt x="68" y="254"/>
                  <a:pt x="68" y="254"/>
                </a:cubicBezTo>
                <a:cubicBezTo>
                  <a:pt x="0" y="254"/>
                  <a:pt x="0" y="254"/>
                  <a:pt x="0" y="254"/>
                </a:cubicBezTo>
                <a:cubicBezTo>
                  <a:pt x="0" y="238"/>
                  <a:pt x="0" y="238"/>
                  <a:pt x="0" y="23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7" name="Oval 38"/>
          <p:cNvSpPr>
            <a:spLocks noChangeArrowheads="1"/>
          </p:cNvSpPr>
          <p:nvPr/>
        </p:nvSpPr>
        <p:spPr bwMode="auto">
          <a:xfrm>
            <a:off x="2621739" y="3612842"/>
            <a:ext cx="672799" cy="67107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39"/>
          <p:cNvSpPr>
            <a:spLocks noEditPoints="1"/>
          </p:cNvSpPr>
          <p:nvPr/>
        </p:nvSpPr>
        <p:spPr bwMode="auto">
          <a:xfrm>
            <a:off x="2794550" y="3768749"/>
            <a:ext cx="356856" cy="359265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Oval 40"/>
          <p:cNvSpPr>
            <a:spLocks noChangeArrowheads="1"/>
          </p:cNvSpPr>
          <p:nvPr/>
        </p:nvSpPr>
        <p:spPr bwMode="auto">
          <a:xfrm>
            <a:off x="4681801" y="3612842"/>
            <a:ext cx="675073" cy="671079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 cap="flat">
            <a:solidFill>
              <a:schemeClr val="accent5">
                <a:lumMod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Oval 41"/>
          <p:cNvSpPr>
            <a:spLocks noChangeArrowheads="1"/>
          </p:cNvSpPr>
          <p:nvPr/>
        </p:nvSpPr>
        <p:spPr bwMode="auto">
          <a:xfrm>
            <a:off x="6748867" y="3612842"/>
            <a:ext cx="672799" cy="671079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1" name="Oval 42"/>
          <p:cNvSpPr>
            <a:spLocks noChangeArrowheads="1"/>
          </p:cNvSpPr>
          <p:nvPr/>
        </p:nvSpPr>
        <p:spPr bwMode="auto">
          <a:xfrm>
            <a:off x="8820782" y="3612842"/>
            <a:ext cx="672799" cy="671079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 cap="flat">
            <a:solidFill>
              <a:schemeClr val="accent5">
                <a:lumMod val="50000"/>
              </a:schemeClr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" name="Freeform 43"/>
          <p:cNvSpPr>
            <a:spLocks noEditPoints="1"/>
          </p:cNvSpPr>
          <p:nvPr/>
        </p:nvSpPr>
        <p:spPr bwMode="auto">
          <a:xfrm>
            <a:off x="6945479" y="3836534"/>
            <a:ext cx="279575" cy="223697"/>
          </a:xfrm>
          <a:custGeom>
            <a:avLst/>
            <a:gdLst>
              <a:gd name="T0" fmla="*/ 25 w 45"/>
              <a:gd name="T1" fmla="*/ 23 h 36"/>
              <a:gd name="T2" fmla="*/ 25 w 45"/>
              <a:gd name="T3" fmla="*/ 24 h 36"/>
              <a:gd name="T4" fmla="*/ 24 w 45"/>
              <a:gd name="T5" fmla="*/ 24 h 36"/>
              <a:gd name="T6" fmla="*/ 23 w 45"/>
              <a:gd name="T7" fmla="*/ 24 h 36"/>
              <a:gd name="T8" fmla="*/ 21 w 45"/>
              <a:gd name="T9" fmla="*/ 24 h 36"/>
              <a:gd name="T10" fmla="*/ 21 w 45"/>
              <a:gd name="T11" fmla="*/ 24 h 36"/>
              <a:gd name="T12" fmla="*/ 21 w 45"/>
              <a:gd name="T13" fmla="*/ 23 h 36"/>
              <a:gd name="T14" fmla="*/ 0 w 45"/>
              <a:gd name="T15" fmla="*/ 16 h 36"/>
              <a:gd name="T16" fmla="*/ 0 w 45"/>
              <a:gd name="T17" fmla="*/ 29 h 36"/>
              <a:gd name="T18" fmla="*/ 7 w 45"/>
              <a:gd name="T19" fmla="*/ 36 h 36"/>
              <a:gd name="T20" fmla="*/ 23 w 45"/>
              <a:gd name="T21" fmla="*/ 36 h 36"/>
              <a:gd name="T22" fmla="*/ 38 w 45"/>
              <a:gd name="T23" fmla="*/ 36 h 36"/>
              <a:gd name="T24" fmla="*/ 45 w 45"/>
              <a:gd name="T25" fmla="*/ 29 h 36"/>
              <a:gd name="T26" fmla="*/ 45 w 45"/>
              <a:gd name="T27" fmla="*/ 16 h 36"/>
              <a:gd name="T28" fmla="*/ 25 w 45"/>
              <a:gd name="T29" fmla="*/ 23 h 36"/>
              <a:gd name="T30" fmla="*/ 23 w 45"/>
              <a:gd name="T31" fmla="*/ 21 h 36"/>
              <a:gd name="T32" fmla="*/ 23 w 45"/>
              <a:gd name="T33" fmla="*/ 21 h 36"/>
              <a:gd name="T34" fmla="*/ 24 w 45"/>
              <a:gd name="T35" fmla="*/ 21 h 36"/>
              <a:gd name="T36" fmla="*/ 24 w 45"/>
              <a:gd name="T37" fmla="*/ 23 h 36"/>
              <a:gd name="T38" fmla="*/ 23 w 45"/>
              <a:gd name="T39" fmla="*/ 24 h 36"/>
              <a:gd name="T40" fmla="*/ 23 w 45"/>
              <a:gd name="T41" fmla="*/ 24 h 36"/>
              <a:gd name="T42" fmla="*/ 22 w 45"/>
              <a:gd name="T43" fmla="*/ 24 h 36"/>
              <a:gd name="T44" fmla="*/ 21 w 45"/>
              <a:gd name="T45" fmla="*/ 23 h 36"/>
              <a:gd name="T46" fmla="*/ 21 w 45"/>
              <a:gd name="T47" fmla="*/ 21 h 36"/>
              <a:gd name="T48" fmla="*/ 22 w 45"/>
              <a:gd name="T49" fmla="*/ 21 h 36"/>
              <a:gd name="T50" fmla="*/ 23 w 45"/>
              <a:gd name="T51" fmla="*/ 21 h 36"/>
              <a:gd name="T52" fmla="*/ 21 w 45"/>
              <a:gd name="T53" fmla="*/ 21 h 36"/>
              <a:gd name="T54" fmla="*/ 21 w 45"/>
              <a:gd name="T55" fmla="*/ 22 h 36"/>
              <a:gd name="T56" fmla="*/ 0 w 45"/>
              <a:gd name="T57" fmla="*/ 15 h 36"/>
              <a:gd name="T58" fmla="*/ 7 w 45"/>
              <a:gd name="T59" fmla="*/ 9 h 36"/>
              <a:gd name="T60" fmla="*/ 23 w 45"/>
              <a:gd name="T61" fmla="*/ 9 h 36"/>
              <a:gd name="T62" fmla="*/ 38 w 45"/>
              <a:gd name="T63" fmla="*/ 9 h 36"/>
              <a:gd name="T64" fmla="*/ 45 w 45"/>
              <a:gd name="T65" fmla="*/ 15 h 36"/>
              <a:gd name="T66" fmla="*/ 25 w 45"/>
              <a:gd name="T67" fmla="*/ 22 h 36"/>
              <a:gd name="T68" fmla="*/ 25 w 45"/>
              <a:gd name="T69" fmla="*/ 21 h 36"/>
              <a:gd name="T70" fmla="*/ 24 w 45"/>
              <a:gd name="T71" fmla="*/ 20 h 36"/>
              <a:gd name="T72" fmla="*/ 23 w 45"/>
              <a:gd name="T73" fmla="*/ 20 h 36"/>
              <a:gd name="T74" fmla="*/ 21 w 45"/>
              <a:gd name="T75" fmla="*/ 20 h 36"/>
              <a:gd name="T76" fmla="*/ 21 w 45"/>
              <a:gd name="T77" fmla="*/ 21 h 36"/>
              <a:gd name="T78" fmla="*/ 23 w 45"/>
              <a:gd name="T79" fmla="*/ 1 h 36"/>
              <a:gd name="T80" fmla="*/ 23 w 45"/>
              <a:gd name="T81" fmla="*/ 1 h 36"/>
              <a:gd name="T82" fmla="*/ 30 w 45"/>
              <a:gd name="T83" fmla="*/ 8 h 36"/>
              <a:gd name="T84" fmla="*/ 31 w 45"/>
              <a:gd name="T85" fmla="*/ 8 h 36"/>
              <a:gd name="T86" fmla="*/ 23 w 45"/>
              <a:gd name="T87" fmla="*/ 0 h 36"/>
              <a:gd name="T88" fmla="*/ 23 w 45"/>
              <a:gd name="T89" fmla="*/ 0 h 36"/>
              <a:gd name="T90" fmla="*/ 14 w 45"/>
              <a:gd name="T91" fmla="*/ 8 h 36"/>
              <a:gd name="T92" fmla="*/ 16 w 45"/>
              <a:gd name="T93" fmla="*/ 8 h 36"/>
              <a:gd name="T94" fmla="*/ 23 w 45"/>
              <a:gd name="T95" fmla="*/ 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" h="36">
                <a:moveTo>
                  <a:pt x="25" y="23"/>
                </a:move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3"/>
                  <a:pt x="21" y="23"/>
                  <a:pt x="21" y="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3"/>
                  <a:pt x="3" y="36"/>
                  <a:pt x="7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6"/>
                  <a:pt x="45" y="33"/>
                  <a:pt x="45" y="29"/>
                </a:cubicBezTo>
                <a:cubicBezTo>
                  <a:pt x="45" y="16"/>
                  <a:pt x="45" y="16"/>
                  <a:pt x="45" y="16"/>
                </a:cubicBezTo>
                <a:cubicBezTo>
                  <a:pt x="25" y="23"/>
                  <a:pt x="25" y="23"/>
                  <a:pt x="25" y="23"/>
                </a:cubicBezTo>
                <a:close/>
                <a:moveTo>
                  <a:pt x="23" y="21"/>
                </a:moveTo>
                <a:cubicBezTo>
                  <a:pt x="23" y="21"/>
                  <a:pt x="23" y="21"/>
                  <a:pt x="23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1" y="23"/>
                  <a:pt x="21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lose/>
                <a:moveTo>
                  <a:pt x="21" y="21"/>
                </a:moveTo>
                <a:cubicBezTo>
                  <a:pt x="21" y="22"/>
                  <a:pt x="21" y="22"/>
                  <a:pt x="21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1"/>
                  <a:pt x="4" y="9"/>
                  <a:pt x="7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2" y="9"/>
                  <a:pt x="45" y="11"/>
                  <a:pt x="45" y="1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4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1"/>
                </a:cubicBezTo>
                <a:close/>
                <a:moveTo>
                  <a:pt x="23" y="1"/>
                </a:moveTo>
                <a:cubicBezTo>
                  <a:pt x="23" y="1"/>
                  <a:pt x="23" y="1"/>
                  <a:pt x="23" y="1"/>
                </a:cubicBezTo>
                <a:cubicBezTo>
                  <a:pt x="27" y="1"/>
                  <a:pt x="30" y="4"/>
                  <a:pt x="30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4"/>
                  <a:pt x="27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8" y="0"/>
                  <a:pt x="14" y="4"/>
                  <a:pt x="1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9" y="1"/>
                  <a:pt x="23" y="1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3" name="Freeform 44"/>
          <p:cNvSpPr>
            <a:spLocks noEditPoints="1"/>
          </p:cNvSpPr>
          <p:nvPr/>
        </p:nvSpPr>
        <p:spPr bwMode="auto">
          <a:xfrm>
            <a:off x="4825421" y="3781885"/>
            <a:ext cx="386406" cy="334410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Freeform 45"/>
          <p:cNvSpPr>
            <a:spLocks noEditPoints="1"/>
          </p:cNvSpPr>
          <p:nvPr/>
        </p:nvSpPr>
        <p:spPr bwMode="auto">
          <a:xfrm>
            <a:off x="8977907" y="3788090"/>
            <a:ext cx="286396" cy="316333"/>
          </a:xfrm>
          <a:custGeom>
            <a:avLst/>
            <a:gdLst>
              <a:gd name="T0" fmla="*/ 40 w 46"/>
              <a:gd name="T1" fmla="*/ 28 h 51"/>
              <a:gd name="T2" fmla="*/ 35 w 46"/>
              <a:gd name="T3" fmla="*/ 41 h 51"/>
              <a:gd name="T4" fmla="*/ 34 w 46"/>
              <a:gd name="T5" fmla="*/ 34 h 51"/>
              <a:gd name="T6" fmla="*/ 29 w 46"/>
              <a:gd name="T7" fmla="*/ 30 h 51"/>
              <a:gd name="T8" fmla="*/ 29 w 46"/>
              <a:gd name="T9" fmla="*/ 30 h 51"/>
              <a:gd name="T10" fmla="*/ 27 w 46"/>
              <a:gd name="T11" fmla="*/ 30 h 51"/>
              <a:gd name="T12" fmla="*/ 25 w 46"/>
              <a:gd name="T13" fmla="*/ 35 h 51"/>
              <a:gd name="T14" fmla="*/ 24 w 46"/>
              <a:gd name="T15" fmla="*/ 38 h 51"/>
              <a:gd name="T16" fmla="*/ 24 w 46"/>
              <a:gd name="T17" fmla="*/ 32 h 51"/>
              <a:gd name="T18" fmla="*/ 24 w 46"/>
              <a:gd name="T19" fmla="*/ 31 h 51"/>
              <a:gd name="T20" fmla="*/ 23 w 46"/>
              <a:gd name="T21" fmla="*/ 30 h 51"/>
              <a:gd name="T22" fmla="*/ 22 w 46"/>
              <a:gd name="T23" fmla="*/ 31 h 51"/>
              <a:gd name="T24" fmla="*/ 22 w 46"/>
              <a:gd name="T25" fmla="*/ 32 h 51"/>
              <a:gd name="T26" fmla="*/ 21 w 46"/>
              <a:gd name="T27" fmla="*/ 38 h 51"/>
              <a:gd name="T28" fmla="*/ 20 w 46"/>
              <a:gd name="T29" fmla="*/ 35 h 51"/>
              <a:gd name="T30" fmla="*/ 19 w 46"/>
              <a:gd name="T31" fmla="*/ 30 h 51"/>
              <a:gd name="T32" fmla="*/ 15 w 46"/>
              <a:gd name="T33" fmla="*/ 30 h 51"/>
              <a:gd name="T34" fmla="*/ 15 w 46"/>
              <a:gd name="T35" fmla="*/ 30 h 51"/>
              <a:gd name="T36" fmla="*/ 11 w 46"/>
              <a:gd name="T37" fmla="*/ 34 h 51"/>
              <a:gd name="T38" fmla="*/ 10 w 46"/>
              <a:gd name="T39" fmla="*/ 41 h 51"/>
              <a:gd name="T40" fmla="*/ 5 w 46"/>
              <a:gd name="T41" fmla="*/ 28 h 51"/>
              <a:gd name="T42" fmla="*/ 23 w 46"/>
              <a:gd name="T43" fmla="*/ 11 h 51"/>
              <a:gd name="T44" fmla="*/ 23 w 46"/>
              <a:gd name="T45" fmla="*/ 14 h 51"/>
              <a:gd name="T46" fmla="*/ 25 w 46"/>
              <a:gd name="T47" fmla="*/ 15 h 51"/>
              <a:gd name="T48" fmla="*/ 28 w 46"/>
              <a:gd name="T49" fmla="*/ 13 h 51"/>
              <a:gd name="T50" fmla="*/ 32 w 46"/>
              <a:gd name="T51" fmla="*/ 11 h 51"/>
              <a:gd name="T52" fmla="*/ 34 w 46"/>
              <a:gd name="T53" fmla="*/ 9 h 51"/>
              <a:gd name="T54" fmla="*/ 34 w 46"/>
              <a:gd name="T55" fmla="*/ 7 h 51"/>
              <a:gd name="T56" fmla="*/ 32 w 46"/>
              <a:gd name="T57" fmla="*/ 5 h 51"/>
              <a:gd name="T58" fmla="*/ 28 w 46"/>
              <a:gd name="T59" fmla="*/ 3 h 51"/>
              <a:gd name="T60" fmla="*/ 25 w 46"/>
              <a:gd name="T61" fmla="*/ 1 h 51"/>
              <a:gd name="T62" fmla="*/ 23 w 46"/>
              <a:gd name="T63" fmla="*/ 2 h 51"/>
              <a:gd name="T64" fmla="*/ 23 w 46"/>
              <a:gd name="T65" fmla="*/ 5 h 51"/>
              <a:gd name="T66" fmla="*/ 0 w 46"/>
              <a:gd name="T67" fmla="*/ 28 h 51"/>
              <a:gd name="T68" fmla="*/ 23 w 46"/>
              <a:gd name="T69" fmla="*/ 51 h 51"/>
              <a:gd name="T70" fmla="*/ 46 w 46"/>
              <a:gd name="T71" fmla="*/ 28 h 51"/>
              <a:gd name="T72" fmla="*/ 40 w 46"/>
              <a:gd name="T73" fmla="*/ 28 h 51"/>
              <a:gd name="T74" fmla="*/ 23 w 46"/>
              <a:gd name="T75" fmla="*/ 19 h 51"/>
              <a:gd name="T76" fmla="*/ 28 w 46"/>
              <a:gd name="T77" fmla="*/ 24 h 51"/>
              <a:gd name="T78" fmla="*/ 23 w 46"/>
              <a:gd name="T79" fmla="*/ 29 h 51"/>
              <a:gd name="T80" fmla="*/ 17 w 46"/>
              <a:gd name="T81" fmla="*/ 24 h 51"/>
              <a:gd name="T82" fmla="*/ 23 w 46"/>
              <a:gd name="T83" fmla="*/ 19 h 51"/>
              <a:gd name="T84" fmla="*/ 30 w 46"/>
              <a:gd name="T85" fmla="*/ 37 h 51"/>
              <a:gd name="T86" fmla="*/ 30 w 46"/>
              <a:gd name="T87" fmla="*/ 37 h 51"/>
              <a:gd name="T88" fmla="*/ 30 w 46"/>
              <a:gd name="T89" fmla="*/ 37 h 51"/>
              <a:gd name="T90" fmla="*/ 30 w 46"/>
              <a:gd name="T91" fmla="*/ 44 h 51"/>
              <a:gd name="T92" fmla="*/ 30 w 46"/>
              <a:gd name="T93" fmla="*/ 44 h 51"/>
              <a:gd name="T94" fmla="*/ 29 w 46"/>
              <a:gd name="T95" fmla="*/ 37 h 51"/>
              <a:gd name="T96" fmla="*/ 30 w 46"/>
              <a:gd name="T97" fmla="*/ 37 h 51"/>
              <a:gd name="T98" fmla="*/ 15 w 46"/>
              <a:gd name="T99" fmla="*/ 37 h 51"/>
              <a:gd name="T100" fmla="*/ 15 w 46"/>
              <a:gd name="T101" fmla="*/ 37 h 51"/>
              <a:gd name="T102" fmla="*/ 15 w 46"/>
              <a:gd name="T103" fmla="*/ 44 h 51"/>
              <a:gd name="T104" fmla="*/ 14 w 46"/>
              <a:gd name="T105" fmla="*/ 44 h 51"/>
              <a:gd name="T106" fmla="*/ 14 w 46"/>
              <a:gd name="T107" fmla="*/ 37 h 51"/>
              <a:gd name="T108" fmla="*/ 15 w 46"/>
              <a:gd name="T109" fmla="*/ 3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6" h="51">
                <a:moveTo>
                  <a:pt x="40" y="28"/>
                </a:moveTo>
                <a:cubicBezTo>
                  <a:pt x="40" y="33"/>
                  <a:pt x="38" y="38"/>
                  <a:pt x="35" y="41"/>
                </a:cubicBezTo>
                <a:cubicBezTo>
                  <a:pt x="34" y="38"/>
                  <a:pt x="34" y="35"/>
                  <a:pt x="34" y="34"/>
                </a:cubicBezTo>
                <a:cubicBezTo>
                  <a:pt x="33" y="31"/>
                  <a:pt x="30" y="30"/>
                  <a:pt x="29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2"/>
                  <a:pt x="24" y="31"/>
                  <a:pt x="24" y="31"/>
                </a:cubicBezTo>
                <a:cubicBezTo>
                  <a:pt x="24" y="31"/>
                  <a:pt x="23" y="30"/>
                  <a:pt x="23" y="30"/>
                </a:cubicBezTo>
                <a:cubicBezTo>
                  <a:pt x="22" y="30"/>
                  <a:pt x="22" y="31"/>
                  <a:pt x="22" y="31"/>
                </a:cubicBezTo>
                <a:cubicBezTo>
                  <a:pt x="22" y="31"/>
                  <a:pt x="22" y="32"/>
                  <a:pt x="22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0"/>
                  <a:pt x="19" y="30"/>
                  <a:pt x="19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3" y="31"/>
                  <a:pt x="11" y="31"/>
                  <a:pt x="11" y="34"/>
                </a:cubicBezTo>
                <a:cubicBezTo>
                  <a:pt x="10" y="35"/>
                  <a:pt x="10" y="37"/>
                  <a:pt x="10" y="41"/>
                </a:cubicBezTo>
                <a:cubicBezTo>
                  <a:pt x="7" y="37"/>
                  <a:pt x="5" y="33"/>
                  <a:pt x="5" y="28"/>
                </a:cubicBezTo>
                <a:cubicBezTo>
                  <a:pt x="5" y="19"/>
                  <a:pt x="13" y="11"/>
                  <a:pt x="23" y="1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5"/>
                  <a:pt x="24" y="15"/>
                  <a:pt x="25" y="15"/>
                </a:cubicBezTo>
                <a:cubicBezTo>
                  <a:pt x="28" y="13"/>
                  <a:pt x="28" y="13"/>
                  <a:pt x="28" y="13"/>
                </a:cubicBezTo>
                <a:cubicBezTo>
                  <a:pt x="29" y="12"/>
                  <a:pt x="30" y="11"/>
                  <a:pt x="32" y="11"/>
                </a:cubicBezTo>
                <a:cubicBezTo>
                  <a:pt x="34" y="9"/>
                  <a:pt x="34" y="9"/>
                  <a:pt x="34" y="9"/>
                </a:cubicBezTo>
                <a:cubicBezTo>
                  <a:pt x="36" y="8"/>
                  <a:pt x="36" y="7"/>
                  <a:pt x="34" y="7"/>
                </a:cubicBezTo>
                <a:cubicBezTo>
                  <a:pt x="32" y="5"/>
                  <a:pt x="32" y="5"/>
                  <a:pt x="32" y="5"/>
                </a:cubicBezTo>
                <a:cubicBezTo>
                  <a:pt x="30" y="4"/>
                  <a:pt x="29" y="3"/>
                  <a:pt x="28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10" y="5"/>
                  <a:pt x="0" y="16"/>
                  <a:pt x="0" y="28"/>
                </a:cubicBezTo>
                <a:cubicBezTo>
                  <a:pt x="0" y="41"/>
                  <a:pt x="10" y="51"/>
                  <a:pt x="23" y="51"/>
                </a:cubicBezTo>
                <a:cubicBezTo>
                  <a:pt x="35" y="51"/>
                  <a:pt x="46" y="41"/>
                  <a:pt x="46" y="28"/>
                </a:cubicBezTo>
                <a:cubicBezTo>
                  <a:pt x="40" y="28"/>
                  <a:pt x="40" y="28"/>
                  <a:pt x="40" y="28"/>
                </a:cubicBezTo>
                <a:close/>
                <a:moveTo>
                  <a:pt x="23" y="19"/>
                </a:moveTo>
                <a:cubicBezTo>
                  <a:pt x="26" y="19"/>
                  <a:pt x="28" y="21"/>
                  <a:pt x="28" y="24"/>
                </a:cubicBezTo>
                <a:cubicBezTo>
                  <a:pt x="28" y="27"/>
                  <a:pt x="26" y="29"/>
                  <a:pt x="23" y="29"/>
                </a:cubicBezTo>
                <a:cubicBezTo>
                  <a:pt x="20" y="29"/>
                  <a:pt x="17" y="27"/>
                  <a:pt x="17" y="24"/>
                </a:cubicBezTo>
                <a:cubicBezTo>
                  <a:pt x="17" y="21"/>
                  <a:pt x="20" y="19"/>
                  <a:pt x="23" y="19"/>
                </a:cubicBezTo>
                <a:close/>
                <a:moveTo>
                  <a:pt x="30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30" y="37"/>
                  <a:pt x="30" y="37"/>
                  <a:pt x="30" y="37"/>
                </a:cubicBezTo>
                <a:close/>
                <a:moveTo>
                  <a:pt x="15" y="37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5" y="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81887" tIns="40943" rIns="81887" bIns="40943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2065139" y="4721318"/>
            <a:ext cx="1883794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076725" y="43793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153371" y="4721318"/>
            <a:ext cx="1883794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164957" y="441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241603" y="4721318"/>
            <a:ext cx="1883794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267705" y="441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7827" y="4721318"/>
            <a:ext cx="1883794" cy="858283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269413" y="441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sz="1800" dirty="0">
                <a:solidFill>
                  <a:srgbClr val="31859C"/>
                </a:solidFill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288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100"/>
                            </p:stCondLst>
                            <p:childTnLst>
                              <p:par>
                                <p:cTn id="5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7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200"/>
                            </p:stCondLst>
                            <p:childTnLst>
                              <p:par>
                                <p:cTn id="9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700"/>
                            </p:stCondLst>
                            <p:childTnLst>
                              <p:par>
                                <p:cTn id="1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300"/>
                            </p:stCondLst>
                            <p:childTnLst>
                              <p:par>
                                <p:cTn id="14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800"/>
                            </p:stCondLst>
                            <p:childTnLst>
                              <p:par>
                                <p:cTn id="1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79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84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成绩与思考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1672379" y="4482123"/>
            <a:ext cx="2408984" cy="1035109"/>
          </a:xfrm>
          <a:custGeom>
            <a:avLst/>
            <a:gdLst>
              <a:gd name="T0" fmla="*/ 465 w 641"/>
              <a:gd name="T1" fmla="*/ 0 h 284"/>
              <a:gd name="T2" fmla="*/ 641 w 641"/>
              <a:gd name="T3" fmla="*/ 284 h 284"/>
              <a:gd name="T4" fmla="*/ 4 w 641"/>
              <a:gd name="T5" fmla="*/ 284 h 284"/>
              <a:gd name="T6" fmla="*/ 37 w 641"/>
              <a:gd name="T7" fmla="*/ 70 h 284"/>
              <a:gd name="T8" fmla="*/ 0 w 641"/>
              <a:gd name="T9" fmla="*/ 0 h 284"/>
              <a:gd name="T10" fmla="*/ 465 w 641"/>
              <a:gd name="T11" fmla="*/ 0 h 284"/>
              <a:gd name="connsiteX0" fmla="*/ 7175 w 10000"/>
              <a:gd name="connsiteY0" fmla="*/ 23 h 10000"/>
              <a:gd name="connsiteX1" fmla="*/ 10000 w 10000"/>
              <a:gd name="connsiteY1" fmla="*/ 10000 h 10000"/>
              <a:gd name="connsiteX2" fmla="*/ 62 w 10000"/>
              <a:gd name="connsiteY2" fmla="*/ 10000 h 10000"/>
              <a:gd name="connsiteX3" fmla="*/ 577 w 10000"/>
              <a:gd name="connsiteY3" fmla="*/ 2465 h 10000"/>
              <a:gd name="connsiteX4" fmla="*/ 0 w 10000"/>
              <a:gd name="connsiteY4" fmla="*/ 0 h 10000"/>
              <a:gd name="connsiteX5" fmla="*/ 7175 w 10000"/>
              <a:gd name="connsiteY5" fmla="*/ 2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7175" y="23"/>
                </a:moveTo>
                <a:cubicBezTo>
                  <a:pt x="7893" y="4777"/>
                  <a:pt x="9563" y="7641"/>
                  <a:pt x="10000" y="10000"/>
                </a:cubicBezTo>
                <a:lnTo>
                  <a:pt x="62" y="10000"/>
                </a:lnTo>
                <a:cubicBezTo>
                  <a:pt x="359" y="7535"/>
                  <a:pt x="983" y="5317"/>
                  <a:pt x="577" y="2465"/>
                </a:cubicBezTo>
                <a:cubicBezTo>
                  <a:pt x="437" y="1408"/>
                  <a:pt x="234" y="599"/>
                  <a:pt x="0" y="0"/>
                </a:cubicBezTo>
                <a:lnTo>
                  <a:pt x="7175" y="2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086893" y="1239799"/>
            <a:ext cx="2642162" cy="1240925"/>
          </a:xfrm>
          <a:custGeom>
            <a:avLst/>
            <a:gdLst>
              <a:gd name="T0" fmla="*/ 0 w 751"/>
              <a:gd name="T1" fmla="*/ 353 h 353"/>
              <a:gd name="T2" fmla="*/ 57 w 751"/>
              <a:gd name="T3" fmla="*/ 201 h 353"/>
              <a:gd name="T4" fmla="*/ 680 w 751"/>
              <a:gd name="T5" fmla="*/ 150 h 353"/>
              <a:gd name="T6" fmla="*/ 751 w 751"/>
              <a:gd name="T7" fmla="*/ 353 h 353"/>
              <a:gd name="T8" fmla="*/ 0 w 751"/>
              <a:gd name="T9" fmla="*/ 353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1" h="353">
                <a:moveTo>
                  <a:pt x="0" y="353"/>
                </a:moveTo>
                <a:cubicBezTo>
                  <a:pt x="14" y="313"/>
                  <a:pt x="20" y="305"/>
                  <a:pt x="57" y="201"/>
                </a:cubicBezTo>
                <a:cubicBezTo>
                  <a:pt x="126" y="10"/>
                  <a:pt x="558" y="0"/>
                  <a:pt x="680" y="150"/>
                </a:cubicBezTo>
                <a:cubicBezTo>
                  <a:pt x="730" y="213"/>
                  <a:pt x="751" y="284"/>
                  <a:pt x="751" y="353"/>
                </a:cubicBezTo>
                <a:lnTo>
                  <a:pt x="0" y="35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768995" y="2480724"/>
            <a:ext cx="2960060" cy="1011986"/>
          </a:xfrm>
          <a:custGeom>
            <a:avLst/>
            <a:gdLst>
              <a:gd name="T0" fmla="*/ 77 w 839"/>
              <a:gd name="T1" fmla="*/ 287 h 287"/>
              <a:gd name="T2" fmla="*/ 71 w 839"/>
              <a:gd name="T3" fmla="*/ 275 h 287"/>
              <a:gd name="T4" fmla="*/ 42 w 839"/>
              <a:gd name="T5" fmla="*/ 261 h 287"/>
              <a:gd name="T6" fmla="*/ 13 w 839"/>
              <a:gd name="T7" fmla="*/ 219 h 287"/>
              <a:gd name="T8" fmla="*/ 51 w 839"/>
              <a:gd name="T9" fmla="*/ 165 h 287"/>
              <a:gd name="T10" fmla="*/ 102 w 839"/>
              <a:gd name="T11" fmla="*/ 86 h 287"/>
              <a:gd name="T12" fmla="*/ 78 w 839"/>
              <a:gd name="T13" fmla="*/ 31 h 287"/>
              <a:gd name="T14" fmla="*/ 88 w 839"/>
              <a:gd name="T15" fmla="*/ 0 h 287"/>
              <a:gd name="T16" fmla="*/ 839 w 839"/>
              <a:gd name="T17" fmla="*/ 0 h 287"/>
              <a:gd name="T18" fmla="*/ 779 w 839"/>
              <a:gd name="T19" fmla="*/ 199 h 287"/>
              <a:gd name="T20" fmla="*/ 737 w 839"/>
              <a:gd name="T21" fmla="*/ 287 h 287"/>
              <a:gd name="T22" fmla="*/ 77 w 839"/>
              <a:gd name="T23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9" h="287">
                <a:moveTo>
                  <a:pt x="77" y="287"/>
                </a:moveTo>
                <a:cubicBezTo>
                  <a:pt x="76" y="283"/>
                  <a:pt x="74" y="279"/>
                  <a:pt x="71" y="275"/>
                </a:cubicBezTo>
                <a:cubicBezTo>
                  <a:pt x="63" y="266"/>
                  <a:pt x="55" y="265"/>
                  <a:pt x="42" y="261"/>
                </a:cubicBezTo>
                <a:cubicBezTo>
                  <a:pt x="18" y="253"/>
                  <a:pt x="0" y="244"/>
                  <a:pt x="13" y="219"/>
                </a:cubicBezTo>
                <a:cubicBezTo>
                  <a:pt x="24" y="197"/>
                  <a:pt x="26" y="198"/>
                  <a:pt x="51" y="165"/>
                </a:cubicBezTo>
                <a:cubicBezTo>
                  <a:pt x="77" y="129"/>
                  <a:pt x="102" y="96"/>
                  <a:pt x="102" y="86"/>
                </a:cubicBezTo>
                <a:cubicBezTo>
                  <a:pt x="102" y="60"/>
                  <a:pt x="69" y="60"/>
                  <a:pt x="78" y="31"/>
                </a:cubicBezTo>
                <a:cubicBezTo>
                  <a:pt x="82" y="18"/>
                  <a:pt x="85" y="9"/>
                  <a:pt x="88" y="0"/>
                </a:cubicBezTo>
                <a:cubicBezTo>
                  <a:pt x="839" y="0"/>
                  <a:pt x="839" y="0"/>
                  <a:pt x="839" y="0"/>
                </a:cubicBezTo>
                <a:cubicBezTo>
                  <a:pt x="839" y="74"/>
                  <a:pt x="815" y="145"/>
                  <a:pt x="779" y="199"/>
                </a:cubicBezTo>
                <a:cubicBezTo>
                  <a:pt x="764" y="222"/>
                  <a:pt x="749" y="248"/>
                  <a:pt x="737" y="287"/>
                </a:cubicBezTo>
                <a:lnTo>
                  <a:pt x="77" y="287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856526" y="3427467"/>
            <a:ext cx="2546937" cy="1065140"/>
          </a:xfrm>
          <a:custGeom>
            <a:avLst/>
            <a:gdLst>
              <a:gd name="T0" fmla="*/ 666 w 686"/>
              <a:gd name="T1" fmla="*/ 99 h 287"/>
              <a:gd name="T2" fmla="*/ 686 w 686"/>
              <a:gd name="T3" fmla="*/ 287 h 287"/>
              <a:gd name="T4" fmla="*/ 221 w 686"/>
              <a:gd name="T5" fmla="*/ 287 h 287"/>
              <a:gd name="T6" fmla="*/ 53 w 686"/>
              <a:gd name="T7" fmla="*/ 222 h 287"/>
              <a:gd name="T8" fmla="*/ 15 w 686"/>
              <a:gd name="T9" fmla="*/ 184 h 287"/>
              <a:gd name="T10" fmla="*/ 25 w 686"/>
              <a:gd name="T11" fmla="*/ 130 h 287"/>
              <a:gd name="T12" fmla="*/ 15 w 686"/>
              <a:gd name="T13" fmla="*/ 94 h 287"/>
              <a:gd name="T14" fmla="*/ 20 w 686"/>
              <a:gd name="T15" fmla="*/ 75 h 287"/>
              <a:gd name="T16" fmla="*/ 8 w 686"/>
              <a:gd name="T17" fmla="*/ 64 h 287"/>
              <a:gd name="T18" fmla="*/ 14 w 686"/>
              <a:gd name="T19" fmla="*/ 35 h 287"/>
              <a:gd name="T20" fmla="*/ 25 w 686"/>
              <a:gd name="T21" fmla="*/ 0 h 287"/>
              <a:gd name="T22" fmla="*/ 685 w 686"/>
              <a:gd name="T23" fmla="*/ 0 h 287"/>
              <a:gd name="T24" fmla="*/ 666 w 686"/>
              <a:gd name="T25" fmla="*/ 9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6" h="287">
                <a:moveTo>
                  <a:pt x="666" y="99"/>
                </a:moveTo>
                <a:cubicBezTo>
                  <a:pt x="658" y="172"/>
                  <a:pt x="668" y="233"/>
                  <a:pt x="686" y="287"/>
                </a:cubicBezTo>
                <a:cubicBezTo>
                  <a:pt x="221" y="287"/>
                  <a:pt x="221" y="287"/>
                  <a:pt x="221" y="287"/>
                </a:cubicBezTo>
                <a:cubicBezTo>
                  <a:pt x="167" y="221"/>
                  <a:pt x="86" y="228"/>
                  <a:pt x="53" y="222"/>
                </a:cubicBezTo>
                <a:cubicBezTo>
                  <a:pt x="26" y="217"/>
                  <a:pt x="16" y="192"/>
                  <a:pt x="15" y="184"/>
                </a:cubicBezTo>
                <a:cubicBezTo>
                  <a:pt x="12" y="171"/>
                  <a:pt x="12" y="151"/>
                  <a:pt x="25" y="130"/>
                </a:cubicBezTo>
                <a:cubicBezTo>
                  <a:pt x="37" y="108"/>
                  <a:pt x="22" y="109"/>
                  <a:pt x="15" y="94"/>
                </a:cubicBezTo>
                <a:cubicBezTo>
                  <a:pt x="11" y="87"/>
                  <a:pt x="18" y="76"/>
                  <a:pt x="20" y="75"/>
                </a:cubicBezTo>
                <a:cubicBezTo>
                  <a:pt x="24" y="73"/>
                  <a:pt x="16" y="73"/>
                  <a:pt x="8" y="64"/>
                </a:cubicBezTo>
                <a:cubicBezTo>
                  <a:pt x="0" y="54"/>
                  <a:pt x="8" y="45"/>
                  <a:pt x="14" y="35"/>
                </a:cubicBezTo>
                <a:cubicBezTo>
                  <a:pt x="19" y="27"/>
                  <a:pt x="28" y="14"/>
                  <a:pt x="25" y="0"/>
                </a:cubicBezTo>
                <a:cubicBezTo>
                  <a:pt x="685" y="0"/>
                  <a:pt x="685" y="0"/>
                  <a:pt x="685" y="0"/>
                </a:cubicBezTo>
                <a:cubicBezTo>
                  <a:pt x="677" y="27"/>
                  <a:pt x="670" y="59"/>
                  <a:pt x="666" y="99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9"/>
          <p:cNvGrpSpPr/>
          <p:nvPr/>
        </p:nvGrpSpPr>
        <p:grpSpPr>
          <a:xfrm>
            <a:off x="1302395" y="2855646"/>
            <a:ext cx="424283" cy="449241"/>
            <a:chOff x="3659074" y="3351023"/>
            <a:chExt cx="424283" cy="449241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Freeform 47"/>
            <p:cNvSpPr>
              <a:spLocks/>
            </p:cNvSpPr>
            <p:nvPr/>
          </p:nvSpPr>
          <p:spPr bwMode="auto">
            <a:xfrm>
              <a:off x="3659074" y="3518240"/>
              <a:ext cx="199662" cy="282024"/>
            </a:xfrm>
            <a:custGeom>
              <a:avLst/>
              <a:gdLst>
                <a:gd name="T0" fmla="*/ 43 w 60"/>
                <a:gd name="T1" fmla="*/ 49 h 85"/>
                <a:gd name="T2" fmla="*/ 44 w 60"/>
                <a:gd name="T3" fmla="*/ 40 h 85"/>
                <a:gd name="T4" fmla="*/ 32 w 60"/>
                <a:gd name="T5" fmla="*/ 4 h 85"/>
                <a:gd name="T6" fmla="*/ 26 w 60"/>
                <a:gd name="T7" fmla="*/ 2 h 85"/>
                <a:gd name="T8" fmla="*/ 12 w 60"/>
                <a:gd name="T9" fmla="*/ 7 h 85"/>
                <a:gd name="T10" fmla="*/ 4 w 60"/>
                <a:gd name="T11" fmla="*/ 22 h 85"/>
                <a:gd name="T12" fmla="*/ 9 w 60"/>
                <a:gd name="T13" fmla="*/ 37 h 85"/>
                <a:gd name="T14" fmla="*/ 25 w 60"/>
                <a:gd name="T15" fmla="*/ 46 h 85"/>
                <a:gd name="T16" fmla="*/ 31 w 60"/>
                <a:gd name="T17" fmla="*/ 52 h 85"/>
                <a:gd name="T18" fmla="*/ 41 w 60"/>
                <a:gd name="T19" fmla="*/ 80 h 85"/>
                <a:gd name="T20" fmla="*/ 46 w 60"/>
                <a:gd name="T21" fmla="*/ 83 h 85"/>
                <a:gd name="T22" fmla="*/ 49 w 60"/>
                <a:gd name="T23" fmla="*/ 70 h 85"/>
                <a:gd name="T24" fmla="*/ 43 w 60"/>
                <a:gd name="T25" fmla="*/ 4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85">
                  <a:moveTo>
                    <a:pt x="43" y="49"/>
                  </a:moveTo>
                  <a:cubicBezTo>
                    <a:pt x="43" y="49"/>
                    <a:pt x="45" y="43"/>
                    <a:pt x="44" y="4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0"/>
                    <a:pt x="26" y="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0" y="11"/>
                    <a:pt x="4" y="2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4" y="50"/>
                    <a:pt x="25" y="46"/>
                  </a:cubicBezTo>
                  <a:cubicBezTo>
                    <a:pt x="25" y="46"/>
                    <a:pt x="29" y="45"/>
                    <a:pt x="31" y="52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80"/>
                    <a:pt x="41" y="85"/>
                    <a:pt x="46" y="83"/>
                  </a:cubicBezTo>
                  <a:cubicBezTo>
                    <a:pt x="46" y="83"/>
                    <a:pt x="60" y="81"/>
                    <a:pt x="49" y="70"/>
                  </a:cubicBezTo>
                  <a:cubicBezTo>
                    <a:pt x="52" y="63"/>
                    <a:pt x="43" y="58"/>
                    <a:pt x="4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8"/>
            <p:cNvSpPr>
              <a:spLocks/>
            </p:cNvSpPr>
            <p:nvPr/>
          </p:nvSpPr>
          <p:spPr bwMode="auto">
            <a:xfrm>
              <a:off x="3768888" y="3351023"/>
              <a:ext cx="272041" cy="316965"/>
            </a:xfrm>
            <a:custGeom>
              <a:avLst/>
              <a:gdLst>
                <a:gd name="T0" fmla="*/ 70 w 82"/>
                <a:gd name="T1" fmla="*/ 58 h 95"/>
                <a:gd name="T2" fmla="*/ 73 w 82"/>
                <a:gd name="T3" fmla="*/ 45 h 95"/>
                <a:gd name="T4" fmla="*/ 62 w 82"/>
                <a:gd name="T5" fmla="*/ 36 h 95"/>
                <a:gd name="T6" fmla="*/ 52 w 82"/>
                <a:gd name="T7" fmla="*/ 4 h 95"/>
                <a:gd name="T8" fmla="*/ 48 w 82"/>
                <a:gd name="T9" fmla="*/ 6 h 95"/>
                <a:gd name="T10" fmla="*/ 4 w 82"/>
                <a:gd name="T11" fmla="*/ 47 h 95"/>
                <a:gd name="T12" fmla="*/ 2 w 82"/>
                <a:gd name="T13" fmla="*/ 52 h 95"/>
                <a:gd name="T14" fmla="*/ 12 w 82"/>
                <a:gd name="T15" fmla="*/ 83 h 95"/>
                <a:gd name="T16" fmla="*/ 17 w 82"/>
                <a:gd name="T17" fmla="*/ 85 h 95"/>
                <a:gd name="T18" fmla="*/ 78 w 82"/>
                <a:gd name="T19" fmla="*/ 92 h 95"/>
                <a:gd name="T20" fmla="*/ 81 w 82"/>
                <a:gd name="T21" fmla="*/ 91 h 95"/>
                <a:gd name="T22" fmla="*/ 70 w 82"/>
                <a:gd name="T23" fmla="*/ 5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95">
                  <a:moveTo>
                    <a:pt x="70" y="58"/>
                  </a:moveTo>
                  <a:cubicBezTo>
                    <a:pt x="73" y="55"/>
                    <a:pt x="75" y="50"/>
                    <a:pt x="73" y="45"/>
                  </a:cubicBezTo>
                  <a:cubicBezTo>
                    <a:pt x="71" y="40"/>
                    <a:pt x="67" y="37"/>
                    <a:pt x="62" y="3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0" y="0"/>
                    <a:pt x="48" y="6"/>
                    <a:pt x="48" y="6"/>
                  </a:cubicBezTo>
                  <a:cubicBezTo>
                    <a:pt x="40" y="38"/>
                    <a:pt x="4" y="47"/>
                    <a:pt x="4" y="47"/>
                  </a:cubicBezTo>
                  <a:cubicBezTo>
                    <a:pt x="0" y="49"/>
                    <a:pt x="2" y="52"/>
                    <a:pt x="2" y="52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4" y="86"/>
                    <a:pt x="17" y="85"/>
                    <a:pt x="17" y="85"/>
                  </a:cubicBezTo>
                  <a:cubicBezTo>
                    <a:pt x="56" y="72"/>
                    <a:pt x="78" y="92"/>
                    <a:pt x="78" y="92"/>
                  </a:cubicBezTo>
                  <a:cubicBezTo>
                    <a:pt x="78" y="92"/>
                    <a:pt x="82" y="95"/>
                    <a:pt x="81" y="91"/>
                  </a:cubicBez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4003491" y="3410922"/>
              <a:ext cx="44924" cy="57404"/>
            </a:xfrm>
            <a:custGeom>
              <a:avLst/>
              <a:gdLst>
                <a:gd name="T0" fmla="*/ 18 w 18"/>
                <a:gd name="T1" fmla="*/ 3 h 23"/>
                <a:gd name="T2" fmla="*/ 15 w 18"/>
                <a:gd name="T3" fmla="*/ 0 h 23"/>
                <a:gd name="T4" fmla="*/ 0 w 18"/>
                <a:gd name="T5" fmla="*/ 20 h 23"/>
                <a:gd name="T6" fmla="*/ 3 w 18"/>
                <a:gd name="T7" fmla="*/ 23 h 23"/>
                <a:gd name="T8" fmla="*/ 18 w 18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">
                  <a:moveTo>
                    <a:pt x="18" y="3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3" y="23"/>
                  </a:lnTo>
                  <a:lnTo>
                    <a:pt x="1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0"/>
            <p:cNvSpPr>
              <a:spLocks/>
            </p:cNvSpPr>
            <p:nvPr/>
          </p:nvSpPr>
          <p:spPr bwMode="auto">
            <a:xfrm>
              <a:off x="4023458" y="3538206"/>
              <a:ext cx="59899" cy="37438"/>
            </a:xfrm>
            <a:custGeom>
              <a:avLst/>
              <a:gdLst>
                <a:gd name="T0" fmla="*/ 0 w 24"/>
                <a:gd name="T1" fmla="*/ 3 h 15"/>
                <a:gd name="T2" fmla="*/ 23 w 24"/>
                <a:gd name="T3" fmla="*/ 15 h 15"/>
                <a:gd name="T4" fmla="*/ 24 w 24"/>
                <a:gd name="T5" fmla="*/ 12 h 15"/>
                <a:gd name="T6" fmla="*/ 3 w 24"/>
                <a:gd name="T7" fmla="*/ 0 h 15"/>
                <a:gd name="T8" fmla="*/ 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0" y="3"/>
                  </a:moveTo>
                  <a:lnTo>
                    <a:pt x="23" y="15"/>
                  </a:lnTo>
                  <a:lnTo>
                    <a:pt x="24" y="12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1"/>
            <p:cNvSpPr>
              <a:spLocks/>
            </p:cNvSpPr>
            <p:nvPr/>
          </p:nvSpPr>
          <p:spPr bwMode="auto">
            <a:xfrm>
              <a:off x="4023458" y="3478307"/>
              <a:ext cx="59899" cy="27454"/>
            </a:xfrm>
            <a:custGeom>
              <a:avLst/>
              <a:gdLst>
                <a:gd name="T0" fmla="*/ 0 w 24"/>
                <a:gd name="T1" fmla="*/ 11 h 11"/>
                <a:gd name="T2" fmla="*/ 24 w 24"/>
                <a:gd name="T3" fmla="*/ 3 h 11"/>
                <a:gd name="T4" fmla="*/ 24 w 24"/>
                <a:gd name="T5" fmla="*/ 0 h 11"/>
                <a:gd name="T6" fmla="*/ 0 w 24"/>
                <a:gd name="T7" fmla="*/ 7 h 11"/>
                <a:gd name="T8" fmla="*/ 0 w 2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">
                  <a:moveTo>
                    <a:pt x="0" y="11"/>
                  </a:moveTo>
                  <a:lnTo>
                    <a:pt x="24" y="3"/>
                  </a:lnTo>
                  <a:lnTo>
                    <a:pt x="24" y="0"/>
                  </a:lnTo>
                  <a:lnTo>
                    <a:pt x="0" y="7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64"/>
          <p:cNvSpPr>
            <a:spLocks noEditPoints="1"/>
          </p:cNvSpPr>
          <p:nvPr/>
        </p:nvSpPr>
        <p:spPr bwMode="auto">
          <a:xfrm>
            <a:off x="2371097" y="3882844"/>
            <a:ext cx="382284" cy="365006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16"/>
          <p:cNvGrpSpPr/>
          <p:nvPr/>
        </p:nvGrpSpPr>
        <p:grpSpPr>
          <a:xfrm>
            <a:off x="2654865" y="1878177"/>
            <a:ext cx="346378" cy="471236"/>
            <a:chOff x="8248816" y="4047345"/>
            <a:chExt cx="429274" cy="58401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" name="Freeform 136"/>
            <p:cNvSpPr>
              <a:spLocks/>
            </p:cNvSpPr>
            <p:nvPr/>
          </p:nvSpPr>
          <p:spPr bwMode="auto">
            <a:xfrm>
              <a:off x="8281260" y="4049842"/>
              <a:ext cx="19966" cy="529106"/>
            </a:xfrm>
            <a:custGeom>
              <a:avLst/>
              <a:gdLst>
                <a:gd name="T0" fmla="*/ 8 w 8"/>
                <a:gd name="T1" fmla="*/ 8 h 212"/>
                <a:gd name="T2" fmla="*/ 0 w 8"/>
                <a:gd name="T3" fmla="*/ 0 h 212"/>
                <a:gd name="T4" fmla="*/ 0 w 8"/>
                <a:gd name="T5" fmla="*/ 1 h 212"/>
                <a:gd name="T6" fmla="*/ 0 w 8"/>
                <a:gd name="T7" fmla="*/ 7 h 212"/>
                <a:gd name="T8" fmla="*/ 0 w 8"/>
                <a:gd name="T9" fmla="*/ 212 h 212"/>
                <a:gd name="T10" fmla="*/ 8 w 8"/>
                <a:gd name="T11" fmla="*/ 212 h 212"/>
                <a:gd name="T12" fmla="*/ 8 w 8"/>
                <a:gd name="T13" fmla="*/ 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2">
                  <a:moveTo>
                    <a:pt x="8" y="8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7"/>
                  </a:lnTo>
                  <a:lnTo>
                    <a:pt x="0" y="212"/>
                  </a:lnTo>
                  <a:lnTo>
                    <a:pt x="8" y="212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7"/>
            <p:cNvSpPr>
              <a:spLocks/>
            </p:cNvSpPr>
            <p:nvPr/>
          </p:nvSpPr>
          <p:spPr bwMode="auto">
            <a:xfrm>
              <a:off x="8283757" y="4047345"/>
              <a:ext cx="354401" cy="19966"/>
            </a:xfrm>
            <a:custGeom>
              <a:avLst/>
              <a:gdLst>
                <a:gd name="T0" fmla="*/ 135 w 142"/>
                <a:gd name="T1" fmla="*/ 8 h 8"/>
                <a:gd name="T2" fmla="*/ 142 w 142"/>
                <a:gd name="T3" fmla="*/ 0 h 8"/>
                <a:gd name="T4" fmla="*/ 0 w 142"/>
                <a:gd name="T5" fmla="*/ 0 h 8"/>
                <a:gd name="T6" fmla="*/ 8 w 142"/>
                <a:gd name="T7" fmla="*/ 8 h 8"/>
                <a:gd name="T8" fmla="*/ 135 w 142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">
                  <a:moveTo>
                    <a:pt x="135" y="8"/>
                  </a:moveTo>
                  <a:lnTo>
                    <a:pt x="142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13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8"/>
            <p:cNvSpPr>
              <a:spLocks/>
            </p:cNvSpPr>
            <p:nvPr/>
          </p:nvSpPr>
          <p:spPr bwMode="auto">
            <a:xfrm>
              <a:off x="8620686" y="4049842"/>
              <a:ext cx="22463" cy="529106"/>
            </a:xfrm>
            <a:custGeom>
              <a:avLst/>
              <a:gdLst>
                <a:gd name="T0" fmla="*/ 0 w 9"/>
                <a:gd name="T1" fmla="*/ 8 h 212"/>
                <a:gd name="T2" fmla="*/ 0 w 9"/>
                <a:gd name="T3" fmla="*/ 212 h 212"/>
                <a:gd name="T4" fmla="*/ 9 w 9"/>
                <a:gd name="T5" fmla="*/ 212 h 212"/>
                <a:gd name="T6" fmla="*/ 9 w 9"/>
                <a:gd name="T7" fmla="*/ 7 h 212"/>
                <a:gd name="T8" fmla="*/ 9 w 9"/>
                <a:gd name="T9" fmla="*/ 1 h 212"/>
                <a:gd name="T10" fmla="*/ 9 w 9"/>
                <a:gd name="T11" fmla="*/ 0 h 212"/>
                <a:gd name="T12" fmla="*/ 0 w 9"/>
                <a:gd name="T13" fmla="*/ 9 h 212"/>
                <a:gd name="T14" fmla="*/ 0 w 9"/>
                <a:gd name="T15" fmla="*/ 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212">
                  <a:moveTo>
                    <a:pt x="0" y="8"/>
                  </a:moveTo>
                  <a:lnTo>
                    <a:pt x="0" y="212"/>
                  </a:lnTo>
                  <a:lnTo>
                    <a:pt x="9" y="212"/>
                  </a:lnTo>
                  <a:lnTo>
                    <a:pt x="9" y="7"/>
                  </a:lnTo>
                  <a:lnTo>
                    <a:pt x="9" y="1"/>
                  </a:lnTo>
                  <a:lnTo>
                    <a:pt x="9" y="0"/>
                  </a:lnTo>
                  <a:lnTo>
                    <a:pt x="0" y="9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39"/>
            <p:cNvSpPr>
              <a:spLocks noChangeArrowheads="1"/>
            </p:cNvSpPr>
            <p:nvPr/>
          </p:nvSpPr>
          <p:spPr bwMode="auto">
            <a:xfrm>
              <a:off x="8248816" y="4596417"/>
              <a:ext cx="429274" cy="349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0"/>
            <p:cNvSpPr>
              <a:spLocks noEditPoints="1"/>
            </p:cNvSpPr>
            <p:nvPr/>
          </p:nvSpPr>
          <p:spPr bwMode="auto">
            <a:xfrm>
              <a:off x="8323689" y="4089774"/>
              <a:ext cx="159730" cy="476695"/>
            </a:xfrm>
            <a:custGeom>
              <a:avLst/>
              <a:gdLst>
                <a:gd name="T0" fmla="*/ 0 w 48"/>
                <a:gd name="T1" fmla="*/ 0 h 143"/>
                <a:gd name="T2" fmla="*/ 0 w 48"/>
                <a:gd name="T3" fmla="*/ 143 h 143"/>
                <a:gd name="T4" fmla="*/ 48 w 48"/>
                <a:gd name="T5" fmla="*/ 134 h 143"/>
                <a:gd name="T6" fmla="*/ 48 w 48"/>
                <a:gd name="T7" fmla="*/ 9 h 143"/>
                <a:gd name="T8" fmla="*/ 0 w 48"/>
                <a:gd name="T9" fmla="*/ 0 h 143"/>
                <a:gd name="T10" fmla="*/ 6 w 48"/>
                <a:gd name="T11" fmla="*/ 12 h 143"/>
                <a:gd name="T12" fmla="*/ 42 w 48"/>
                <a:gd name="T13" fmla="*/ 19 h 143"/>
                <a:gd name="T14" fmla="*/ 42 w 48"/>
                <a:gd name="T15" fmla="*/ 65 h 143"/>
                <a:gd name="T16" fmla="*/ 6 w 48"/>
                <a:gd name="T17" fmla="*/ 62 h 143"/>
                <a:gd name="T18" fmla="*/ 6 w 48"/>
                <a:gd name="T19" fmla="*/ 12 h 143"/>
                <a:gd name="T20" fmla="*/ 42 w 48"/>
                <a:gd name="T21" fmla="*/ 127 h 143"/>
                <a:gd name="T22" fmla="*/ 6 w 48"/>
                <a:gd name="T23" fmla="*/ 132 h 143"/>
                <a:gd name="T24" fmla="*/ 6 w 48"/>
                <a:gd name="T25" fmla="*/ 72 h 143"/>
                <a:gd name="T26" fmla="*/ 42 w 48"/>
                <a:gd name="T27" fmla="*/ 74 h 143"/>
                <a:gd name="T28" fmla="*/ 42 w 48"/>
                <a:gd name="T29" fmla="*/ 127 h 143"/>
                <a:gd name="T30" fmla="*/ 44 w 48"/>
                <a:gd name="T31" fmla="*/ 69 h 143"/>
                <a:gd name="T32" fmla="*/ 43 w 48"/>
                <a:gd name="T33" fmla="*/ 71 h 143"/>
                <a:gd name="T34" fmla="*/ 36 w 48"/>
                <a:gd name="T35" fmla="*/ 70 h 143"/>
                <a:gd name="T36" fmla="*/ 35 w 48"/>
                <a:gd name="T37" fmla="*/ 69 h 143"/>
                <a:gd name="T38" fmla="*/ 35 w 48"/>
                <a:gd name="T39" fmla="*/ 69 h 143"/>
                <a:gd name="T40" fmla="*/ 36 w 48"/>
                <a:gd name="T41" fmla="*/ 68 h 143"/>
                <a:gd name="T42" fmla="*/ 43 w 48"/>
                <a:gd name="T43" fmla="*/ 68 h 143"/>
                <a:gd name="T44" fmla="*/ 44 w 48"/>
                <a:gd name="T45" fmla="*/ 69 h 143"/>
                <a:gd name="T46" fmla="*/ 45 w 48"/>
                <a:gd name="T47" fmla="*/ 70 h 143"/>
                <a:gd name="T48" fmla="*/ 43 w 48"/>
                <a:gd name="T49" fmla="*/ 72 h 143"/>
                <a:gd name="T50" fmla="*/ 40 w 48"/>
                <a:gd name="T51" fmla="*/ 70 h 143"/>
                <a:gd name="T52" fmla="*/ 43 w 48"/>
                <a:gd name="T53" fmla="*/ 67 h 143"/>
                <a:gd name="T54" fmla="*/ 45 w 48"/>
                <a:gd name="T55" fmla="*/ 7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143">
                  <a:moveTo>
                    <a:pt x="0" y="0"/>
                  </a:moveTo>
                  <a:cubicBezTo>
                    <a:pt x="0" y="143"/>
                    <a:pt x="0" y="143"/>
                    <a:pt x="0" y="143"/>
                  </a:cubicBezTo>
                  <a:cubicBezTo>
                    <a:pt x="48" y="134"/>
                    <a:pt x="48" y="134"/>
                    <a:pt x="48" y="134"/>
                  </a:cubicBezTo>
                  <a:cubicBezTo>
                    <a:pt x="48" y="9"/>
                    <a:pt x="48" y="9"/>
                    <a:pt x="48" y="9"/>
                  </a:cubicBezTo>
                  <a:lnTo>
                    <a:pt x="0" y="0"/>
                  </a:lnTo>
                  <a:close/>
                  <a:moveTo>
                    <a:pt x="6" y="12"/>
                  </a:moveTo>
                  <a:cubicBezTo>
                    <a:pt x="42" y="19"/>
                    <a:pt x="42" y="19"/>
                    <a:pt x="42" y="19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6" y="62"/>
                    <a:pt x="6" y="62"/>
                    <a:pt x="6" y="62"/>
                  </a:cubicBezTo>
                  <a:lnTo>
                    <a:pt x="6" y="12"/>
                  </a:lnTo>
                  <a:close/>
                  <a:moveTo>
                    <a:pt x="42" y="127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2" y="74"/>
                    <a:pt x="42" y="74"/>
                    <a:pt x="42" y="74"/>
                  </a:cubicBezTo>
                  <a:lnTo>
                    <a:pt x="42" y="127"/>
                  </a:lnTo>
                  <a:close/>
                  <a:moveTo>
                    <a:pt x="44" y="69"/>
                  </a:moveTo>
                  <a:cubicBezTo>
                    <a:pt x="44" y="70"/>
                    <a:pt x="44" y="71"/>
                    <a:pt x="43" y="71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5" y="70"/>
                    <a:pt x="35" y="70"/>
                    <a:pt x="35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68"/>
                    <a:pt x="35" y="68"/>
                    <a:pt x="36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4" y="69"/>
                    <a:pt x="44" y="69"/>
                  </a:cubicBezTo>
                  <a:close/>
                  <a:moveTo>
                    <a:pt x="45" y="70"/>
                  </a:moveTo>
                  <a:cubicBezTo>
                    <a:pt x="45" y="71"/>
                    <a:pt x="44" y="72"/>
                    <a:pt x="43" y="72"/>
                  </a:cubicBezTo>
                  <a:cubicBezTo>
                    <a:pt x="41" y="72"/>
                    <a:pt x="40" y="71"/>
                    <a:pt x="40" y="70"/>
                  </a:cubicBezTo>
                  <a:cubicBezTo>
                    <a:pt x="40" y="68"/>
                    <a:pt x="41" y="67"/>
                    <a:pt x="43" y="67"/>
                  </a:cubicBezTo>
                  <a:cubicBezTo>
                    <a:pt x="44" y="67"/>
                    <a:pt x="45" y="68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2"/>
          <p:cNvGrpSpPr/>
          <p:nvPr/>
        </p:nvGrpSpPr>
        <p:grpSpPr>
          <a:xfrm>
            <a:off x="1999526" y="4727638"/>
            <a:ext cx="379359" cy="376864"/>
            <a:chOff x="6853673" y="3715407"/>
            <a:chExt cx="379359" cy="37686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0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4"/>
            <p:cNvSpPr>
              <a:spLocks/>
            </p:cNvSpPr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5"/>
            <p:cNvSpPr>
              <a:spLocks/>
            </p:cNvSpPr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6"/>
            <p:cNvSpPr>
              <a:spLocks/>
            </p:cNvSpPr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7"/>
            <p:cNvSpPr>
              <a:spLocks/>
            </p:cNvSpPr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8"/>
            <p:cNvSpPr>
              <a:spLocks/>
            </p:cNvSpPr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60"/>
            <p:cNvSpPr>
              <a:spLocks/>
            </p:cNvSpPr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61"/>
            <p:cNvSpPr>
              <a:spLocks/>
            </p:cNvSpPr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62"/>
            <p:cNvSpPr>
              <a:spLocks/>
            </p:cNvSpPr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63"/>
            <p:cNvSpPr>
              <a:spLocks/>
            </p:cNvSpPr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4"/>
            <p:cNvSpPr>
              <a:spLocks/>
            </p:cNvSpPr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65"/>
            <p:cNvSpPr>
              <a:spLocks/>
            </p:cNvSpPr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1826895" y="2964851"/>
            <a:ext cx="106383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输入标题</a:t>
            </a:r>
            <a:endParaRPr lang="en-US" altLang="zh-CN" sz="12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1480474" y="1998379"/>
            <a:ext cx="10911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/>
            <a:r>
              <a:rPr lang="zh-CN" altLang="en-US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输入标题</a:t>
            </a:r>
            <a:endParaRPr lang="en-US" altLang="zh-CN" sz="12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1313726" y="3949931"/>
            <a:ext cx="9350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/>
            <a:r>
              <a:rPr lang="zh-CN" altLang="en-US" sz="12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输入标题</a:t>
            </a:r>
            <a:endParaRPr lang="en-US" altLang="zh-CN" sz="12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2436098" y="4800654"/>
            <a:ext cx="93502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输入标题</a:t>
            </a:r>
            <a:endParaRPr lang="en-US" sz="1000" b="1" dirty="0" smtClean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2" name="燕尾形 51"/>
          <p:cNvSpPr/>
          <p:nvPr/>
        </p:nvSpPr>
        <p:spPr>
          <a:xfrm rot="5400000">
            <a:off x="4369395" y="2060848"/>
            <a:ext cx="360040" cy="576064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4549415" y="2636912"/>
            <a:ext cx="31323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886413" y="1622791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47"/>
          <p:cNvSpPr>
            <a:spLocks noChangeArrowheads="1"/>
          </p:cNvSpPr>
          <p:nvPr/>
        </p:nvSpPr>
        <p:spPr bwMode="auto">
          <a:xfrm>
            <a:off x="4873451" y="1955514"/>
            <a:ext cx="266429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图表。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56" name="燕尾形 55"/>
          <p:cNvSpPr/>
          <p:nvPr/>
        </p:nvSpPr>
        <p:spPr>
          <a:xfrm rot="5400000">
            <a:off x="4369395" y="3429000"/>
            <a:ext cx="360040" cy="576064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>
            <a:off x="4549415" y="4005064"/>
            <a:ext cx="31323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886413" y="2990943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47"/>
          <p:cNvSpPr>
            <a:spLocks noChangeArrowheads="1"/>
          </p:cNvSpPr>
          <p:nvPr/>
        </p:nvSpPr>
        <p:spPr bwMode="auto">
          <a:xfrm>
            <a:off x="4873451" y="3323666"/>
            <a:ext cx="266429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图表。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0" name="燕尾形 59"/>
          <p:cNvSpPr/>
          <p:nvPr/>
        </p:nvSpPr>
        <p:spPr>
          <a:xfrm rot="5400000">
            <a:off x="8185819" y="2076864"/>
            <a:ext cx="360040" cy="576064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8365839" y="2652928"/>
            <a:ext cx="31323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702837" y="163880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47"/>
          <p:cNvSpPr>
            <a:spLocks noChangeArrowheads="1"/>
          </p:cNvSpPr>
          <p:nvPr/>
        </p:nvSpPr>
        <p:spPr bwMode="auto">
          <a:xfrm>
            <a:off x="8689875" y="1971530"/>
            <a:ext cx="266429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图表。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4" name="燕尾形 63"/>
          <p:cNvSpPr/>
          <p:nvPr/>
        </p:nvSpPr>
        <p:spPr>
          <a:xfrm rot="5400000">
            <a:off x="8185819" y="3445016"/>
            <a:ext cx="360040" cy="576064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8365839" y="4021080"/>
            <a:ext cx="31323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702837" y="3006959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8689875" y="3339682"/>
            <a:ext cx="2664296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综合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描述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说明，在此录入上述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图表。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81363" y="4760457"/>
            <a:ext cx="7560840" cy="599750"/>
          </a:xfrm>
          <a:prstGeom prst="rect">
            <a:avLst/>
          </a:prstGeom>
          <a:noFill/>
        </p:spPr>
        <p:txBody>
          <a:bodyPr wrap="square" lIns="81887" tIns="40943" rIns="81887" bIns="40943" rtlCol="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您的内容打在这里，或者通过复制您的文本后，在此框中选择粘贴，并选择只保留文字，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并选择只保留文字，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85991" y="442782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>
            <a:defPPr>
              <a:defRPr lang="zh-CN"/>
            </a:defPPr>
            <a:lvl1pPr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>
                <a:solidFill>
                  <a:srgbClr val="31859C"/>
                </a:solidFill>
              </a:rPr>
              <a:t>添加标题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81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1" grpId="0" animBg="1"/>
      <p:bldP spid="48" grpId="0"/>
      <p:bldP spid="49" grpId="0"/>
      <p:bldP spid="50" grpId="0"/>
      <p:bldP spid="51" grpId="0"/>
      <p:bldP spid="52" grpId="0" animBg="1"/>
      <p:bldP spid="54" grpId="0"/>
      <p:bldP spid="55" grpId="0"/>
      <p:bldP spid="56" grpId="0" animBg="1"/>
      <p:bldP spid="58" grpId="0"/>
      <p:bldP spid="59" grpId="0"/>
      <p:bldP spid="60" grpId="0" animBg="1"/>
      <p:bldP spid="62" grpId="0"/>
      <p:bldP spid="63" grpId="0"/>
      <p:bldP spid="64" grpId="0" animBg="1"/>
      <p:bldP spid="66" grpId="0"/>
      <p:bldP spid="67" grpId="0"/>
      <p:bldP spid="68" grpId="0"/>
      <p:bldP spid="69" grpId="0"/>
      <p:bldP spid="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相关建议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191172" y="2117010"/>
            <a:ext cx="2708066" cy="2708008"/>
          </a:xfrm>
          <a:custGeom>
            <a:avLst/>
            <a:gdLst>
              <a:gd name="connsiteX0" fmla="*/ 0 w 2708066"/>
              <a:gd name="connsiteY0" fmla="*/ 1354004 h 2708008"/>
              <a:gd name="connsiteX1" fmla="*/ 1354033 w 2708066"/>
              <a:gd name="connsiteY1" fmla="*/ 0 h 2708008"/>
              <a:gd name="connsiteX2" fmla="*/ 2708066 w 2708066"/>
              <a:gd name="connsiteY2" fmla="*/ 1354004 h 2708008"/>
              <a:gd name="connsiteX3" fmla="*/ 1354033 w 2708066"/>
              <a:gd name="connsiteY3" fmla="*/ 2708008 h 2708008"/>
              <a:gd name="connsiteX4" fmla="*/ 0 w 2708066"/>
              <a:gd name="connsiteY4" fmla="*/ 1354004 h 27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8066" h="2708008">
                <a:moveTo>
                  <a:pt x="0" y="1354004"/>
                </a:moveTo>
                <a:cubicBezTo>
                  <a:pt x="0" y="606208"/>
                  <a:pt x="606221" y="0"/>
                  <a:pt x="1354033" y="0"/>
                </a:cubicBezTo>
                <a:cubicBezTo>
                  <a:pt x="2101845" y="0"/>
                  <a:pt x="2708066" y="606208"/>
                  <a:pt x="2708066" y="1354004"/>
                </a:cubicBezTo>
                <a:cubicBezTo>
                  <a:pt x="2708066" y="2101800"/>
                  <a:pt x="2101845" y="2708008"/>
                  <a:pt x="1354033" y="2708008"/>
                </a:cubicBezTo>
                <a:cubicBezTo>
                  <a:pt x="606221" y="2708008"/>
                  <a:pt x="0" y="2101800"/>
                  <a:pt x="0" y="135400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4707" tIns="594699" rIns="594707" bIns="594699" numCol="1" spcCol="1270" anchor="ctr" anchorCtr="0">
            <a:noAutofit/>
          </a:bodyPr>
          <a:lstStyle/>
          <a:p>
            <a:pPr lvl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5200" kern="120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736337" y="1993632"/>
            <a:ext cx="301176" cy="30117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Oval 9"/>
          <p:cNvSpPr/>
          <p:nvPr/>
        </p:nvSpPr>
        <p:spPr>
          <a:xfrm>
            <a:off x="3023184" y="4623816"/>
            <a:ext cx="218075" cy="2182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56240"/>
              <a:satOff val="2879"/>
              <a:lumOff val="1209"/>
              <a:alphaOff val="0"/>
            </a:schemeClr>
          </a:fillRef>
          <a:effectRef idx="0">
            <a:schemeClr val="accent3">
              <a:hueOff val="56240"/>
              <a:satOff val="2879"/>
              <a:lumOff val="1209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5073498" y="3216031"/>
            <a:ext cx="218075" cy="2182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479"/>
              <a:satOff val="5757"/>
              <a:lumOff val="2418"/>
              <a:alphaOff val="0"/>
            </a:schemeClr>
          </a:fillRef>
          <a:effectRef idx="0">
            <a:schemeClr val="accent3">
              <a:hueOff val="112479"/>
              <a:satOff val="5757"/>
              <a:lumOff val="2418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4029958" y="4856021"/>
            <a:ext cx="301176" cy="30117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68719"/>
              <a:satOff val="8636"/>
              <a:lumOff val="3628"/>
              <a:alphaOff val="0"/>
            </a:schemeClr>
          </a:fillRef>
          <a:effectRef idx="0">
            <a:schemeClr val="accent3">
              <a:hueOff val="168719"/>
              <a:satOff val="8636"/>
              <a:lumOff val="3628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2723356" y="2638207"/>
            <a:ext cx="218075" cy="218285"/>
          </a:xfrm>
          <a:prstGeom prst="ellipse">
            <a:avLst/>
          </a:prstGeom>
          <a:solidFill>
            <a:srgbClr val="93CDDD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224959"/>
              <a:satOff val="11515"/>
              <a:lumOff val="4837"/>
              <a:alphaOff val="0"/>
            </a:schemeClr>
          </a:fillRef>
          <a:effectRef idx="0">
            <a:schemeClr val="accent3">
              <a:hueOff val="224959"/>
              <a:satOff val="11515"/>
              <a:lumOff val="4837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val 14"/>
          <p:cNvSpPr/>
          <p:nvPr/>
        </p:nvSpPr>
        <p:spPr>
          <a:xfrm>
            <a:off x="4433403" y="3671360"/>
            <a:ext cx="301176" cy="30117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393678"/>
              <a:satOff val="20151"/>
              <a:lumOff val="8464"/>
              <a:alphaOff val="0"/>
            </a:schemeClr>
          </a:fillRef>
          <a:effectRef idx="0">
            <a:schemeClr val="accent3">
              <a:hueOff val="393678"/>
              <a:satOff val="20151"/>
              <a:lumOff val="8464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Oval 15"/>
          <p:cNvSpPr/>
          <p:nvPr/>
        </p:nvSpPr>
        <p:spPr>
          <a:xfrm>
            <a:off x="1606448" y="3908912"/>
            <a:ext cx="544433" cy="5444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449917"/>
              <a:satOff val="23029"/>
              <a:lumOff val="9673"/>
              <a:alphaOff val="0"/>
            </a:schemeClr>
          </a:fillRef>
          <a:effectRef idx="0">
            <a:schemeClr val="accent3">
              <a:hueOff val="449917"/>
              <a:satOff val="23029"/>
              <a:lumOff val="9673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 16"/>
          <p:cNvSpPr/>
          <p:nvPr/>
        </p:nvSpPr>
        <p:spPr>
          <a:xfrm>
            <a:off x="4729435" y="1340768"/>
            <a:ext cx="1100954" cy="1100602"/>
          </a:xfrm>
          <a:custGeom>
            <a:avLst/>
            <a:gdLst>
              <a:gd name="connsiteX0" fmla="*/ 0 w 1100954"/>
              <a:gd name="connsiteY0" fmla="*/ 550301 h 1100602"/>
              <a:gd name="connsiteX1" fmla="*/ 550477 w 1100954"/>
              <a:gd name="connsiteY1" fmla="*/ 0 h 1100602"/>
              <a:gd name="connsiteX2" fmla="*/ 1100954 w 1100954"/>
              <a:gd name="connsiteY2" fmla="*/ 550301 h 1100602"/>
              <a:gd name="connsiteX3" fmla="*/ 550477 w 1100954"/>
              <a:gd name="connsiteY3" fmla="*/ 1100602 h 1100602"/>
              <a:gd name="connsiteX4" fmla="*/ 0 w 1100954"/>
              <a:gd name="connsiteY4" fmla="*/ 550301 h 110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954" h="1100602">
                <a:moveTo>
                  <a:pt x="0" y="550301"/>
                </a:moveTo>
                <a:cubicBezTo>
                  <a:pt x="0" y="246378"/>
                  <a:pt x="246457" y="0"/>
                  <a:pt x="550477" y="0"/>
                </a:cubicBezTo>
                <a:cubicBezTo>
                  <a:pt x="854497" y="0"/>
                  <a:pt x="1100954" y="246378"/>
                  <a:pt x="1100954" y="550301"/>
                </a:cubicBezTo>
                <a:cubicBezTo>
                  <a:pt x="1100954" y="854224"/>
                  <a:pt x="854497" y="1100602"/>
                  <a:pt x="550477" y="1100602"/>
                </a:cubicBezTo>
                <a:cubicBezTo>
                  <a:pt x="246457" y="1100602"/>
                  <a:pt x="0" y="854224"/>
                  <a:pt x="0" y="55030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506157"/>
              <a:satOff val="25908"/>
              <a:lumOff val="10883"/>
              <a:alphaOff val="0"/>
            </a:schemeClr>
          </a:fillRef>
          <a:effectRef idx="0">
            <a:schemeClr val="accent3">
              <a:hueOff val="506157"/>
              <a:satOff val="25908"/>
              <a:lumOff val="108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241" tIns="241189" rIns="241241" bIns="24118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100" kern="1200">
              <a:solidFill>
                <a:schemeClr val="bg1"/>
              </a:solidFill>
            </a:endParaRPr>
          </a:p>
        </p:txBody>
      </p:sp>
      <p:sp>
        <p:nvSpPr>
          <p:cNvPr id="17" name="Oval 19"/>
          <p:cNvSpPr/>
          <p:nvPr/>
        </p:nvSpPr>
        <p:spPr>
          <a:xfrm>
            <a:off x="1388373" y="4521670"/>
            <a:ext cx="218075" cy="2182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18636"/>
              <a:satOff val="31665"/>
              <a:lumOff val="13301"/>
              <a:alphaOff val="0"/>
            </a:schemeClr>
          </a:fillRef>
          <a:effectRef idx="0">
            <a:schemeClr val="accent3">
              <a:hueOff val="618636"/>
              <a:satOff val="31665"/>
              <a:lumOff val="13301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Oval 22"/>
          <p:cNvSpPr/>
          <p:nvPr/>
        </p:nvSpPr>
        <p:spPr>
          <a:xfrm>
            <a:off x="2879013" y="4237385"/>
            <a:ext cx="218075" cy="21828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674876"/>
              <a:satOff val="34544"/>
              <a:lumOff val="14510"/>
              <a:alphaOff val="0"/>
            </a:schemeClr>
          </a:fillRef>
          <a:effectRef idx="0">
            <a:schemeClr val="accent3">
              <a:hueOff val="674876"/>
              <a:satOff val="34544"/>
              <a:lumOff val="1451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组合 22"/>
          <p:cNvGrpSpPr/>
          <p:nvPr/>
        </p:nvGrpSpPr>
        <p:grpSpPr>
          <a:xfrm>
            <a:off x="3097088" y="2749536"/>
            <a:ext cx="889731" cy="1161595"/>
            <a:chOff x="3097088" y="2749536"/>
            <a:chExt cx="889731" cy="1161595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" name="Freeform 37"/>
            <p:cNvSpPr>
              <a:spLocks noEditPoints="1"/>
            </p:cNvSpPr>
            <p:nvPr/>
          </p:nvSpPr>
          <p:spPr bwMode="auto">
            <a:xfrm>
              <a:off x="3097088" y="2749536"/>
              <a:ext cx="889731" cy="1161595"/>
            </a:xfrm>
            <a:custGeom>
              <a:avLst/>
              <a:gdLst>
                <a:gd name="T0" fmla="*/ 103 w 109"/>
                <a:gd name="T1" fmla="*/ 68 h 142"/>
                <a:gd name="T2" fmla="*/ 96 w 109"/>
                <a:gd name="T3" fmla="*/ 68 h 142"/>
                <a:gd name="T4" fmla="*/ 96 w 109"/>
                <a:gd name="T5" fmla="*/ 44 h 142"/>
                <a:gd name="T6" fmla="*/ 84 w 109"/>
                <a:gd name="T7" fmla="*/ 13 h 142"/>
                <a:gd name="T8" fmla="*/ 54 w 109"/>
                <a:gd name="T9" fmla="*/ 0 h 142"/>
                <a:gd name="T10" fmla="*/ 25 w 109"/>
                <a:gd name="T11" fmla="*/ 13 h 142"/>
                <a:gd name="T12" fmla="*/ 13 w 109"/>
                <a:gd name="T13" fmla="*/ 44 h 142"/>
                <a:gd name="T14" fmla="*/ 13 w 109"/>
                <a:gd name="T15" fmla="*/ 68 h 142"/>
                <a:gd name="T16" fmla="*/ 5 w 109"/>
                <a:gd name="T17" fmla="*/ 68 h 142"/>
                <a:gd name="T18" fmla="*/ 0 w 109"/>
                <a:gd name="T19" fmla="*/ 73 h 142"/>
                <a:gd name="T20" fmla="*/ 0 w 109"/>
                <a:gd name="T21" fmla="*/ 137 h 142"/>
                <a:gd name="T22" fmla="*/ 5 w 109"/>
                <a:gd name="T23" fmla="*/ 142 h 142"/>
                <a:gd name="T24" fmla="*/ 103 w 109"/>
                <a:gd name="T25" fmla="*/ 142 h 142"/>
                <a:gd name="T26" fmla="*/ 109 w 109"/>
                <a:gd name="T27" fmla="*/ 137 h 142"/>
                <a:gd name="T28" fmla="*/ 109 w 109"/>
                <a:gd name="T29" fmla="*/ 73 h 142"/>
                <a:gd name="T30" fmla="*/ 103 w 109"/>
                <a:gd name="T31" fmla="*/ 68 h 142"/>
                <a:gd name="T32" fmla="*/ 66 w 109"/>
                <a:gd name="T33" fmla="*/ 124 h 142"/>
                <a:gd name="T34" fmla="*/ 54 w 109"/>
                <a:gd name="T35" fmla="*/ 136 h 142"/>
                <a:gd name="T36" fmla="*/ 42 w 109"/>
                <a:gd name="T37" fmla="*/ 124 h 142"/>
                <a:gd name="T38" fmla="*/ 42 w 109"/>
                <a:gd name="T39" fmla="*/ 102 h 142"/>
                <a:gd name="T40" fmla="*/ 54 w 109"/>
                <a:gd name="T41" fmla="*/ 91 h 142"/>
                <a:gd name="T42" fmla="*/ 66 w 109"/>
                <a:gd name="T43" fmla="*/ 102 h 142"/>
                <a:gd name="T44" fmla="*/ 66 w 109"/>
                <a:gd name="T45" fmla="*/ 124 h 142"/>
                <a:gd name="T46" fmla="*/ 76 w 109"/>
                <a:gd name="T47" fmla="*/ 68 h 142"/>
                <a:gd name="T48" fmla="*/ 32 w 109"/>
                <a:gd name="T49" fmla="*/ 68 h 142"/>
                <a:gd name="T50" fmla="*/ 32 w 109"/>
                <a:gd name="T51" fmla="*/ 44 h 142"/>
                <a:gd name="T52" fmla="*/ 39 w 109"/>
                <a:gd name="T53" fmla="*/ 27 h 142"/>
                <a:gd name="T54" fmla="*/ 54 w 109"/>
                <a:gd name="T55" fmla="*/ 20 h 142"/>
                <a:gd name="T56" fmla="*/ 70 w 109"/>
                <a:gd name="T57" fmla="*/ 27 h 142"/>
                <a:gd name="T58" fmla="*/ 76 w 109"/>
                <a:gd name="T59" fmla="*/ 44 h 142"/>
                <a:gd name="T60" fmla="*/ 76 w 109"/>
                <a:gd name="T61" fmla="*/ 6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42">
                  <a:moveTo>
                    <a:pt x="103" y="68"/>
                  </a:moveTo>
                  <a:cubicBezTo>
                    <a:pt x="96" y="68"/>
                    <a:pt x="96" y="68"/>
                    <a:pt x="96" y="68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32"/>
                    <a:pt x="92" y="21"/>
                    <a:pt x="84" y="13"/>
                  </a:cubicBezTo>
                  <a:cubicBezTo>
                    <a:pt x="77" y="5"/>
                    <a:pt x="66" y="0"/>
                    <a:pt x="54" y="0"/>
                  </a:cubicBezTo>
                  <a:cubicBezTo>
                    <a:pt x="43" y="0"/>
                    <a:pt x="32" y="5"/>
                    <a:pt x="25" y="13"/>
                  </a:cubicBezTo>
                  <a:cubicBezTo>
                    <a:pt x="17" y="21"/>
                    <a:pt x="13" y="32"/>
                    <a:pt x="13" y="44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70"/>
                    <a:pt x="0" y="73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0"/>
                    <a:pt x="2" y="142"/>
                    <a:pt x="5" y="142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6" y="142"/>
                    <a:pt x="109" y="140"/>
                    <a:pt x="109" y="137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09" y="70"/>
                    <a:pt x="106" y="68"/>
                    <a:pt x="103" y="68"/>
                  </a:cubicBezTo>
                  <a:close/>
                  <a:moveTo>
                    <a:pt x="66" y="124"/>
                  </a:moveTo>
                  <a:cubicBezTo>
                    <a:pt x="66" y="131"/>
                    <a:pt x="61" y="136"/>
                    <a:pt x="54" y="136"/>
                  </a:cubicBezTo>
                  <a:cubicBezTo>
                    <a:pt x="48" y="136"/>
                    <a:pt x="42" y="131"/>
                    <a:pt x="42" y="124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96"/>
                    <a:pt x="48" y="91"/>
                    <a:pt x="54" y="91"/>
                  </a:cubicBezTo>
                  <a:cubicBezTo>
                    <a:pt x="61" y="91"/>
                    <a:pt x="66" y="96"/>
                    <a:pt x="66" y="102"/>
                  </a:cubicBezTo>
                  <a:lnTo>
                    <a:pt x="66" y="124"/>
                  </a:lnTo>
                  <a:close/>
                  <a:moveTo>
                    <a:pt x="76" y="68"/>
                  </a:moveTo>
                  <a:cubicBezTo>
                    <a:pt x="32" y="68"/>
                    <a:pt x="32" y="68"/>
                    <a:pt x="32" y="68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37"/>
                    <a:pt x="35" y="31"/>
                    <a:pt x="39" y="27"/>
                  </a:cubicBezTo>
                  <a:cubicBezTo>
                    <a:pt x="43" y="22"/>
                    <a:pt x="48" y="20"/>
                    <a:pt x="54" y="20"/>
                  </a:cubicBezTo>
                  <a:cubicBezTo>
                    <a:pt x="60" y="20"/>
                    <a:pt x="66" y="22"/>
                    <a:pt x="70" y="27"/>
                  </a:cubicBezTo>
                  <a:cubicBezTo>
                    <a:pt x="74" y="31"/>
                    <a:pt x="76" y="37"/>
                    <a:pt x="76" y="44"/>
                  </a:cubicBezTo>
                  <a:lnTo>
                    <a:pt x="76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>
              <a:off x="3477694" y="3540408"/>
              <a:ext cx="118631" cy="261978"/>
            </a:xfrm>
            <a:custGeom>
              <a:avLst/>
              <a:gdLst>
                <a:gd name="T0" fmla="*/ 7 w 14"/>
                <a:gd name="T1" fmla="*/ 0 h 32"/>
                <a:gd name="T2" fmla="*/ 0 w 14"/>
                <a:gd name="T3" fmla="*/ 7 h 32"/>
                <a:gd name="T4" fmla="*/ 0 w 14"/>
                <a:gd name="T5" fmla="*/ 25 h 32"/>
                <a:gd name="T6" fmla="*/ 7 w 14"/>
                <a:gd name="T7" fmla="*/ 32 h 32"/>
                <a:gd name="T8" fmla="*/ 14 w 14"/>
                <a:gd name="T9" fmla="*/ 25 h 32"/>
                <a:gd name="T10" fmla="*/ 14 w 14"/>
                <a:gd name="T11" fmla="*/ 7 h 32"/>
                <a:gd name="T12" fmla="*/ 7 w 14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2">
                  <a:moveTo>
                    <a:pt x="7" y="0"/>
                  </a:moveTo>
                  <a:cubicBezTo>
                    <a:pt x="4" y="0"/>
                    <a:pt x="0" y="3"/>
                    <a:pt x="0" y="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9"/>
                    <a:pt x="4" y="32"/>
                    <a:pt x="7" y="32"/>
                  </a:cubicBezTo>
                  <a:cubicBezTo>
                    <a:pt x="11" y="32"/>
                    <a:pt x="14" y="29"/>
                    <a:pt x="14" y="25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Title 13"/>
          <p:cNvSpPr txBox="1">
            <a:spLocks/>
          </p:cNvSpPr>
          <p:nvPr/>
        </p:nvSpPr>
        <p:spPr>
          <a:xfrm>
            <a:off x="3001243" y="3967532"/>
            <a:ext cx="1276250" cy="255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sz="1800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itle 13"/>
          <p:cNvSpPr txBox="1">
            <a:spLocks/>
          </p:cNvSpPr>
          <p:nvPr/>
        </p:nvSpPr>
        <p:spPr>
          <a:xfrm>
            <a:off x="4798180" y="1763260"/>
            <a:ext cx="963463" cy="255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输入标题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28" name="Freeform 7"/>
          <p:cNvSpPr/>
          <p:nvPr/>
        </p:nvSpPr>
        <p:spPr>
          <a:xfrm>
            <a:off x="2065139" y="1988840"/>
            <a:ext cx="2948001" cy="2947938"/>
          </a:xfrm>
          <a:custGeom>
            <a:avLst/>
            <a:gdLst>
              <a:gd name="connsiteX0" fmla="*/ 0 w 2708066"/>
              <a:gd name="connsiteY0" fmla="*/ 1354004 h 2708008"/>
              <a:gd name="connsiteX1" fmla="*/ 1354033 w 2708066"/>
              <a:gd name="connsiteY1" fmla="*/ 0 h 2708008"/>
              <a:gd name="connsiteX2" fmla="*/ 2708066 w 2708066"/>
              <a:gd name="connsiteY2" fmla="*/ 1354004 h 2708008"/>
              <a:gd name="connsiteX3" fmla="*/ 1354033 w 2708066"/>
              <a:gd name="connsiteY3" fmla="*/ 2708008 h 2708008"/>
              <a:gd name="connsiteX4" fmla="*/ 0 w 2708066"/>
              <a:gd name="connsiteY4" fmla="*/ 1354004 h 27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8066" h="2708008">
                <a:moveTo>
                  <a:pt x="0" y="1354004"/>
                </a:moveTo>
                <a:cubicBezTo>
                  <a:pt x="0" y="606208"/>
                  <a:pt x="606221" y="0"/>
                  <a:pt x="1354033" y="0"/>
                </a:cubicBezTo>
                <a:cubicBezTo>
                  <a:pt x="2101845" y="0"/>
                  <a:pt x="2708066" y="606208"/>
                  <a:pt x="2708066" y="1354004"/>
                </a:cubicBezTo>
                <a:cubicBezTo>
                  <a:pt x="2708066" y="2101800"/>
                  <a:pt x="2101845" y="2708008"/>
                  <a:pt x="1354033" y="2708008"/>
                </a:cubicBezTo>
                <a:cubicBezTo>
                  <a:pt x="606221" y="2708008"/>
                  <a:pt x="0" y="2101800"/>
                  <a:pt x="0" y="1354004"/>
                </a:cubicBezTo>
                <a:close/>
              </a:path>
            </a:pathLst>
          </a:custGeom>
          <a:noFill/>
          <a:ln w="317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4707" tIns="594699" rIns="594707" bIns="594699" numCol="1" spcCol="1270" anchor="ctr" anchorCtr="0">
            <a:noAutofit/>
          </a:bodyPr>
          <a:lstStyle/>
          <a:p>
            <a:pPr lvl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5200" kern="1200">
              <a:solidFill>
                <a:schemeClr val="bg1"/>
              </a:solidFill>
            </a:endParaRPr>
          </a:p>
        </p:txBody>
      </p:sp>
      <p:sp>
        <p:nvSpPr>
          <p:cNvPr id="29" name="Oval 17"/>
          <p:cNvSpPr/>
          <p:nvPr/>
        </p:nvSpPr>
        <p:spPr>
          <a:xfrm>
            <a:off x="4685696" y="2847793"/>
            <a:ext cx="301176" cy="301171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562397"/>
              <a:satOff val="28787"/>
              <a:lumOff val="12092"/>
              <a:alphaOff val="0"/>
            </a:schemeClr>
          </a:fillRef>
          <a:effectRef idx="0">
            <a:schemeClr val="accent3">
              <a:hueOff val="562397"/>
              <a:satOff val="28787"/>
              <a:lumOff val="12092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0" name="组合 29"/>
          <p:cNvGrpSpPr/>
          <p:nvPr/>
        </p:nvGrpSpPr>
        <p:grpSpPr>
          <a:xfrm>
            <a:off x="6019195" y="2636912"/>
            <a:ext cx="715716" cy="719823"/>
            <a:chOff x="6461991" y="3429000"/>
            <a:chExt cx="715716" cy="719823"/>
          </a:xfrm>
        </p:grpSpPr>
        <p:sp>
          <p:nvSpPr>
            <p:cNvPr id="31" name="Oval 28"/>
            <p:cNvSpPr/>
            <p:nvPr/>
          </p:nvSpPr>
          <p:spPr>
            <a:xfrm>
              <a:off x="6461991" y="3429000"/>
              <a:ext cx="715716" cy="71982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3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2" name="Freeform 110"/>
            <p:cNvSpPr>
              <a:spLocks noEditPoints="1"/>
            </p:cNvSpPr>
            <p:nvPr/>
          </p:nvSpPr>
          <p:spPr bwMode="auto">
            <a:xfrm>
              <a:off x="6637799" y="3671397"/>
              <a:ext cx="364100" cy="343645"/>
            </a:xfrm>
            <a:custGeom>
              <a:avLst/>
              <a:gdLst>
                <a:gd name="T0" fmla="*/ 99 w 197"/>
                <a:gd name="T1" fmla="*/ 186 h 186"/>
                <a:gd name="T2" fmla="*/ 0 w 197"/>
                <a:gd name="T3" fmla="*/ 65 h 186"/>
                <a:gd name="T4" fmla="*/ 0 w 197"/>
                <a:gd name="T5" fmla="*/ 54 h 186"/>
                <a:gd name="T6" fmla="*/ 44 w 197"/>
                <a:gd name="T7" fmla="*/ 1 h 186"/>
                <a:gd name="T8" fmla="*/ 53 w 197"/>
                <a:gd name="T9" fmla="*/ 0 h 186"/>
                <a:gd name="T10" fmla="*/ 99 w 197"/>
                <a:gd name="T11" fmla="*/ 24 h 186"/>
                <a:gd name="T12" fmla="*/ 144 w 197"/>
                <a:gd name="T13" fmla="*/ 0 h 186"/>
                <a:gd name="T14" fmla="*/ 153 w 197"/>
                <a:gd name="T15" fmla="*/ 1 h 186"/>
                <a:gd name="T16" fmla="*/ 197 w 197"/>
                <a:gd name="T17" fmla="*/ 54 h 186"/>
                <a:gd name="T18" fmla="*/ 197 w 197"/>
                <a:gd name="T19" fmla="*/ 65 h 186"/>
                <a:gd name="T20" fmla="*/ 99 w 197"/>
                <a:gd name="T21" fmla="*/ 186 h 186"/>
                <a:gd name="T22" fmla="*/ 136 w 197"/>
                <a:gd name="T23" fmla="*/ 123 h 186"/>
                <a:gd name="T24" fmla="*/ 118 w 197"/>
                <a:gd name="T25" fmla="*/ 72 h 186"/>
                <a:gd name="T26" fmla="*/ 109 w 197"/>
                <a:gd name="T27" fmla="*/ 112 h 186"/>
                <a:gd name="T28" fmla="*/ 91 w 197"/>
                <a:gd name="T29" fmla="*/ 32 h 186"/>
                <a:gd name="T30" fmla="*/ 67 w 197"/>
                <a:gd name="T31" fmla="*/ 115 h 186"/>
                <a:gd name="T32" fmla="*/ 37 w 197"/>
                <a:gd name="T33" fmla="*/ 127 h 186"/>
                <a:gd name="T34" fmla="*/ 78 w 197"/>
                <a:gd name="T35" fmla="*/ 127 h 186"/>
                <a:gd name="T36" fmla="*/ 90 w 197"/>
                <a:gd name="T37" fmla="*/ 77 h 186"/>
                <a:gd name="T38" fmla="*/ 107 w 197"/>
                <a:gd name="T39" fmla="*/ 154 h 186"/>
                <a:gd name="T40" fmla="*/ 121 w 197"/>
                <a:gd name="T41" fmla="*/ 106 h 186"/>
                <a:gd name="T42" fmla="*/ 131 w 197"/>
                <a:gd name="T43" fmla="*/ 135 h 186"/>
                <a:gd name="T44" fmla="*/ 158 w 197"/>
                <a:gd name="T45" fmla="*/ 135 h 186"/>
                <a:gd name="T46" fmla="*/ 136 w 197"/>
                <a:gd name="T47" fmla="*/ 12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7" h="186">
                  <a:moveTo>
                    <a:pt x="99" y="186"/>
                  </a:moveTo>
                  <a:cubicBezTo>
                    <a:pt x="27" y="136"/>
                    <a:pt x="0" y="97"/>
                    <a:pt x="0" y="6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0"/>
                    <a:pt x="25" y="3"/>
                    <a:pt x="44" y="1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76" y="0"/>
                    <a:pt x="86" y="10"/>
                    <a:pt x="99" y="24"/>
                  </a:cubicBezTo>
                  <a:cubicBezTo>
                    <a:pt x="111" y="10"/>
                    <a:pt x="122" y="0"/>
                    <a:pt x="144" y="0"/>
                  </a:cubicBezTo>
                  <a:cubicBezTo>
                    <a:pt x="147" y="0"/>
                    <a:pt x="150" y="0"/>
                    <a:pt x="153" y="1"/>
                  </a:cubicBezTo>
                  <a:cubicBezTo>
                    <a:pt x="172" y="3"/>
                    <a:pt x="197" y="20"/>
                    <a:pt x="197" y="54"/>
                  </a:cubicBezTo>
                  <a:cubicBezTo>
                    <a:pt x="197" y="65"/>
                    <a:pt x="197" y="65"/>
                    <a:pt x="197" y="65"/>
                  </a:cubicBezTo>
                  <a:cubicBezTo>
                    <a:pt x="197" y="97"/>
                    <a:pt x="170" y="136"/>
                    <a:pt x="99" y="186"/>
                  </a:cubicBezTo>
                  <a:close/>
                  <a:moveTo>
                    <a:pt x="136" y="123"/>
                  </a:moveTo>
                  <a:cubicBezTo>
                    <a:pt x="118" y="72"/>
                    <a:pt x="118" y="72"/>
                    <a:pt x="118" y="72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21" y="106"/>
                    <a:pt x="121" y="106"/>
                    <a:pt x="121" y="106"/>
                  </a:cubicBezTo>
                  <a:cubicBezTo>
                    <a:pt x="131" y="135"/>
                    <a:pt x="131" y="135"/>
                    <a:pt x="131" y="135"/>
                  </a:cubicBezTo>
                  <a:cubicBezTo>
                    <a:pt x="158" y="135"/>
                    <a:pt x="158" y="135"/>
                    <a:pt x="158" y="135"/>
                  </a:cubicBezTo>
                  <a:lnTo>
                    <a:pt x="136" y="12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6817667" y="3548609"/>
            <a:ext cx="4323847" cy="60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34" name="矩形 3"/>
          <p:cNvSpPr>
            <a:spLocks noChangeArrowheads="1"/>
          </p:cNvSpPr>
          <p:nvPr/>
        </p:nvSpPr>
        <p:spPr bwMode="auto">
          <a:xfrm>
            <a:off x="6834190" y="2996952"/>
            <a:ext cx="1061815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893313" y="3457903"/>
            <a:ext cx="599800" cy="40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rgbClr val="93C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474875" y="3457903"/>
            <a:ext cx="1215000" cy="405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rgbClr val="93C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025579" y="4293096"/>
            <a:ext cx="715716" cy="719823"/>
            <a:chOff x="6313611" y="5157449"/>
            <a:chExt cx="715716" cy="719823"/>
          </a:xfrm>
        </p:grpSpPr>
        <p:sp>
          <p:nvSpPr>
            <p:cNvPr id="38" name="Oval 28"/>
            <p:cNvSpPr/>
            <p:nvPr/>
          </p:nvSpPr>
          <p:spPr>
            <a:xfrm>
              <a:off x="6313611" y="5157449"/>
              <a:ext cx="715716" cy="719823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733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9" name="Freeform 126"/>
            <p:cNvSpPr>
              <a:spLocks noEditPoints="1"/>
            </p:cNvSpPr>
            <p:nvPr/>
          </p:nvSpPr>
          <p:spPr bwMode="auto">
            <a:xfrm>
              <a:off x="6493783" y="5342119"/>
              <a:ext cx="342605" cy="350481"/>
            </a:xfrm>
            <a:custGeom>
              <a:avLst/>
              <a:gdLst>
                <a:gd name="T0" fmla="*/ 118 w 192"/>
                <a:gd name="T1" fmla="*/ 196 h 196"/>
                <a:gd name="T2" fmla="*/ 118 w 192"/>
                <a:gd name="T3" fmla="*/ 196 h 196"/>
                <a:gd name="T4" fmla="*/ 117 w 192"/>
                <a:gd name="T5" fmla="*/ 196 h 196"/>
                <a:gd name="T6" fmla="*/ 116 w 192"/>
                <a:gd name="T7" fmla="*/ 196 h 196"/>
                <a:gd name="T8" fmla="*/ 116 w 192"/>
                <a:gd name="T9" fmla="*/ 196 h 196"/>
                <a:gd name="T10" fmla="*/ 72 w 192"/>
                <a:gd name="T11" fmla="*/ 159 h 196"/>
                <a:gd name="T12" fmla="*/ 73 w 192"/>
                <a:gd name="T13" fmla="*/ 159 h 196"/>
                <a:gd name="T14" fmla="*/ 73 w 192"/>
                <a:gd name="T15" fmla="*/ 159 h 196"/>
                <a:gd name="T16" fmla="*/ 74 w 192"/>
                <a:gd name="T17" fmla="*/ 159 h 196"/>
                <a:gd name="T18" fmla="*/ 76 w 192"/>
                <a:gd name="T19" fmla="*/ 159 h 196"/>
                <a:gd name="T20" fmla="*/ 76 w 192"/>
                <a:gd name="T21" fmla="*/ 159 h 196"/>
                <a:gd name="T22" fmla="*/ 97 w 192"/>
                <a:gd name="T23" fmla="*/ 151 h 196"/>
                <a:gd name="T24" fmla="*/ 93 w 192"/>
                <a:gd name="T25" fmla="*/ 172 h 196"/>
                <a:gd name="T26" fmla="*/ 146 w 192"/>
                <a:gd name="T27" fmla="*/ 172 h 196"/>
                <a:gd name="T28" fmla="*/ 122 w 192"/>
                <a:gd name="T29" fmla="*/ 133 h 196"/>
                <a:gd name="T30" fmla="*/ 116 w 192"/>
                <a:gd name="T31" fmla="*/ 134 h 196"/>
                <a:gd name="T32" fmla="*/ 135 w 192"/>
                <a:gd name="T33" fmla="*/ 106 h 196"/>
                <a:gd name="T34" fmla="*/ 147 w 192"/>
                <a:gd name="T35" fmla="*/ 114 h 196"/>
                <a:gd name="T36" fmla="*/ 160 w 192"/>
                <a:gd name="T37" fmla="*/ 102 h 196"/>
                <a:gd name="T38" fmla="*/ 147 w 192"/>
                <a:gd name="T39" fmla="*/ 89 h 196"/>
                <a:gd name="T40" fmla="*/ 143 w 192"/>
                <a:gd name="T41" fmla="*/ 90 h 196"/>
                <a:gd name="T42" fmla="*/ 152 w 192"/>
                <a:gd name="T43" fmla="*/ 64 h 196"/>
                <a:gd name="T44" fmla="*/ 192 w 192"/>
                <a:gd name="T45" fmla="*/ 55 h 196"/>
                <a:gd name="T46" fmla="*/ 118 w 192"/>
                <a:gd name="T47" fmla="*/ 196 h 196"/>
                <a:gd name="T48" fmla="*/ 75 w 192"/>
                <a:gd name="T49" fmla="*/ 141 h 196"/>
                <a:gd name="T50" fmla="*/ 75 w 192"/>
                <a:gd name="T51" fmla="*/ 141 h 196"/>
                <a:gd name="T52" fmla="*/ 74 w 192"/>
                <a:gd name="T53" fmla="*/ 141 h 196"/>
                <a:gd name="T54" fmla="*/ 73 w 192"/>
                <a:gd name="T55" fmla="*/ 141 h 196"/>
                <a:gd name="T56" fmla="*/ 73 w 192"/>
                <a:gd name="T57" fmla="*/ 141 h 196"/>
                <a:gd name="T58" fmla="*/ 0 w 192"/>
                <a:gd name="T59" fmla="*/ 0 h 196"/>
                <a:gd name="T60" fmla="*/ 74 w 192"/>
                <a:gd name="T61" fmla="*/ 11 h 196"/>
                <a:gd name="T62" fmla="*/ 149 w 192"/>
                <a:gd name="T63" fmla="*/ 0 h 196"/>
                <a:gd name="T64" fmla="*/ 75 w 192"/>
                <a:gd name="T65" fmla="*/ 141 h 196"/>
                <a:gd name="T66" fmla="*/ 49 w 192"/>
                <a:gd name="T67" fmla="*/ 34 h 196"/>
                <a:gd name="T68" fmla="*/ 36 w 192"/>
                <a:gd name="T69" fmla="*/ 47 h 196"/>
                <a:gd name="T70" fmla="*/ 49 w 192"/>
                <a:gd name="T71" fmla="*/ 59 h 196"/>
                <a:gd name="T72" fmla="*/ 61 w 192"/>
                <a:gd name="T73" fmla="*/ 47 h 196"/>
                <a:gd name="T74" fmla="*/ 49 w 192"/>
                <a:gd name="T75" fmla="*/ 34 h 196"/>
                <a:gd name="T76" fmla="*/ 112 w 192"/>
                <a:gd name="T77" fmla="*/ 47 h 196"/>
                <a:gd name="T78" fmla="*/ 100 w 192"/>
                <a:gd name="T79" fmla="*/ 34 h 196"/>
                <a:gd name="T80" fmla="*/ 87 w 192"/>
                <a:gd name="T81" fmla="*/ 47 h 196"/>
                <a:gd name="T82" fmla="*/ 100 w 192"/>
                <a:gd name="T83" fmla="*/ 59 h 196"/>
                <a:gd name="T84" fmla="*/ 112 w 192"/>
                <a:gd name="T85" fmla="*/ 47 h 196"/>
                <a:gd name="T86" fmla="*/ 38 w 192"/>
                <a:gd name="T87" fmla="*/ 83 h 196"/>
                <a:gd name="T88" fmla="*/ 74 w 192"/>
                <a:gd name="T89" fmla="*/ 122 h 196"/>
                <a:gd name="T90" fmla="*/ 108 w 192"/>
                <a:gd name="T91" fmla="*/ 83 h 196"/>
                <a:gd name="T92" fmla="*/ 38 w 192"/>
                <a:gd name="T93" fmla="*/ 8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2" h="196">
                  <a:moveTo>
                    <a:pt x="118" y="196"/>
                  </a:moveTo>
                  <a:cubicBezTo>
                    <a:pt x="118" y="196"/>
                    <a:pt x="118" y="196"/>
                    <a:pt x="118" y="196"/>
                  </a:cubicBezTo>
                  <a:cubicBezTo>
                    <a:pt x="118" y="196"/>
                    <a:pt x="118" y="196"/>
                    <a:pt x="117" y="196"/>
                  </a:cubicBezTo>
                  <a:cubicBezTo>
                    <a:pt x="117" y="196"/>
                    <a:pt x="117" y="196"/>
                    <a:pt x="116" y="196"/>
                  </a:cubicBezTo>
                  <a:cubicBezTo>
                    <a:pt x="116" y="196"/>
                    <a:pt x="116" y="196"/>
                    <a:pt x="116" y="196"/>
                  </a:cubicBezTo>
                  <a:cubicBezTo>
                    <a:pt x="85" y="196"/>
                    <a:pt x="84" y="180"/>
                    <a:pt x="72" y="159"/>
                  </a:cubicBezTo>
                  <a:cubicBezTo>
                    <a:pt x="72" y="159"/>
                    <a:pt x="73" y="159"/>
                    <a:pt x="73" y="159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59"/>
                    <a:pt x="74" y="159"/>
                    <a:pt x="74" y="159"/>
                  </a:cubicBezTo>
                  <a:cubicBezTo>
                    <a:pt x="75" y="159"/>
                    <a:pt x="75" y="159"/>
                    <a:pt x="76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83" y="158"/>
                    <a:pt x="90" y="156"/>
                    <a:pt x="97" y="151"/>
                  </a:cubicBezTo>
                  <a:cubicBezTo>
                    <a:pt x="93" y="161"/>
                    <a:pt x="93" y="172"/>
                    <a:pt x="93" y="172"/>
                  </a:cubicBezTo>
                  <a:cubicBezTo>
                    <a:pt x="93" y="172"/>
                    <a:pt x="118" y="122"/>
                    <a:pt x="146" y="172"/>
                  </a:cubicBezTo>
                  <a:cubicBezTo>
                    <a:pt x="146" y="174"/>
                    <a:pt x="149" y="133"/>
                    <a:pt x="122" y="133"/>
                  </a:cubicBezTo>
                  <a:cubicBezTo>
                    <a:pt x="120" y="133"/>
                    <a:pt x="118" y="133"/>
                    <a:pt x="116" y="134"/>
                  </a:cubicBezTo>
                  <a:cubicBezTo>
                    <a:pt x="123" y="126"/>
                    <a:pt x="129" y="116"/>
                    <a:pt x="135" y="106"/>
                  </a:cubicBezTo>
                  <a:cubicBezTo>
                    <a:pt x="136" y="111"/>
                    <a:pt x="141" y="114"/>
                    <a:pt x="147" y="114"/>
                  </a:cubicBezTo>
                  <a:cubicBezTo>
                    <a:pt x="154" y="114"/>
                    <a:pt x="160" y="109"/>
                    <a:pt x="160" y="102"/>
                  </a:cubicBezTo>
                  <a:cubicBezTo>
                    <a:pt x="160" y="95"/>
                    <a:pt x="154" y="89"/>
                    <a:pt x="147" y="89"/>
                  </a:cubicBezTo>
                  <a:cubicBezTo>
                    <a:pt x="145" y="89"/>
                    <a:pt x="144" y="89"/>
                    <a:pt x="143" y="90"/>
                  </a:cubicBezTo>
                  <a:cubicBezTo>
                    <a:pt x="146" y="82"/>
                    <a:pt x="150" y="73"/>
                    <a:pt x="152" y="64"/>
                  </a:cubicBezTo>
                  <a:cubicBezTo>
                    <a:pt x="166" y="63"/>
                    <a:pt x="180" y="60"/>
                    <a:pt x="192" y="55"/>
                  </a:cubicBezTo>
                  <a:cubicBezTo>
                    <a:pt x="192" y="108"/>
                    <a:pt x="177" y="196"/>
                    <a:pt x="118" y="196"/>
                  </a:cubicBezTo>
                  <a:close/>
                  <a:moveTo>
                    <a:pt x="75" y="141"/>
                  </a:moveTo>
                  <a:cubicBezTo>
                    <a:pt x="75" y="141"/>
                    <a:pt x="75" y="141"/>
                    <a:pt x="75" y="141"/>
                  </a:cubicBezTo>
                  <a:cubicBezTo>
                    <a:pt x="75" y="141"/>
                    <a:pt x="75" y="141"/>
                    <a:pt x="74" y="141"/>
                  </a:cubicBezTo>
                  <a:cubicBezTo>
                    <a:pt x="74" y="141"/>
                    <a:pt x="73" y="141"/>
                    <a:pt x="73" y="141"/>
                  </a:cubicBezTo>
                  <a:cubicBezTo>
                    <a:pt x="73" y="141"/>
                    <a:pt x="73" y="141"/>
                    <a:pt x="73" y="141"/>
                  </a:cubicBezTo>
                  <a:cubicBezTo>
                    <a:pt x="18" y="141"/>
                    <a:pt x="0" y="53"/>
                    <a:pt x="0" y="0"/>
                  </a:cubicBezTo>
                  <a:cubicBezTo>
                    <a:pt x="22" y="9"/>
                    <a:pt x="48" y="11"/>
                    <a:pt x="74" y="11"/>
                  </a:cubicBezTo>
                  <a:cubicBezTo>
                    <a:pt x="101" y="11"/>
                    <a:pt x="127" y="9"/>
                    <a:pt x="149" y="0"/>
                  </a:cubicBezTo>
                  <a:cubicBezTo>
                    <a:pt x="149" y="53"/>
                    <a:pt x="132" y="141"/>
                    <a:pt x="75" y="141"/>
                  </a:cubicBezTo>
                  <a:close/>
                  <a:moveTo>
                    <a:pt x="49" y="34"/>
                  </a:moveTo>
                  <a:cubicBezTo>
                    <a:pt x="41" y="34"/>
                    <a:pt x="36" y="40"/>
                    <a:pt x="36" y="47"/>
                  </a:cubicBezTo>
                  <a:cubicBezTo>
                    <a:pt x="36" y="54"/>
                    <a:pt x="41" y="59"/>
                    <a:pt x="49" y="59"/>
                  </a:cubicBezTo>
                  <a:cubicBezTo>
                    <a:pt x="56" y="59"/>
                    <a:pt x="61" y="54"/>
                    <a:pt x="61" y="47"/>
                  </a:cubicBezTo>
                  <a:cubicBezTo>
                    <a:pt x="61" y="40"/>
                    <a:pt x="56" y="34"/>
                    <a:pt x="49" y="34"/>
                  </a:cubicBezTo>
                  <a:close/>
                  <a:moveTo>
                    <a:pt x="112" y="47"/>
                  </a:moveTo>
                  <a:cubicBezTo>
                    <a:pt x="112" y="40"/>
                    <a:pt x="107" y="34"/>
                    <a:pt x="100" y="34"/>
                  </a:cubicBezTo>
                  <a:cubicBezTo>
                    <a:pt x="93" y="34"/>
                    <a:pt x="87" y="40"/>
                    <a:pt x="87" y="47"/>
                  </a:cubicBezTo>
                  <a:cubicBezTo>
                    <a:pt x="87" y="54"/>
                    <a:pt x="93" y="59"/>
                    <a:pt x="100" y="59"/>
                  </a:cubicBezTo>
                  <a:cubicBezTo>
                    <a:pt x="107" y="59"/>
                    <a:pt x="112" y="54"/>
                    <a:pt x="112" y="47"/>
                  </a:cubicBezTo>
                  <a:close/>
                  <a:moveTo>
                    <a:pt x="38" y="83"/>
                  </a:moveTo>
                  <a:cubicBezTo>
                    <a:pt x="38" y="83"/>
                    <a:pt x="46" y="122"/>
                    <a:pt x="74" y="122"/>
                  </a:cubicBezTo>
                  <a:cubicBezTo>
                    <a:pt x="102" y="122"/>
                    <a:pt x="109" y="81"/>
                    <a:pt x="108" y="83"/>
                  </a:cubicBezTo>
                  <a:cubicBezTo>
                    <a:pt x="74" y="109"/>
                    <a:pt x="38" y="83"/>
                    <a:pt x="38" y="8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6817667" y="5060520"/>
            <a:ext cx="4323847" cy="602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sp>
        <p:nvSpPr>
          <p:cNvPr id="41" name="矩形 3"/>
          <p:cNvSpPr>
            <a:spLocks noChangeArrowheads="1"/>
          </p:cNvSpPr>
          <p:nvPr/>
        </p:nvSpPr>
        <p:spPr bwMode="auto">
          <a:xfrm>
            <a:off x="6834190" y="4508863"/>
            <a:ext cx="1061815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93313" y="4969814"/>
            <a:ext cx="599800" cy="405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rgbClr val="93C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74875" y="4969814"/>
            <a:ext cx="1215000" cy="40500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algn="ctr"/>
            <a:endParaRPr lang="zh-CN" altLang="en-US">
              <a:solidFill>
                <a:srgbClr val="93C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13"/>
          <p:cNvSpPr/>
          <p:nvPr/>
        </p:nvSpPr>
        <p:spPr>
          <a:xfrm>
            <a:off x="1345059" y="2605781"/>
            <a:ext cx="1100954" cy="1100602"/>
          </a:xfrm>
          <a:custGeom>
            <a:avLst/>
            <a:gdLst>
              <a:gd name="connsiteX0" fmla="*/ 0 w 1100954"/>
              <a:gd name="connsiteY0" fmla="*/ 550301 h 1100602"/>
              <a:gd name="connsiteX1" fmla="*/ 550477 w 1100954"/>
              <a:gd name="connsiteY1" fmla="*/ 0 h 1100602"/>
              <a:gd name="connsiteX2" fmla="*/ 1100954 w 1100954"/>
              <a:gd name="connsiteY2" fmla="*/ 550301 h 1100602"/>
              <a:gd name="connsiteX3" fmla="*/ 550477 w 1100954"/>
              <a:gd name="connsiteY3" fmla="*/ 1100602 h 1100602"/>
              <a:gd name="connsiteX4" fmla="*/ 0 w 1100954"/>
              <a:gd name="connsiteY4" fmla="*/ 550301 h 110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954" h="1100602">
                <a:moveTo>
                  <a:pt x="0" y="550301"/>
                </a:moveTo>
                <a:cubicBezTo>
                  <a:pt x="0" y="246378"/>
                  <a:pt x="246457" y="0"/>
                  <a:pt x="550477" y="0"/>
                </a:cubicBezTo>
                <a:cubicBezTo>
                  <a:pt x="854497" y="0"/>
                  <a:pt x="1100954" y="246378"/>
                  <a:pt x="1100954" y="550301"/>
                </a:cubicBezTo>
                <a:cubicBezTo>
                  <a:pt x="1100954" y="854224"/>
                  <a:pt x="854497" y="1100602"/>
                  <a:pt x="550477" y="1100602"/>
                </a:cubicBezTo>
                <a:cubicBezTo>
                  <a:pt x="246457" y="1100602"/>
                  <a:pt x="0" y="854224"/>
                  <a:pt x="0" y="550301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337438"/>
              <a:satOff val="17272"/>
              <a:lumOff val="7255"/>
              <a:alphaOff val="0"/>
            </a:schemeClr>
          </a:fillRef>
          <a:effectRef idx="0">
            <a:schemeClr val="accent3">
              <a:hueOff val="337438"/>
              <a:satOff val="17272"/>
              <a:lumOff val="725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1241" tIns="241189" rIns="241241" bIns="24118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100" kern="1200">
              <a:solidFill>
                <a:schemeClr val="bg1"/>
              </a:solidFill>
            </a:endParaRPr>
          </a:p>
        </p:txBody>
      </p:sp>
      <p:sp>
        <p:nvSpPr>
          <p:cNvPr id="45" name="Title 13"/>
          <p:cNvSpPr txBox="1">
            <a:spLocks/>
          </p:cNvSpPr>
          <p:nvPr/>
        </p:nvSpPr>
        <p:spPr>
          <a:xfrm>
            <a:off x="1413804" y="3028273"/>
            <a:ext cx="963463" cy="2556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itchFamily="34" charset="-122"/>
              </a:rPr>
              <a:t>输入标题</a:t>
            </a:r>
            <a:endParaRPr lang="en-US" sz="1400" b="1" dirty="0">
              <a:solidFill>
                <a:schemeClr val="accent5">
                  <a:lumMod val="60000"/>
                  <a:lumOff val="40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6721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50"/>
                            </p:stCondLst>
                            <p:childTnLst>
                              <p:par>
                                <p:cTn id="1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250"/>
                            </p:stCondLst>
                            <p:childTnLst>
                              <p:par>
                                <p:cTn id="1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9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26" grpId="0"/>
      <p:bldP spid="27" grpId="0"/>
      <p:bldP spid="28" grpId="0" animBg="1"/>
      <p:bldP spid="33" grpId="0"/>
      <p:bldP spid="34" grpId="0"/>
      <p:bldP spid="35" grpId="0" animBg="1"/>
      <p:bldP spid="36" grpId="0" animBg="1"/>
      <p:bldP spid="40" grpId="0"/>
      <p:bldP spid="41" grpId="0"/>
      <p:bldP spid="42" grpId="0" animBg="1"/>
      <p:bldP spid="43" grpId="0" animBg="1"/>
      <p:bldP spid="44" grpId="0" animBg="1"/>
      <p:bldP spid="45" grpId="0"/>
      <p:bldP spid="4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参考文献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1204" y="1576822"/>
            <a:ext cx="216024" cy="2160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97188" y="148478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2497187" y="184973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2229216" y="1792846"/>
            <a:ext cx="0" cy="98808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121204" y="2780928"/>
            <a:ext cx="216024" cy="2160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97188" y="267068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47"/>
          <p:cNvSpPr>
            <a:spLocks noChangeArrowheads="1"/>
          </p:cNvSpPr>
          <p:nvPr/>
        </p:nvSpPr>
        <p:spPr bwMode="auto">
          <a:xfrm>
            <a:off x="2497187" y="3035634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2229216" y="2996952"/>
            <a:ext cx="0" cy="98808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21204" y="3985034"/>
            <a:ext cx="216024" cy="2160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97188" y="389482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497187" y="425977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229216" y="4169110"/>
            <a:ext cx="0" cy="98808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21204" y="5095751"/>
            <a:ext cx="216024" cy="2160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497188" y="497494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2497187" y="533989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27" name="矩形 26"/>
          <p:cNvSpPr/>
          <p:nvPr/>
        </p:nvSpPr>
        <p:spPr>
          <a:xfrm>
            <a:off x="6513692" y="1576822"/>
            <a:ext cx="216024" cy="216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889676" y="148478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6889675" y="184973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621704" y="1792846"/>
            <a:ext cx="0" cy="9880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513692" y="2780928"/>
            <a:ext cx="216024" cy="216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889676" y="2670688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6889675" y="3035634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6621704" y="2996952"/>
            <a:ext cx="0" cy="9880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513692" y="3985034"/>
            <a:ext cx="216024" cy="216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889676" y="389482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889675" y="425977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6621704" y="4169110"/>
            <a:ext cx="0" cy="98808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513692" y="5095751"/>
            <a:ext cx="216024" cy="216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889676" y="4974944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输入标题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6889675" y="5339890"/>
            <a:ext cx="3456384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779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6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9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400"/>
                            </p:stCondLst>
                            <p:childTnLst>
                              <p:par>
                                <p:cTn id="5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9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3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2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6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0"/>
                            </p:stCondLst>
                            <p:childTnLst>
                              <p:par>
                                <p:cTn id="8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4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8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2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6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100"/>
                            </p:stCondLst>
                            <p:childTnLst>
                              <p:par>
                                <p:cTn id="1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6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34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 animBg="1"/>
      <p:bldP spid="13" grpId="0"/>
      <p:bldP spid="14" grpId="0"/>
      <p:bldP spid="16" grpId="0" animBg="1"/>
      <p:bldP spid="17" grpId="0"/>
      <p:bldP spid="21" grpId="0"/>
      <p:bldP spid="24" grpId="0" animBg="1"/>
      <p:bldP spid="25" grpId="0"/>
      <p:bldP spid="26" grpId="0"/>
      <p:bldP spid="27" grpId="0" animBg="1"/>
      <p:bldP spid="28" grpId="0"/>
      <p:bldP spid="29" grpId="0"/>
      <p:bldP spid="31" grpId="0" animBg="1"/>
      <p:bldP spid="32" grpId="0"/>
      <p:bldP spid="33" grpId="0"/>
      <p:bldP spid="35" grpId="0" animBg="1"/>
      <p:bldP spid="36" grpId="0"/>
      <p:bldP spid="37" grpId="0"/>
      <p:bldP spid="39" grpId="0" animBg="1"/>
      <p:bldP spid="40" grpId="0"/>
      <p:bldP spid="41" grpId="0"/>
      <p:bldP spid="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相关法律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95322" y="1484784"/>
            <a:ext cx="2557424" cy="907751"/>
            <a:chOff x="3666731" y="1984470"/>
            <a:chExt cx="2636520" cy="1447800"/>
          </a:xfrm>
        </p:grpSpPr>
        <p:sp>
          <p:nvSpPr>
            <p:cNvPr id="9" name="任意多边形 8"/>
            <p:cNvSpPr/>
            <p:nvPr/>
          </p:nvSpPr>
          <p:spPr>
            <a:xfrm>
              <a:off x="3666731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文本框 35"/>
            <p:cNvSpPr txBox="1"/>
            <p:nvPr/>
          </p:nvSpPr>
          <p:spPr>
            <a:xfrm>
              <a:off x="397172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57801" y="1484784"/>
            <a:ext cx="2557424" cy="907751"/>
            <a:chOff x="1436370" y="1984470"/>
            <a:chExt cx="2636520" cy="1447800"/>
          </a:xfrm>
        </p:grpSpPr>
        <p:sp>
          <p:nvSpPr>
            <p:cNvPr id="12" name="任意多边形 11"/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文本框 43"/>
            <p:cNvSpPr txBox="1"/>
            <p:nvPr/>
          </p:nvSpPr>
          <p:spPr>
            <a:xfrm>
              <a:off x="1709209" y="2365161"/>
              <a:ext cx="2293960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70363" y="1484784"/>
            <a:ext cx="2557424" cy="907751"/>
            <a:chOff x="8127453" y="1984470"/>
            <a:chExt cx="2636520" cy="1447800"/>
          </a:xfrm>
        </p:grpSpPr>
        <p:sp>
          <p:nvSpPr>
            <p:cNvPr id="15" name="任意多边形 14"/>
            <p:cNvSpPr/>
            <p:nvPr/>
          </p:nvSpPr>
          <p:spPr>
            <a:xfrm>
              <a:off x="8127453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46"/>
            <p:cNvSpPr txBox="1"/>
            <p:nvPr/>
          </p:nvSpPr>
          <p:spPr>
            <a:xfrm>
              <a:off x="8439016" y="2389297"/>
              <a:ext cx="2230360" cy="638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932842" y="1484784"/>
            <a:ext cx="2557424" cy="907751"/>
            <a:chOff x="5897092" y="1984470"/>
            <a:chExt cx="2636520" cy="1447800"/>
          </a:xfrm>
        </p:grpSpPr>
        <p:sp>
          <p:nvSpPr>
            <p:cNvPr id="21" name="任意多边形 20"/>
            <p:cNvSpPr/>
            <p:nvPr/>
          </p:nvSpPr>
          <p:spPr>
            <a:xfrm>
              <a:off x="5897092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89" b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49"/>
            <p:cNvSpPr txBox="1"/>
            <p:nvPr/>
          </p:nvSpPr>
          <p:spPr>
            <a:xfrm>
              <a:off x="6227711" y="2365166"/>
              <a:ext cx="2205655" cy="6864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输入内容</a:t>
              </a:r>
              <a:endParaRPr lang="zh-CN" altLang="en-US" sz="2000" b="1" baseline="-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313671" y="267053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1916690" y="3068960"/>
            <a:ext cx="190788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6" name="矩形 25"/>
          <p:cNvSpPr/>
          <p:nvPr/>
        </p:nvSpPr>
        <p:spPr>
          <a:xfrm>
            <a:off x="4480976" y="267053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4126666" y="3068960"/>
            <a:ext cx="1875361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6648281" y="267053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6304118" y="3068960"/>
            <a:ext cx="1892607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8815585" y="2670537"/>
            <a:ext cx="1107977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8498816" y="3068960"/>
            <a:ext cx="187499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Freeform 12"/>
          <p:cNvSpPr>
            <a:spLocks/>
          </p:cNvSpPr>
          <p:nvPr/>
        </p:nvSpPr>
        <p:spPr bwMode="auto">
          <a:xfrm>
            <a:off x="1608509" y="4657823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Freeform 12"/>
          <p:cNvSpPr>
            <a:spLocks/>
          </p:cNvSpPr>
          <p:nvPr/>
        </p:nvSpPr>
        <p:spPr bwMode="auto">
          <a:xfrm flipH="1" flipV="1">
            <a:off x="10249469" y="563507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68549" y="4972024"/>
            <a:ext cx="8545239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0440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7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60" dur="500" spd="-99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64" dur="500" spd="-999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100"/>
                            </p:stCondLst>
                            <p:childTnLst>
                              <p:par>
                                <p:cTn id="6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2" grpId="1" animBg="1"/>
      <p:bldP spid="33" grpId="0" animBg="1"/>
      <p:bldP spid="33" grpId="1" animBg="1"/>
      <p:bldP spid="34" grpId="0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结束语</a:t>
            </a:r>
          </a:p>
        </p:txBody>
      </p:sp>
      <p:sp>
        <p:nvSpPr>
          <p:cNvPr id="74" name="Freeform 206"/>
          <p:cNvSpPr>
            <a:spLocks noChangeAspect="1" noEditPoints="1"/>
          </p:cNvSpPr>
          <p:nvPr/>
        </p:nvSpPr>
        <p:spPr bwMode="auto">
          <a:xfrm>
            <a:off x="408014" y="149854"/>
            <a:ext cx="289914" cy="35044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8015" y="3789040"/>
            <a:ext cx="9907160" cy="1728192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88015" y="1628800"/>
            <a:ext cx="9907160" cy="1728192"/>
          </a:xfrm>
          <a:prstGeom prst="rect">
            <a:avLst/>
          </a:prstGeom>
          <a:solidFill>
            <a:schemeClr val="bg1">
              <a:lumMod val="50000"/>
              <a:alpha val="1215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285567" y="1142684"/>
            <a:ext cx="167611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b="0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特别鸣谢</a:t>
            </a:r>
            <a:endParaRPr lang="zh-CN" sz="2400" b="0" dirty="0">
              <a:solidFill>
                <a:srgbClr val="3185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69543" y="1692408"/>
            <a:ext cx="5852580" cy="152348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</a:t>
            </a:r>
            <a:r>
              <a:rPr lang="zh-CN" alt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论文是在我的指导老师 </a:t>
            </a:r>
            <a:r>
              <a:rPr lang="zh-CN" alt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李某某</a:t>
            </a:r>
            <a:r>
              <a:rPr lang="zh-CN" alt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lang="zh-CN" alt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的亲切关怀与细心的指导</a:t>
            </a:r>
            <a:r>
              <a:rPr lang="zh-CN" alt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下完成的。从最初课题的选择到最终论文的完成，李老师始终都给予了细心的指导和不懈的支持，并且在耐心的指导论文之余，老师不断的开拓我的视野，启发我的思考，让我体会到了独立完成项目的乐趣。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8015" y="3861048"/>
            <a:ext cx="2518611" cy="1592575"/>
          </a:xfrm>
          <a:prstGeom prst="rect">
            <a:avLst/>
          </a:prstGeom>
          <a:blipFill>
            <a:blip r:embed="rId4"/>
            <a:srcRect/>
            <a:stretch>
              <a:fillRect t="-4511" b="-1801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88015" y="1692408"/>
            <a:ext cx="2518611" cy="1592576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-3047" b="-30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69543" y="3861048"/>
            <a:ext cx="5668384" cy="1523486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</a:t>
            </a:r>
            <a:r>
              <a:rPr lang="zh-CN" alt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能够得以顺利的完成，也与项目团队中其他同学的帮助是分不开的。虽然他们没有直接参与我的论文写作，但是无论在开题时，还是在研究过程中，他们都给我提供了很多意见，一系列可行性的建议。他们是</a:t>
            </a:r>
            <a:r>
              <a:rPr lang="en-US" altLang="zh-CN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14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等，也向他们表示我深深地感谢！</a:t>
            </a:r>
            <a:endParaRPr lang="zh-CN" alt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>
            <a:off x="4873451" y="1052736"/>
            <a:ext cx="504056" cy="504056"/>
          </a:xfrm>
          <a:prstGeom prst="arc">
            <a:avLst>
              <a:gd name="adj1" fmla="val 18916496"/>
              <a:gd name="adj2" fmla="val 2632855"/>
            </a:avLst>
          </a:prstGeom>
          <a:ln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8675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6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5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7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绪论</a:t>
            </a:r>
          </a:p>
        </p:txBody>
      </p:sp>
      <p:sp>
        <p:nvSpPr>
          <p:cNvPr id="23" name="文本框 1"/>
          <p:cNvSpPr txBox="1"/>
          <p:nvPr/>
        </p:nvSpPr>
        <p:spPr>
          <a:xfrm>
            <a:off x="1486254" y="1612181"/>
            <a:ext cx="935820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概述：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24" name="文本框 25"/>
          <p:cNvSpPr txBox="1"/>
          <p:nvPr/>
        </p:nvSpPr>
        <p:spPr>
          <a:xfrm>
            <a:off x="1486254" y="2742132"/>
            <a:ext cx="9358209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b="1" dirty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</a:t>
            </a:r>
            <a:r>
              <a:rPr lang="zh-CN" altLang="en-US" sz="20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在此录入上述图表的综合描述说明，在此录入上述图表的综合描述说明，在此录入上述图表的综合描述说明，在此录入上述图表的综合描述说明。</a:t>
            </a:r>
          </a:p>
        </p:txBody>
      </p:sp>
      <p:sp>
        <p:nvSpPr>
          <p:cNvPr id="25" name="文本框 26"/>
          <p:cNvSpPr txBox="1"/>
          <p:nvPr/>
        </p:nvSpPr>
        <p:spPr>
          <a:xfrm>
            <a:off x="1470212" y="5119795"/>
            <a:ext cx="6571591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3185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关键字：   输入关键字      输入关键字      输入关键字</a:t>
            </a:r>
            <a:endParaRPr lang="zh-CN" altLang="en-US" sz="1400" dirty="0" smtClean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875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23093" y="1917661"/>
            <a:ext cx="12241360" cy="3123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" y="2061677"/>
            <a:ext cx="12218266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-23092" y="1700808"/>
            <a:ext cx="12241359" cy="3601229"/>
          </a:xfrm>
          <a:prstGeom prst="rect">
            <a:avLst/>
          </a:prstGeom>
          <a:solidFill>
            <a:srgbClr val="202A36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7"/>
          <p:cNvSpPr>
            <a:spLocks noChangeArrowheads="1"/>
          </p:cNvSpPr>
          <p:nvPr/>
        </p:nvSpPr>
        <p:spPr bwMode="auto">
          <a:xfrm>
            <a:off x="3361283" y="3062238"/>
            <a:ext cx="54719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600" b="1" dirty="0" smtClean="0">
                <a:solidFill>
                  <a:srgbClr val="31859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谢谢您的指导</a:t>
            </a:r>
            <a:endParaRPr lang="zh-CN" altLang="en-US" sz="6600" b="1" dirty="0">
              <a:solidFill>
                <a:srgbClr val="31859C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TextBox 7"/>
          <p:cNvSpPr>
            <a:spLocks noChangeArrowheads="1"/>
          </p:cNvSpPr>
          <p:nvPr/>
        </p:nvSpPr>
        <p:spPr bwMode="auto">
          <a:xfrm>
            <a:off x="3505299" y="2785819"/>
            <a:ext cx="5111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rgbClr val="31859C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LilyUPC" pitchFamily="34" charset="-34"/>
                <a:sym typeface="微软雅黑" pitchFamily="34" charset="-122"/>
              </a:rPr>
              <a:t>THANK YOU FOR YOUR GUIDANCE.</a:t>
            </a:r>
            <a:endParaRPr lang="zh-CN" altLang="en-US" sz="2000" dirty="0">
              <a:solidFill>
                <a:srgbClr val="31859C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LilyUPC" pitchFamily="34" charset="-34"/>
              <a:sym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741368"/>
            <a:ext cx="12195175" cy="1166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999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2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4104" y="2946259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3687" y="2949866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88" y="2182093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3863" y="2178053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3418" y="3921023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4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论文摘要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0" y="1740272"/>
            <a:ext cx="10967459" cy="2332788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505299" y="1142684"/>
            <a:ext cx="5235536" cy="3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24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lang="zh-CN" altLang="en-US" sz="24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此处添加名称</a:t>
            </a:r>
            <a:endParaRPr lang="zh-CN" sz="24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/>
          <p:cNvSpPr/>
          <p:nvPr/>
        </p:nvSpPr>
        <p:spPr>
          <a:xfrm>
            <a:off x="6097587" y="1740272"/>
            <a:ext cx="4883150" cy="2332788"/>
          </a:xfrm>
          <a:prstGeom prst="rect">
            <a:avLst/>
          </a:prstGeom>
          <a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68401" y="1988840"/>
            <a:ext cx="1313162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2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论文要点</a:t>
            </a:r>
            <a:endParaRPr lang="en-US" altLang="zh-CN" sz="22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1489075" y="2441398"/>
            <a:ext cx="4359786" cy="136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在此录入上述图表的综合描述说明，在此录入上述图表的综合描述说明，在此录入上述图表的综合描述说明，在此录入上述图表的综合描述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说明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4225379" y="1052736"/>
            <a:ext cx="504056" cy="504056"/>
          </a:xfrm>
          <a:prstGeom prst="arc">
            <a:avLst>
              <a:gd name="adj1" fmla="val 18916496"/>
              <a:gd name="adj2" fmla="val 2632855"/>
            </a:avLst>
          </a:prstGeom>
          <a:ln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4"/>
          <p:cNvSpPr/>
          <p:nvPr/>
        </p:nvSpPr>
        <p:spPr>
          <a:xfrm>
            <a:off x="2148571" y="4363972"/>
            <a:ext cx="626458" cy="6292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Oval 12"/>
          <p:cNvSpPr/>
          <p:nvPr/>
        </p:nvSpPr>
        <p:spPr>
          <a:xfrm>
            <a:off x="4672230" y="4355156"/>
            <a:ext cx="635234" cy="63804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Oval 14"/>
          <p:cNvSpPr/>
          <p:nvPr/>
        </p:nvSpPr>
        <p:spPr>
          <a:xfrm>
            <a:off x="7076725" y="4363972"/>
            <a:ext cx="625072" cy="6292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573643" y="4364721"/>
            <a:ext cx="624328" cy="62848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3" name="Group 20"/>
          <p:cNvGrpSpPr/>
          <p:nvPr/>
        </p:nvGrpSpPr>
        <p:grpSpPr>
          <a:xfrm>
            <a:off x="2291095" y="4503275"/>
            <a:ext cx="350811" cy="352989"/>
            <a:chOff x="7971783" y="2080670"/>
            <a:chExt cx="401822" cy="404317"/>
          </a:xfrm>
          <a:solidFill>
            <a:schemeClr val="bg1"/>
          </a:solidFill>
        </p:grpSpPr>
        <p:sp>
          <p:nvSpPr>
            <p:cNvPr id="24" name="Freeform 42"/>
            <p:cNvSpPr>
              <a:spLocks noEditPoints="1"/>
            </p:cNvSpPr>
            <p:nvPr/>
          </p:nvSpPr>
          <p:spPr bwMode="auto">
            <a:xfrm>
              <a:off x="7971783" y="2080670"/>
              <a:ext cx="401822" cy="404317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8079103" y="2178006"/>
              <a:ext cx="139764" cy="199662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26" name="Group 23"/>
          <p:cNvGrpSpPr/>
          <p:nvPr/>
        </p:nvGrpSpPr>
        <p:grpSpPr>
          <a:xfrm>
            <a:off x="4849337" y="4505730"/>
            <a:ext cx="344678" cy="300488"/>
            <a:chOff x="7540014" y="4306907"/>
            <a:chExt cx="389342" cy="33942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7" name="Freeform 110"/>
            <p:cNvSpPr>
              <a:spLocks/>
            </p:cNvSpPr>
            <p:nvPr/>
          </p:nvSpPr>
          <p:spPr bwMode="auto">
            <a:xfrm>
              <a:off x="7799575" y="4409234"/>
              <a:ext cx="102328" cy="102328"/>
            </a:xfrm>
            <a:custGeom>
              <a:avLst/>
              <a:gdLst>
                <a:gd name="T0" fmla="*/ 0 w 41"/>
                <a:gd name="T1" fmla="*/ 39 h 41"/>
                <a:gd name="T2" fmla="*/ 3 w 41"/>
                <a:gd name="T3" fmla="*/ 41 h 41"/>
                <a:gd name="T4" fmla="*/ 41 w 41"/>
                <a:gd name="T5" fmla="*/ 3 h 41"/>
                <a:gd name="T6" fmla="*/ 39 w 41"/>
                <a:gd name="T7" fmla="*/ 0 h 41"/>
                <a:gd name="T8" fmla="*/ 0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0" y="39"/>
                  </a:moveTo>
                  <a:lnTo>
                    <a:pt x="3" y="41"/>
                  </a:lnTo>
                  <a:lnTo>
                    <a:pt x="41" y="3"/>
                  </a:ln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auto">
            <a:xfrm>
              <a:off x="7777112" y="4381780"/>
              <a:ext cx="109814" cy="114806"/>
            </a:xfrm>
            <a:custGeom>
              <a:avLst/>
              <a:gdLst>
                <a:gd name="T0" fmla="*/ 37 w 44"/>
                <a:gd name="T1" fmla="*/ 0 h 46"/>
                <a:gd name="T2" fmla="*/ 0 w 44"/>
                <a:gd name="T3" fmla="*/ 39 h 46"/>
                <a:gd name="T4" fmla="*/ 6 w 44"/>
                <a:gd name="T5" fmla="*/ 46 h 46"/>
                <a:gd name="T6" fmla="*/ 44 w 44"/>
                <a:gd name="T7" fmla="*/ 8 h 46"/>
                <a:gd name="T8" fmla="*/ 37 w 44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6">
                  <a:moveTo>
                    <a:pt x="37" y="0"/>
                  </a:moveTo>
                  <a:lnTo>
                    <a:pt x="0" y="39"/>
                  </a:lnTo>
                  <a:lnTo>
                    <a:pt x="6" y="46"/>
                  </a:lnTo>
                  <a:lnTo>
                    <a:pt x="44" y="8"/>
                  </a:ln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auto">
            <a:xfrm>
              <a:off x="7757146" y="4366805"/>
              <a:ext cx="104823" cy="104823"/>
            </a:xfrm>
            <a:custGeom>
              <a:avLst/>
              <a:gdLst>
                <a:gd name="T0" fmla="*/ 0 w 42"/>
                <a:gd name="T1" fmla="*/ 38 h 42"/>
                <a:gd name="T2" fmla="*/ 4 w 42"/>
                <a:gd name="T3" fmla="*/ 42 h 42"/>
                <a:gd name="T4" fmla="*/ 42 w 42"/>
                <a:gd name="T5" fmla="*/ 4 h 42"/>
                <a:gd name="T6" fmla="*/ 38 w 42"/>
                <a:gd name="T7" fmla="*/ 0 h 42"/>
                <a:gd name="T8" fmla="*/ 0 w 42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0" y="38"/>
                  </a:moveTo>
                  <a:lnTo>
                    <a:pt x="4" y="42"/>
                  </a:lnTo>
                  <a:lnTo>
                    <a:pt x="42" y="4"/>
                  </a:lnTo>
                  <a:lnTo>
                    <a:pt x="38" y="0"/>
                  </a:lnTo>
                  <a:lnTo>
                    <a:pt x="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auto">
            <a:xfrm>
              <a:off x="7729693" y="4469133"/>
              <a:ext cx="69882" cy="69882"/>
            </a:xfrm>
            <a:custGeom>
              <a:avLst/>
              <a:gdLst>
                <a:gd name="T0" fmla="*/ 28 w 28"/>
                <a:gd name="T1" fmla="*/ 20 h 28"/>
                <a:gd name="T2" fmla="*/ 8 w 28"/>
                <a:gd name="T3" fmla="*/ 0 h 28"/>
                <a:gd name="T4" fmla="*/ 0 w 28"/>
                <a:gd name="T5" fmla="*/ 20 h 28"/>
                <a:gd name="T6" fmla="*/ 9 w 28"/>
                <a:gd name="T7" fmla="*/ 28 h 28"/>
                <a:gd name="T8" fmla="*/ 28 w 28"/>
                <a:gd name="T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8" y="20"/>
                  </a:moveTo>
                  <a:lnTo>
                    <a:pt x="8" y="0"/>
                  </a:lnTo>
                  <a:lnTo>
                    <a:pt x="0" y="20"/>
                  </a:lnTo>
                  <a:lnTo>
                    <a:pt x="9" y="28"/>
                  </a:lnTo>
                  <a:lnTo>
                    <a:pt x="2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auto">
            <a:xfrm>
              <a:off x="7712222" y="4526535"/>
              <a:ext cx="34941" cy="32446"/>
            </a:xfrm>
            <a:custGeom>
              <a:avLst/>
              <a:gdLst>
                <a:gd name="T0" fmla="*/ 0 w 14"/>
                <a:gd name="T1" fmla="*/ 13 h 13"/>
                <a:gd name="T2" fmla="*/ 14 w 14"/>
                <a:gd name="T3" fmla="*/ 6 h 13"/>
                <a:gd name="T4" fmla="*/ 6 w 14"/>
                <a:gd name="T5" fmla="*/ 0 h 13"/>
                <a:gd name="T6" fmla="*/ 0 w 14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3">
                  <a:moveTo>
                    <a:pt x="0" y="13"/>
                  </a:moveTo>
                  <a:lnTo>
                    <a:pt x="14" y="6"/>
                  </a:lnTo>
                  <a:lnTo>
                    <a:pt x="6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auto">
            <a:xfrm>
              <a:off x="7859474" y="4341848"/>
              <a:ext cx="69882" cy="69882"/>
            </a:xfrm>
            <a:custGeom>
              <a:avLst/>
              <a:gdLst>
                <a:gd name="T0" fmla="*/ 7 w 28"/>
                <a:gd name="T1" fmla="*/ 0 h 28"/>
                <a:gd name="T2" fmla="*/ 0 w 28"/>
                <a:gd name="T3" fmla="*/ 8 h 28"/>
                <a:gd name="T4" fmla="*/ 20 w 28"/>
                <a:gd name="T5" fmla="*/ 28 h 28"/>
                <a:gd name="T6" fmla="*/ 28 w 28"/>
                <a:gd name="T7" fmla="*/ 20 h 28"/>
                <a:gd name="T8" fmla="*/ 7 w 28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0"/>
                  </a:moveTo>
                  <a:lnTo>
                    <a:pt x="0" y="8"/>
                  </a:lnTo>
                  <a:lnTo>
                    <a:pt x="20" y="28"/>
                  </a:lnTo>
                  <a:lnTo>
                    <a:pt x="28" y="20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auto">
            <a:xfrm>
              <a:off x="7540014" y="4306907"/>
              <a:ext cx="279527" cy="339426"/>
            </a:xfrm>
            <a:custGeom>
              <a:avLst/>
              <a:gdLst>
                <a:gd name="T0" fmla="*/ 104 w 112"/>
                <a:gd name="T1" fmla="*/ 101 h 136"/>
                <a:gd name="T2" fmla="*/ 83 w 112"/>
                <a:gd name="T3" fmla="*/ 101 h 136"/>
                <a:gd name="T4" fmla="*/ 83 w 112"/>
                <a:gd name="T5" fmla="*/ 129 h 136"/>
                <a:gd name="T6" fmla="*/ 7 w 112"/>
                <a:gd name="T7" fmla="*/ 129 h 136"/>
                <a:gd name="T8" fmla="*/ 7 w 112"/>
                <a:gd name="T9" fmla="*/ 32 h 136"/>
                <a:gd name="T10" fmla="*/ 104 w 112"/>
                <a:gd name="T11" fmla="*/ 32 h 136"/>
                <a:gd name="T12" fmla="*/ 104 w 112"/>
                <a:gd name="T13" fmla="*/ 40 h 136"/>
                <a:gd name="T14" fmla="*/ 112 w 112"/>
                <a:gd name="T15" fmla="*/ 32 h 136"/>
                <a:gd name="T16" fmla="*/ 112 w 112"/>
                <a:gd name="T17" fmla="*/ 6 h 136"/>
                <a:gd name="T18" fmla="*/ 97 w 112"/>
                <a:gd name="T19" fmla="*/ 6 h 136"/>
                <a:gd name="T20" fmla="*/ 97 w 112"/>
                <a:gd name="T21" fmla="*/ 20 h 136"/>
                <a:gd name="T22" fmla="*/ 95 w 112"/>
                <a:gd name="T23" fmla="*/ 20 h 136"/>
                <a:gd name="T24" fmla="*/ 95 w 112"/>
                <a:gd name="T25" fmla="*/ 0 h 136"/>
                <a:gd name="T26" fmla="*/ 89 w 112"/>
                <a:gd name="T27" fmla="*/ 0 h 136"/>
                <a:gd name="T28" fmla="*/ 89 w 112"/>
                <a:gd name="T29" fmla="*/ 20 h 136"/>
                <a:gd name="T30" fmla="*/ 87 w 112"/>
                <a:gd name="T31" fmla="*/ 20 h 136"/>
                <a:gd name="T32" fmla="*/ 87 w 112"/>
                <a:gd name="T33" fmla="*/ 6 h 136"/>
                <a:gd name="T34" fmla="*/ 79 w 112"/>
                <a:gd name="T35" fmla="*/ 6 h 136"/>
                <a:gd name="T36" fmla="*/ 79 w 112"/>
                <a:gd name="T37" fmla="*/ 20 h 136"/>
                <a:gd name="T38" fmla="*/ 76 w 112"/>
                <a:gd name="T39" fmla="*/ 20 h 136"/>
                <a:gd name="T40" fmla="*/ 76 w 112"/>
                <a:gd name="T41" fmla="*/ 0 h 136"/>
                <a:gd name="T42" fmla="*/ 72 w 112"/>
                <a:gd name="T43" fmla="*/ 0 h 136"/>
                <a:gd name="T44" fmla="*/ 72 w 112"/>
                <a:gd name="T45" fmla="*/ 20 h 136"/>
                <a:gd name="T46" fmla="*/ 68 w 112"/>
                <a:gd name="T47" fmla="*/ 20 h 136"/>
                <a:gd name="T48" fmla="*/ 68 w 112"/>
                <a:gd name="T49" fmla="*/ 6 h 136"/>
                <a:gd name="T50" fmla="*/ 60 w 112"/>
                <a:gd name="T51" fmla="*/ 6 h 136"/>
                <a:gd name="T52" fmla="*/ 60 w 112"/>
                <a:gd name="T53" fmla="*/ 20 h 136"/>
                <a:gd name="T54" fmla="*/ 57 w 112"/>
                <a:gd name="T55" fmla="*/ 20 h 136"/>
                <a:gd name="T56" fmla="*/ 57 w 112"/>
                <a:gd name="T57" fmla="*/ 0 h 136"/>
                <a:gd name="T58" fmla="*/ 53 w 112"/>
                <a:gd name="T59" fmla="*/ 0 h 136"/>
                <a:gd name="T60" fmla="*/ 53 w 112"/>
                <a:gd name="T61" fmla="*/ 20 h 136"/>
                <a:gd name="T62" fmla="*/ 51 w 112"/>
                <a:gd name="T63" fmla="*/ 20 h 136"/>
                <a:gd name="T64" fmla="*/ 51 w 112"/>
                <a:gd name="T65" fmla="*/ 6 h 136"/>
                <a:gd name="T66" fmla="*/ 43 w 112"/>
                <a:gd name="T67" fmla="*/ 6 h 136"/>
                <a:gd name="T68" fmla="*/ 43 w 112"/>
                <a:gd name="T69" fmla="*/ 20 h 136"/>
                <a:gd name="T70" fmla="*/ 40 w 112"/>
                <a:gd name="T71" fmla="*/ 20 h 136"/>
                <a:gd name="T72" fmla="*/ 40 w 112"/>
                <a:gd name="T73" fmla="*/ 0 h 136"/>
                <a:gd name="T74" fmla="*/ 35 w 112"/>
                <a:gd name="T75" fmla="*/ 0 h 136"/>
                <a:gd name="T76" fmla="*/ 35 w 112"/>
                <a:gd name="T77" fmla="*/ 20 h 136"/>
                <a:gd name="T78" fmla="*/ 32 w 112"/>
                <a:gd name="T79" fmla="*/ 20 h 136"/>
                <a:gd name="T80" fmla="*/ 32 w 112"/>
                <a:gd name="T81" fmla="*/ 6 h 136"/>
                <a:gd name="T82" fmla="*/ 25 w 112"/>
                <a:gd name="T83" fmla="*/ 6 h 136"/>
                <a:gd name="T84" fmla="*/ 25 w 112"/>
                <a:gd name="T85" fmla="*/ 20 h 136"/>
                <a:gd name="T86" fmla="*/ 23 w 112"/>
                <a:gd name="T87" fmla="*/ 20 h 136"/>
                <a:gd name="T88" fmla="*/ 23 w 112"/>
                <a:gd name="T89" fmla="*/ 0 h 136"/>
                <a:gd name="T90" fmla="*/ 17 w 112"/>
                <a:gd name="T91" fmla="*/ 0 h 136"/>
                <a:gd name="T92" fmla="*/ 17 w 112"/>
                <a:gd name="T93" fmla="*/ 20 h 136"/>
                <a:gd name="T94" fmla="*/ 15 w 112"/>
                <a:gd name="T95" fmla="*/ 20 h 136"/>
                <a:gd name="T96" fmla="*/ 15 w 112"/>
                <a:gd name="T97" fmla="*/ 6 h 136"/>
                <a:gd name="T98" fmla="*/ 0 w 112"/>
                <a:gd name="T99" fmla="*/ 6 h 136"/>
                <a:gd name="T100" fmla="*/ 0 w 112"/>
                <a:gd name="T101" fmla="*/ 24 h 136"/>
                <a:gd name="T102" fmla="*/ 0 w 112"/>
                <a:gd name="T103" fmla="*/ 28 h 136"/>
                <a:gd name="T104" fmla="*/ 0 w 112"/>
                <a:gd name="T105" fmla="*/ 136 h 136"/>
                <a:gd name="T106" fmla="*/ 89 w 112"/>
                <a:gd name="T107" fmla="*/ 136 h 136"/>
                <a:gd name="T108" fmla="*/ 112 w 112"/>
                <a:gd name="T109" fmla="*/ 110 h 136"/>
                <a:gd name="T110" fmla="*/ 112 w 112"/>
                <a:gd name="T111" fmla="*/ 84 h 136"/>
                <a:gd name="T112" fmla="*/ 104 w 112"/>
                <a:gd name="T113" fmla="*/ 92 h 136"/>
                <a:gd name="T114" fmla="*/ 104 w 112"/>
                <a:gd name="T115" fmla="*/ 10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" h="136">
                  <a:moveTo>
                    <a:pt x="104" y="101"/>
                  </a:moveTo>
                  <a:lnTo>
                    <a:pt x="83" y="101"/>
                  </a:lnTo>
                  <a:lnTo>
                    <a:pt x="83" y="129"/>
                  </a:lnTo>
                  <a:lnTo>
                    <a:pt x="7" y="129"/>
                  </a:lnTo>
                  <a:lnTo>
                    <a:pt x="7" y="32"/>
                  </a:lnTo>
                  <a:lnTo>
                    <a:pt x="104" y="32"/>
                  </a:lnTo>
                  <a:lnTo>
                    <a:pt x="104" y="40"/>
                  </a:lnTo>
                  <a:lnTo>
                    <a:pt x="112" y="32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20"/>
                  </a:lnTo>
                  <a:lnTo>
                    <a:pt x="95" y="2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9" y="20"/>
                  </a:lnTo>
                  <a:lnTo>
                    <a:pt x="87" y="20"/>
                  </a:lnTo>
                  <a:lnTo>
                    <a:pt x="87" y="6"/>
                  </a:lnTo>
                  <a:lnTo>
                    <a:pt x="79" y="6"/>
                  </a:lnTo>
                  <a:lnTo>
                    <a:pt x="79" y="20"/>
                  </a:lnTo>
                  <a:lnTo>
                    <a:pt x="76" y="2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72" y="20"/>
                  </a:lnTo>
                  <a:lnTo>
                    <a:pt x="68" y="20"/>
                  </a:lnTo>
                  <a:lnTo>
                    <a:pt x="68" y="6"/>
                  </a:lnTo>
                  <a:lnTo>
                    <a:pt x="60" y="6"/>
                  </a:lnTo>
                  <a:lnTo>
                    <a:pt x="6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20"/>
                  </a:lnTo>
                  <a:lnTo>
                    <a:pt x="51" y="20"/>
                  </a:lnTo>
                  <a:lnTo>
                    <a:pt x="51" y="6"/>
                  </a:lnTo>
                  <a:lnTo>
                    <a:pt x="43" y="6"/>
                  </a:lnTo>
                  <a:lnTo>
                    <a:pt x="43" y="20"/>
                  </a:lnTo>
                  <a:lnTo>
                    <a:pt x="40" y="2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5" y="20"/>
                  </a:lnTo>
                  <a:lnTo>
                    <a:pt x="32" y="20"/>
                  </a:lnTo>
                  <a:lnTo>
                    <a:pt x="32" y="6"/>
                  </a:lnTo>
                  <a:lnTo>
                    <a:pt x="25" y="6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6"/>
                  </a:lnTo>
                  <a:lnTo>
                    <a:pt x="0" y="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6"/>
                  </a:lnTo>
                  <a:lnTo>
                    <a:pt x="89" y="136"/>
                  </a:lnTo>
                  <a:lnTo>
                    <a:pt x="112" y="110"/>
                  </a:lnTo>
                  <a:lnTo>
                    <a:pt x="112" y="84"/>
                  </a:lnTo>
                  <a:lnTo>
                    <a:pt x="104" y="92"/>
                  </a:lnTo>
                  <a:lnTo>
                    <a:pt x="10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4" name="Rectangle 117"/>
            <p:cNvSpPr>
              <a:spLocks noChangeArrowheads="1"/>
            </p:cNvSpPr>
            <p:nvPr/>
          </p:nvSpPr>
          <p:spPr bwMode="auto">
            <a:xfrm>
              <a:off x="7589930" y="4421713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5" name="Rectangle 118"/>
            <p:cNvSpPr>
              <a:spLocks noChangeArrowheads="1"/>
            </p:cNvSpPr>
            <p:nvPr/>
          </p:nvSpPr>
          <p:spPr bwMode="auto">
            <a:xfrm>
              <a:off x="7589930" y="4461645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6" name="Rectangle 119"/>
            <p:cNvSpPr>
              <a:spLocks noChangeArrowheads="1"/>
            </p:cNvSpPr>
            <p:nvPr/>
          </p:nvSpPr>
          <p:spPr bwMode="auto">
            <a:xfrm>
              <a:off x="7589930" y="4506569"/>
              <a:ext cx="109814" cy="14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7" name="Rectangle 120"/>
            <p:cNvSpPr>
              <a:spLocks noChangeArrowheads="1"/>
            </p:cNvSpPr>
            <p:nvPr/>
          </p:nvSpPr>
          <p:spPr bwMode="auto">
            <a:xfrm>
              <a:off x="7589930" y="4548998"/>
              <a:ext cx="109814" cy="174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38" name="Group 35"/>
          <p:cNvGrpSpPr/>
          <p:nvPr/>
        </p:nvGrpSpPr>
        <p:grpSpPr>
          <a:xfrm>
            <a:off x="9708936" y="4503275"/>
            <a:ext cx="330806" cy="328630"/>
            <a:chOff x="6853673" y="3715407"/>
            <a:chExt cx="379359" cy="37686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9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0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1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2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3" name="Freeform 154"/>
            <p:cNvSpPr>
              <a:spLocks/>
            </p:cNvSpPr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4" name="Freeform 155"/>
            <p:cNvSpPr>
              <a:spLocks/>
            </p:cNvSpPr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5" name="Freeform 156"/>
            <p:cNvSpPr>
              <a:spLocks/>
            </p:cNvSpPr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6" name="Freeform 157"/>
            <p:cNvSpPr>
              <a:spLocks/>
            </p:cNvSpPr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7" name="Freeform 158"/>
            <p:cNvSpPr>
              <a:spLocks/>
            </p:cNvSpPr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8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49" name="Freeform 160"/>
            <p:cNvSpPr>
              <a:spLocks/>
            </p:cNvSpPr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0" name="Freeform 161"/>
            <p:cNvSpPr>
              <a:spLocks/>
            </p:cNvSpPr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1" name="Freeform 162"/>
            <p:cNvSpPr>
              <a:spLocks/>
            </p:cNvSpPr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2" name="Freeform 163"/>
            <p:cNvSpPr>
              <a:spLocks/>
            </p:cNvSpPr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3" name="Freeform 164"/>
            <p:cNvSpPr>
              <a:spLocks/>
            </p:cNvSpPr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4" name="Freeform 165"/>
            <p:cNvSpPr>
              <a:spLocks/>
            </p:cNvSpPr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6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grpSp>
        <p:nvGrpSpPr>
          <p:cNvPr id="57" name="Group 54"/>
          <p:cNvGrpSpPr/>
          <p:nvPr/>
        </p:nvGrpSpPr>
        <p:grpSpPr>
          <a:xfrm>
            <a:off x="7258524" y="4545980"/>
            <a:ext cx="261474" cy="339916"/>
            <a:chOff x="6421904" y="4798576"/>
            <a:chExt cx="299494" cy="38934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8" name="Freeform 170"/>
            <p:cNvSpPr>
              <a:spLocks/>
            </p:cNvSpPr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59" name="Freeform 171"/>
            <p:cNvSpPr>
              <a:spLocks/>
            </p:cNvSpPr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1670736" y="5106941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47"/>
          <p:cNvSpPr>
            <a:spLocks noChangeArrowheads="1"/>
          </p:cNvSpPr>
          <p:nvPr/>
        </p:nvSpPr>
        <p:spPr bwMode="auto">
          <a:xfrm>
            <a:off x="1526720" y="5408182"/>
            <a:ext cx="1971389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62" name="矩形 61"/>
          <p:cNvSpPr/>
          <p:nvPr/>
        </p:nvSpPr>
        <p:spPr>
          <a:xfrm>
            <a:off x="4193337" y="5106941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47"/>
          <p:cNvSpPr>
            <a:spLocks noChangeArrowheads="1"/>
          </p:cNvSpPr>
          <p:nvPr/>
        </p:nvSpPr>
        <p:spPr bwMode="auto">
          <a:xfrm>
            <a:off x="4049321" y="5408182"/>
            <a:ext cx="1971389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64" name="矩形 63"/>
          <p:cNvSpPr/>
          <p:nvPr/>
        </p:nvSpPr>
        <p:spPr>
          <a:xfrm>
            <a:off x="9094750" y="5106941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47"/>
          <p:cNvSpPr>
            <a:spLocks noChangeArrowheads="1"/>
          </p:cNvSpPr>
          <p:nvPr/>
        </p:nvSpPr>
        <p:spPr bwMode="auto">
          <a:xfrm>
            <a:off x="8950734" y="5408182"/>
            <a:ext cx="1971389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66" name="矩形 65"/>
          <p:cNvSpPr/>
          <p:nvPr/>
        </p:nvSpPr>
        <p:spPr>
          <a:xfrm>
            <a:off x="6596774" y="5106941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47"/>
          <p:cNvSpPr>
            <a:spLocks noChangeArrowheads="1"/>
          </p:cNvSpPr>
          <p:nvPr/>
        </p:nvSpPr>
        <p:spPr bwMode="auto">
          <a:xfrm>
            <a:off x="6452758" y="5408182"/>
            <a:ext cx="1971389" cy="84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877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0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6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4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4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4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论点论证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176281" y="1988840"/>
            <a:ext cx="663125" cy="663125"/>
            <a:chOff x="8077071" y="845254"/>
            <a:chExt cx="2036801" cy="2036802"/>
          </a:xfrm>
        </p:grpSpPr>
        <p:sp>
          <p:nvSpPr>
            <p:cNvPr id="9" name="椭圆 8"/>
            <p:cNvSpPr/>
            <p:nvPr/>
          </p:nvSpPr>
          <p:spPr>
            <a:xfrm>
              <a:off x="8077071" y="845254"/>
              <a:ext cx="2036801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Freeform 126"/>
            <p:cNvSpPr>
              <a:spLocks noChangeAspect="1" noEditPoints="1"/>
            </p:cNvSpPr>
            <p:nvPr/>
          </p:nvSpPr>
          <p:spPr bwMode="auto">
            <a:xfrm>
              <a:off x="8639337" y="1292885"/>
              <a:ext cx="912278" cy="1141540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37347" y="1988840"/>
            <a:ext cx="663125" cy="663125"/>
            <a:chOff x="8125599" y="1434035"/>
            <a:chExt cx="2036802" cy="2036802"/>
          </a:xfrm>
        </p:grpSpPr>
        <p:sp>
          <p:nvSpPr>
            <p:cNvPr id="12" name="椭圆 11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Freeform 261"/>
            <p:cNvSpPr>
              <a:spLocks/>
            </p:cNvSpPr>
            <p:nvPr/>
          </p:nvSpPr>
          <p:spPr bwMode="auto">
            <a:xfrm>
              <a:off x="8628544" y="1966960"/>
              <a:ext cx="1000932" cy="1000932"/>
            </a:xfrm>
            <a:custGeom>
              <a:avLst/>
              <a:gdLst>
                <a:gd name="T0" fmla="*/ 84 w 86"/>
                <a:gd name="T1" fmla="*/ 13 h 86"/>
                <a:gd name="T2" fmla="*/ 74 w 86"/>
                <a:gd name="T3" fmla="*/ 1 h 86"/>
                <a:gd name="T4" fmla="*/ 72 w 86"/>
                <a:gd name="T5" fmla="*/ 1 h 86"/>
                <a:gd name="T6" fmla="*/ 71 w 86"/>
                <a:gd name="T7" fmla="*/ 1 h 86"/>
                <a:gd name="T8" fmla="*/ 69 w 86"/>
                <a:gd name="T9" fmla="*/ 4 h 86"/>
                <a:gd name="T10" fmla="*/ 69 w 86"/>
                <a:gd name="T11" fmla="*/ 10 h 86"/>
                <a:gd name="T12" fmla="*/ 59 w 86"/>
                <a:gd name="T13" fmla="*/ 10 h 86"/>
                <a:gd name="T14" fmla="*/ 59 w 86"/>
                <a:gd name="T15" fmla="*/ 1 h 86"/>
                <a:gd name="T16" fmla="*/ 58 w 86"/>
                <a:gd name="T17" fmla="*/ 0 h 86"/>
                <a:gd name="T18" fmla="*/ 46 w 86"/>
                <a:gd name="T19" fmla="*/ 0 h 86"/>
                <a:gd name="T20" fmla="*/ 45 w 86"/>
                <a:gd name="T21" fmla="*/ 1 h 86"/>
                <a:gd name="T22" fmla="*/ 45 w 86"/>
                <a:gd name="T23" fmla="*/ 10 h 86"/>
                <a:gd name="T24" fmla="*/ 44 w 86"/>
                <a:gd name="T25" fmla="*/ 13 h 86"/>
                <a:gd name="T26" fmla="*/ 44 w 86"/>
                <a:gd name="T27" fmla="*/ 21 h 86"/>
                <a:gd name="T28" fmla="*/ 45 w 86"/>
                <a:gd name="T29" fmla="*/ 24 h 86"/>
                <a:gd name="T30" fmla="*/ 45 w 86"/>
                <a:gd name="T31" fmla="*/ 27 h 86"/>
                <a:gd name="T32" fmla="*/ 37 w 86"/>
                <a:gd name="T33" fmla="*/ 27 h 86"/>
                <a:gd name="T34" fmla="*/ 37 w 86"/>
                <a:gd name="T35" fmla="*/ 21 h 86"/>
                <a:gd name="T36" fmla="*/ 34 w 86"/>
                <a:gd name="T37" fmla="*/ 18 h 86"/>
                <a:gd name="T38" fmla="*/ 32 w 86"/>
                <a:gd name="T39" fmla="*/ 18 h 86"/>
                <a:gd name="T40" fmla="*/ 29 w 86"/>
                <a:gd name="T41" fmla="*/ 18 h 86"/>
                <a:gd name="T42" fmla="*/ 3 w 86"/>
                <a:gd name="T43" fmla="*/ 30 h 86"/>
                <a:gd name="T44" fmla="*/ 0 w 86"/>
                <a:gd name="T45" fmla="*/ 34 h 86"/>
                <a:gd name="T46" fmla="*/ 3 w 86"/>
                <a:gd name="T47" fmla="*/ 38 h 86"/>
                <a:gd name="T48" fmla="*/ 29 w 86"/>
                <a:gd name="T49" fmla="*/ 50 h 86"/>
                <a:gd name="T50" fmla="*/ 31 w 86"/>
                <a:gd name="T51" fmla="*/ 51 h 86"/>
                <a:gd name="T52" fmla="*/ 34 w 86"/>
                <a:gd name="T53" fmla="*/ 50 h 86"/>
                <a:gd name="T54" fmla="*/ 37 w 86"/>
                <a:gd name="T55" fmla="*/ 47 h 86"/>
                <a:gd name="T56" fmla="*/ 37 w 86"/>
                <a:gd name="T57" fmla="*/ 42 h 86"/>
                <a:gd name="T58" fmla="*/ 45 w 86"/>
                <a:gd name="T59" fmla="*/ 42 h 86"/>
                <a:gd name="T60" fmla="*/ 45 w 86"/>
                <a:gd name="T61" fmla="*/ 85 h 86"/>
                <a:gd name="T62" fmla="*/ 46 w 86"/>
                <a:gd name="T63" fmla="*/ 86 h 86"/>
                <a:gd name="T64" fmla="*/ 58 w 86"/>
                <a:gd name="T65" fmla="*/ 86 h 86"/>
                <a:gd name="T66" fmla="*/ 59 w 86"/>
                <a:gd name="T67" fmla="*/ 85 h 86"/>
                <a:gd name="T68" fmla="*/ 59 w 86"/>
                <a:gd name="T69" fmla="*/ 41 h 86"/>
                <a:gd name="T70" fmla="*/ 62 w 86"/>
                <a:gd name="T71" fmla="*/ 38 h 86"/>
                <a:gd name="T72" fmla="*/ 62 w 86"/>
                <a:gd name="T73" fmla="*/ 30 h 86"/>
                <a:gd name="T74" fmla="*/ 59 w 86"/>
                <a:gd name="T75" fmla="*/ 27 h 86"/>
                <a:gd name="T76" fmla="*/ 59 w 86"/>
                <a:gd name="T77" fmla="*/ 25 h 86"/>
                <a:gd name="T78" fmla="*/ 69 w 86"/>
                <a:gd name="T79" fmla="*/ 25 h 86"/>
                <a:gd name="T80" fmla="*/ 69 w 86"/>
                <a:gd name="T81" fmla="*/ 30 h 86"/>
                <a:gd name="T82" fmla="*/ 71 w 86"/>
                <a:gd name="T83" fmla="*/ 33 h 86"/>
                <a:gd name="T84" fmla="*/ 73 w 86"/>
                <a:gd name="T85" fmla="*/ 34 h 86"/>
                <a:gd name="T86" fmla="*/ 74 w 86"/>
                <a:gd name="T87" fmla="*/ 33 h 86"/>
                <a:gd name="T88" fmla="*/ 84 w 86"/>
                <a:gd name="T89" fmla="*/ 21 h 86"/>
                <a:gd name="T90" fmla="*/ 86 w 86"/>
                <a:gd name="T91" fmla="*/ 17 h 86"/>
                <a:gd name="T92" fmla="*/ 84 w 86"/>
                <a:gd name="T93" fmla="*/ 1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" h="86">
                  <a:moveTo>
                    <a:pt x="84" y="13"/>
                  </a:moveTo>
                  <a:cubicBezTo>
                    <a:pt x="74" y="1"/>
                    <a:pt x="74" y="1"/>
                    <a:pt x="74" y="1"/>
                  </a:cubicBezTo>
                  <a:cubicBezTo>
                    <a:pt x="73" y="1"/>
                    <a:pt x="73" y="1"/>
                    <a:pt x="72" y="1"/>
                  </a:cubicBezTo>
                  <a:cubicBezTo>
                    <a:pt x="72" y="1"/>
                    <a:pt x="71" y="1"/>
                    <a:pt x="71" y="1"/>
                  </a:cubicBezTo>
                  <a:cubicBezTo>
                    <a:pt x="70" y="2"/>
                    <a:pt x="69" y="3"/>
                    <a:pt x="69" y="4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0"/>
                    <a:pt x="5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1"/>
                    <a:pt x="45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1"/>
                    <a:pt x="44" y="12"/>
                    <a:pt x="44" y="13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2"/>
                    <a:pt x="44" y="23"/>
                    <a:pt x="45" y="24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0"/>
                    <a:pt x="36" y="19"/>
                    <a:pt x="34" y="18"/>
                  </a:cubicBezTo>
                  <a:cubicBezTo>
                    <a:pt x="34" y="18"/>
                    <a:pt x="33" y="18"/>
                    <a:pt x="32" y="18"/>
                  </a:cubicBezTo>
                  <a:cubicBezTo>
                    <a:pt x="31" y="18"/>
                    <a:pt x="30" y="18"/>
                    <a:pt x="29" y="18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1"/>
                    <a:pt x="0" y="33"/>
                    <a:pt x="0" y="34"/>
                  </a:cubicBezTo>
                  <a:cubicBezTo>
                    <a:pt x="0" y="36"/>
                    <a:pt x="1" y="38"/>
                    <a:pt x="3" y="38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30" y="51"/>
                    <a:pt x="31" y="51"/>
                  </a:cubicBezTo>
                  <a:cubicBezTo>
                    <a:pt x="32" y="51"/>
                    <a:pt x="33" y="51"/>
                    <a:pt x="34" y="50"/>
                  </a:cubicBezTo>
                  <a:cubicBezTo>
                    <a:pt x="36" y="50"/>
                    <a:pt x="37" y="48"/>
                    <a:pt x="37" y="47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9" y="86"/>
                    <a:pt x="59" y="86"/>
                    <a:pt x="59" y="85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61" y="41"/>
                    <a:pt x="62" y="40"/>
                    <a:pt x="62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29"/>
                    <a:pt x="61" y="28"/>
                    <a:pt x="59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31"/>
                    <a:pt x="70" y="33"/>
                    <a:pt x="71" y="33"/>
                  </a:cubicBezTo>
                  <a:cubicBezTo>
                    <a:pt x="71" y="34"/>
                    <a:pt x="72" y="34"/>
                    <a:pt x="73" y="34"/>
                  </a:cubicBezTo>
                  <a:cubicBezTo>
                    <a:pt x="73" y="34"/>
                    <a:pt x="74" y="34"/>
                    <a:pt x="74" y="33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5" y="21"/>
                    <a:pt x="86" y="19"/>
                    <a:pt x="86" y="17"/>
                  </a:cubicBezTo>
                  <a:cubicBezTo>
                    <a:pt x="86" y="16"/>
                    <a:pt x="85" y="14"/>
                    <a:pt x="84" y="13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754335" y="1988840"/>
            <a:ext cx="663125" cy="663125"/>
            <a:chOff x="8125599" y="1434035"/>
            <a:chExt cx="2036802" cy="2036802"/>
          </a:xfrm>
        </p:grpSpPr>
        <p:sp>
          <p:nvSpPr>
            <p:cNvPr id="15" name="椭圆 14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6" name="组合 15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609755" y="1988840"/>
            <a:ext cx="663125" cy="663125"/>
            <a:chOff x="8125599" y="1434035"/>
            <a:chExt cx="2036802" cy="2036802"/>
          </a:xfrm>
        </p:grpSpPr>
        <p:sp>
          <p:nvSpPr>
            <p:cNvPr id="26" name="椭圆 25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Freeform 9"/>
            <p:cNvSpPr>
              <a:spLocks noEditPoints="1"/>
            </p:cNvSpPr>
            <p:nvPr/>
          </p:nvSpPr>
          <p:spPr bwMode="auto">
            <a:xfrm rot="19469485">
              <a:off x="8577909" y="1818269"/>
              <a:ext cx="1162163" cy="1238355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394902" y="1988840"/>
            <a:ext cx="663125" cy="663125"/>
            <a:chOff x="8125599" y="1434035"/>
            <a:chExt cx="2036802" cy="2036802"/>
          </a:xfrm>
        </p:grpSpPr>
        <p:sp>
          <p:nvSpPr>
            <p:cNvPr id="29" name="椭圆 28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0" name="Freeform 206"/>
            <p:cNvSpPr>
              <a:spLocks noChangeAspect="1" noEditPoints="1"/>
            </p:cNvSpPr>
            <p:nvPr/>
          </p:nvSpPr>
          <p:spPr bwMode="auto">
            <a:xfrm>
              <a:off x="8691164" y="1871942"/>
              <a:ext cx="935653" cy="1131009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文本框 9"/>
          <p:cNvSpPr txBox="1"/>
          <p:nvPr/>
        </p:nvSpPr>
        <p:spPr>
          <a:xfrm>
            <a:off x="1777107" y="2747014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sp>
        <p:nvSpPr>
          <p:cNvPr id="32" name="文本框 9"/>
          <p:cNvSpPr txBox="1"/>
          <p:nvPr/>
        </p:nvSpPr>
        <p:spPr>
          <a:xfrm>
            <a:off x="1705099" y="3058305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849115" y="4475605"/>
            <a:ext cx="1368152" cy="166876"/>
            <a:chOff x="1921123" y="5180051"/>
            <a:chExt cx="1368152" cy="166876"/>
          </a:xfrm>
          <a:solidFill>
            <a:schemeClr val="accent5">
              <a:lumMod val="75000"/>
            </a:schemeClr>
          </a:solidFill>
        </p:grpSpPr>
        <p:sp>
          <p:nvSpPr>
            <p:cNvPr id="34" name="矩形 33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9"/>
          <p:cNvSpPr txBox="1"/>
          <p:nvPr/>
        </p:nvSpPr>
        <p:spPr>
          <a:xfrm>
            <a:off x="3577307" y="2770273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9"/>
          <p:cNvSpPr txBox="1"/>
          <p:nvPr/>
        </p:nvSpPr>
        <p:spPr>
          <a:xfrm>
            <a:off x="3505299" y="3081564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49315" y="4498864"/>
            <a:ext cx="1368152" cy="166876"/>
            <a:chOff x="1921123" y="5180051"/>
            <a:chExt cx="1368152" cy="166876"/>
          </a:xfrm>
          <a:solidFill>
            <a:schemeClr val="accent5">
              <a:lumMod val="50000"/>
            </a:schemeClr>
          </a:solidFill>
        </p:grpSpPr>
        <p:sp>
          <p:nvSpPr>
            <p:cNvPr id="39" name="矩形 38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9"/>
          <p:cNvSpPr txBox="1"/>
          <p:nvPr/>
        </p:nvSpPr>
        <p:spPr>
          <a:xfrm>
            <a:off x="5377507" y="2770273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5305499" y="3081564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449515" y="4498864"/>
            <a:ext cx="1368152" cy="166876"/>
            <a:chOff x="1921123" y="5180051"/>
            <a:chExt cx="1368152" cy="166876"/>
          </a:xfrm>
          <a:solidFill>
            <a:schemeClr val="accent5">
              <a:lumMod val="75000"/>
            </a:schemeClr>
          </a:solidFill>
        </p:grpSpPr>
        <p:sp>
          <p:nvSpPr>
            <p:cNvPr id="44" name="矩形 43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9"/>
          <p:cNvSpPr txBox="1"/>
          <p:nvPr/>
        </p:nvSpPr>
        <p:spPr>
          <a:xfrm>
            <a:off x="7249715" y="2770273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9"/>
          <p:cNvSpPr txBox="1"/>
          <p:nvPr/>
        </p:nvSpPr>
        <p:spPr>
          <a:xfrm>
            <a:off x="7177707" y="3081564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321723" y="4498864"/>
            <a:ext cx="1368152" cy="166876"/>
            <a:chOff x="1921123" y="5180051"/>
            <a:chExt cx="1368152" cy="166876"/>
          </a:xfrm>
          <a:solidFill>
            <a:schemeClr val="accent5">
              <a:lumMod val="50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9"/>
          <p:cNvSpPr txBox="1"/>
          <p:nvPr/>
        </p:nvSpPr>
        <p:spPr>
          <a:xfrm>
            <a:off x="9049915" y="2770273"/>
            <a:ext cx="1368152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文本框 9"/>
          <p:cNvSpPr txBox="1"/>
          <p:nvPr/>
        </p:nvSpPr>
        <p:spPr>
          <a:xfrm>
            <a:off x="8977907" y="3081564"/>
            <a:ext cx="1656184" cy="11033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在此录入上述图表的描述说明，在此录入上述图表的描述说明。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9121923" y="4498864"/>
            <a:ext cx="1368152" cy="166876"/>
            <a:chOff x="1921123" y="5180051"/>
            <a:chExt cx="1368152" cy="166876"/>
          </a:xfrm>
          <a:solidFill>
            <a:schemeClr val="accent5">
              <a:lumMod val="75000"/>
            </a:schemeClr>
          </a:solidFill>
        </p:grpSpPr>
        <p:sp>
          <p:nvSpPr>
            <p:cNvPr id="54" name="矩形 53"/>
            <p:cNvSpPr/>
            <p:nvPr/>
          </p:nvSpPr>
          <p:spPr>
            <a:xfrm>
              <a:off x="1921123" y="5301208"/>
              <a:ext cx="1368152" cy="45719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>
              <a:off x="2479185" y="5180051"/>
              <a:ext cx="252028" cy="144016"/>
            </a:xfrm>
            <a:prstGeom prst="triangle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044608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13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1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1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0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23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" presetClass="entr" presetSubtype="1" fill="hold" nodeType="afterEffect" p14:presetBounceEnd="5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3333">
                                          <p:cBhvr additive="base">
                                            <p:cTn id="2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3333">
                                          <p:cBhvr additive="base">
                                            <p:cTn id="28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9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10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2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36" grpId="0"/>
          <p:bldP spid="37" grpId="0"/>
          <p:bldP spid="41" grpId="0"/>
          <p:bldP spid="42" grpId="0"/>
          <p:bldP spid="46" grpId="0"/>
          <p:bldP spid="47" grpId="0"/>
          <p:bldP spid="51" grpId="0"/>
          <p:bldP spid="52" grpId="0"/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0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52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66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8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9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8750"/>
                                </p:stCondLst>
                                <p:childTnLst>
                                  <p:par>
                                    <p:cTn id="10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2" dur="2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2" grpId="0"/>
          <p:bldP spid="36" grpId="0"/>
          <p:bldP spid="37" grpId="0"/>
          <p:bldP spid="41" grpId="0"/>
          <p:bldP spid="42" grpId="0"/>
          <p:bldP spid="46" grpId="0"/>
          <p:bldP spid="47" grpId="0"/>
          <p:bldP spid="51" grpId="0"/>
          <p:bldP spid="52" grpId="0"/>
          <p:bldP spid="5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理论基础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ounded Rectangle 15"/>
          <p:cNvSpPr/>
          <p:nvPr/>
        </p:nvSpPr>
        <p:spPr>
          <a:xfrm>
            <a:off x="2448988" y="1268760"/>
            <a:ext cx="633737" cy="63373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Freeform 55"/>
          <p:cNvSpPr>
            <a:spLocks noEditPoints="1"/>
          </p:cNvSpPr>
          <p:nvPr/>
        </p:nvSpPr>
        <p:spPr bwMode="auto">
          <a:xfrm>
            <a:off x="2603576" y="1415800"/>
            <a:ext cx="324561" cy="339657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406387" y="1990680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98"/>
          <p:cNvSpPr txBox="1"/>
          <p:nvPr/>
        </p:nvSpPr>
        <p:spPr>
          <a:xfrm>
            <a:off x="4299478" y="161648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Box 503"/>
          <p:cNvSpPr txBox="1"/>
          <p:nvPr/>
        </p:nvSpPr>
        <p:spPr>
          <a:xfrm>
            <a:off x="2281163" y="1988840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ounded Rectangle 15"/>
          <p:cNvSpPr/>
          <p:nvPr/>
        </p:nvSpPr>
        <p:spPr>
          <a:xfrm>
            <a:off x="6397003" y="1271784"/>
            <a:ext cx="633737" cy="6337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354402" y="1993704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498"/>
          <p:cNvSpPr txBox="1"/>
          <p:nvPr/>
        </p:nvSpPr>
        <p:spPr>
          <a:xfrm>
            <a:off x="8247493" y="1619508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Box 503"/>
          <p:cNvSpPr txBox="1"/>
          <p:nvPr/>
        </p:nvSpPr>
        <p:spPr>
          <a:xfrm>
            <a:off x="6229178" y="1991864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流程图: 联系 20"/>
          <p:cNvSpPr/>
          <p:nvPr/>
        </p:nvSpPr>
        <p:spPr>
          <a:xfrm>
            <a:off x="6569912" y="1386601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Rounded Rectangle 15"/>
          <p:cNvSpPr/>
          <p:nvPr/>
        </p:nvSpPr>
        <p:spPr>
          <a:xfrm>
            <a:off x="2448988" y="2852936"/>
            <a:ext cx="633737" cy="6337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Freeform 55"/>
          <p:cNvSpPr>
            <a:spLocks noEditPoints="1"/>
          </p:cNvSpPr>
          <p:nvPr/>
        </p:nvSpPr>
        <p:spPr bwMode="auto">
          <a:xfrm>
            <a:off x="2603576" y="2999976"/>
            <a:ext cx="324561" cy="339657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2406387" y="3574856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98"/>
          <p:cNvSpPr txBox="1"/>
          <p:nvPr/>
        </p:nvSpPr>
        <p:spPr>
          <a:xfrm>
            <a:off x="4299478" y="3200660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Box 503"/>
          <p:cNvSpPr txBox="1"/>
          <p:nvPr/>
        </p:nvSpPr>
        <p:spPr>
          <a:xfrm>
            <a:off x="2281163" y="3573016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ounded Rectangle 15"/>
          <p:cNvSpPr/>
          <p:nvPr/>
        </p:nvSpPr>
        <p:spPr>
          <a:xfrm>
            <a:off x="6397003" y="2855960"/>
            <a:ext cx="633737" cy="63373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354402" y="3577880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498"/>
          <p:cNvSpPr txBox="1"/>
          <p:nvPr/>
        </p:nvSpPr>
        <p:spPr>
          <a:xfrm>
            <a:off x="8247493" y="320368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TextBox 503"/>
          <p:cNvSpPr txBox="1"/>
          <p:nvPr/>
        </p:nvSpPr>
        <p:spPr>
          <a:xfrm>
            <a:off x="6229178" y="3576040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流程图: 联系 20"/>
          <p:cNvSpPr/>
          <p:nvPr/>
        </p:nvSpPr>
        <p:spPr>
          <a:xfrm>
            <a:off x="6569912" y="2970777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Rounded Rectangle 15"/>
          <p:cNvSpPr/>
          <p:nvPr/>
        </p:nvSpPr>
        <p:spPr>
          <a:xfrm>
            <a:off x="2448988" y="4509117"/>
            <a:ext cx="633737" cy="63373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Freeform 55"/>
          <p:cNvSpPr>
            <a:spLocks noEditPoints="1"/>
          </p:cNvSpPr>
          <p:nvPr/>
        </p:nvSpPr>
        <p:spPr bwMode="auto">
          <a:xfrm>
            <a:off x="2603576" y="4656157"/>
            <a:ext cx="324561" cy="339657"/>
          </a:xfrm>
          <a:custGeom>
            <a:avLst/>
            <a:gdLst>
              <a:gd name="T0" fmla="*/ 83 w 129"/>
              <a:gd name="T1" fmla="*/ 92 h 135"/>
              <a:gd name="T2" fmla="*/ 127 w 129"/>
              <a:gd name="T3" fmla="*/ 26 h 135"/>
              <a:gd name="T4" fmla="*/ 127 w 129"/>
              <a:gd name="T5" fmla="*/ 21 h 135"/>
              <a:gd name="T6" fmla="*/ 117 w 129"/>
              <a:gd name="T7" fmla="*/ 10 h 135"/>
              <a:gd name="T8" fmla="*/ 112 w 129"/>
              <a:gd name="T9" fmla="*/ 10 h 135"/>
              <a:gd name="T10" fmla="*/ 107 w 129"/>
              <a:gd name="T11" fmla="*/ 16 h 135"/>
              <a:gd name="T12" fmla="*/ 101 w 129"/>
              <a:gd name="T13" fmla="*/ 16 h 135"/>
              <a:gd name="T14" fmla="*/ 101 w 129"/>
              <a:gd name="T15" fmla="*/ 0 h 135"/>
              <a:gd name="T16" fmla="*/ 27 w 129"/>
              <a:gd name="T17" fmla="*/ 0 h 135"/>
              <a:gd name="T18" fmla="*/ 27 w 129"/>
              <a:gd name="T19" fmla="*/ 16 h 135"/>
              <a:gd name="T20" fmla="*/ 22 w 129"/>
              <a:gd name="T21" fmla="*/ 16 h 135"/>
              <a:gd name="T22" fmla="*/ 17 w 129"/>
              <a:gd name="T23" fmla="*/ 10 h 135"/>
              <a:gd name="T24" fmla="*/ 12 w 129"/>
              <a:gd name="T25" fmla="*/ 10 h 135"/>
              <a:gd name="T26" fmla="*/ 1 w 129"/>
              <a:gd name="T27" fmla="*/ 21 h 135"/>
              <a:gd name="T28" fmla="*/ 1 w 129"/>
              <a:gd name="T29" fmla="*/ 26 h 135"/>
              <a:gd name="T30" fmla="*/ 46 w 129"/>
              <a:gd name="T31" fmla="*/ 92 h 135"/>
              <a:gd name="T32" fmla="*/ 59 w 129"/>
              <a:gd name="T33" fmla="*/ 98 h 135"/>
              <a:gd name="T34" fmla="*/ 59 w 129"/>
              <a:gd name="T35" fmla="*/ 103 h 135"/>
              <a:gd name="T36" fmla="*/ 54 w 129"/>
              <a:gd name="T37" fmla="*/ 106 h 135"/>
              <a:gd name="T38" fmla="*/ 59 w 129"/>
              <a:gd name="T39" fmla="*/ 108 h 135"/>
              <a:gd name="T40" fmla="*/ 59 w 129"/>
              <a:gd name="T41" fmla="*/ 114 h 135"/>
              <a:gd name="T42" fmla="*/ 54 w 129"/>
              <a:gd name="T43" fmla="*/ 119 h 135"/>
              <a:gd name="T44" fmla="*/ 48 w 129"/>
              <a:gd name="T45" fmla="*/ 124 h 135"/>
              <a:gd name="T46" fmla="*/ 43 w 129"/>
              <a:gd name="T47" fmla="*/ 129 h 135"/>
              <a:gd name="T48" fmla="*/ 49 w 129"/>
              <a:gd name="T49" fmla="*/ 135 h 135"/>
              <a:gd name="T50" fmla="*/ 80 w 129"/>
              <a:gd name="T51" fmla="*/ 135 h 135"/>
              <a:gd name="T52" fmla="*/ 85 w 129"/>
              <a:gd name="T53" fmla="*/ 129 h 135"/>
              <a:gd name="T54" fmla="*/ 80 w 129"/>
              <a:gd name="T55" fmla="*/ 124 h 135"/>
              <a:gd name="T56" fmla="*/ 74 w 129"/>
              <a:gd name="T57" fmla="*/ 119 h 135"/>
              <a:gd name="T58" fmla="*/ 69 w 129"/>
              <a:gd name="T59" fmla="*/ 114 h 135"/>
              <a:gd name="T60" fmla="*/ 69 w 129"/>
              <a:gd name="T61" fmla="*/ 108 h 135"/>
              <a:gd name="T62" fmla="*/ 75 w 129"/>
              <a:gd name="T63" fmla="*/ 106 h 135"/>
              <a:gd name="T64" fmla="*/ 69 w 129"/>
              <a:gd name="T65" fmla="*/ 103 h 135"/>
              <a:gd name="T66" fmla="*/ 69 w 129"/>
              <a:gd name="T67" fmla="*/ 98 h 135"/>
              <a:gd name="T68" fmla="*/ 83 w 129"/>
              <a:gd name="T69" fmla="*/ 92 h 135"/>
              <a:gd name="T70" fmla="*/ 101 w 129"/>
              <a:gd name="T71" fmla="*/ 21 h 135"/>
              <a:gd name="T72" fmla="*/ 107 w 129"/>
              <a:gd name="T73" fmla="*/ 21 h 135"/>
              <a:gd name="T74" fmla="*/ 112 w 129"/>
              <a:gd name="T75" fmla="*/ 16 h 135"/>
              <a:gd name="T76" fmla="*/ 117 w 129"/>
              <a:gd name="T77" fmla="*/ 21 h 135"/>
              <a:gd name="T78" fmla="*/ 117 w 129"/>
              <a:gd name="T79" fmla="*/ 26 h 135"/>
              <a:gd name="T80" fmla="*/ 91 w 129"/>
              <a:gd name="T81" fmla="*/ 71 h 135"/>
              <a:gd name="T82" fmla="*/ 101 w 129"/>
              <a:gd name="T83" fmla="*/ 21 h 135"/>
              <a:gd name="T84" fmla="*/ 36 w 129"/>
              <a:gd name="T85" fmla="*/ 72 h 135"/>
              <a:gd name="T86" fmla="*/ 10 w 129"/>
              <a:gd name="T87" fmla="*/ 27 h 135"/>
              <a:gd name="T88" fmla="*/ 10 w 129"/>
              <a:gd name="T89" fmla="*/ 22 h 135"/>
              <a:gd name="T90" fmla="*/ 15 w 129"/>
              <a:gd name="T91" fmla="*/ 17 h 135"/>
              <a:gd name="T92" fmla="*/ 20 w 129"/>
              <a:gd name="T93" fmla="*/ 22 h 135"/>
              <a:gd name="T94" fmla="*/ 26 w 129"/>
              <a:gd name="T95" fmla="*/ 22 h 135"/>
              <a:gd name="T96" fmla="*/ 36 w 129"/>
              <a:gd name="T97" fmla="*/ 7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9" h="135">
                <a:moveTo>
                  <a:pt x="83" y="92"/>
                </a:moveTo>
                <a:cubicBezTo>
                  <a:pt x="129" y="63"/>
                  <a:pt x="127" y="26"/>
                  <a:pt x="127" y="26"/>
                </a:cubicBezTo>
                <a:cubicBezTo>
                  <a:pt x="127" y="21"/>
                  <a:pt x="127" y="21"/>
                  <a:pt x="127" y="21"/>
                </a:cubicBezTo>
                <a:cubicBezTo>
                  <a:pt x="127" y="21"/>
                  <a:pt x="128" y="10"/>
                  <a:pt x="117" y="10"/>
                </a:cubicBezTo>
                <a:cubicBezTo>
                  <a:pt x="114" y="10"/>
                  <a:pt x="112" y="10"/>
                  <a:pt x="112" y="10"/>
                </a:cubicBezTo>
                <a:cubicBezTo>
                  <a:pt x="107" y="10"/>
                  <a:pt x="107" y="16"/>
                  <a:pt x="107" y="16"/>
                </a:cubicBezTo>
                <a:cubicBezTo>
                  <a:pt x="107" y="16"/>
                  <a:pt x="104" y="16"/>
                  <a:pt x="101" y="16"/>
                </a:cubicBezTo>
                <a:cubicBezTo>
                  <a:pt x="101" y="12"/>
                  <a:pt x="101" y="0"/>
                  <a:pt x="101" y="0"/>
                </a:cubicBezTo>
                <a:cubicBezTo>
                  <a:pt x="56" y="7"/>
                  <a:pt x="27" y="0"/>
                  <a:pt x="27" y="0"/>
                </a:cubicBezTo>
                <a:cubicBezTo>
                  <a:pt x="27" y="16"/>
                  <a:pt x="27" y="16"/>
                  <a:pt x="27" y="16"/>
                </a:cubicBezTo>
                <a:cubicBezTo>
                  <a:pt x="23" y="16"/>
                  <a:pt x="22" y="16"/>
                  <a:pt x="22" y="16"/>
                </a:cubicBezTo>
                <a:cubicBezTo>
                  <a:pt x="22" y="16"/>
                  <a:pt x="22" y="10"/>
                  <a:pt x="17" y="10"/>
                </a:cubicBezTo>
                <a:cubicBezTo>
                  <a:pt x="17" y="10"/>
                  <a:pt x="15" y="10"/>
                  <a:pt x="12" y="10"/>
                </a:cubicBezTo>
                <a:cubicBezTo>
                  <a:pt x="1" y="10"/>
                  <a:pt x="1" y="21"/>
                  <a:pt x="1" y="21"/>
                </a:cubicBezTo>
                <a:cubicBezTo>
                  <a:pt x="1" y="26"/>
                  <a:pt x="1" y="26"/>
                  <a:pt x="1" y="26"/>
                </a:cubicBezTo>
                <a:cubicBezTo>
                  <a:pt x="1" y="26"/>
                  <a:pt x="0" y="63"/>
                  <a:pt x="46" y="92"/>
                </a:cubicBezTo>
                <a:cubicBezTo>
                  <a:pt x="46" y="92"/>
                  <a:pt x="52" y="98"/>
                  <a:pt x="59" y="98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59" y="103"/>
                  <a:pt x="54" y="103"/>
                  <a:pt x="54" y="106"/>
                </a:cubicBezTo>
                <a:cubicBezTo>
                  <a:pt x="54" y="109"/>
                  <a:pt x="59" y="108"/>
                  <a:pt x="59" y="108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59" y="114"/>
                  <a:pt x="58" y="119"/>
                  <a:pt x="54" y="119"/>
                </a:cubicBezTo>
                <a:cubicBezTo>
                  <a:pt x="54" y="124"/>
                  <a:pt x="48" y="124"/>
                  <a:pt x="48" y="124"/>
                </a:cubicBezTo>
                <a:cubicBezTo>
                  <a:pt x="48" y="124"/>
                  <a:pt x="43" y="125"/>
                  <a:pt x="43" y="129"/>
                </a:cubicBezTo>
                <a:cubicBezTo>
                  <a:pt x="43" y="129"/>
                  <a:pt x="42" y="135"/>
                  <a:pt x="49" y="135"/>
                </a:cubicBezTo>
                <a:cubicBezTo>
                  <a:pt x="56" y="135"/>
                  <a:pt x="80" y="135"/>
                  <a:pt x="80" y="135"/>
                </a:cubicBezTo>
                <a:cubicBezTo>
                  <a:pt x="85" y="135"/>
                  <a:pt x="85" y="129"/>
                  <a:pt x="85" y="129"/>
                </a:cubicBezTo>
                <a:cubicBezTo>
                  <a:pt x="85" y="129"/>
                  <a:pt x="85" y="124"/>
                  <a:pt x="80" y="124"/>
                </a:cubicBezTo>
                <a:cubicBezTo>
                  <a:pt x="74" y="124"/>
                  <a:pt x="74" y="119"/>
                  <a:pt x="74" y="119"/>
                </a:cubicBezTo>
                <a:cubicBezTo>
                  <a:pt x="74" y="119"/>
                  <a:pt x="69" y="119"/>
                  <a:pt x="69" y="114"/>
                </a:cubicBezTo>
                <a:cubicBezTo>
                  <a:pt x="69" y="108"/>
                  <a:pt x="69" y="108"/>
                  <a:pt x="69" y="108"/>
                </a:cubicBezTo>
                <a:cubicBezTo>
                  <a:pt x="69" y="108"/>
                  <a:pt x="75" y="109"/>
                  <a:pt x="75" y="106"/>
                </a:cubicBezTo>
                <a:cubicBezTo>
                  <a:pt x="75" y="103"/>
                  <a:pt x="69" y="103"/>
                  <a:pt x="69" y="103"/>
                </a:cubicBezTo>
                <a:cubicBezTo>
                  <a:pt x="69" y="98"/>
                  <a:pt x="69" y="98"/>
                  <a:pt x="69" y="98"/>
                </a:cubicBezTo>
                <a:cubicBezTo>
                  <a:pt x="75" y="98"/>
                  <a:pt x="79" y="96"/>
                  <a:pt x="83" y="92"/>
                </a:cubicBezTo>
                <a:close/>
                <a:moveTo>
                  <a:pt x="101" y="21"/>
                </a:moveTo>
                <a:cubicBezTo>
                  <a:pt x="103" y="21"/>
                  <a:pt x="107" y="21"/>
                  <a:pt x="107" y="21"/>
                </a:cubicBezTo>
                <a:cubicBezTo>
                  <a:pt x="112" y="21"/>
                  <a:pt x="112" y="16"/>
                  <a:pt x="112" y="16"/>
                </a:cubicBezTo>
                <a:cubicBezTo>
                  <a:pt x="117" y="16"/>
                  <a:pt x="117" y="21"/>
                  <a:pt x="117" y="21"/>
                </a:cubicBezTo>
                <a:cubicBezTo>
                  <a:pt x="117" y="26"/>
                  <a:pt x="117" y="26"/>
                  <a:pt x="117" y="26"/>
                </a:cubicBezTo>
                <a:cubicBezTo>
                  <a:pt x="117" y="26"/>
                  <a:pt x="116" y="47"/>
                  <a:pt x="91" y="71"/>
                </a:cubicBezTo>
                <a:cubicBezTo>
                  <a:pt x="96" y="61"/>
                  <a:pt x="101" y="38"/>
                  <a:pt x="101" y="21"/>
                </a:cubicBezTo>
                <a:close/>
                <a:moveTo>
                  <a:pt x="36" y="72"/>
                </a:moveTo>
                <a:cubicBezTo>
                  <a:pt x="11" y="48"/>
                  <a:pt x="10" y="27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17"/>
                  <a:pt x="15" y="17"/>
                </a:cubicBezTo>
                <a:cubicBezTo>
                  <a:pt x="15" y="17"/>
                  <a:pt x="15" y="22"/>
                  <a:pt x="20" y="22"/>
                </a:cubicBezTo>
                <a:cubicBezTo>
                  <a:pt x="20" y="22"/>
                  <a:pt x="24" y="22"/>
                  <a:pt x="26" y="22"/>
                </a:cubicBezTo>
                <a:cubicBezTo>
                  <a:pt x="26" y="39"/>
                  <a:pt x="30" y="62"/>
                  <a:pt x="36" y="7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406387" y="5231037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98"/>
          <p:cNvSpPr txBox="1"/>
          <p:nvPr/>
        </p:nvSpPr>
        <p:spPr>
          <a:xfrm>
            <a:off x="4299478" y="4856844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TextBox 503"/>
          <p:cNvSpPr txBox="1"/>
          <p:nvPr/>
        </p:nvSpPr>
        <p:spPr>
          <a:xfrm>
            <a:off x="2281163" y="5229200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ounded Rectangle 15"/>
          <p:cNvSpPr/>
          <p:nvPr/>
        </p:nvSpPr>
        <p:spPr>
          <a:xfrm>
            <a:off x="6397003" y="4512141"/>
            <a:ext cx="633737" cy="63373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6354402" y="5234061"/>
            <a:ext cx="3428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98"/>
          <p:cNvSpPr txBox="1"/>
          <p:nvPr/>
        </p:nvSpPr>
        <p:spPr>
          <a:xfrm>
            <a:off x="8247493" y="4859868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TextBox 503"/>
          <p:cNvSpPr txBox="1"/>
          <p:nvPr/>
        </p:nvSpPr>
        <p:spPr>
          <a:xfrm>
            <a:off x="6229178" y="5232224"/>
            <a:ext cx="3731991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粘贴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流程图: 联系 20"/>
          <p:cNvSpPr/>
          <p:nvPr/>
        </p:nvSpPr>
        <p:spPr>
          <a:xfrm>
            <a:off x="6569912" y="4626958"/>
            <a:ext cx="287915" cy="424624"/>
          </a:xfrm>
          <a:custGeom>
            <a:avLst/>
            <a:gdLst/>
            <a:ahLst/>
            <a:cxnLst/>
            <a:rect l="l" t="t" r="r" b="b"/>
            <a:pathLst>
              <a:path w="977900" h="1447800">
                <a:moveTo>
                  <a:pt x="485775" y="203200"/>
                </a:moveTo>
                <a:lnTo>
                  <a:pt x="546485" y="399665"/>
                </a:lnTo>
                <a:lnTo>
                  <a:pt x="742949" y="399664"/>
                </a:lnTo>
                <a:lnTo>
                  <a:pt x="584005" y="521084"/>
                </a:lnTo>
                <a:lnTo>
                  <a:pt x="644718" y="717549"/>
                </a:lnTo>
                <a:lnTo>
                  <a:pt x="485775" y="596126"/>
                </a:lnTo>
                <a:lnTo>
                  <a:pt x="326832" y="717549"/>
                </a:lnTo>
                <a:lnTo>
                  <a:pt x="387545" y="521084"/>
                </a:lnTo>
                <a:lnTo>
                  <a:pt x="228601" y="399664"/>
                </a:lnTo>
                <a:lnTo>
                  <a:pt x="425065" y="399665"/>
                </a:lnTo>
                <a:close/>
                <a:moveTo>
                  <a:pt x="486229" y="136980"/>
                </a:moveTo>
                <a:cubicBezTo>
                  <a:pt x="290839" y="136980"/>
                  <a:pt x="132444" y="295375"/>
                  <a:pt x="132444" y="490765"/>
                </a:cubicBezTo>
                <a:cubicBezTo>
                  <a:pt x="132444" y="686155"/>
                  <a:pt x="290839" y="844550"/>
                  <a:pt x="486229" y="844550"/>
                </a:cubicBezTo>
                <a:cubicBezTo>
                  <a:pt x="681619" y="844550"/>
                  <a:pt x="840014" y="686155"/>
                  <a:pt x="840014" y="490765"/>
                </a:cubicBezTo>
                <a:cubicBezTo>
                  <a:pt x="840014" y="295375"/>
                  <a:pt x="681619" y="136980"/>
                  <a:pt x="486229" y="136980"/>
                </a:cubicBezTo>
                <a:close/>
                <a:moveTo>
                  <a:pt x="488950" y="0"/>
                </a:moveTo>
                <a:cubicBezTo>
                  <a:pt x="758990" y="0"/>
                  <a:pt x="977900" y="218910"/>
                  <a:pt x="977900" y="488950"/>
                </a:cubicBezTo>
                <a:cubicBezTo>
                  <a:pt x="977900" y="682898"/>
                  <a:pt x="864979" y="850470"/>
                  <a:pt x="700535" y="927935"/>
                </a:cubicBezTo>
                <a:lnTo>
                  <a:pt x="809625" y="1447800"/>
                </a:lnTo>
                <a:lnTo>
                  <a:pt x="506413" y="1206950"/>
                </a:lnTo>
                <a:lnTo>
                  <a:pt x="203200" y="1447800"/>
                </a:lnTo>
                <a:lnTo>
                  <a:pt x="309181" y="942752"/>
                </a:lnTo>
                <a:cubicBezTo>
                  <a:pt x="127925" y="871931"/>
                  <a:pt x="0" y="695380"/>
                  <a:pt x="0" y="488950"/>
                </a:cubicBezTo>
                <a:cubicBezTo>
                  <a:pt x="0" y="218910"/>
                  <a:pt x="218910" y="0"/>
                  <a:pt x="488950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2134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858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39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89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89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39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78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280"/>
                            </p:stCondLst>
                            <p:childTnLst>
                              <p:par>
                                <p:cTn id="1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3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228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780"/>
                            </p:stCondLst>
                            <p:childTnLst>
                              <p:par>
                                <p:cTn id="1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417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 animBg="1"/>
      <p:bldP spid="15" grpId="0"/>
      <p:bldP spid="16" grpId="0"/>
      <p:bldP spid="17" grpId="0" animBg="1"/>
      <p:bldP spid="23" grpId="0" animBg="1"/>
      <p:bldP spid="24" grpId="0" animBg="1"/>
      <p:bldP spid="26" grpId="0"/>
      <p:bldP spid="27" grpId="0"/>
      <p:bldP spid="28" grpId="0" animBg="1"/>
      <p:bldP spid="30" grpId="0"/>
      <p:bldP spid="31" grpId="0"/>
      <p:bldP spid="32" grpId="0" animBg="1"/>
      <p:bldP spid="33" grpId="0" animBg="1"/>
      <p:bldP spid="34" grpId="0" animBg="1"/>
      <p:bldP spid="36" grpId="0"/>
      <p:bldP spid="37" grpId="0"/>
      <p:bldP spid="38" grpId="0" animBg="1"/>
      <p:bldP spid="40" grpId="0"/>
      <p:bldP spid="41" grpId="0"/>
      <p:bldP spid="42" grpId="0" animBg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主要创新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肘形连接符 35"/>
          <p:cNvCxnSpPr/>
          <p:nvPr/>
        </p:nvCxnSpPr>
        <p:spPr>
          <a:xfrm flipV="1">
            <a:off x="3721323" y="2108935"/>
            <a:ext cx="2909448" cy="757210"/>
          </a:xfrm>
          <a:prstGeom prst="bentConnector3">
            <a:avLst>
              <a:gd name="adj1" fmla="val 62381"/>
            </a:avLst>
          </a:prstGeom>
          <a:ln w="952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>
            <a:off x="3721323" y="3185644"/>
            <a:ext cx="3096344" cy="812358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630771" y="1774613"/>
            <a:ext cx="546935" cy="54693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</a:endParaRPr>
          </a:p>
        </p:txBody>
      </p:sp>
      <p:sp>
        <p:nvSpPr>
          <p:cNvPr id="39" name="标题 4"/>
          <p:cNvSpPr txBox="1">
            <a:spLocks/>
          </p:cNvSpPr>
          <p:nvPr/>
        </p:nvSpPr>
        <p:spPr>
          <a:xfrm>
            <a:off x="6659900" y="1869186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</a:p>
        </p:txBody>
      </p:sp>
      <p:cxnSp>
        <p:nvCxnSpPr>
          <p:cNvPr id="40" name="肘形连接符 39"/>
          <p:cNvCxnSpPr/>
          <p:nvPr/>
        </p:nvCxnSpPr>
        <p:spPr>
          <a:xfrm flipV="1">
            <a:off x="4340267" y="3096734"/>
            <a:ext cx="3010585" cy="777523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/>
          <p:nvPr/>
        </p:nvCxnSpPr>
        <p:spPr>
          <a:xfrm>
            <a:off x="4297387" y="4173486"/>
            <a:ext cx="3096344" cy="812358"/>
          </a:xfrm>
          <a:prstGeom prst="bentConnector3">
            <a:avLst>
              <a:gd name="adj1" fmla="val 55369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7350852" y="2782725"/>
            <a:ext cx="546935" cy="54693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</a:endParaRPr>
          </a:p>
        </p:txBody>
      </p:sp>
      <p:sp>
        <p:nvSpPr>
          <p:cNvPr id="43" name="标题 4"/>
          <p:cNvSpPr txBox="1">
            <a:spLocks/>
          </p:cNvSpPr>
          <p:nvPr/>
        </p:nvSpPr>
        <p:spPr>
          <a:xfrm>
            <a:off x="7379981" y="2877298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44" name="椭圆 43"/>
          <p:cNvSpPr/>
          <p:nvPr/>
        </p:nvSpPr>
        <p:spPr>
          <a:xfrm>
            <a:off x="6558764" y="3689700"/>
            <a:ext cx="546935" cy="54693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</a:endParaRPr>
          </a:p>
        </p:txBody>
      </p:sp>
      <p:sp>
        <p:nvSpPr>
          <p:cNvPr id="45" name="标题 4"/>
          <p:cNvSpPr txBox="1">
            <a:spLocks/>
          </p:cNvSpPr>
          <p:nvPr/>
        </p:nvSpPr>
        <p:spPr>
          <a:xfrm>
            <a:off x="6587893" y="3784273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46" name="椭圆 45"/>
          <p:cNvSpPr/>
          <p:nvPr/>
        </p:nvSpPr>
        <p:spPr>
          <a:xfrm>
            <a:off x="7278844" y="4697812"/>
            <a:ext cx="546935" cy="54693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Impact MT Std" pitchFamily="34" charset="0"/>
            </a:endParaRPr>
          </a:p>
        </p:txBody>
      </p:sp>
      <p:sp>
        <p:nvSpPr>
          <p:cNvPr id="47" name="标题 4"/>
          <p:cNvSpPr txBox="1">
            <a:spLocks/>
          </p:cNvSpPr>
          <p:nvPr/>
        </p:nvSpPr>
        <p:spPr>
          <a:xfrm>
            <a:off x="7307973" y="4792385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Impact MT Std" pitchFamily="34" charset="0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48" name="Freeform 9"/>
          <p:cNvSpPr>
            <a:spLocks/>
          </p:cNvSpPr>
          <p:nvPr/>
        </p:nvSpPr>
        <p:spPr bwMode="auto">
          <a:xfrm flipH="1">
            <a:off x="1633091" y="2393556"/>
            <a:ext cx="2952328" cy="1843589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49" name="KSO_Shape"/>
          <p:cNvSpPr>
            <a:spLocks/>
          </p:cNvSpPr>
          <p:nvPr/>
        </p:nvSpPr>
        <p:spPr bwMode="auto">
          <a:xfrm>
            <a:off x="2683259" y="299817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93131" y="3752424"/>
            <a:ext cx="2127831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chemeClr val="accent5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47"/>
          <p:cNvSpPr>
            <a:spLocks noChangeArrowheads="1"/>
          </p:cNvSpPr>
          <p:nvPr/>
        </p:nvSpPr>
        <p:spPr bwMode="auto">
          <a:xfrm>
            <a:off x="1948296" y="4293096"/>
            <a:ext cx="2493107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52" name="矩形 51"/>
          <p:cNvSpPr/>
          <p:nvPr/>
        </p:nvSpPr>
        <p:spPr>
          <a:xfrm>
            <a:off x="7394418" y="1628800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矩形 47"/>
          <p:cNvSpPr>
            <a:spLocks noChangeArrowheads="1"/>
          </p:cNvSpPr>
          <p:nvPr/>
        </p:nvSpPr>
        <p:spPr bwMode="auto">
          <a:xfrm>
            <a:off x="7393731" y="1930041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8185819" y="3010161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55" name="矩形 54"/>
          <p:cNvSpPr/>
          <p:nvPr/>
        </p:nvSpPr>
        <p:spPr>
          <a:xfrm>
            <a:off x="7394418" y="3563732"/>
            <a:ext cx="2123549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7393731" y="3874257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57" name="矩形 56"/>
          <p:cNvSpPr/>
          <p:nvPr/>
        </p:nvSpPr>
        <p:spPr>
          <a:xfrm>
            <a:off x="8114498" y="4581128"/>
            <a:ext cx="22330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矩形 47"/>
          <p:cNvSpPr>
            <a:spLocks noChangeArrowheads="1"/>
          </p:cNvSpPr>
          <p:nvPr/>
        </p:nvSpPr>
        <p:spPr bwMode="auto">
          <a:xfrm>
            <a:off x="8113811" y="4882369"/>
            <a:ext cx="2808312" cy="60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在此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录入上述图表的描述说明，在此录入上述图表的描述说明。</a:t>
            </a:r>
          </a:p>
        </p:txBody>
      </p:sp>
      <p:sp>
        <p:nvSpPr>
          <p:cNvPr id="59" name="矩形 58"/>
          <p:cNvSpPr/>
          <p:nvPr/>
        </p:nvSpPr>
        <p:spPr>
          <a:xfrm>
            <a:off x="8185819" y="2708920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6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8" grpId="1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5175" cy="548680"/>
          </a:xfrm>
          <a:prstGeom prst="rect">
            <a:avLst/>
          </a:prstGeom>
          <a:blipFill>
            <a:blip r:embed="rId3"/>
            <a:srcRect/>
            <a:stretch>
              <a:fillRect t="-2866" b="-818522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4939" y="0"/>
            <a:ext cx="576064" cy="836712"/>
            <a:chOff x="841003" y="360040"/>
            <a:chExt cx="504056" cy="836712"/>
          </a:xfrm>
          <a:solidFill>
            <a:schemeClr val="accent5">
              <a:lumMod val="75000"/>
            </a:schemeClr>
          </a:solidFill>
        </p:grpSpPr>
        <p:sp>
          <p:nvSpPr>
            <p:cNvPr id="19" name="矩形 18"/>
            <p:cNvSpPr/>
            <p:nvPr/>
          </p:nvSpPr>
          <p:spPr>
            <a:xfrm>
              <a:off x="841003" y="360040"/>
              <a:ext cx="504056" cy="5486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0800000">
              <a:off x="841003" y="908720"/>
              <a:ext cx="504056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Freeform 126"/>
          <p:cNvSpPr>
            <a:spLocks noChangeAspect="1" noEditPoints="1"/>
          </p:cNvSpPr>
          <p:nvPr/>
        </p:nvSpPr>
        <p:spPr bwMode="auto">
          <a:xfrm>
            <a:off x="388399" y="136824"/>
            <a:ext cx="329141" cy="411856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3449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985019" y="188640"/>
            <a:ext cx="1872208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依据来源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8913314" y="2473862"/>
            <a:ext cx="1011592" cy="1708624"/>
          </a:xfrm>
          <a:custGeom>
            <a:avLst/>
            <a:gdLst>
              <a:gd name="T0" fmla="*/ 283 w 283"/>
              <a:gd name="T1" fmla="*/ 97 h 478"/>
              <a:gd name="T2" fmla="*/ 212 w 283"/>
              <a:gd name="T3" fmla="*/ 50 h 478"/>
              <a:gd name="T4" fmla="*/ 142 w 283"/>
              <a:gd name="T5" fmla="*/ 0 h 478"/>
              <a:gd name="T6" fmla="*/ 71 w 283"/>
              <a:gd name="T7" fmla="*/ 50 h 478"/>
              <a:gd name="T8" fmla="*/ 0 w 283"/>
              <a:gd name="T9" fmla="*/ 97 h 478"/>
              <a:gd name="T10" fmla="*/ 42 w 283"/>
              <a:gd name="T11" fmla="*/ 97 h 478"/>
              <a:gd name="T12" fmla="*/ 42 w 283"/>
              <a:gd name="T13" fmla="*/ 478 h 478"/>
              <a:gd name="T14" fmla="*/ 243 w 283"/>
              <a:gd name="T15" fmla="*/ 478 h 478"/>
              <a:gd name="T16" fmla="*/ 243 w 283"/>
              <a:gd name="T17" fmla="*/ 97 h 478"/>
              <a:gd name="T18" fmla="*/ 283 w 283"/>
              <a:gd name="T19" fmla="*/ 97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" h="478">
                <a:moveTo>
                  <a:pt x="283" y="97"/>
                </a:moveTo>
                <a:lnTo>
                  <a:pt x="212" y="50"/>
                </a:lnTo>
                <a:lnTo>
                  <a:pt x="142" y="0"/>
                </a:lnTo>
                <a:lnTo>
                  <a:pt x="71" y="50"/>
                </a:lnTo>
                <a:lnTo>
                  <a:pt x="0" y="97"/>
                </a:lnTo>
                <a:lnTo>
                  <a:pt x="42" y="97"/>
                </a:lnTo>
                <a:lnTo>
                  <a:pt x="42" y="478"/>
                </a:lnTo>
                <a:lnTo>
                  <a:pt x="243" y="478"/>
                </a:lnTo>
                <a:lnTo>
                  <a:pt x="243" y="97"/>
                </a:lnTo>
                <a:lnTo>
                  <a:pt x="283" y="9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340551" y="3489027"/>
            <a:ext cx="1015166" cy="693458"/>
          </a:xfrm>
          <a:custGeom>
            <a:avLst/>
            <a:gdLst>
              <a:gd name="T0" fmla="*/ 284 w 284"/>
              <a:gd name="T1" fmla="*/ 97 h 194"/>
              <a:gd name="T2" fmla="*/ 213 w 284"/>
              <a:gd name="T3" fmla="*/ 50 h 194"/>
              <a:gd name="T4" fmla="*/ 142 w 284"/>
              <a:gd name="T5" fmla="*/ 0 h 194"/>
              <a:gd name="T6" fmla="*/ 71 w 284"/>
              <a:gd name="T7" fmla="*/ 50 h 194"/>
              <a:gd name="T8" fmla="*/ 0 w 284"/>
              <a:gd name="T9" fmla="*/ 97 h 194"/>
              <a:gd name="T10" fmla="*/ 40 w 284"/>
              <a:gd name="T11" fmla="*/ 97 h 194"/>
              <a:gd name="T12" fmla="*/ 40 w 284"/>
              <a:gd name="T13" fmla="*/ 194 h 194"/>
              <a:gd name="T14" fmla="*/ 241 w 284"/>
              <a:gd name="T15" fmla="*/ 194 h 194"/>
              <a:gd name="T16" fmla="*/ 241 w 284"/>
              <a:gd name="T17" fmla="*/ 97 h 194"/>
              <a:gd name="T18" fmla="*/ 284 w 284"/>
              <a:gd name="T19" fmla="*/ 9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4" h="194">
                <a:moveTo>
                  <a:pt x="284" y="97"/>
                </a:moveTo>
                <a:lnTo>
                  <a:pt x="213" y="50"/>
                </a:lnTo>
                <a:lnTo>
                  <a:pt x="142" y="0"/>
                </a:lnTo>
                <a:lnTo>
                  <a:pt x="71" y="50"/>
                </a:lnTo>
                <a:lnTo>
                  <a:pt x="0" y="97"/>
                </a:lnTo>
                <a:lnTo>
                  <a:pt x="40" y="97"/>
                </a:lnTo>
                <a:lnTo>
                  <a:pt x="40" y="194"/>
                </a:lnTo>
                <a:lnTo>
                  <a:pt x="241" y="194"/>
                </a:lnTo>
                <a:lnTo>
                  <a:pt x="241" y="97"/>
                </a:lnTo>
                <a:lnTo>
                  <a:pt x="284" y="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1954031" y="1865754"/>
            <a:ext cx="1840882" cy="183373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3323076" y="1772816"/>
            <a:ext cx="2287698" cy="22805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2529530" y="2991730"/>
            <a:ext cx="1915947" cy="192309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620650" y="3088402"/>
            <a:ext cx="1015166" cy="1094084"/>
          </a:xfrm>
          <a:custGeom>
            <a:avLst/>
            <a:gdLst>
              <a:gd name="T0" fmla="*/ 283 w 283"/>
              <a:gd name="T1" fmla="*/ 97 h 305"/>
              <a:gd name="T2" fmla="*/ 213 w 283"/>
              <a:gd name="T3" fmla="*/ 49 h 305"/>
              <a:gd name="T4" fmla="*/ 142 w 283"/>
              <a:gd name="T5" fmla="*/ 0 h 305"/>
              <a:gd name="T6" fmla="*/ 71 w 283"/>
              <a:gd name="T7" fmla="*/ 49 h 305"/>
              <a:gd name="T8" fmla="*/ 0 w 283"/>
              <a:gd name="T9" fmla="*/ 97 h 305"/>
              <a:gd name="T10" fmla="*/ 41 w 283"/>
              <a:gd name="T11" fmla="*/ 97 h 305"/>
              <a:gd name="T12" fmla="*/ 41 w 283"/>
              <a:gd name="T13" fmla="*/ 305 h 305"/>
              <a:gd name="T14" fmla="*/ 241 w 283"/>
              <a:gd name="T15" fmla="*/ 305 h 305"/>
              <a:gd name="T16" fmla="*/ 241 w 283"/>
              <a:gd name="T17" fmla="*/ 97 h 305"/>
              <a:gd name="T18" fmla="*/ 283 w 283"/>
              <a:gd name="T19" fmla="*/ 97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3" h="305">
                <a:moveTo>
                  <a:pt x="283" y="97"/>
                </a:moveTo>
                <a:lnTo>
                  <a:pt x="213" y="49"/>
                </a:lnTo>
                <a:lnTo>
                  <a:pt x="142" y="0"/>
                </a:lnTo>
                <a:lnTo>
                  <a:pt x="71" y="49"/>
                </a:lnTo>
                <a:lnTo>
                  <a:pt x="0" y="97"/>
                </a:lnTo>
                <a:lnTo>
                  <a:pt x="41" y="97"/>
                </a:lnTo>
                <a:lnTo>
                  <a:pt x="41" y="305"/>
                </a:lnTo>
                <a:lnTo>
                  <a:pt x="241" y="305"/>
                </a:lnTo>
                <a:lnTo>
                  <a:pt x="241" y="97"/>
                </a:lnTo>
                <a:lnTo>
                  <a:pt x="283" y="97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TextBox 14"/>
          <p:cNvSpPr txBox="1"/>
          <p:nvPr/>
        </p:nvSpPr>
        <p:spPr>
          <a:xfrm>
            <a:off x="6548097" y="3002251"/>
            <a:ext cx="55656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  <a:ea typeface="UKIJ Qolyazma" pitchFamily="18" charset="0"/>
                <a:cs typeface="Arial" panose="020B0604020202020204" pitchFamily="34" charset="0"/>
              </a:rPr>
              <a:t>20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Impact MT Std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7835524" y="2506583"/>
            <a:ext cx="5854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zh-CN" sz="2800" smtClean="0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  <a:ea typeface="UKIJ Qolyazma" pitchFamily="18" charset="0"/>
                <a:cs typeface="Arial" panose="020B0604020202020204" pitchFamily="34" charset="0"/>
              </a:rPr>
              <a:t>50</a:t>
            </a:r>
            <a:endParaRPr lang="zh-CN" altLang="en-US">
              <a:solidFill>
                <a:schemeClr val="accent5">
                  <a:lumMod val="75000"/>
                </a:schemeClr>
              </a:solidFill>
              <a:latin typeface="Impact MT Std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9"/>
          <p:cNvSpPr txBox="1"/>
          <p:nvPr/>
        </p:nvSpPr>
        <p:spPr>
          <a:xfrm>
            <a:off x="9126401" y="1914214"/>
            <a:ext cx="5854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en-US" altLang="zh-CN" sz="2800" smtClean="0">
                <a:solidFill>
                  <a:schemeClr val="accent5">
                    <a:lumMod val="75000"/>
                  </a:schemeClr>
                </a:solidFill>
                <a:latin typeface="Impact MT Std" pitchFamily="34" charset="0"/>
                <a:ea typeface="UKIJ Qolyazma" pitchFamily="18" charset="0"/>
                <a:cs typeface="Arial" panose="020B0604020202020204" pitchFamily="34" charset="0"/>
              </a:rPr>
              <a:t>80</a:t>
            </a:r>
            <a:endParaRPr lang="zh-CN" altLang="en-US">
              <a:solidFill>
                <a:schemeClr val="accent5">
                  <a:lumMod val="75000"/>
                </a:schemeClr>
              </a:solidFill>
              <a:latin typeface="Impact MT Std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559222" y="3165189"/>
            <a:ext cx="2400733" cy="10172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959955" y="4182485"/>
            <a:ext cx="425298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9"/>
          <p:cNvSpPr txBox="1"/>
          <p:nvPr/>
        </p:nvSpPr>
        <p:spPr>
          <a:xfrm flipH="1">
            <a:off x="5959955" y="4544527"/>
            <a:ext cx="278690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点击添加标题</a:t>
            </a:r>
            <a:endParaRPr kumimoji="0" lang="zh-CN" altLang="en-US" sz="1800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accent5">
                  <a:lumMod val="75000"/>
                </a:schemeClr>
              </a:solidFill>
              <a:uLnTx/>
              <a:uFillTx/>
              <a:latin typeface="Arial Rounded MT Bold" pitchFamily="34" charset="0"/>
              <a:cs typeface="Times New Roman" pitchFamily="18" charset="0"/>
            </a:endParaRPr>
          </a:p>
        </p:txBody>
      </p:sp>
      <p:sp>
        <p:nvSpPr>
          <p:cNvPr id="28" name="TextBox 30"/>
          <p:cNvSpPr txBox="1"/>
          <p:nvPr/>
        </p:nvSpPr>
        <p:spPr>
          <a:xfrm>
            <a:off x="5959954" y="4797152"/>
            <a:ext cx="460212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。您的内容打在这里，或者通过复制您的文本后。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74651" y="83975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8286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9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9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3" grpId="0"/>
      <p:bldP spid="24" grpId="0"/>
      <p:bldP spid="27" grpId="0"/>
      <p:bldP spid="28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ULTRA_SCORM_SLIDE_COUNT" val="4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6738</Words>
  <Application>Microsoft Office PowerPoint</Application>
  <PresentationFormat>自定义</PresentationFormat>
  <Paragraphs>538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63" baseType="lpstr">
      <vt:lpstr>Gill Sans</vt:lpstr>
      <vt:lpstr>Meiryo</vt:lpstr>
      <vt:lpstr>Open Sans Condensed Light</vt:lpstr>
      <vt:lpstr>方正兰亭黑_GBK</vt:lpstr>
      <vt:lpstr>方正兰亭黑简体</vt:lpstr>
      <vt:lpstr>华文黑体</vt:lpstr>
      <vt:lpstr>宋体</vt:lpstr>
      <vt:lpstr>微软雅黑</vt:lpstr>
      <vt:lpstr>Arial</vt:lpstr>
      <vt:lpstr>Arial Rounded MT Bold</vt:lpstr>
      <vt:lpstr>Bebas Neue</vt:lpstr>
      <vt:lpstr>Calibri</vt:lpstr>
      <vt:lpstr>Calibri Light</vt:lpstr>
      <vt:lpstr>Impact MT Std</vt:lpstr>
      <vt:lpstr>Lato Light</vt:lpstr>
      <vt:lpstr>LilyUPC</vt:lpstr>
      <vt:lpstr>Open Sans</vt:lpstr>
      <vt:lpstr>Roboto</vt:lpstr>
      <vt:lpstr>Times New Roman</vt:lpstr>
      <vt:lpstr>UKIJ Qolyazma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优品PPT</cp:lastModifiedBy>
  <cp:revision>140</cp:revision>
  <dcterms:created xsi:type="dcterms:W3CDTF">2015-12-03T10:50:49Z</dcterms:created>
  <dcterms:modified xsi:type="dcterms:W3CDTF">2018-06-05T03:13:46Z</dcterms:modified>
</cp:coreProperties>
</file>