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anrope" panose="020B0604020202020204" charset="0"/>
      <p:regular r:id="rId8"/>
      <p:bold r:id="rId9"/>
    </p:embeddedFont>
    <p:embeddedFont>
      <p:font typeface="Manrope ExtraBold" panose="020B0604020202020204" charset="0"/>
      <p:bold r:id="rId10"/>
    </p:embeddedFont>
    <p:embeddedFont>
      <p:font typeface="Manrope SemiBol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pos="227">
          <p15:clr>
            <a:srgbClr val="9AA0A6"/>
          </p15:clr>
        </p15:guide>
        <p15:guide id="3" pos="5533">
          <p15:clr>
            <a:srgbClr val="9AA0A6"/>
          </p15:clr>
        </p15:guide>
        <p15:guide id="4" orient="horz" pos="303">
          <p15:clr>
            <a:srgbClr val="9AA0A6"/>
          </p15:clr>
        </p15:guide>
        <p15:guide id="5" orient="horz" pos="272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pos="2880"/>
        <p:guide pos="227"/>
        <p:guide pos="5533"/>
        <p:guide orient="horz" pos="303"/>
        <p:guide orient="horz" pos="27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99f9905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99f9905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99f9905e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99f9905e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99f9905e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99f9905e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99f9905e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99f9905e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919fd46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919fd46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0" y="-88862"/>
            <a:ext cx="9144002" cy="530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596" y="83601"/>
            <a:ext cx="580352" cy="5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596" y="83601"/>
            <a:ext cx="580352" cy="5761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61598" y="160075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SKOLKOVO HACK 2022</a:t>
            </a:r>
            <a:endParaRPr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60000" y="1365798"/>
            <a:ext cx="8424000" cy="2430900"/>
          </a:xfrm>
          <a:prstGeom prst="roundRect">
            <a:avLst>
              <a:gd name="adj" fmla="val 7415"/>
            </a:avLst>
          </a:prstGeom>
          <a:solidFill>
            <a:srgbClr val="7959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60075" y="1411506"/>
            <a:ext cx="84240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dirty="0">
                <a:solidFill>
                  <a:schemeClr val="bg1"/>
                </a:solidFill>
                <a:latin typeface="Manrope ExtraBold" panose="020B0604020202020204" charset="0"/>
                <a:cs typeface="Segoe UI Semibold" panose="020B0702040204020203" pitchFamily="34" charset="0"/>
              </a:rPr>
              <a:t>В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Manrope ExtraBold" panose="020B0604020202020204" charset="0"/>
                <a:cs typeface="Segoe UI Semibold" panose="020B0702040204020203" pitchFamily="34" charset="0"/>
              </a:rPr>
              <a:t>еб видео-редактор для монтажа записей вебинаров</a:t>
            </a:r>
            <a:endParaRPr lang="ru-RU" sz="1800" dirty="0">
              <a:solidFill>
                <a:schemeClr val="bg1"/>
              </a:solidFill>
              <a:latin typeface="Manrope ExtraBold" panose="020B0604020202020204" charset="0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0075" y="2919354"/>
            <a:ext cx="842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Команда: «</a:t>
            </a:r>
            <a:r>
              <a:rPr lang="en-US" sz="2400" dirty="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Grove street</a:t>
            </a:r>
            <a:r>
              <a:rPr lang="ru" sz="2400" dirty="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»</a:t>
            </a:r>
            <a:endParaRPr sz="2400" dirty="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62" name="Google Shape;62;p13"/>
          <p:cNvCxnSpPr>
            <a:stCxn id="59" idx="1"/>
            <a:endCxn id="59" idx="3"/>
          </p:cNvCxnSpPr>
          <p:nvPr/>
        </p:nvCxnSpPr>
        <p:spPr>
          <a:xfrm>
            <a:off x="360000" y="2581248"/>
            <a:ext cx="842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0" y="-88862"/>
            <a:ext cx="9144002" cy="530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596" y="83601"/>
            <a:ext cx="580352" cy="5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596" y="83601"/>
            <a:ext cx="580352" cy="5761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61598" y="160075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SKOLKOVO HACK 2022</a:t>
            </a:r>
            <a:endParaRPr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60000" y="1613350"/>
            <a:ext cx="8424000" cy="3056400"/>
          </a:xfrm>
          <a:prstGeom prst="roundRect">
            <a:avLst>
              <a:gd name="adj" fmla="val 7415"/>
            </a:avLst>
          </a:prstGeom>
          <a:solidFill>
            <a:srgbClr val="7959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60075" y="628891"/>
            <a:ext cx="842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Опишите идею проекта</a:t>
            </a:r>
            <a:endParaRPr sz="3600" dirty="0">
              <a:solidFill>
                <a:schemeClr val="l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93950" y="1799223"/>
            <a:ext cx="75561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bg1"/>
                </a:solidFill>
                <a:latin typeface="Manrope" panose="020B0604020202020204" charset="0"/>
                <a:cs typeface="Segoe UI Light" panose="020B0502040204020203" pitchFamily="34" charset="0"/>
              </a:rPr>
              <a:t>Создать веб видео-редактор чтобы человек, имея подключение к Интернету, мог бы самостоятельно и без особых знаний, обрезать свою запись, изменить свойства видео или добавить объекты </a:t>
            </a:r>
          </a:p>
        </p:txBody>
      </p:sp>
      <p:grpSp>
        <p:nvGrpSpPr>
          <p:cNvPr id="29" name="Google Shape;8379;p88">
            <a:extLst>
              <a:ext uri="{FF2B5EF4-FFF2-40B4-BE49-F238E27FC236}">
                <a16:creationId xmlns:a16="http://schemas.microsoft.com/office/drawing/2014/main" id="{3AEB9A89-083E-1E7E-B059-C45967E5E959}"/>
              </a:ext>
            </a:extLst>
          </p:cNvPr>
          <p:cNvGrpSpPr/>
          <p:nvPr/>
        </p:nvGrpSpPr>
        <p:grpSpPr>
          <a:xfrm>
            <a:off x="3852000" y="3134625"/>
            <a:ext cx="1440000" cy="1440000"/>
            <a:chOff x="-50469137" y="3183175"/>
            <a:chExt cx="233150" cy="301825"/>
          </a:xfrm>
          <a:solidFill>
            <a:schemeClr val="bg1"/>
          </a:solidFill>
        </p:grpSpPr>
        <p:sp>
          <p:nvSpPr>
            <p:cNvPr id="30" name="Google Shape;8380;p88">
              <a:extLst>
                <a:ext uri="{FF2B5EF4-FFF2-40B4-BE49-F238E27FC236}">
                  <a16:creationId xmlns:a16="http://schemas.microsoft.com/office/drawing/2014/main" id="{FC9D8294-E020-C7DE-55F5-7E0F7D343965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81;p88">
              <a:extLst>
                <a:ext uri="{FF2B5EF4-FFF2-40B4-BE49-F238E27FC236}">
                  <a16:creationId xmlns:a16="http://schemas.microsoft.com/office/drawing/2014/main" id="{4E402B70-DF85-A78E-CB6D-4CCE23191879}"/>
                </a:ext>
              </a:extLst>
            </p:cNvPr>
            <p:cNvSpPr/>
            <p:nvPr/>
          </p:nvSpPr>
          <p:spPr>
            <a:xfrm>
              <a:off x="-50469137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8382;p88">
              <a:extLst>
                <a:ext uri="{FF2B5EF4-FFF2-40B4-BE49-F238E27FC236}">
                  <a16:creationId xmlns:a16="http://schemas.microsoft.com/office/drawing/2014/main" id="{E60E3877-792A-026A-B5E9-7E29860D258B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0" y="-88862"/>
            <a:ext cx="9144002" cy="530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596" y="83601"/>
            <a:ext cx="580352" cy="5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596" y="83601"/>
            <a:ext cx="580352" cy="5761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261598" y="160075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SKOLKOVO HACK 2022</a:t>
            </a:r>
            <a:endParaRPr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60000" y="1613350"/>
            <a:ext cx="8424000" cy="3056400"/>
          </a:xfrm>
          <a:prstGeom prst="roundRect">
            <a:avLst>
              <a:gd name="adj" fmla="val 7415"/>
            </a:avLst>
          </a:prstGeom>
          <a:solidFill>
            <a:srgbClr val="7959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60075" y="628891"/>
            <a:ext cx="842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Какую проблему он решает</a:t>
            </a:r>
            <a:endParaRPr sz="3600">
              <a:solidFill>
                <a:schemeClr val="l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93950" y="1799223"/>
            <a:ext cx="75561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  <a:latin typeface="Manrope" panose="020B0604020202020204" charset="0"/>
                <a:cs typeface="Segoe UI Light" panose="020B0502040204020203" pitchFamily="34" charset="0"/>
              </a:rPr>
              <a:t>При записи вебинара могут возникать непредвиденные неполадки. </a:t>
            </a:r>
            <a:r>
              <a:rPr lang="ru-RU" sz="2000" dirty="0">
                <a:solidFill>
                  <a:schemeClr val="bg1"/>
                </a:solidFill>
                <a:latin typeface="Manrope" panose="020B0604020202020204" charset="0"/>
                <a:cs typeface="Segoe UI Light" panose="020B0502040204020203" pitchFamily="34" charset="0"/>
              </a:rPr>
              <a:t>Необходимо быстро и с минимальными знаниями редактировать видео</a:t>
            </a:r>
          </a:p>
        </p:txBody>
      </p:sp>
      <p:sp>
        <p:nvSpPr>
          <p:cNvPr id="2" name="Google Shape;7797;p87">
            <a:extLst>
              <a:ext uri="{FF2B5EF4-FFF2-40B4-BE49-F238E27FC236}">
                <a16:creationId xmlns:a16="http://schemas.microsoft.com/office/drawing/2014/main" id="{637213EF-BB8B-AC16-AC33-976EB084A9C3}"/>
              </a:ext>
            </a:extLst>
          </p:cNvPr>
          <p:cNvSpPr/>
          <p:nvPr/>
        </p:nvSpPr>
        <p:spPr>
          <a:xfrm>
            <a:off x="3852000" y="3141550"/>
            <a:ext cx="1440000" cy="1440000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0" y="-88862"/>
            <a:ext cx="9144002" cy="530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596" y="83601"/>
            <a:ext cx="580352" cy="5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596" y="83601"/>
            <a:ext cx="580352" cy="5761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61598" y="160075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SKOLKOVO HACK 2022</a:t>
            </a:r>
            <a:endParaRPr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60000" y="1613350"/>
            <a:ext cx="8424000" cy="3056400"/>
          </a:xfrm>
          <a:prstGeom prst="roundRect">
            <a:avLst>
              <a:gd name="adj" fmla="val 7415"/>
            </a:avLst>
          </a:prstGeom>
          <a:solidFill>
            <a:srgbClr val="7959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6"/>
          <p:cNvSpPr txBox="1"/>
          <p:nvPr/>
        </p:nvSpPr>
        <p:spPr>
          <a:xfrm>
            <a:off x="360075" y="628891"/>
            <a:ext cx="842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 dirty="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CJM пользователя продукта</a:t>
            </a:r>
            <a:endParaRPr sz="3600" dirty="0">
              <a:solidFill>
                <a:schemeClr val="l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9AD70B7-5D50-6F23-3A17-1CE7AB648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17897"/>
            <a:ext cx="9144000" cy="36599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-2" y="-78831"/>
            <a:ext cx="9144002" cy="53011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596" y="83601"/>
            <a:ext cx="580352" cy="5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596" y="83601"/>
            <a:ext cx="580352" cy="57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261598" y="160075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SKOLKOVO HACK 2022</a:t>
            </a:r>
            <a:endParaRPr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60075" y="628891"/>
            <a:ext cx="842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 dirty="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Видео с демонстрацией работы</a:t>
            </a:r>
            <a:endParaRPr sz="3600" dirty="0">
              <a:solidFill>
                <a:schemeClr val="l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9B9EDAB-21F9-139F-A9CB-28C7AC89F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16732" r="24079" b="8235"/>
          <a:stretch/>
        </p:blipFill>
        <p:spPr bwMode="auto">
          <a:xfrm>
            <a:off x="2154176" y="1519518"/>
            <a:ext cx="4956904" cy="279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65064B2-4842-347C-3DFC-3352CAAFC4B3}"/>
              </a:ext>
            </a:extLst>
          </p:cNvPr>
          <p:cNvCxnSpPr>
            <a:cxnSpLocks/>
          </p:cNvCxnSpPr>
          <p:nvPr/>
        </p:nvCxnSpPr>
        <p:spPr>
          <a:xfrm>
            <a:off x="1381125" y="2286001"/>
            <a:ext cx="12100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7F90457-148D-E4CE-05EF-BD658E7C985E}"/>
              </a:ext>
            </a:extLst>
          </p:cNvPr>
          <p:cNvCxnSpPr>
            <a:cxnSpLocks/>
          </p:cNvCxnSpPr>
          <p:nvPr/>
        </p:nvCxnSpPr>
        <p:spPr>
          <a:xfrm>
            <a:off x="1381125" y="2545557"/>
            <a:ext cx="12100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9ABFA64-D864-BBD5-F6EC-A0BCC437EBF2}"/>
              </a:ext>
            </a:extLst>
          </p:cNvPr>
          <p:cNvCxnSpPr>
            <a:cxnSpLocks/>
          </p:cNvCxnSpPr>
          <p:nvPr/>
        </p:nvCxnSpPr>
        <p:spPr>
          <a:xfrm>
            <a:off x="1381125" y="2817463"/>
            <a:ext cx="12100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99E93C2-F8B3-0518-8318-8D04D8DE65E5}"/>
              </a:ext>
            </a:extLst>
          </p:cNvPr>
          <p:cNvCxnSpPr>
            <a:cxnSpLocks/>
          </p:cNvCxnSpPr>
          <p:nvPr/>
        </p:nvCxnSpPr>
        <p:spPr>
          <a:xfrm>
            <a:off x="1381125" y="3077019"/>
            <a:ext cx="12100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C59EF49-B109-A01C-CDBC-96C6CBDC1E6F}"/>
              </a:ext>
            </a:extLst>
          </p:cNvPr>
          <p:cNvCxnSpPr>
            <a:cxnSpLocks/>
          </p:cNvCxnSpPr>
          <p:nvPr/>
        </p:nvCxnSpPr>
        <p:spPr>
          <a:xfrm>
            <a:off x="4201945" y="4025153"/>
            <a:ext cx="0" cy="445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B089E49-ADE6-55C7-FD5C-A35E08E3CBB3}"/>
              </a:ext>
            </a:extLst>
          </p:cNvPr>
          <p:cNvCxnSpPr>
            <a:cxnSpLocks/>
          </p:cNvCxnSpPr>
          <p:nvPr/>
        </p:nvCxnSpPr>
        <p:spPr>
          <a:xfrm>
            <a:off x="5694195" y="3579906"/>
            <a:ext cx="0" cy="8619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2C018EC-6F77-458D-156A-CBC668C8EBE3}"/>
              </a:ext>
            </a:extLst>
          </p:cNvPr>
          <p:cNvCxnSpPr>
            <a:cxnSpLocks/>
          </p:cNvCxnSpPr>
          <p:nvPr/>
        </p:nvCxnSpPr>
        <p:spPr>
          <a:xfrm flipH="1">
            <a:off x="6524625" y="2414681"/>
            <a:ext cx="845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36847-A593-409F-482A-9EB76582E63D}"/>
              </a:ext>
            </a:extLst>
          </p:cNvPr>
          <p:cNvSpPr txBox="1"/>
          <p:nvPr/>
        </p:nvSpPr>
        <p:spPr>
          <a:xfrm>
            <a:off x="7370595" y="2270134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Manrope" panose="020B0604020202020204" charset="0"/>
                <a:cs typeface="Segoe UI Light" panose="020B0502040204020203" pitchFamily="34" charset="0"/>
              </a:rPr>
              <a:t>Видео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F813E-9F6D-A4CD-26D0-6C9BDB79C17D}"/>
              </a:ext>
            </a:extLst>
          </p:cNvPr>
          <p:cNvSpPr txBox="1"/>
          <p:nvPr/>
        </p:nvSpPr>
        <p:spPr>
          <a:xfrm>
            <a:off x="5080886" y="4445660"/>
            <a:ext cx="1263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Manrope" panose="020B0604020202020204" charset="0"/>
                <a:cs typeface="Segoe UI Light" panose="020B0502040204020203" pitchFamily="34" charset="0"/>
              </a:rPr>
              <a:t>Проигрывание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61733-63DC-A6F5-799A-6B6BD63FB727}"/>
              </a:ext>
            </a:extLst>
          </p:cNvPr>
          <p:cNvSpPr txBox="1"/>
          <p:nvPr/>
        </p:nvSpPr>
        <p:spPr>
          <a:xfrm>
            <a:off x="3559782" y="4441825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Manrope" panose="020B0604020202020204" charset="0"/>
                <a:cs typeface="Segoe UI Light" panose="020B0502040204020203" pitchFamily="34" charset="0"/>
              </a:rPr>
              <a:t>Видео-дорожка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AE4957-C7D3-4231-ADD5-AD97EFCB13BD}"/>
              </a:ext>
            </a:extLst>
          </p:cNvPr>
          <p:cNvSpPr txBox="1"/>
          <p:nvPr/>
        </p:nvSpPr>
        <p:spPr>
          <a:xfrm>
            <a:off x="1195562" y="2007627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Manrope" panose="020B0604020202020204" charset="0"/>
                <a:cs typeface="Segoe UI Light" panose="020B0502040204020203" pitchFamily="34" charset="0"/>
              </a:rPr>
              <a:t>Обрезка</a:t>
            </a:r>
            <a:endParaRPr lang="ru-RU" dirty="0">
              <a:solidFill>
                <a:schemeClr val="bg1"/>
              </a:solidFill>
              <a:latin typeface="Manrope" panose="020B060402020202020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03958-2231-2D4F-8633-89D30114ABC4}"/>
              </a:ext>
            </a:extLst>
          </p:cNvPr>
          <p:cNvSpPr txBox="1"/>
          <p:nvPr/>
        </p:nvSpPr>
        <p:spPr>
          <a:xfrm>
            <a:off x="1205823" y="2820213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Manrope" panose="020B0604020202020204" charset="0"/>
                <a:cs typeface="Segoe UI Light" panose="020B0502040204020203" pitchFamily="34" charset="0"/>
              </a:rPr>
              <a:t>Эффекты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AC843C-DA30-D38F-62CF-8FB6982084F7}"/>
              </a:ext>
            </a:extLst>
          </p:cNvPr>
          <p:cNvSpPr txBox="1"/>
          <p:nvPr/>
        </p:nvSpPr>
        <p:spPr>
          <a:xfrm>
            <a:off x="762620" y="2270135"/>
            <a:ext cx="131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Manrope" panose="020B0604020202020204" charset="0"/>
                <a:cs typeface="Segoe UI Light" panose="020B0502040204020203" pitchFamily="34" charset="0"/>
              </a:rPr>
              <a:t>Загрузка видео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F698CC-CED5-2FB8-79C8-E4BF63D2965A}"/>
              </a:ext>
            </a:extLst>
          </p:cNvPr>
          <p:cNvSpPr txBox="1"/>
          <p:nvPr/>
        </p:nvSpPr>
        <p:spPr>
          <a:xfrm>
            <a:off x="317117" y="2547004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Manrope" panose="020B0604020202020204" charset="0"/>
                <a:cs typeface="Segoe UI Light" panose="020B0502040204020203" pitchFamily="34" charset="0"/>
              </a:rPr>
              <a:t>Добавление объектов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95</Words>
  <Application>Microsoft Office PowerPoint</Application>
  <PresentationFormat>Экран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Manrope SemiBold</vt:lpstr>
      <vt:lpstr>Manrope</vt:lpstr>
      <vt:lpstr>Manrope ExtraBold</vt:lpstr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gsamonin</dc:creator>
  <cp:lastModifiedBy>Георгий Самонин</cp:lastModifiedBy>
  <cp:revision>2</cp:revision>
  <dcterms:modified xsi:type="dcterms:W3CDTF">2022-09-25T10:24:06Z</dcterms:modified>
</cp:coreProperties>
</file>