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63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8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esk with stethoscope and computer keyboard">
            <a:extLst>
              <a:ext uri="{FF2B5EF4-FFF2-40B4-BE49-F238E27FC236}">
                <a16:creationId xmlns:a16="http://schemas.microsoft.com/office/drawing/2014/main" id="{20408FD9-B77F-0C59-E436-59BE3A552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42" y="0"/>
            <a:ext cx="10274458" cy="68580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512CD3-EC4F-8C87-19B0-D72693FE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542" y="2186585"/>
            <a:ext cx="6586847" cy="4195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3400" b="1" dirty="0">
                <a:latin typeface="Swis721 LtEx BT" panose="020B0505020202020204" pitchFamily="34" charset="0"/>
              </a:rPr>
              <a:t>The Team3 Clinic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Swis721 LtEx BT" panose="020B0505020202020204" pitchFamily="34" charset="0"/>
              </a:rPr>
              <a:t>1, Foundation time and branches</a:t>
            </a:r>
          </a:p>
          <a:p>
            <a:pPr marL="0" indent="0">
              <a:buNone/>
            </a:pPr>
            <a:r>
              <a:rPr lang="en-CA" dirty="0">
                <a:latin typeface="Swis721 LtEx BT" panose="020B0505020202020204" pitchFamily="34" charset="0"/>
              </a:rPr>
              <a:t>	The Clinic was founded in October 2023</a:t>
            </a:r>
          </a:p>
          <a:p>
            <a:pPr marL="0" indent="0">
              <a:buNone/>
            </a:pPr>
            <a:r>
              <a:rPr lang="en-CA" dirty="0">
                <a:latin typeface="Swis721 LtEx BT" panose="020B0505020202020204" pitchFamily="34" charset="0"/>
              </a:rPr>
              <a:t>	no branch </a:t>
            </a:r>
          </a:p>
          <a:p>
            <a:pPr marL="0" indent="0">
              <a:buNone/>
            </a:pPr>
            <a:r>
              <a:rPr lang="en-CA" dirty="0">
                <a:latin typeface="Swis721 LtEx BT" panose="020B0505020202020204" pitchFamily="34" charset="0"/>
              </a:rPr>
              <a:t>2, Employee information</a:t>
            </a:r>
          </a:p>
          <a:p>
            <a:pPr marL="0" indent="0">
              <a:buNone/>
            </a:pPr>
            <a:r>
              <a:rPr lang="en-CA" dirty="0">
                <a:latin typeface="Swis721 LtEx BT" panose="020B0505020202020204" pitchFamily="34" charset="0"/>
              </a:rPr>
              <a:t>	Total number of employees : 6</a:t>
            </a:r>
          </a:p>
          <a:p>
            <a:pPr marL="0" indent="0">
              <a:buNone/>
            </a:pPr>
            <a:r>
              <a:rPr lang="en-CA" dirty="0">
                <a:latin typeface="Swis721 LtEx BT" panose="020B0505020202020204" pitchFamily="34" charset="0"/>
              </a:rPr>
              <a:t>	Including 3 nurses and 3 doctors		</a:t>
            </a:r>
          </a:p>
          <a:p>
            <a:pPr marL="0" indent="0">
              <a:buNone/>
            </a:pPr>
            <a:r>
              <a:rPr lang="en-CA" dirty="0">
                <a:latin typeface="Swis721 LtEx BT" panose="020B0505020202020204" pitchFamily="34" charset="0"/>
              </a:rPr>
              <a:t>3, Opening hours:</a:t>
            </a:r>
          </a:p>
          <a:p>
            <a:pPr marL="0" indent="0">
              <a:buNone/>
            </a:pPr>
            <a:r>
              <a:rPr lang="en-CA" dirty="0">
                <a:latin typeface="Swis721 LtEx BT" panose="020B0505020202020204" pitchFamily="34" charset="0"/>
              </a:rPr>
              <a:t>	Monday to Friday, 9 am to 4 pm</a:t>
            </a:r>
          </a:p>
        </p:txBody>
      </p:sp>
    </p:spTree>
    <p:extLst>
      <p:ext uri="{BB962C8B-B14F-4D97-AF65-F5344CB8AC3E}">
        <p14:creationId xmlns:p14="http://schemas.microsoft.com/office/powerpoint/2010/main" val="70950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esk with stethoscope and computer keyboard">
            <a:extLst>
              <a:ext uri="{FF2B5EF4-FFF2-40B4-BE49-F238E27FC236}">
                <a16:creationId xmlns:a16="http://schemas.microsoft.com/office/drawing/2014/main" id="{20408FD9-B77F-0C59-E436-59BE3A552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42" y="0"/>
            <a:ext cx="10274458" cy="68580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512CD3-EC4F-8C87-19B0-D72693FE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542" y="2186585"/>
            <a:ext cx="6734404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latin typeface="Swis721 BT" panose="020B0504020202020204" pitchFamily="34" charset="0"/>
              </a:rPr>
              <a:t>The purpose of creating this software system is :</a:t>
            </a:r>
          </a:p>
          <a:p>
            <a:pPr marL="0" indent="0">
              <a:buNone/>
            </a:pPr>
            <a:endParaRPr lang="en-CA" sz="2000" dirty="0">
              <a:latin typeface="Swis721 BT" panose="020B0504020202020204" pitchFamily="34" charset="0"/>
            </a:endParaRPr>
          </a:p>
          <a:p>
            <a:pPr marL="0" indent="0">
              <a:buNone/>
            </a:pPr>
            <a:r>
              <a:rPr lang="en-CA" sz="1800" dirty="0">
                <a:latin typeface="Swis721 BT" panose="020B0504020202020204" pitchFamily="34" charset="0"/>
              </a:rPr>
              <a:t>1, To Record and management of the clinic's human resources.</a:t>
            </a:r>
          </a:p>
          <a:p>
            <a:pPr marL="0" indent="0">
              <a:buNone/>
            </a:pPr>
            <a:r>
              <a:rPr lang="en-CA" sz="1800" dirty="0">
                <a:latin typeface="Swis721 BT" panose="020B0504020202020204" pitchFamily="34" charset="0"/>
              </a:rPr>
              <a:t>2, Recording and management of patient information.</a:t>
            </a:r>
          </a:p>
          <a:p>
            <a:pPr marL="0" indent="0">
              <a:buNone/>
            </a:pPr>
            <a:r>
              <a:rPr lang="en-CA" sz="1800" dirty="0">
                <a:latin typeface="Swis721 BT" panose="020B0504020202020204" pitchFamily="34" charset="0"/>
              </a:rPr>
              <a:t>3, To register patients' appointments.</a:t>
            </a:r>
          </a:p>
          <a:p>
            <a:pPr marL="0" indent="0">
              <a:buNone/>
            </a:pPr>
            <a:r>
              <a:rPr lang="en-CA" sz="1800" dirty="0">
                <a:latin typeface="Swis721 BT" panose="020B0504020202020204" pitchFamily="34" charset="0"/>
              </a:rPr>
              <a:t>4, To record patient's treatment information.</a:t>
            </a:r>
          </a:p>
          <a:p>
            <a:pPr marL="0" indent="0">
              <a:buNone/>
            </a:pPr>
            <a:r>
              <a:rPr lang="en-CA" sz="1800" dirty="0">
                <a:latin typeface="Swis721 BT" panose="020B0504020202020204" pitchFamily="34" charset="0"/>
              </a:rPr>
              <a:t>5, To calculate treatment cost and print invoice.</a:t>
            </a:r>
          </a:p>
          <a:p>
            <a:pPr marL="0" indent="0">
              <a:buNone/>
            </a:pPr>
            <a:endParaRPr lang="en-CA" sz="1800" dirty="0">
              <a:latin typeface="Swis721 BT" panose="020B0504020202020204" pitchFamily="34" charset="0"/>
            </a:endParaRPr>
          </a:p>
          <a:p>
            <a:pPr marL="0" indent="0">
              <a:buNone/>
            </a:pPr>
            <a:r>
              <a:rPr lang="en-CA" sz="1800" dirty="0">
                <a:latin typeface="Swis721 BT" panose="020B0504020202020204" pitchFamily="34" charset="0"/>
              </a:rPr>
              <a:t>For this purpose, we have built this software system using object facing programming.</a:t>
            </a:r>
          </a:p>
        </p:txBody>
      </p:sp>
    </p:spTree>
    <p:extLst>
      <p:ext uri="{BB962C8B-B14F-4D97-AF65-F5344CB8AC3E}">
        <p14:creationId xmlns:p14="http://schemas.microsoft.com/office/powerpoint/2010/main" val="305277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sk with stethoscope and computer keyboard">
            <a:extLst>
              <a:ext uri="{FF2B5EF4-FFF2-40B4-BE49-F238E27FC236}">
                <a16:creationId xmlns:a16="http://schemas.microsoft.com/office/drawing/2014/main" id="{3E7DF5B8-B197-1387-8A01-628E422BE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42" y="0"/>
            <a:ext cx="10274458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A0510A-BB29-4978-9079-3497A6115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23667" cy="6858000"/>
          </a:xfrm>
        </p:spPr>
      </p:pic>
    </p:spTree>
    <p:extLst>
      <p:ext uri="{BB962C8B-B14F-4D97-AF65-F5344CB8AC3E}">
        <p14:creationId xmlns:p14="http://schemas.microsoft.com/office/powerpoint/2010/main" val="93846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2D480-F84D-9530-E34C-BCB1CFF8B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65521" cy="6858000"/>
          </a:xfrm>
        </p:spPr>
      </p:pic>
    </p:spTree>
    <p:extLst>
      <p:ext uri="{BB962C8B-B14F-4D97-AF65-F5344CB8AC3E}">
        <p14:creationId xmlns:p14="http://schemas.microsoft.com/office/powerpoint/2010/main" val="99640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DCC1A7-0421-6410-F711-54700F48E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56237" cy="6858000"/>
          </a:xfrm>
        </p:spPr>
      </p:pic>
    </p:spTree>
    <p:extLst>
      <p:ext uri="{BB962C8B-B14F-4D97-AF65-F5344CB8AC3E}">
        <p14:creationId xmlns:p14="http://schemas.microsoft.com/office/powerpoint/2010/main" val="44016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DD6EF4-87D3-205D-3F7B-7CFF5985C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8229" cy="6858000"/>
          </a:xfrm>
        </p:spPr>
      </p:pic>
    </p:spTree>
    <p:extLst>
      <p:ext uri="{BB962C8B-B14F-4D97-AF65-F5344CB8AC3E}">
        <p14:creationId xmlns:p14="http://schemas.microsoft.com/office/powerpoint/2010/main" val="138633075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Dappled</Template>
  <TotalTime>53</TotalTime>
  <Words>126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Next LT Pro</vt:lpstr>
      <vt:lpstr>AvenirNext LT Pro Medium</vt:lpstr>
      <vt:lpstr>Sabon Next LT</vt:lpstr>
      <vt:lpstr>Swis721 BT</vt:lpstr>
      <vt:lpstr>Swis721 LtEx BT</vt:lpstr>
      <vt:lpstr>DappledVTI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 li</dc:creator>
  <cp:lastModifiedBy>jie li</cp:lastModifiedBy>
  <cp:revision>4</cp:revision>
  <dcterms:created xsi:type="dcterms:W3CDTF">2024-01-11T22:25:12Z</dcterms:created>
  <dcterms:modified xsi:type="dcterms:W3CDTF">2024-01-12T19:18:05Z</dcterms:modified>
</cp:coreProperties>
</file>