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9144000"/>
  <p:notesSz cx="7035800" cy="9194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91">
          <p15:clr>
            <a:srgbClr val="000000"/>
          </p15:clr>
        </p15:guide>
        <p15:guide id="2" pos="183">
          <p15:clr>
            <a:srgbClr val="000000"/>
          </p15:clr>
        </p15:guide>
      </p15:sldGuideLst>
    </p:ext>
    <p:ext uri="{2D200454-40CA-4A62-9FC3-DE9A4176ACB9}">
      <p15:notesGuideLst>
        <p15:guide id="1" orient="horz" pos="2896">
          <p15:clr>
            <a:srgbClr val="000000"/>
          </p15:clr>
        </p15:guide>
        <p15:guide id="2" pos="2216">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91" orient="horz"/>
        <p:guide pos="183"/>
      </p:guideLst>
    </p:cSldViewPr>
  </p:slideViewPr>
  <p:notesViewPr>
    <p:cSldViewPr snapToGrid="0">
      <p:cViewPr varScale="1">
        <p:scale>
          <a:sx n="100" d="100"/>
          <a:sy n="100" d="100"/>
        </p:scale>
        <p:origin x="0" y="0"/>
      </p:cViewPr>
      <p:guideLst>
        <p:guide pos="2896" orient="horz"/>
        <p:guide pos="2216"/>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266825" y="566737"/>
            <a:ext cx="4483100" cy="3521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 name="Google Shape;4;n"/>
          <p:cNvSpPr txBox="1"/>
          <p:nvPr>
            <p:ph idx="1" type="body"/>
          </p:nvPr>
        </p:nvSpPr>
        <p:spPr>
          <a:xfrm>
            <a:off x="368300" y="4202112"/>
            <a:ext cx="6280150" cy="4560887"/>
          </a:xfrm>
          <a:prstGeom prst="rect">
            <a:avLst/>
          </a:prstGeom>
          <a:noFill/>
          <a:ln>
            <a:noFill/>
          </a:ln>
        </p:spPr>
        <p:txBody>
          <a:bodyPr anchorCtr="0" anchor="t" bIns="44975" lIns="91575" spcFirstLastPara="1" rIns="91575" wrap="square" tIns="4497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11" type="ftr"/>
          </p:nvPr>
        </p:nvSpPr>
        <p:spPr>
          <a:xfrm>
            <a:off x="0" y="8763000"/>
            <a:ext cx="3670300" cy="3016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6" name="Google Shape;6;n"/>
          <p:cNvSpPr txBox="1"/>
          <p:nvPr>
            <p:ph idx="12" type="sldNum"/>
          </p:nvPr>
        </p:nvSpPr>
        <p:spPr>
          <a:xfrm>
            <a:off x="4679950" y="8763000"/>
            <a:ext cx="2290762" cy="3016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a:t>
            </a: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7" name="Google Shape;7;n"/>
          <p:cNvSpPr txBox="1"/>
          <p:nvPr>
            <p:ph idx="3" type="hdr"/>
          </p:nvPr>
        </p:nvSpPr>
        <p:spPr>
          <a:xfrm>
            <a:off x="88900" y="120650"/>
            <a:ext cx="3898900" cy="3238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notes"/>
          <p:cNvSpPr txBox="1"/>
          <p:nvPr/>
        </p:nvSpPr>
        <p:spPr>
          <a:xfrm>
            <a:off x="0" y="8604250"/>
            <a:ext cx="3670300" cy="4603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Copyright © Accenture. All Rights Reserved</a:t>
            </a:r>
            <a:endParaRPr/>
          </a:p>
        </p:txBody>
      </p:sp>
      <p:sp>
        <p:nvSpPr>
          <p:cNvPr id="69" name="Google Shape;69;p1:notes"/>
          <p:cNvSpPr txBox="1"/>
          <p:nvPr/>
        </p:nvSpPr>
        <p:spPr>
          <a:xfrm>
            <a:off x="4603750" y="8604250"/>
            <a:ext cx="2290762" cy="4603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a:t>
            </a: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70" name="Google Shape;70;p1:notes"/>
          <p:cNvSpPr txBox="1"/>
          <p:nvPr/>
        </p:nvSpPr>
        <p:spPr>
          <a:xfrm>
            <a:off x="127000" y="120650"/>
            <a:ext cx="3898900" cy="460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C# Language Arrays </a:t>
            </a:r>
            <a:endParaRPr/>
          </a:p>
        </p:txBody>
      </p:sp>
      <p:sp>
        <p:nvSpPr>
          <p:cNvPr id="71" name="Google Shape;71;p1:notes"/>
          <p:cNvSpPr/>
          <p:nvPr>
            <p:ph idx="2" type="sldImg"/>
          </p:nvPr>
        </p:nvSpPr>
        <p:spPr>
          <a:xfrm>
            <a:off x="1547812" y="695325"/>
            <a:ext cx="4200525" cy="3151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 name="Google Shape;72;p1:notes"/>
          <p:cNvSpPr txBox="1"/>
          <p:nvPr>
            <p:ph idx="1" type="body"/>
          </p:nvPr>
        </p:nvSpPr>
        <p:spPr>
          <a:xfrm>
            <a:off x="368300" y="4202112"/>
            <a:ext cx="6280150" cy="4560887"/>
          </a:xfrm>
          <a:prstGeom prst="rect">
            <a:avLst/>
          </a:prstGeom>
          <a:noFill/>
          <a:ln>
            <a:noFill/>
          </a:ln>
        </p:spPr>
        <p:txBody>
          <a:bodyPr anchorCtr="0" anchor="t" bIns="44975" lIns="91575" spcFirstLastPara="1" rIns="91575" wrap="square" tIns="4497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0:notes"/>
          <p:cNvSpPr txBox="1"/>
          <p:nvPr/>
        </p:nvSpPr>
        <p:spPr>
          <a:xfrm>
            <a:off x="0" y="8763000"/>
            <a:ext cx="3670300" cy="3016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Copyright © Accenture. All Rights Reserved</a:t>
            </a:r>
            <a:endParaRPr/>
          </a:p>
        </p:txBody>
      </p:sp>
      <p:sp>
        <p:nvSpPr>
          <p:cNvPr id="229" name="Google Shape;229;p10:notes"/>
          <p:cNvSpPr txBox="1"/>
          <p:nvPr/>
        </p:nvSpPr>
        <p:spPr>
          <a:xfrm>
            <a:off x="4679950" y="8763000"/>
            <a:ext cx="2290762" cy="3016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 </a:t>
            </a:r>
            <a:fld id="{00000000-1234-1234-1234-123412341234}" type="slidenum">
              <a:rPr b="0" i="0" lang="en-US" sz="1200" u="none">
                <a:solidFill>
                  <a:srgbClr val="000000"/>
                </a:solidFill>
                <a:latin typeface="Arial"/>
                <a:ea typeface="Arial"/>
                <a:cs typeface="Arial"/>
                <a:sym typeface="Arial"/>
              </a:rPr>
              <a:t>‹#›</a:t>
            </a:fld>
            <a:endParaRPr/>
          </a:p>
        </p:txBody>
      </p:sp>
      <p:sp>
        <p:nvSpPr>
          <p:cNvPr id="230" name="Google Shape;230;p10:notes"/>
          <p:cNvSpPr txBox="1"/>
          <p:nvPr/>
        </p:nvSpPr>
        <p:spPr>
          <a:xfrm>
            <a:off x="88900" y="120650"/>
            <a:ext cx="3898900" cy="323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C# Language Arrays </a:t>
            </a:r>
            <a:endParaRPr/>
          </a:p>
        </p:txBody>
      </p:sp>
      <p:sp>
        <p:nvSpPr>
          <p:cNvPr id="231" name="Google Shape;231;p10:notes"/>
          <p:cNvSpPr/>
          <p:nvPr>
            <p:ph idx="2" type="sldImg"/>
          </p:nvPr>
        </p:nvSpPr>
        <p:spPr>
          <a:xfrm>
            <a:off x="1547812" y="695325"/>
            <a:ext cx="4200525" cy="3151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2" name="Google Shape;232;p10:notes"/>
          <p:cNvSpPr txBox="1"/>
          <p:nvPr>
            <p:ph idx="1" type="body"/>
          </p:nvPr>
        </p:nvSpPr>
        <p:spPr>
          <a:xfrm>
            <a:off x="368300" y="4202112"/>
            <a:ext cx="6280150" cy="4560887"/>
          </a:xfrm>
          <a:prstGeom prst="rect">
            <a:avLst/>
          </a:prstGeom>
          <a:noFill/>
          <a:ln>
            <a:noFill/>
          </a:ln>
        </p:spPr>
        <p:txBody>
          <a:bodyPr anchorCtr="0" anchor="t" bIns="44975" lIns="91575" spcFirstLastPara="1" rIns="91575" wrap="square" tIns="44975">
            <a:noAutofit/>
          </a:bodyPr>
          <a:lstStyle/>
          <a:p>
            <a:pPr indent="0" lvl="0" marL="177800" rtl="0" algn="l">
              <a:spcBef>
                <a:spcPts val="0"/>
              </a:spcBef>
              <a:spcAft>
                <a:spcPts val="0"/>
              </a:spcAft>
              <a:buSzPts val="1100"/>
              <a:buNone/>
            </a:pPr>
            <a:r>
              <a:rPr b="1" lang="en-US" sz="1100"/>
              <a:t>Key Message(s):</a:t>
            </a:r>
            <a:endParaRPr/>
          </a:p>
          <a:p>
            <a:pPr indent="0" lvl="0" marL="177800" rtl="0" algn="l">
              <a:spcBef>
                <a:spcPts val="0"/>
              </a:spcBef>
              <a:spcAft>
                <a:spcPts val="0"/>
              </a:spcAft>
              <a:buSzPts val="1100"/>
              <a:buNone/>
            </a:pPr>
            <a:r>
              <a:rPr lang="en-US" sz="1100"/>
              <a:t>The difference is in the square bracket and initialization syntax:</a:t>
            </a:r>
            <a:endParaRPr sz="1100"/>
          </a:p>
          <a:p>
            <a:pPr indent="0" lvl="0" marL="177800" rtl="0" algn="l">
              <a:spcBef>
                <a:spcPts val="0"/>
              </a:spcBef>
              <a:spcAft>
                <a:spcPts val="0"/>
              </a:spcAft>
              <a:buNone/>
            </a:pPr>
            <a:r>
              <a:rPr lang="en-US" sz="1100"/>
              <a:t>[] for single dimensional array</a:t>
            </a:r>
            <a:endParaRPr/>
          </a:p>
          <a:p>
            <a:pPr indent="0" lvl="0" marL="177800" rtl="0" algn="l">
              <a:spcBef>
                <a:spcPts val="0"/>
              </a:spcBef>
              <a:spcAft>
                <a:spcPts val="0"/>
              </a:spcAft>
              <a:buNone/>
            </a:pPr>
            <a:r>
              <a:rPr lang="en-US" sz="1100"/>
              <a:t>[ , ] for two dimensional array</a:t>
            </a:r>
            <a:endParaRPr/>
          </a:p>
          <a:p>
            <a:pPr indent="0" lvl="0" marL="177800" rtl="0" algn="l">
              <a:spcBef>
                <a:spcPts val="0"/>
              </a:spcBef>
              <a:spcAft>
                <a:spcPts val="0"/>
              </a:spcAft>
              <a:buNone/>
            </a:pPr>
            <a:r>
              <a:rPr lang="en-US" sz="1100"/>
              <a:t>[ , , ] for three dimensional array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1:notes"/>
          <p:cNvSpPr txBox="1"/>
          <p:nvPr/>
        </p:nvSpPr>
        <p:spPr>
          <a:xfrm>
            <a:off x="0" y="8763000"/>
            <a:ext cx="3670300" cy="3016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Copyright © Accenture. All Rights Reserved</a:t>
            </a:r>
            <a:endParaRPr/>
          </a:p>
        </p:txBody>
      </p:sp>
      <p:sp>
        <p:nvSpPr>
          <p:cNvPr id="249" name="Google Shape;249;p11:notes"/>
          <p:cNvSpPr txBox="1"/>
          <p:nvPr/>
        </p:nvSpPr>
        <p:spPr>
          <a:xfrm>
            <a:off x="4679950" y="8763000"/>
            <a:ext cx="2290762" cy="3016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 </a:t>
            </a:r>
            <a:fld id="{00000000-1234-1234-1234-123412341234}" type="slidenum">
              <a:rPr b="0" i="0" lang="en-US" sz="1200" u="none">
                <a:solidFill>
                  <a:srgbClr val="000000"/>
                </a:solidFill>
                <a:latin typeface="Arial"/>
                <a:ea typeface="Arial"/>
                <a:cs typeface="Arial"/>
                <a:sym typeface="Arial"/>
              </a:rPr>
              <a:t>‹#›</a:t>
            </a:fld>
            <a:endParaRPr/>
          </a:p>
        </p:txBody>
      </p:sp>
      <p:sp>
        <p:nvSpPr>
          <p:cNvPr id="250" name="Google Shape;250;p11:notes"/>
          <p:cNvSpPr txBox="1"/>
          <p:nvPr/>
        </p:nvSpPr>
        <p:spPr>
          <a:xfrm>
            <a:off x="88900" y="120650"/>
            <a:ext cx="3898900" cy="323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C# Language Arrays </a:t>
            </a:r>
            <a:endParaRPr/>
          </a:p>
        </p:txBody>
      </p:sp>
      <p:sp>
        <p:nvSpPr>
          <p:cNvPr id="251" name="Google Shape;251;p11:notes"/>
          <p:cNvSpPr/>
          <p:nvPr>
            <p:ph idx="2" type="sldImg"/>
          </p:nvPr>
        </p:nvSpPr>
        <p:spPr>
          <a:xfrm>
            <a:off x="1547812" y="695325"/>
            <a:ext cx="4200525" cy="3151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 name="Google Shape;252;p11:notes"/>
          <p:cNvSpPr txBox="1"/>
          <p:nvPr>
            <p:ph idx="1" type="body"/>
          </p:nvPr>
        </p:nvSpPr>
        <p:spPr>
          <a:xfrm>
            <a:off x="368300" y="4202112"/>
            <a:ext cx="6280150" cy="4560887"/>
          </a:xfrm>
          <a:prstGeom prst="rect">
            <a:avLst/>
          </a:prstGeom>
          <a:noFill/>
          <a:ln>
            <a:noFill/>
          </a:ln>
        </p:spPr>
        <p:txBody>
          <a:bodyPr anchorCtr="0" anchor="t" bIns="44975" lIns="91575" spcFirstLastPara="1" rIns="91575" wrap="square" tIns="44975">
            <a:noAutofit/>
          </a:bodyPr>
          <a:lstStyle/>
          <a:p>
            <a:pPr indent="0" lvl="0" marL="177800" rtl="0" algn="l">
              <a:spcBef>
                <a:spcPts val="0"/>
              </a:spcBef>
              <a:spcAft>
                <a:spcPts val="0"/>
              </a:spcAft>
              <a:buSzPts val="1100"/>
              <a:buNone/>
            </a:pPr>
            <a:r>
              <a:rPr b="1" lang="en-US" sz="1100"/>
              <a:t>Key Message(s):</a:t>
            </a:r>
            <a:endParaRPr/>
          </a:p>
          <a:p>
            <a:pPr indent="0" lvl="0" marL="177800" rtl="0" algn="l">
              <a:spcBef>
                <a:spcPts val="0"/>
              </a:spcBef>
              <a:spcAft>
                <a:spcPts val="0"/>
              </a:spcAft>
              <a:buNone/>
            </a:pPr>
            <a:r>
              <a:rPr lang="en-US"/>
              <a:t>Jagged array is basically array of arrays. An element of a jagged array itself is an array.</a:t>
            </a:r>
            <a:endParaRPr/>
          </a:p>
          <a:p>
            <a:pPr indent="0" lvl="0" marL="177800" rtl="0" algn="l">
              <a:spcBef>
                <a:spcPts val="0"/>
              </a:spcBef>
              <a:spcAft>
                <a:spcPts val="0"/>
              </a:spcAft>
              <a:buNone/>
            </a:pPr>
            <a:r>
              <a:rPr lang="en-US"/>
              <a:t>*Point out difference in declaring and accessing jagged array as opposed to multi dimensional array*</a:t>
            </a:r>
            <a:endParaRPr/>
          </a:p>
          <a:p>
            <a:pPr indent="0" lvl="1" marL="628650" rtl="0" algn="l">
              <a:spcBef>
                <a:spcPts val="0"/>
              </a:spcBef>
              <a:spcAft>
                <a:spcPts val="0"/>
              </a:spcAft>
              <a:buNone/>
            </a:pPr>
            <a:r>
              <a:rPr lang="en-US"/>
              <a:t>In rectangular arrays, all indices are within one set of square brackets. </a:t>
            </a:r>
            <a:endParaRPr/>
          </a:p>
          <a:p>
            <a:pPr indent="0" lvl="1" marL="628650" rtl="0" algn="l">
              <a:spcBef>
                <a:spcPts val="0"/>
              </a:spcBef>
              <a:spcAft>
                <a:spcPts val="0"/>
              </a:spcAft>
              <a:buNone/>
            </a:pPr>
            <a:r>
              <a:rPr lang="en-US"/>
              <a:t>In jagged arrays each element is within its own square brackets.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2:notes"/>
          <p:cNvSpPr txBox="1"/>
          <p:nvPr/>
        </p:nvSpPr>
        <p:spPr>
          <a:xfrm>
            <a:off x="0" y="8763000"/>
            <a:ext cx="3670300" cy="3016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Copyright © Accenture. All Rights Reserved</a:t>
            </a:r>
            <a:endParaRPr/>
          </a:p>
        </p:txBody>
      </p:sp>
      <p:sp>
        <p:nvSpPr>
          <p:cNvPr id="290" name="Google Shape;290;p12:notes"/>
          <p:cNvSpPr txBox="1"/>
          <p:nvPr/>
        </p:nvSpPr>
        <p:spPr>
          <a:xfrm>
            <a:off x="4679950" y="8763000"/>
            <a:ext cx="2290762" cy="3016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 </a:t>
            </a:r>
            <a:fld id="{00000000-1234-1234-1234-123412341234}" type="slidenum">
              <a:rPr b="0" i="0" lang="en-US" sz="1200" u="none">
                <a:solidFill>
                  <a:srgbClr val="000000"/>
                </a:solidFill>
                <a:latin typeface="Arial"/>
                <a:ea typeface="Arial"/>
                <a:cs typeface="Arial"/>
                <a:sym typeface="Arial"/>
              </a:rPr>
              <a:t>‹#›</a:t>
            </a:fld>
            <a:endParaRPr/>
          </a:p>
        </p:txBody>
      </p:sp>
      <p:sp>
        <p:nvSpPr>
          <p:cNvPr id="291" name="Google Shape;291;p12:notes"/>
          <p:cNvSpPr txBox="1"/>
          <p:nvPr/>
        </p:nvSpPr>
        <p:spPr>
          <a:xfrm>
            <a:off x="88900" y="120650"/>
            <a:ext cx="3898900" cy="323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C# Language Arrays </a:t>
            </a:r>
            <a:endParaRPr/>
          </a:p>
        </p:txBody>
      </p:sp>
      <p:sp>
        <p:nvSpPr>
          <p:cNvPr id="292" name="Google Shape;292;p12:notes"/>
          <p:cNvSpPr/>
          <p:nvPr>
            <p:ph idx="2" type="sldImg"/>
          </p:nvPr>
        </p:nvSpPr>
        <p:spPr>
          <a:xfrm>
            <a:off x="1547812" y="695325"/>
            <a:ext cx="4200525" cy="3151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p12:notes"/>
          <p:cNvSpPr txBox="1"/>
          <p:nvPr>
            <p:ph idx="1" type="body"/>
          </p:nvPr>
        </p:nvSpPr>
        <p:spPr>
          <a:xfrm>
            <a:off x="368300" y="4202112"/>
            <a:ext cx="6280150" cy="4560887"/>
          </a:xfrm>
          <a:prstGeom prst="rect">
            <a:avLst/>
          </a:prstGeom>
          <a:noFill/>
          <a:ln>
            <a:noFill/>
          </a:ln>
        </p:spPr>
        <p:txBody>
          <a:bodyPr anchorCtr="0" anchor="t" bIns="44975" lIns="91575" spcFirstLastPara="1" rIns="91575" wrap="square" tIns="44975">
            <a:noAutofit/>
          </a:bodyPr>
          <a:lstStyle/>
          <a:p>
            <a:pPr indent="0" lvl="0" marL="0" rtl="0" algn="just">
              <a:spcBef>
                <a:spcPts val="0"/>
              </a:spcBef>
              <a:spcAft>
                <a:spcPts val="0"/>
              </a:spcAft>
              <a:buSzPts val="1000"/>
              <a:buNone/>
            </a:pPr>
            <a:r>
              <a:rPr b="1" lang="en-US" sz="1000"/>
              <a:t>Key Message(s):</a:t>
            </a:r>
            <a:endParaRPr/>
          </a:p>
          <a:p>
            <a:pPr indent="0" lvl="0" marL="0" rtl="0" algn="just">
              <a:spcBef>
                <a:spcPts val="0"/>
              </a:spcBef>
              <a:spcAft>
                <a:spcPts val="0"/>
              </a:spcAft>
              <a:buNone/>
            </a:pPr>
            <a:r>
              <a:rPr lang="en-US"/>
              <a:t>Queues are somewhat similar to arrays – they are also sequence of elements</a:t>
            </a:r>
            <a:endParaRPr/>
          </a:p>
          <a:p>
            <a:pPr indent="0" lvl="0" marL="0" rtl="0" algn="just">
              <a:spcBef>
                <a:spcPts val="0"/>
              </a:spcBef>
              <a:spcAft>
                <a:spcPts val="0"/>
              </a:spcAft>
              <a:buNone/>
            </a:pPr>
            <a:r>
              <a:rPr lang="en-US"/>
              <a:t>You can consider queue as for example queue of customers in the shop</a:t>
            </a:r>
            <a:endParaRPr/>
          </a:p>
          <a:p>
            <a:pPr indent="0" lvl="0" marL="0" rtl="0" algn="just">
              <a:spcBef>
                <a:spcPts val="0"/>
              </a:spcBef>
              <a:spcAft>
                <a:spcPts val="0"/>
              </a:spcAft>
              <a:buNone/>
            </a:pPr>
            <a:r>
              <a:rPr lang="en-US"/>
              <a:t>Queues have tow ends: back and start. In case FIFO (for First In First Out) queue elements are always added to the back and taken from the start in the order they have been added.</a:t>
            </a:r>
            <a:endParaRPr/>
          </a:p>
          <a:p>
            <a:pPr indent="0" lvl="0" marL="0" rtl="0" algn="just">
              <a:spcBef>
                <a:spcPts val="0"/>
              </a:spcBef>
              <a:spcAft>
                <a:spcPts val="0"/>
              </a:spcAft>
              <a:buNone/>
            </a:pPr>
            <a:r>
              <a:rPr lang="en-US"/>
              <a:t>*Describe how FIFO queue works*</a:t>
            </a:r>
            <a:endParaRPr/>
          </a:p>
          <a:p>
            <a:pPr indent="0" lvl="0" marL="0" rtl="0" algn="just">
              <a:spcBef>
                <a:spcPts val="0"/>
              </a:spcBef>
              <a:spcAft>
                <a:spcPts val="0"/>
              </a:spcAft>
              <a:buNone/>
            </a:pPr>
            <a:r>
              <a:rPr lang="en-US"/>
              <a:t>*Tell what is Enqueue, Dequeue*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3:notes"/>
          <p:cNvSpPr txBox="1"/>
          <p:nvPr/>
        </p:nvSpPr>
        <p:spPr>
          <a:xfrm>
            <a:off x="0" y="8763000"/>
            <a:ext cx="3670300" cy="3016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Copyright © Accenture. All Rights Reserved</a:t>
            </a:r>
            <a:endParaRPr/>
          </a:p>
        </p:txBody>
      </p:sp>
      <p:sp>
        <p:nvSpPr>
          <p:cNvPr id="300" name="Google Shape;300;p13:notes"/>
          <p:cNvSpPr txBox="1"/>
          <p:nvPr/>
        </p:nvSpPr>
        <p:spPr>
          <a:xfrm>
            <a:off x="4679950" y="8763000"/>
            <a:ext cx="2290762" cy="3016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 </a:t>
            </a:r>
            <a:fld id="{00000000-1234-1234-1234-123412341234}" type="slidenum">
              <a:rPr b="0" i="0" lang="en-US" sz="1200" u="none">
                <a:solidFill>
                  <a:srgbClr val="000000"/>
                </a:solidFill>
                <a:latin typeface="Arial"/>
                <a:ea typeface="Arial"/>
                <a:cs typeface="Arial"/>
                <a:sym typeface="Arial"/>
              </a:rPr>
              <a:t>‹#›</a:t>
            </a:fld>
            <a:endParaRPr/>
          </a:p>
        </p:txBody>
      </p:sp>
      <p:sp>
        <p:nvSpPr>
          <p:cNvPr id="301" name="Google Shape;301;p13:notes"/>
          <p:cNvSpPr txBox="1"/>
          <p:nvPr/>
        </p:nvSpPr>
        <p:spPr>
          <a:xfrm>
            <a:off x="88900" y="120650"/>
            <a:ext cx="3898900" cy="323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C# Language Arrays </a:t>
            </a:r>
            <a:endParaRPr/>
          </a:p>
        </p:txBody>
      </p:sp>
      <p:sp>
        <p:nvSpPr>
          <p:cNvPr id="302" name="Google Shape;302;p13:notes"/>
          <p:cNvSpPr/>
          <p:nvPr>
            <p:ph idx="2" type="sldImg"/>
          </p:nvPr>
        </p:nvSpPr>
        <p:spPr>
          <a:xfrm>
            <a:off x="1547812" y="695325"/>
            <a:ext cx="4200525" cy="3151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13:notes"/>
          <p:cNvSpPr txBox="1"/>
          <p:nvPr>
            <p:ph idx="1" type="body"/>
          </p:nvPr>
        </p:nvSpPr>
        <p:spPr>
          <a:xfrm>
            <a:off x="368300" y="4202112"/>
            <a:ext cx="6280150" cy="4560887"/>
          </a:xfrm>
          <a:prstGeom prst="rect">
            <a:avLst/>
          </a:prstGeom>
          <a:noFill/>
          <a:ln>
            <a:noFill/>
          </a:ln>
        </p:spPr>
        <p:txBody>
          <a:bodyPr anchorCtr="0" anchor="t" bIns="44975" lIns="91575" spcFirstLastPara="1" rIns="91575" wrap="square" tIns="44975">
            <a:noAutofit/>
          </a:bodyPr>
          <a:lstStyle/>
          <a:p>
            <a:pPr indent="0" lvl="0" marL="0" rtl="0" algn="just">
              <a:spcBef>
                <a:spcPts val="0"/>
              </a:spcBef>
              <a:spcAft>
                <a:spcPts val="0"/>
              </a:spcAft>
              <a:buSzPts val="1000"/>
              <a:buNone/>
            </a:pPr>
            <a:r>
              <a:rPr b="1" lang="en-US" sz="1000"/>
              <a:t>Key Message(s):</a:t>
            </a:r>
            <a:endParaRPr/>
          </a:p>
          <a:p>
            <a:pPr indent="0" lvl="0" marL="0" rtl="0" algn="just">
              <a:spcBef>
                <a:spcPts val="0"/>
              </a:spcBef>
              <a:spcAft>
                <a:spcPts val="0"/>
              </a:spcAft>
              <a:buNone/>
            </a:pPr>
            <a:r>
              <a:rPr lang="en-US"/>
              <a:t>Stack is a queue. More precisely LIFO (for Last In-First Out) queue.</a:t>
            </a:r>
            <a:endParaRPr/>
          </a:p>
          <a:p>
            <a:pPr indent="0" lvl="0" marL="0" rtl="0" algn="just">
              <a:spcBef>
                <a:spcPts val="0"/>
              </a:spcBef>
              <a:spcAft>
                <a:spcPts val="0"/>
              </a:spcAft>
              <a:buNone/>
            </a:pPr>
            <a:r>
              <a:rPr lang="en-US"/>
              <a:t>You can look on the queue like on the array – sequence of elements.</a:t>
            </a:r>
            <a:endParaRPr/>
          </a:p>
          <a:p>
            <a:pPr indent="0" lvl="0" marL="0" rtl="0" algn="just">
              <a:spcBef>
                <a:spcPts val="0"/>
              </a:spcBef>
              <a:spcAft>
                <a:spcPts val="0"/>
              </a:spcAft>
              <a:buNone/>
            </a:pPr>
            <a:r>
              <a:rPr lang="en-US"/>
              <a:t>*Describe how stack works on example*</a:t>
            </a:r>
            <a:endParaRPr/>
          </a:p>
          <a:p>
            <a:pPr indent="0" lvl="0" marL="0" rtl="0" algn="just">
              <a:spcBef>
                <a:spcPts val="0"/>
              </a:spcBef>
              <a:spcAft>
                <a:spcPts val="0"/>
              </a:spcAft>
              <a:buNone/>
            </a:pPr>
            <a:r>
              <a:rPr lang="en-US"/>
              <a:t>*Describe what is Pop, Push and Peek*</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4:notes"/>
          <p:cNvSpPr txBox="1"/>
          <p:nvPr/>
        </p:nvSpPr>
        <p:spPr>
          <a:xfrm>
            <a:off x="0" y="8763000"/>
            <a:ext cx="3670300" cy="3016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Copyright © Accenture. All Rights Reserved</a:t>
            </a:r>
            <a:endParaRPr/>
          </a:p>
        </p:txBody>
      </p:sp>
      <p:sp>
        <p:nvSpPr>
          <p:cNvPr id="311" name="Google Shape;311;p14:notes"/>
          <p:cNvSpPr txBox="1"/>
          <p:nvPr/>
        </p:nvSpPr>
        <p:spPr>
          <a:xfrm>
            <a:off x="4679950" y="8763000"/>
            <a:ext cx="2290762" cy="3016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 </a:t>
            </a:r>
            <a:fld id="{00000000-1234-1234-1234-123412341234}" type="slidenum">
              <a:rPr b="0" i="0" lang="en-US" sz="1200" u="none">
                <a:solidFill>
                  <a:srgbClr val="000000"/>
                </a:solidFill>
                <a:latin typeface="Arial"/>
                <a:ea typeface="Arial"/>
                <a:cs typeface="Arial"/>
                <a:sym typeface="Arial"/>
              </a:rPr>
              <a:t>‹#›</a:t>
            </a:fld>
            <a:endParaRPr/>
          </a:p>
        </p:txBody>
      </p:sp>
      <p:sp>
        <p:nvSpPr>
          <p:cNvPr id="312" name="Google Shape;312;p14:notes"/>
          <p:cNvSpPr txBox="1"/>
          <p:nvPr/>
        </p:nvSpPr>
        <p:spPr>
          <a:xfrm>
            <a:off x="88900" y="120650"/>
            <a:ext cx="3898900" cy="323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C# Language Arrays </a:t>
            </a:r>
            <a:endParaRPr/>
          </a:p>
        </p:txBody>
      </p:sp>
      <p:sp>
        <p:nvSpPr>
          <p:cNvPr id="313" name="Google Shape;313;p14:notes"/>
          <p:cNvSpPr/>
          <p:nvPr>
            <p:ph idx="2" type="sldImg"/>
          </p:nvPr>
        </p:nvSpPr>
        <p:spPr>
          <a:xfrm>
            <a:off x="1547812" y="695325"/>
            <a:ext cx="4200525" cy="3151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4" name="Google Shape;314;p14:notes"/>
          <p:cNvSpPr txBox="1"/>
          <p:nvPr>
            <p:ph idx="1" type="body"/>
          </p:nvPr>
        </p:nvSpPr>
        <p:spPr>
          <a:xfrm>
            <a:off x="368300" y="4202112"/>
            <a:ext cx="6280150" cy="4560887"/>
          </a:xfrm>
          <a:prstGeom prst="rect">
            <a:avLst/>
          </a:prstGeom>
          <a:noFill/>
          <a:ln>
            <a:noFill/>
          </a:ln>
        </p:spPr>
        <p:txBody>
          <a:bodyPr anchorCtr="0" anchor="t" bIns="44975" lIns="91575" spcFirstLastPara="1" rIns="91575" wrap="square" tIns="4497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5:notes"/>
          <p:cNvSpPr txBox="1"/>
          <p:nvPr/>
        </p:nvSpPr>
        <p:spPr>
          <a:xfrm>
            <a:off x="0" y="8763000"/>
            <a:ext cx="3670300" cy="3016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Copyright © Accenture. All Rights Reserved</a:t>
            </a:r>
            <a:endParaRPr/>
          </a:p>
        </p:txBody>
      </p:sp>
      <p:sp>
        <p:nvSpPr>
          <p:cNvPr id="321" name="Google Shape;321;p15:notes"/>
          <p:cNvSpPr txBox="1"/>
          <p:nvPr/>
        </p:nvSpPr>
        <p:spPr>
          <a:xfrm>
            <a:off x="4679950" y="8763000"/>
            <a:ext cx="2290762" cy="3016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 </a:t>
            </a:r>
            <a:fld id="{00000000-1234-1234-1234-123412341234}" type="slidenum">
              <a:rPr b="0" i="0" lang="en-US" sz="1200" u="none">
                <a:solidFill>
                  <a:srgbClr val="000000"/>
                </a:solidFill>
                <a:latin typeface="Arial"/>
                <a:ea typeface="Arial"/>
                <a:cs typeface="Arial"/>
                <a:sym typeface="Arial"/>
              </a:rPr>
              <a:t>‹#›</a:t>
            </a:fld>
            <a:endParaRPr/>
          </a:p>
        </p:txBody>
      </p:sp>
      <p:sp>
        <p:nvSpPr>
          <p:cNvPr id="322" name="Google Shape;322;p15:notes"/>
          <p:cNvSpPr txBox="1"/>
          <p:nvPr/>
        </p:nvSpPr>
        <p:spPr>
          <a:xfrm>
            <a:off x="88900" y="120650"/>
            <a:ext cx="3898900" cy="323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C# Language Arrays </a:t>
            </a:r>
            <a:endParaRPr/>
          </a:p>
        </p:txBody>
      </p:sp>
      <p:sp>
        <p:nvSpPr>
          <p:cNvPr id="323" name="Google Shape;323;p15:notes"/>
          <p:cNvSpPr/>
          <p:nvPr>
            <p:ph idx="2" type="sldImg"/>
          </p:nvPr>
        </p:nvSpPr>
        <p:spPr>
          <a:xfrm>
            <a:off x="1547812" y="695325"/>
            <a:ext cx="4200525" cy="3151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p15:notes"/>
          <p:cNvSpPr txBox="1"/>
          <p:nvPr>
            <p:ph idx="1" type="body"/>
          </p:nvPr>
        </p:nvSpPr>
        <p:spPr>
          <a:xfrm>
            <a:off x="368300" y="4202112"/>
            <a:ext cx="6280150" cy="4560887"/>
          </a:xfrm>
          <a:prstGeom prst="rect">
            <a:avLst/>
          </a:prstGeom>
          <a:noFill/>
          <a:ln>
            <a:noFill/>
          </a:ln>
        </p:spPr>
        <p:txBody>
          <a:bodyPr anchorCtr="0" anchor="t" bIns="44975" lIns="91575" spcFirstLastPara="1" rIns="91575" wrap="square" tIns="4497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txBox="1"/>
          <p:nvPr/>
        </p:nvSpPr>
        <p:spPr>
          <a:xfrm>
            <a:off x="114300" y="8604250"/>
            <a:ext cx="3670300" cy="4603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Copyright © Accenture. All Rights Reserved</a:t>
            </a:r>
            <a:endParaRPr/>
          </a:p>
        </p:txBody>
      </p:sp>
      <p:sp>
        <p:nvSpPr>
          <p:cNvPr id="79" name="Google Shape;79;p2:notes"/>
          <p:cNvSpPr txBox="1"/>
          <p:nvPr/>
        </p:nvSpPr>
        <p:spPr>
          <a:xfrm>
            <a:off x="4679950" y="8763000"/>
            <a:ext cx="2290762" cy="3016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a:t>
            </a: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80" name="Google Shape;80;p2:notes"/>
          <p:cNvSpPr txBox="1"/>
          <p:nvPr/>
        </p:nvSpPr>
        <p:spPr>
          <a:xfrm>
            <a:off x="114300" y="120650"/>
            <a:ext cx="3898900" cy="460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C# Language Arrays </a:t>
            </a:r>
            <a:endParaRPr/>
          </a:p>
        </p:txBody>
      </p:sp>
      <p:sp>
        <p:nvSpPr>
          <p:cNvPr id="81" name="Google Shape;81;p2:notes"/>
          <p:cNvSpPr/>
          <p:nvPr>
            <p:ph idx="2" type="sldImg"/>
          </p:nvPr>
        </p:nvSpPr>
        <p:spPr>
          <a:xfrm>
            <a:off x="1547812" y="695325"/>
            <a:ext cx="4200525" cy="3151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 name="Google Shape;82;p2:notes"/>
          <p:cNvSpPr txBox="1"/>
          <p:nvPr>
            <p:ph idx="1" type="body"/>
          </p:nvPr>
        </p:nvSpPr>
        <p:spPr>
          <a:xfrm>
            <a:off x="368300" y="4202112"/>
            <a:ext cx="6280150" cy="4560887"/>
          </a:xfrm>
          <a:prstGeom prst="rect">
            <a:avLst/>
          </a:prstGeom>
          <a:noFill/>
          <a:ln>
            <a:noFill/>
          </a:ln>
        </p:spPr>
        <p:txBody>
          <a:bodyPr anchorCtr="0" anchor="t" bIns="44975" lIns="91575" spcFirstLastPara="1" rIns="91575" wrap="square" tIns="44975">
            <a:noAutofit/>
          </a:bodyPr>
          <a:lstStyle/>
          <a:p>
            <a:pPr indent="0" lvl="0" marL="177800" rtl="0" algn="just">
              <a:spcBef>
                <a:spcPts val="0"/>
              </a:spcBef>
              <a:spcAft>
                <a:spcPts val="0"/>
              </a:spcAft>
              <a:buSzPts val="1100"/>
              <a:buNone/>
            </a:pPr>
            <a:r>
              <a:rPr b="1" lang="en-US" sz="1100"/>
              <a:t>Key Message(s):</a:t>
            </a:r>
            <a:endParaRPr/>
          </a:p>
          <a:p>
            <a:pPr indent="-69850" lvl="0" marL="177800" rtl="0" algn="just">
              <a:spcBef>
                <a:spcPts val="0"/>
              </a:spcBef>
              <a:spcAft>
                <a:spcPts val="0"/>
              </a:spcAft>
              <a:buSzPts val="1100"/>
              <a:buFont typeface="Noto Sans Symbols"/>
              <a:buChar char="▪"/>
            </a:pPr>
            <a:r>
              <a:rPr lang="en-US" sz="1100"/>
              <a:t>An array is defined as a sequence of objects or primitives, all of the same type, and packaged under one identifier.</a:t>
            </a:r>
            <a:endParaRPr/>
          </a:p>
          <a:p>
            <a:pPr indent="-69850" lvl="0" marL="177800" rtl="0" algn="just">
              <a:spcBef>
                <a:spcPts val="0"/>
              </a:spcBef>
              <a:spcAft>
                <a:spcPts val="0"/>
              </a:spcAft>
              <a:buSzPts val="1100"/>
              <a:buFont typeface="Noto Sans Symbols"/>
              <a:buChar char="▪"/>
            </a:pPr>
            <a:r>
              <a:rPr lang="en-US" sz="1100"/>
              <a:t>This presentation will show you how to declare, create, initialize and manipulate arrays.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txBox="1"/>
          <p:nvPr/>
        </p:nvSpPr>
        <p:spPr>
          <a:xfrm>
            <a:off x="0" y="8763000"/>
            <a:ext cx="3670300" cy="3016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Copyright © Accenture. All Rights Reserved</a:t>
            </a:r>
            <a:endParaRPr/>
          </a:p>
        </p:txBody>
      </p:sp>
      <p:sp>
        <p:nvSpPr>
          <p:cNvPr id="89" name="Google Shape;89;p3:notes"/>
          <p:cNvSpPr txBox="1"/>
          <p:nvPr/>
        </p:nvSpPr>
        <p:spPr>
          <a:xfrm>
            <a:off x="4679950" y="8763000"/>
            <a:ext cx="2290762" cy="3016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a:t>
            </a: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90" name="Google Shape;90;p3:notes"/>
          <p:cNvSpPr txBox="1"/>
          <p:nvPr/>
        </p:nvSpPr>
        <p:spPr>
          <a:xfrm>
            <a:off x="88900" y="120650"/>
            <a:ext cx="3898900" cy="323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C# Language Arrays </a:t>
            </a:r>
            <a:endParaRPr/>
          </a:p>
        </p:txBody>
      </p:sp>
      <p:sp>
        <p:nvSpPr>
          <p:cNvPr id="91" name="Google Shape;91;p3:notes"/>
          <p:cNvSpPr/>
          <p:nvPr>
            <p:ph idx="2" type="sldImg"/>
          </p:nvPr>
        </p:nvSpPr>
        <p:spPr>
          <a:xfrm>
            <a:off x="1547812" y="695325"/>
            <a:ext cx="4200525" cy="3151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3:notes"/>
          <p:cNvSpPr txBox="1"/>
          <p:nvPr>
            <p:ph idx="1" type="body"/>
          </p:nvPr>
        </p:nvSpPr>
        <p:spPr>
          <a:xfrm>
            <a:off x="368300" y="4202112"/>
            <a:ext cx="6280150" cy="4560887"/>
          </a:xfrm>
          <a:prstGeom prst="rect">
            <a:avLst/>
          </a:prstGeom>
          <a:noFill/>
          <a:ln>
            <a:noFill/>
          </a:ln>
        </p:spPr>
        <p:txBody>
          <a:bodyPr anchorCtr="0" anchor="t" bIns="44975" lIns="91575" spcFirstLastPara="1" rIns="91575" wrap="square" tIns="4497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nvSpPr>
        <p:spPr>
          <a:xfrm>
            <a:off x="0" y="8763000"/>
            <a:ext cx="3670300" cy="3016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Copyright © Accenture. All Rights Reserved</a:t>
            </a:r>
            <a:endParaRPr/>
          </a:p>
        </p:txBody>
      </p:sp>
      <p:sp>
        <p:nvSpPr>
          <p:cNvPr id="99" name="Google Shape;99;p4:notes"/>
          <p:cNvSpPr txBox="1"/>
          <p:nvPr/>
        </p:nvSpPr>
        <p:spPr>
          <a:xfrm>
            <a:off x="4679950" y="8763000"/>
            <a:ext cx="2290762" cy="3016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 </a:t>
            </a:r>
            <a:fld id="{00000000-1234-1234-1234-123412341234}" type="slidenum">
              <a:rPr b="0" i="0" lang="en-US" sz="1200" u="none">
                <a:solidFill>
                  <a:srgbClr val="000000"/>
                </a:solidFill>
                <a:latin typeface="Arial"/>
                <a:ea typeface="Arial"/>
                <a:cs typeface="Arial"/>
                <a:sym typeface="Arial"/>
              </a:rPr>
              <a:t>‹#›</a:t>
            </a:fld>
            <a:endParaRPr/>
          </a:p>
        </p:txBody>
      </p:sp>
      <p:sp>
        <p:nvSpPr>
          <p:cNvPr id="100" name="Google Shape;100;p4:notes"/>
          <p:cNvSpPr txBox="1"/>
          <p:nvPr/>
        </p:nvSpPr>
        <p:spPr>
          <a:xfrm>
            <a:off x="88900" y="120650"/>
            <a:ext cx="3898900" cy="323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C# Language Arrays </a:t>
            </a:r>
            <a:endParaRPr/>
          </a:p>
        </p:txBody>
      </p:sp>
      <p:sp>
        <p:nvSpPr>
          <p:cNvPr id="101" name="Google Shape;101;p4:notes"/>
          <p:cNvSpPr/>
          <p:nvPr>
            <p:ph idx="2" type="sldImg"/>
          </p:nvPr>
        </p:nvSpPr>
        <p:spPr>
          <a:xfrm>
            <a:off x="1597025" y="735012"/>
            <a:ext cx="4103687" cy="30781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 name="Google Shape;102;p4:notes"/>
          <p:cNvSpPr txBox="1"/>
          <p:nvPr>
            <p:ph idx="1" type="body"/>
          </p:nvPr>
        </p:nvSpPr>
        <p:spPr>
          <a:xfrm>
            <a:off x="355600" y="3944937"/>
            <a:ext cx="6332537" cy="4560887"/>
          </a:xfrm>
          <a:prstGeom prst="rect">
            <a:avLst/>
          </a:prstGeom>
          <a:noFill/>
          <a:ln>
            <a:noFill/>
          </a:ln>
        </p:spPr>
        <p:txBody>
          <a:bodyPr anchorCtr="0" anchor="t" bIns="44975" lIns="91575" spcFirstLastPara="1" rIns="91575" wrap="square" tIns="44975">
            <a:noAutofit/>
          </a:bodyPr>
          <a:lstStyle/>
          <a:p>
            <a:pPr indent="0" lvl="0" marL="177800" rtl="0" algn="just">
              <a:spcBef>
                <a:spcPts val="0"/>
              </a:spcBef>
              <a:spcAft>
                <a:spcPts val="0"/>
              </a:spcAft>
              <a:buSzPts val="1100"/>
              <a:buNone/>
            </a:pPr>
            <a:r>
              <a:rPr b="1" lang="en-US" sz="1100"/>
              <a:t>Key Message(s):</a:t>
            </a:r>
            <a:endParaRPr/>
          </a:p>
          <a:p>
            <a:pPr indent="-69850" lvl="0" marL="177800" rtl="0" algn="just">
              <a:spcBef>
                <a:spcPts val="0"/>
              </a:spcBef>
              <a:spcAft>
                <a:spcPts val="0"/>
              </a:spcAft>
              <a:buSzPts val="1100"/>
              <a:buFont typeface="Noto Sans Symbols"/>
              <a:buChar char="▪"/>
            </a:pPr>
            <a:r>
              <a:rPr lang="en-US" sz="1100"/>
              <a:t>Arrays are data structures which hold number of items of the same type. </a:t>
            </a:r>
            <a:endParaRPr/>
          </a:p>
          <a:p>
            <a:pPr indent="-69850" lvl="0" marL="177800" rtl="0" algn="just">
              <a:spcBef>
                <a:spcPts val="0"/>
              </a:spcBef>
              <a:spcAft>
                <a:spcPts val="0"/>
              </a:spcAft>
              <a:buSzPts val="1100"/>
              <a:buFont typeface="Noto Sans Symbols"/>
              <a:buChar char="▪"/>
            </a:pPr>
            <a:r>
              <a:rPr lang="en-US" sz="1100"/>
              <a:t>Arrays can hold either value type or reference types, but the array itself will always be reference type, thus will be allocated on the heap</a:t>
            </a:r>
            <a:endParaRPr/>
          </a:p>
          <a:p>
            <a:pPr indent="-69850" lvl="0" marL="177800" rtl="0" algn="just">
              <a:spcBef>
                <a:spcPts val="0"/>
              </a:spcBef>
              <a:spcAft>
                <a:spcPts val="0"/>
              </a:spcAft>
              <a:buSzPts val="1100"/>
              <a:buFont typeface="Noto Sans Symbols"/>
              <a:buChar char="▪"/>
            </a:pPr>
            <a:r>
              <a:rPr lang="en-US" sz="1100"/>
              <a:t>You must specify array size during initialization</a:t>
            </a:r>
            <a:endParaRPr/>
          </a:p>
          <a:p>
            <a:pPr indent="-69850" lvl="0" marL="177800" rtl="0" algn="just">
              <a:spcBef>
                <a:spcPts val="0"/>
              </a:spcBef>
              <a:spcAft>
                <a:spcPts val="0"/>
              </a:spcAft>
              <a:buSzPts val="1100"/>
              <a:buFont typeface="Noto Sans Symbols"/>
              <a:buChar char="▪"/>
            </a:pPr>
            <a:r>
              <a:rPr lang="en-US" sz="1100"/>
              <a:t>Array elements are initialized to their default values upon array creation</a:t>
            </a:r>
            <a:endParaRPr/>
          </a:p>
          <a:p>
            <a:pPr indent="-69850" lvl="0" marL="177800" rtl="0" algn="just">
              <a:spcBef>
                <a:spcPts val="0"/>
              </a:spcBef>
              <a:spcAft>
                <a:spcPts val="0"/>
              </a:spcAft>
              <a:buSzPts val="1100"/>
              <a:buFont typeface="Noto Sans Symbols"/>
              <a:buChar char="▪"/>
            </a:pPr>
            <a:r>
              <a:rPr lang="en-US" sz="1100"/>
              <a:t>*Review example on the slide*</a:t>
            </a:r>
            <a:endParaRPr/>
          </a:p>
          <a:p>
            <a:pPr indent="0" lvl="0" marL="0" rtl="0" algn="l">
              <a:spcBef>
                <a:spcPts val="0"/>
              </a:spcBef>
              <a:spcAft>
                <a:spcPts val="0"/>
              </a:spcAft>
              <a:buNone/>
            </a:pPr>
            <a:r>
              <a:t/>
            </a: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nvSpPr>
        <p:spPr>
          <a:xfrm>
            <a:off x="0" y="8763000"/>
            <a:ext cx="3670300" cy="3016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Copyright © Accenture. All Rights Reserved</a:t>
            </a:r>
            <a:endParaRPr/>
          </a:p>
        </p:txBody>
      </p:sp>
      <p:sp>
        <p:nvSpPr>
          <p:cNvPr id="140" name="Google Shape;140;p5:notes"/>
          <p:cNvSpPr txBox="1"/>
          <p:nvPr/>
        </p:nvSpPr>
        <p:spPr>
          <a:xfrm>
            <a:off x="4679950" y="8763000"/>
            <a:ext cx="2290762" cy="3016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 </a:t>
            </a:r>
            <a:fld id="{00000000-1234-1234-1234-123412341234}" type="slidenum">
              <a:rPr b="0" i="0" lang="en-US" sz="1200" u="none">
                <a:solidFill>
                  <a:srgbClr val="000000"/>
                </a:solidFill>
                <a:latin typeface="Arial"/>
                <a:ea typeface="Arial"/>
                <a:cs typeface="Arial"/>
                <a:sym typeface="Arial"/>
              </a:rPr>
              <a:t>‹#›</a:t>
            </a:fld>
            <a:endParaRPr/>
          </a:p>
        </p:txBody>
      </p:sp>
      <p:sp>
        <p:nvSpPr>
          <p:cNvPr id="141" name="Google Shape;141;p5:notes"/>
          <p:cNvSpPr txBox="1"/>
          <p:nvPr/>
        </p:nvSpPr>
        <p:spPr>
          <a:xfrm>
            <a:off x="88900" y="120650"/>
            <a:ext cx="3898900" cy="323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C# Language Arrays </a:t>
            </a:r>
            <a:endParaRPr/>
          </a:p>
        </p:txBody>
      </p:sp>
      <p:sp>
        <p:nvSpPr>
          <p:cNvPr id="142" name="Google Shape;142;p5:notes"/>
          <p:cNvSpPr/>
          <p:nvPr>
            <p:ph idx="2" type="sldImg"/>
          </p:nvPr>
        </p:nvSpPr>
        <p:spPr>
          <a:xfrm>
            <a:off x="1547812" y="695325"/>
            <a:ext cx="4200525" cy="3151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 name="Google Shape;143;p5:notes"/>
          <p:cNvSpPr txBox="1"/>
          <p:nvPr>
            <p:ph idx="1" type="body"/>
          </p:nvPr>
        </p:nvSpPr>
        <p:spPr>
          <a:xfrm>
            <a:off x="368300" y="4202112"/>
            <a:ext cx="6280150" cy="4560887"/>
          </a:xfrm>
          <a:prstGeom prst="rect">
            <a:avLst/>
          </a:prstGeom>
          <a:noFill/>
          <a:ln>
            <a:noFill/>
          </a:ln>
        </p:spPr>
        <p:txBody>
          <a:bodyPr anchorCtr="0" anchor="t" bIns="44975" lIns="91575" spcFirstLastPara="1" rIns="91575" wrap="square" tIns="4497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nvSpPr>
        <p:spPr>
          <a:xfrm>
            <a:off x="0" y="8763000"/>
            <a:ext cx="3670300" cy="3016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Copyright © Accenture. All Rights Reserved</a:t>
            </a:r>
            <a:endParaRPr/>
          </a:p>
        </p:txBody>
      </p:sp>
      <p:sp>
        <p:nvSpPr>
          <p:cNvPr id="156" name="Google Shape;156;p6:notes"/>
          <p:cNvSpPr txBox="1"/>
          <p:nvPr/>
        </p:nvSpPr>
        <p:spPr>
          <a:xfrm>
            <a:off x="4679950" y="8763000"/>
            <a:ext cx="2290762" cy="3016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 </a:t>
            </a:r>
            <a:fld id="{00000000-1234-1234-1234-123412341234}" type="slidenum">
              <a:rPr b="0" i="0" lang="en-US" sz="1200" u="none">
                <a:solidFill>
                  <a:srgbClr val="000000"/>
                </a:solidFill>
                <a:latin typeface="Arial"/>
                <a:ea typeface="Arial"/>
                <a:cs typeface="Arial"/>
                <a:sym typeface="Arial"/>
              </a:rPr>
              <a:t>‹#›</a:t>
            </a:fld>
            <a:endParaRPr/>
          </a:p>
        </p:txBody>
      </p:sp>
      <p:sp>
        <p:nvSpPr>
          <p:cNvPr id="157" name="Google Shape;157;p6:notes"/>
          <p:cNvSpPr txBox="1"/>
          <p:nvPr/>
        </p:nvSpPr>
        <p:spPr>
          <a:xfrm>
            <a:off x="88900" y="120650"/>
            <a:ext cx="3898900" cy="323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C# Language Arrays </a:t>
            </a:r>
            <a:endParaRPr/>
          </a:p>
        </p:txBody>
      </p:sp>
      <p:sp>
        <p:nvSpPr>
          <p:cNvPr id="158" name="Google Shape;158;p6:notes"/>
          <p:cNvSpPr/>
          <p:nvPr>
            <p:ph idx="2" type="sldImg"/>
          </p:nvPr>
        </p:nvSpPr>
        <p:spPr>
          <a:xfrm>
            <a:off x="1547812" y="695325"/>
            <a:ext cx="4200525" cy="3151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 name="Google Shape;159;p6:notes"/>
          <p:cNvSpPr txBox="1"/>
          <p:nvPr>
            <p:ph idx="1" type="body"/>
          </p:nvPr>
        </p:nvSpPr>
        <p:spPr>
          <a:xfrm>
            <a:off x="368300" y="4202112"/>
            <a:ext cx="6280150" cy="4560887"/>
          </a:xfrm>
          <a:prstGeom prst="rect">
            <a:avLst/>
          </a:prstGeom>
          <a:noFill/>
          <a:ln>
            <a:noFill/>
          </a:ln>
        </p:spPr>
        <p:txBody>
          <a:bodyPr anchorCtr="0" anchor="t" bIns="44975" lIns="91575" spcFirstLastPara="1" rIns="91575" wrap="square" tIns="4497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nvSpPr>
        <p:spPr>
          <a:xfrm>
            <a:off x="0" y="8763000"/>
            <a:ext cx="3670300" cy="3016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Copyright © Accenture. All Rights Reserved</a:t>
            </a:r>
            <a:endParaRPr/>
          </a:p>
        </p:txBody>
      </p:sp>
      <p:sp>
        <p:nvSpPr>
          <p:cNvPr id="173" name="Google Shape;173;p7:notes"/>
          <p:cNvSpPr txBox="1"/>
          <p:nvPr/>
        </p:nvSpPr>
        <p:spPr>
          <a:xfrm>
            <a:off x="4679950" y="8763000"/>
            <a:ext cx="2290762" cy="3016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 </a:t>
            </a:r>
            <a:fld id="{00000000-1234-1234-1234-123412341234}" type="slidenum">
              <a:rPr b="0" i="0" lang="en-US" sz="1200" u="none">
                <a:solidFill>
                  <a:srgbClr val="000000"/>
                </a:solidFill>
                <a:latin typeface="Arial"/>
                <a:ea typeface="Arial"/>
                <a:cs typeface="Arial"/>
                <a:sym typeface="Arial"/>
              </a:rPr>
              <a:t>‹#›</a:t>
            </a:fld>
            <a:endParaRPr/>
          </a:p>
        </p:txBody>
      </p:sp>
      <p:sp>
        <p:nvSpPr>
          <p:cNvPr id="174" name="Google Shape;174;p7:notes"/>
          <p:cNvSpPr txBox="1"/>
          <p:nvPr/>
        </p:nvSpPr>
        <p:spPr>
          <a:xfrm>
            <a:off x="88900" y="120650"/>
            <a:ext cx="3898900" cy="323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C# Language Arrays </a:t>
            </a:r>
            <a:endParaRPr/>
          </a:p>
        </p:txBody>
      </p:sp>
      <p:sp>
        <p:nvSpPr>
          <p:cNvPr id="175" name="Google Shape;175;p7:notes"/>
          <p:cNvSpPr/>
          <p:nvPr>
            <p:ph idx="2" type="sldImg"/>
          </p:nvPr>
        </p:nvSpPr>
        <p:spPr>
          <a:xfrm>
            <a:off x="1547812" y="695325"/>
            <a:ext cx="4200525" cy="3151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p7:notes"/>
          <p:cNvSpPr txBox="1"/>
          <p:nvPr>
            <p:ph idx="1" type="body"/>
          </p:nvPr>
        </p:nvSpPr>
        <p:spPr>
          <a:xfrm>
            <a:off x="368300" y="4202112"/>
            <a:ext cx="6280150" cy="4560887"/>
          </a:xfrm>
          <a:prstGeom prst="rect">
            <a:avLst/>
          </a:prstGeom>
          <a:noFill/>
          <a:ln>
            <a:noFill/>
          </a:ln>
        </p:spPr>
        <p:txBody>
          <a:bodyPr anchorCtr="0" anchor="t" bIns="44975" lIns="91575" spcFirstLastPara="1" rIns="91575" wrap="square" tIns="44975">
            <a:noAutofit/>
          </a:bodyPr>
          <a:lstStyle/>
          <a:p>
            <a:pPr indent="0" lvl="0" marL="177800" rtl="0" algn="just">
              <a:spcBef>
                <a:spcPts val="0"/>
              </a:spcBef>
              <a:spcAft>
                <a:spcPts val="0"/>
              </a:spcAft>
              <a:buSzPts val="1800"/>
              <a:buNone/>
            </a:pPr>
            <a:r>
              <a:rPr b="1" lang="en-US"/>
              <a:t>Key Message(s):</a:t>
            </a:r>
            <a:endParaRPr/>
          </a:p>
          <a:p>
            <a:pPr indent="0" lvl="0" marL="177800" rtl="0" algn="just">
              <a:spcBef>
                <a:spcPts val="0"/>
              </a:spcBef>
              <a:spcAft>
                <a:spcPts val="0"/>
              </a:spcAft>
              <a:buNone/>
            </a:pPr>
            <a:r>
              <a:rPr lang="en-US"/>
              <a:t>Initializing an array means putting things into it. </a:t>
            </a:r>
            <a:endParaRPr/>
          </a:p>
          <a:p>
            <a:pPr indent="0" lvl="0" marL="177800" rtl="0" algn="just">
              <a:spcBef>
                <a:spcPts val="0"/>
              </a:spcBef>
              <a:spcAft>
                <a:spcPts val="0"/>
              </a:spcAft>
              <a:buNone/>
            </a:pPr>
            <a:r>
              <a:rPr lang="en-US"/>
              <a:t>Very first item index is 0</a:t>
            </a:r>
            <a:endParaRPr/>
          </a:p>
          <a:p>
            <a:pPr indent="0" lvl="0" marL="177800" rtl="0" algn="just">
              <a:spcBef>
                <a:spcPts val="0"/>
              </a:spcBef>
              <a:spcAft>
                <a:spcPts val="0"/>
              </a:spcAft>
              <a:buNone/>
            </a:pPr>
            <a:r>
              <a:rPr lang="en-US"/>
              <a:t>It is possible to declare and initialize array in a single statement</a:t>
            </a:r>
            <a:endParaRPr/>
          </a:p>
          <a:p>
            <a:pPr indent="0" lvl="0" marL="177800" rtl="0" algn="just">
              <a:spcBef>
                <a:spcPts val="0"/>
              </a:spcBef>
              <a:spcAft>
                <a:spcPts val="0"/>
              </a:spcAft>
              <a:buNone/>
            </a:pPr>
            <a:r>
              <a:rPr lang="en-US"/>
              <a:t>If you have an array of reference type (as opposed to value types) the array doesn’t actually hold the objects but instead holds a reference to the object.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txBox="1"/>
          <p:nvPr/>
        </p:nvSpPr>
        <p:spPr>
          <a:xfrm>
            <a:off x="0" y="8763000"/>
            <a:ext cx="3670300" cy="3016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Copyright © Accenture. All Rights Reserved</a:t>
            </a:r>
            <a:endParaRPr/>
          </a:p>
        </p:txBody>
      </p:sp>
      <p:sp>
        <p:nvSpPr>
          <p:cNvPr id="189" name="Google Shape;189;p8:notes"/>
          <p:cNvSpPr txBox="1"/>
          <p:nvPr/>
        </p:nvSpPr>
        <p:spPr>
          <a:xfrm>
            <a:off x="4679950" y="8763000"/>
            <a:ext cx="2290762" cy="3016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 </a:t>
            </a:r>
            <a:fld id="{00000000-1234-1234-1234-123412341234}" type="slidenum">
              <a:rPr b="0" i="0" lang="en-US" sz="1200" u="none">
                <a:solidFill>
                  <a:srgbClr val="000000"/>
                </a:solidFill>
                <a:latin typeface="Arial"/>
                <a:ea typeface="Arial"/>
                <a:cs typeface="Arial"/>
                <a:sym typeface="Arial"/>
              </a:rPr>
              <a:t>‹#›</a:t>
            </a:fld>
            <a:endParaRPr/>
          </a:p>
        </p:txBody>
      </p:sp>
      <p:sp>
        <p:nvSpPr>
          <p:cNvPr id="190" name="Google Shape;190;p8:notes"/>
          <p:cNvSpPr txBox="1"/>
          <p:nvPr/>
        </p:nvSpPr>
        <p:spPr>
          <a:xfrm>
            <a:off x="88900" y="120650"/>
            <a:ext cx="3898900" cy="323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C# Language Arrays </a:t>
            </a:r>
            <a:endParaRPr/>
          </a:p>
        </p:txBody>
      </p:sp>
      <p:sp>
        <p:nvSpPr>
          <p:cNvPr id="191" name="Google Shape;191;p8:notes"/>
          <p:cNvSpPr/>
          <p:nvPr>
            <p:ph idx="2" type="sldImg"/>
          </p:nvPr>
        </p:nvSpPr>
        <p:spPr>
          <a:xfrm>
            <a:off x="1547812" y="695325"/>
            <a:ext cx="4200525" cy="3151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p8:notes"/>
          <p:cNvSpPr txBox="1"/>
          <p:nvPr>
            <p:ph idx="1" type="body"/>
          </p:nvPr>
        </p:nvSpPr>
        <p:spPr>
          <a:xfrm>
            <a:off x="368300" y="4202112"/>
            <a:ext cx="6280150" cy="4560887"/>
          </a:xfrm>
          <a:prstGeom prst="rect">
            <a:avLst/>
          </a:prstGeom>
          <a:noFill/>
          <a:ln>
            <a:noFill/>
          </a:ln>
        </p:spPr>
        <p:txBody>
          <a:bodyPr anchorCtr="0" anchor="t" bIns="44975" lIns="91575" spcFirstLastPara="1" rIns="91575" wrap="square" tIns="44975">
            <a:noAutofit/>
          </a:bodyPr>
          <a:lstStyle/>
          <a:p>
            <a:pPr indent="0" lvl="0" marL="228600" rtl="0" algn="l">
              <a:spcBef>
                <a:spcPts val="0"/>
              </a:spcBef>
              <a:spcAft>
                <a:spcPts val="0"/>
              </a:spcAft>
              <a:buSzPts val="1000"/>
              <a:buNone/>
            </a:pPr>
            <a:r>
              <a:rPr b="1" lang="en-US" sz="1000"/>
              <a:t>Key Message(s):</a:t>
            </a:r>
            <a:endParaRPr/>
          </a:p>
          <a:p>
            <a:pPr indent="0" lvl="0" marL="228600" rtl="0" algn="l">
              <a:spcBef>
                <a:spcPts val="0"/>
              </a:spcBef>
              <a:spcAft>
                <a:spcPts val="0"/>
              </a:spcAft>
              <a:buNone/>
            </a:pPr>
            <a:r>
              <a:rPr lang="en-US"/>
              <a:t>You can access arrays element by using indexer []</a:t>
            </a:r>
            <a:endParaRPr/>
          </a:p>
          <a:p>
            <a:pPr indent="0" lvl="0" marL="228600" rtl="0" algn="l">
              <a:spcBef>
                <a:spcPts val="0"/>
              </a:spcBef>
              <a:spcAft>
                <a:spcPts val="0"/>
              </a:spcAft>
              <a:buNone/>
            </a:pPr>
            <a:r>
              <a:rPr lang="en-US"/>
              <a:t>Array types are reference types derived from the abstract base type System.Array, therefore all array objects have some properties and methods:</a:t>
            </a:r>
            <a:endParaRPr/>
          </a:p>
          <a:p>
            <a:pPr indent="0" lvl="1" marL="685800" rtl="0" algn="l">
              <a:spcBef>
                <a:spcPts val="0"/>
              </a:spcBef>
              <a:spcAft>
                <a:spcPts val="0"/>
              </a:spcAft>
              <a:buNone/>
            </a:pPr>
            <a:r>
              <a:rPr b="1" lang="en-US"/>
              <a:t>Length</a:t>
            </a:r>
            <a:r>
              <a:rPr lang="en-US"/>
              <a:t> – get the length of an array</a:t>
            </a:r>
            <a:endParaRPr/>
          </a:p>
          <a:p>
            <a:pPr indent="0" lvl="1" marL="685800" rtl="0" algn="l">
              <a:spcBef>
                <a:spcPts val="0"/>
              </a:spcBef>
              <a:spcAft>
                <a:spcPts val="0"/>
              </a:spcAft>
              <a:buNone/>
            </a:pPr>
            <a:r>
              <a:rPr b="1" lang="en-US"/>
              <a:t>GetLength</a:t>
            </a:r>
            <a:r>
              <a:rPr lang="en-US"/>
              <a:t>() - gets a 32-bit integer that represents the number of elements in the specified dimension</a:t>
            </a:r>
            <a:endParaRPr/>
          </a:p>
          <a:p>
            <a:pPr indent="0" lvl="1" marL="685800" rtl="0" algn="l">
              <a:spcBef>
                <a:spcPts val="0"/>
              </a:spcBef>
              <a:spcAft>
                <a:spcPts val="0"/>
              </a:spcAft>
              <a:buNone/>
            </a:pPr>
            <a:r>
              <a:rPr b="1" lang="en-US"/>
              <a:t>Rank</a:t>
            </a:r>
            <a:r>
              <a:rPr lang="en-US"/>
              <a:t> – get the number of array dimensions</a:t>
            </a:r>
            <a:endParaRPr/>
          </a:p>
          <a:p>
            <a:pPr indent="0" lvl="1" marL="685800" rtl="0" algn="l">
              <a:spcBef>
                <a:spcPts val="0"/>
              </a:spcBef>
              <a:spcAft>
                <a:spcPts val="0"/>
              </a:spcAft>
              <a:buNone/>
            </a:pPr>
            <a:r>
              <a:rPr b="1" lang="en-US"/>
              <a:t>CopyTo</a:t>
            </a:r>
            <a:r>
              <a:rPr lang="en-US"/>
              <a:t>() - Copies a range of elements from an source array and pastes them into another destination array.</a:t>
            </a:r>
            <a:endParaRPr/>
          </a:p>
          <a:p>
            <a:pPr indent="0" lvl="1" marL="685800" rtl="0" algn="l">
              <a:spcBef>
                <a:spcPts val="0"/>
              </a:spcBef>
              <a:spcAft>
                <a:spcPts val="0"/>
              </a:spcAft>
              <a:buNone/>
            </a:pPr>
            <a:r>
              <a:rPr lang="en-US"/>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txBox="1"/>
          <p:nvPr/>
        </p:nvSpPr>
        <p:spPr>
          <a:xfrm>
            <a:off x="0" y="8763000"/>
            <a:ext cx="3670300" cy="3016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Copyright © Accenture. All Rights Reserved</a:t>
            </a:r>
            <a:endParaRPr/>
          </a:p>
        </p:txBody>
      </p:sp>
      <p:sp>
        <p:nvSpPr>
          <p:cNvPr id="210" name="Google Shape;210;p9:notes"/>
          <p:cNvSpPr txBox="1"/>
          <p:nvPr/>
        </p:nvSpPr>
        <p:spPr>
          <a:xfrm>
            <a:off x="4679950" y="8763000"/>
            <a:ext cx="2290762" cy="3016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 </a:t>
            </a:r>
            <a:fld id="{00000000-1234-1234-1234-123412341234}" type="slidenum">
              <a:rPr b="0" i="0" lang="en-US" sz="1200" u="none">
                <a:solidFill>
                  <a:srgbClr val="000000"/>
                </a:solidFill>
                <a:latin typeface="Arial"/>
                <a:ea typeface="Arial"/>
                <a:cs typeface="Arial"/>
                <a:sym typeface="Arial"/>
              </a:rPr>
              <a:t>‹#›</a:t>
            </a:fld>
            <a:endParaRPr/>
          </a:p>
        </p:txBody>
      </p:sp>
      <p:sp>
        <p:nvSpPr>
          <p:cNvPr id="211" name="Google Shape;211;p9:notes"/>
          <p:cNvSpPr txBox="1"/>
          <p:nvPr/>
        </p:nvSpPr>
        <p:spPr>
          <a:xfrm>
            <a:off x="88900" y="120650"/>
            <a:ext cx="3898900" cy="323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C# Language Arrays </a:t>
            </a:r>
            <a:endParaRPr/>
          </a:p>
        </p:txBody>
      </p:sp>
      <p:sp>
        <p:nvSpPr>
          <p:cNvPr id="212" name="Google Shape;212;p9:notes"/>
          <p:cNvSpPr/>
          <p:nvPr>
            <p:ph idx="2" type="sldImg"/>
          </p:nvPr>
        </p:nvSpPr>
        <p:spPr>
          <a:xfrm>
            <a:off x="1547812" y="695325"/>
            <a:ext cx="4200525" cy="3151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9:notes"/>
          <p:cNvSpPr txBox="1"/>
          <p:nvPr>
            <p:ph idx="1" type="body"/>
          </p:nvPr>
        </p:nvSpPr>
        <p:spPr>
          <a:xfrm>
            <a:off x="368300" y="4202112"/>
            <a:ext cx="6280150" cy="4560887"/>
          </a:xfrm>
          <a:prstGeom prst="rect">
            <a:avLst/>
          </a:prstGeom>
          <a:noFill/>
          <a:ln>
            <a:noFill/>
          </a:ln>
        </p:spPr>
        <p:txBody>
          <a:bodyPr anchorCtr="0" anchor="t" bIns="44975" lIns="91575" spcFirstLastPara="1" rIns="91575" wrap="square" tIns="4497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rsraksta slaids"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2057400" y="381000"/>
            <a:ext cx="6553200" cy="91440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b="0">
                <a:solidFill>
                  <a:schemeClr val="accen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 type="subTitle"/>
          </p:nvPr>
        </p:nvSpPr>
        <p:spPr>
          <a:xfrm>
            <a:off x="2057400" y="1371600"/>
            <a:ext cx="6562725" cy="86360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2000"/>
              <a:buFont typeface="Arial"/>
              <a:buNone/>
              <a:defRPr sz="2000">
                <a:solidFill>
                  <a:srgbClr val="003300"/>
                </a:solidFill>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 saturi" type="twoObj">
  <p:cSld name="TWO_OBJECTS">
    <p:spTree>
      <p:nvGrpSpPr>
        <p:cNvPr id="58" name="Shape 58"/>
        <p:cNvGrpSpPr/>
        <p:nvPr/>
      </p:nvGrpSpPr>
      <p:grpSpPr>
        <a:xfrm>
          <a:off x="0" y="0"/>
          <a:ext cx="0" cy="0"/>
          <a:chOff x="0" y="0"/>
          <a:chExt cx="0" cy="0"/>
        </a:xfrm>
      </p:grpSpPr>
      <p:sp>
        <p:nvSpPr>
          <p:cNvPr id="59" name="Google Shape;59;p12"/>
          <p:cNvSpPr txBox="1"/>
          <p:nvPr>
            <p:ph type="title"/>
          </p:nvPr>
        </p:nvSpPr>
        <p:spPr>
          <a:xfrm>
            <a:off x="457200" y="196850"/>
            <a:ext cx="8153400" cy="914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2"/>
          <p:cNvSpPr txBox="1"/>
          <p:nvPr>
            <p:ph idx="1" type="body"/>
          </p:nvPr>
        </p:nvSpPr>
        <p:spPr>
          <a:xfrm>
            <a:off x="161925" y="1295400"/>
            <a:ext cx="4152900" cy="53340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Font typeface="Arial"/>
              <a:buChar char="•"/>
              <a:defRPr sz="2800"/>
            </a:lvl1pPr>
            <a:lvl2pPr indent="-381000" lvl="1" marL="914400" algn="l">
              <a:spcBef>
                <a:spcPts val="480"/>
              </a:spcBef>
              <a:spcAft>
                <a:spcPts val="0"/>
              </a:spcAft>
              <a:buSzPts val="2400"/>
              <a:buFont typeface="Arial"/>
              <a:buChar char="–"/>
              <a:defRPr sz="2400"/>
            </a:lvl2pPr>
            <a:lvl3pPr indent="-355600" lvl="2" marL="1371600" algn="l">
              <a:spcBef>
                <a:spcPts val="400"/>
              </a:spcBef>
              <a:spcAft>
                <a:spcPts val="0"/>
              </a:spcAft>
              <a:buSzPts val="2000"/>
              <a:buFont typeface="Arial"/>
              <a:buChar char="•"/>
              <a:defRPr sz="2000"/>
            </a:lvl3pPr>
            <a:lvl4pPr indent="-342900" lvl="3" marL="1828800" algn="l">
              <a:spcBef>
                <a:spcPts val="360"/>
              </a:spcBef>
              <a:spcAft>
                <a:spcPts val="0"/>
              </a:spcAft>
              <a:buSzPts val="1800"/>
              <a:buFont typeface="Arial"/>
              <a:buChar char="–"/>
              <a:defRPr sz="1800"/>
            </a:lvl4pPr>
            <a:lvl5pPr indent="-342900" lvl="4" marL="2286000" algn="l">
              <a:spcBef>
                <a:spcPts val="360"/>
              </a:spcBef>
              <a:spcAft>
                <a:spcPts val="0"/>
              </a:spcAft>
              <a:buSzPts val="1800"/>
              <a:buFont typeface="Arial"/>
              <a:buChar char="•"/>
              <a:defRPr sz="1800"/>
            </a:lvl5pPr>
            <a:lvl6pPr indent="-342900" lvl="5" marL="2743200" algn="l">
              <a:spcBef>
                <a:spcPts val="360"/>
              </a:spcBef>
              <a:spcAft>
                <a:spcPts val="0"/>
              </a:spcAft>
              <a:buSzPts val="1800"/>
              <a:buFont typeface="Arial"/>
              <a:buChar char="•"/>
              <a:defRPr sz="1800"/>
            </a:lvl6pPr>
            <a:lvl7pPr indent="-342900" lvl="6" marL="3200400" algn="l">
              <a:spcBef>
                <a:spcPts val="360"/>
              </a:spcBef>
              <a:spcAft>
                <a:spcPts val="0"/>
              </a:spcAft>
              <a:buSzPts val="1800"/>
              <a:buFont typeface="Arial"/>
              <a:buChar char="•"/>
              <a:defRPr sz="1800"/>
            </a:lvl7pPr>
            <a:lvl8pPr indent="-342900" lvl="7" marL="3657600" algn="l">
              <a:spcBef>
                <a:spcPts val="360"/>
              </a:spcBef>
              <a:spcAft>
                <a:spcPts val="0"/>
              </a:spcAft>
              <a:buSzPts val="1800"/>
              <a:buFont typeface="Arial"/>
              <a:buChar char="•"/>
              <a:defRPr sz="1800"/>
            </a:lvl8pPr>
            <a:lvl9pPr indent="-342900" lvl="8" marL="4114800" algn="l">
              <a:spcBef>
                <a:spcPts val="360"/>
              </a:spcBef>
              <a:spcAft>
                <a:spcPts val="0"/>
              </a:spcAft>
              <a:buSzPts val="1800"/>
              <a:buFont typeface="Arial"/>
              <a:buChar char="•"/>
              <a:defRPr sz="1800"/>
            </a:lvl9pPr>
          </a:lstStyle>
          <a:p/>
        </p:txBody>
      </p:sp>
      <p:sp>
        <p:nvSpPr>
          <p:cNvPr id="61" name="Google Shape;61;p12"/>
          <p:cNvSpPr txBox="1"/>
          <p:nvPr>
            <p:ph idx="2" type="body"/>
          </p:nvPr>
        </p:nvSpPr>
        <p:spPr>
          <a:xfrm>
            <a:off x="4467225" y="1295400"/>
            <a:ext cx="4152900" cy="53340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Font typeface="Arial"/>
              <a:buChar char="•"/>
              <a:defRPr sz="2800"/>
            </a:lvl1pPr>
            <a:lvl2pPr indent="-381000" lvl="1" marL="914400" algn="l">
              <a:spcBef>
                <a:spcPts val="480"/>
              </a:spcBef>
              <a:spcAft>
                <a:spcPts val="0"/>
              </a:spcAft>
              <a:buSzPts val="2400"/>
              <a:buFont typeface="Arial"/>
              <a:buChar char="–"/>
              <a:defRPr sz="2400"/>
            </a:lvl2pPr>
            <a:lvl3pPr indent="-355600" lvl="2" marL="1371600" algn="l">
              <a:spcBef>
                <a:spcPts val="400"/>
              </a:spcBef>
              <a:spcAft>
                <a:spcPts val="0"/>
              </a:spcAft>
              <a:buSzPts val="2000"/>
              <a:buFont typeface="Arial"/>
              <a:buChar char="•"/>
              <a:defRPr sz="2000"/>
            </a:lvl3pPr>
            <a:lvl4pPr indent="-342900" lvl="3" marL="1828800" algn="l">
              <a:spcBef>
                <a:spcPts val="360"/>
              </a:spcBef>
              <a:spcAft>
                <a:spcPts val="0"/>
              </a:spcAft>
              <a:buSzPts val="1800"/>
              <a:buFont typeface="Arial"/>
              <a:buChar char="–"/>
              <a:defRPr sz="1800"/>
            </a:lvl4pPr>
            <a:lvl5pPr indent="-342900" lvl="4" marL="2286000" algn="l">
              <a:spcBef>
                <a:spcPts val="360"/>
              </a:spcBef>
              <a:spcAft>
                <a:spcPts val="0"/>
              </a:spcAft>
              <a:buSzPts val="1800"/>
              <a:buFont typeface="Arial"/>
              <a:buChar char="•"/>
              <a:defRPr sz="1800"/>
            </a:lvl5pPr>
            <a:lvl6pPr indent="-342900" lvl="5" marL="2743200" algn="l">
              <a:spcBef>
                <a:spcPts val="360"/>
              </a:spcBef>
              <a:spcAft>
                <a:spcPts val="0"/>
              </a:spcAft>
              <a:buSzPts val="1800"/>
              <a:buFont typeface="Arial"/>
              <a:buChar char="•"/>
              <a:defRPr sz="1800"/>
            </a:lvl6pPr>
            <a:lvl7pPr indent="-342900" lvl="6" marL="3200400" algn="l">
              <a:spcBef>
                <a:spcPts val="360"/>
              </a:spcBef>
              <a:spcAft>
                <a:spcPts val="0"/>
              </a:spcAft>
              <a:buSzPts val="1800"/>
              <a:buFont typeface="Arial"/>
              <a:buChar char="•"/>
              <a:defRPr sz="1800"/>
            </a:lvl7pPr>
            <a:lvl8pPr indent="-342900" lvl="7" marL="3657600" algn="l">
              <a:spcBef>
                <a:spcPts val="360"/>
              </a:spcBef>
              <a:spcAft>
                <a:spcPts val="0"/>
              </a:spcAft>
              <a:buSzPts val="1800"/>
              <a:buFont typeface="Arial"/>
              <a:buChar char="•"/>
              <a:defRPr sz="1800"/>
            </a:lvl8pPr>
            <a:lvl9pPr indent="-342900" lvl="8" marL="4114800" algn="l">
              <a:spcBef>
                <a:spcPts val="360"/>
              </a:spcBef>
              <a:spcAft>
                <a:spcPts val="0"/>
              </a:spcAft>
              <a:buSzPts val="1800"/>
              <a:buFont typeface="Arial"/>
              <a:buChar char="•"/>
              <a:defRPr sz="1800"/>
            </a:lvl9pPr>
          </a:lstStyle>
          <a:p/>
        </p:txBody>
      </p:sp>
      <p:sp>
        <p:nvSpPr>
          <p:cNvPr id="62" name="Google Shape;62;p12"/>
          <p:cNvSpPr txBox="1"/>
          <p:nvPr>
            <p:ph idx="12" type="sldNum"/>
          </p:nvPr>
        </p:nvSpPr>
        <p:spPr>
          <a:xfrm>
            <a:off x="6934200" y="6381750"/>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9pPr>
          </a:lstStyle>
          <a:p>
            <a:pPr indent="0" lvl="0" marL="0" rtl="0" algn="r">
              <a:spcBef>
                <a:spcPts val="0"/>
              </a:spcBef>
              <a:spcAft>
                <a:spcPts val="0"/>
              </a:spcAft>
              <a:buNone/>
            </a:pPr>
            <a:r>
              <a:t/>
            </a:r>
            <a:endParaRPr/>
          </a:p>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daļas galvene" type="secHead">
  <p:cSld name="SECTION_HEADER">
    <p:spTree>
      <p:nvGrpSpPr>
        <p:cNvPr id="63" name="Shape 63"/>
        <p:cNvGrpSpPr/>
        <p:nvPr/>
      </p:nvGrpSpPr>
      <p:grpSpPr>
        <a:xfrm>
          <a:off x="0" y="0"/>
          <a:ext cx="0" cy="0"/>
          <a:chOff x="0" y="0"/>
          <a:chExt cx="0" cy="0"/>
        </a:xfrm>
      </p:grpSpPr>
      <p:sp>
        <p:nvSpPr>
          <p:cNvPr id="64" name="Google Shape;64;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Font typeface="Arial"/>
              <a:buNone/>
              <a:defRPr sz="2000"/>
            </a:lvl1pPr>
            <a:lvl2pPr indent="-228600" lvl="1" marL="914400" algn="l">
              <a:spcBef>
                <a:spcPts val="360"/>
              </a:spcBef>
              <a:spcAft>
                <a:spcPts val="0"/>
              </a:spcAft>
              <a:buSzPts val="1800"/>
              <a:buFont typeface="Arial"/>
              <a:buNone/>
              <a:defRPr sz="1800"/>
            </a:lvl2pPr>
            <a:lvl3pPr indent="-228600" lvl="2" marL="1371600" algn="l">
              <a:spcBef>
                <a:spcPts val="320"/>
              </a:spcBef>
              <a:spcAft>
                <a:spcPts val="0"/>
              </a:spcAft>
              <a:buSzPts val="1600"/>
              <a:buFont typeface="Arial"/>
              <a:buNone/>
              <a:defRPr sz="1600"/>
            </a:lvl3pPr>
            <a:lvl4pPr indent="-228600" lvl="3" marL="1828800" algn="l">
              <a:spcBef>
                <a:spcPts val="280"/>
              </a:spcBef>
              <a:spcAft>
                <a:spcPts val="0"/>
              </a:spcAft>
              <a:buSzPts val="1400"/>
              <a:buFont typeface="Arial"/>
              <a:buNone/>
              <a:defRPr sz="1400"/>
            </a:lvl4pPr>
            <a:lvl5pPr indent="-228600" lvl="4" marL="2286000" algn="l">
              <a:spcBef>
                <a:spcPts val="280"/>
              </a:spcBef>
              <a:spcAft>
                <a:spcPts val="0"/>
              </a:spcAft>
              <a:buSzPts val="1400"/>
              <a:buFont typeface="Arial"/>
              <a:buNone/>
              <a:defRPr sz="1400"/>
            </a:lvl5pPr>
            <a:lvl6pPr indent="-228600" lvl="5" marL="2743200" algn="l">
              <a:spcBef>
                <a:spcPts val="280"/>
              </a:spcBef>
              <a:spcAft>
                <a:spcPts val="0"/>
              </a:spcAft>
              <a:buSzPts val="1400"/>
              <a:buFont typeface="Arial"/>
              <a:buNone/>
              <a:defRPr sz="1400"/>
            </a:lvl6pPr>
            <a:lvl7pPr indent="-228600" lvl="6" marL="3200400" algn="l">
              <a:spcBef>
                <a:spcPts val="280"/>
              </a:spcBef>
              <a:spcAft>
                <a:spcPts val="0"/>
              </a:spcAft>
              <a:buSzPts val="1400"/>
              <a:buFont typeface="Arial"/>
              <a:buNone/>
              <a:defRPr sz="1400"/>
            </a:lvl7pPr>
            <a:lvl8pPr indent="-228600" lvl="7" marL="3657600" algn="l">
              <a:spcBef>
                <a:spcPts val="280"/>
              </a:spcBef>
              <a:spcAft>
                <a:spcPts val="0"/>
              </a:spcAft>
              <a:buSzPts val="1400"/>
              <a:buFont typeface="Arial"/>
              <a:buNone/>
              <a:defRPr sz="1400"/>
            </a:lvl8pPr>
            <a:lvl9pPr indent="-228600" lvl="8" marL="4114800" algn="l">
              <a:spcBef>
                <a:spcPts val="280"/>
              </a:spcBef>
              <a:spcAft>
                <a:spcPts val="0"/>
              </a:spcAft>
              <a:buSzPts val="1400"/>
              <a:buFont typeface="Arial"/>
              <a:buNone/>
              <a:defRPr sz="1400"/>
            </a:lvl9pPr>
          </a:lstStyle>
          <a:p/>
        </p:txBody>
      </p:sp>
      <p:sp>
        <p:nvSpPr>
          <p:cNvPr id="66" name="Google Shape;66;p13"/>
          <p:cNvSpPr txBox="1"/>
          <p:nvPr>
            <p:ph idx="12" type="sldNum"/>
          </p:nvPr>
        </p:nvSpPr>
        <p:spPr>
          <a:xfrm>
            <a:off x="6934200" y="6381750"/>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9pPr>
          </a:lstStyle>
          <a:p>
            <a:pPr indent="0" lvl="0" marL="0" rtl="0" algn="r">
              <a:spcBef>
                <a:spcPts val="0"/>
              </a:spcBef>
              <a:spcAft>
                <a:spcPts val="0"/>
              </a:spcAft>
              <a:buNone/>
            </a:pPr>
            <a:r>
              <a:t/>
            </a:r>
            <a:endParaRPr/>
          </a:p>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rsraksts un saturs" type="obj">
  <p:cSld name="OBJECT">
    <p:spTree>
      <p:nvGrpSpPr>
        <p:cNvPr id="24" name="Shape 24"/>
        <p:cNvGrpSpPr/>
        <p:nvPr/>
      </p:nvGrpSpPr>
      <p:grpSpPr>
        <a:xfrm>
          <a:off x="0" y="0"/>
          <a:ext cx="0" cy="0"/>
          <a:chOff x="0" y="0"/>
          <a:chExt cx="0" cy="0"/>
        </a:xfrm>
      </p:grpSpPr>
      <p:sp>
        <p:nvSpPr>
          <p:cNvPr id="25" name="Google Shape;25;p4"/>
          <p:cNvSpPr txBox="1"/>
          <p:nvPr>
            <p:ph type="title"/>
          </p:nvPr>
        </p:nvSpPr>
        <p:spPr>
          <a:xfrm>
            <a:off x="457200" y="196850"/>
            <a:ext cx="8153400" cy="914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 type="body"/>
          </p:nvPr>
        </p:nvSpPr>
        <p:spPr>
          <a:xfrm>
            <a:off x="161925" y="1295400"/>
            <a:ext cx="8458200" cy="5334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7" name="Google Shape;27;p4"/>
          <p:cNvSpPr txBox="1"/>
          <p:nvPr>
            <p:ph idx="12" type="sldNum"/>
          </p:nvPr>
        </p:nvSpPr>
        <p:spPr>
          <a:xfrm>
            <a:off x="6934200" y="6381750"/>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r>
              <a:t/>
            </a:r>
            <a:endParaRPr/>
          </a:p>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kai virsraksts" type="titleOnly">
  <p:cSld name="TITLE_ONLY">
    <p:spTree>
      <p:nvGrpSpPr>
        <p:cNvPr id="28" name="Shape 28"/>
        <p:cNvGrpSpPr/>
        <p:nvPr/>
      </p:nvGrpSpPr>
      <p:grpSpPr>
        <a:xfrm>
          <a:off x="0" y="0"/>
          <a:ext cx="0" cy="0"/>
          <a:chOff x="0" y="0"/>
          <a:chExt cx="0" cy="0"/>
        </a:xfrm>
      </p:grpSpPr>
      <p:sp>
        <p:nvSpPr>
          <p:cNvPr id="29" name="Google Shape;29;p5"/>
          <p:cNvSpPr txBox="1"/>
          <p:nvPr>
            <p:ph type="title"/>
          </p:nvPr>
        </p:nvSpPr>
        <p:spPr>
          <a:xfrm>
            <a:off x="457200" y="196850"/>
            <a:ext cx="8153400" cy="914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2" type="sldNum"/>
          </p:nvPr>
        </p:nvSpPr>
        <p:spPr>
          <a:xfrm>
            <a:off x="6934200" y="6381750"/>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9pPr>
          </a:lstStyle>
          <a:p>
            <a:pPr indent="0" lvl="0" marL="0" rtl="0" algn="r">
              <a:spcBef>
                <a:spcPts val="0"/>
              </a:spcBef>
              <a:spcAft>
                <a:spcPts val="0"/>
              </a:spcAft>
              <a:buNone/>
            </a:pPr>
            <a:r>
              <a:t/>
            </a:r>
            <a:endParaRPr/>
          </a:p>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āls virsraksts un teksts" type="vertTitleAndTx">
  <p:cSld name="VERTICAL_TITLE_AND_VERTICAL_TEXT">
    <p:spTree>
      <p:nvGrpSpPr>
        <p:cNvPr id="31" name="Shape 31"/>
        <p:cNvGrpSpPr/>
        <p:nvPr/>
      </p:nvGrpSpPr>
      <p:grpSpPr>
        <a:xfrm>
          <a:off x="0" y="0"/>
          <a:ext cx="0" cy="0"/>
          <a:chOff x="0" y="0"/>
          <a:chExt cx="0" cy="0"/>
        </a:xfrm>
      </p:grpSpPr>
      <p:sp>
        <p:nvSpPr>
          <p:cNvPr id="32" name="Google Shape;32;p6"/>
          <p:cNvSpPr txBox="1"/>
          <p:nvPr>
            <p:ph type="title"/>
          </p:nvPr>
        </p:nvSpPr>
        <p:spPr>
          <a:xfrm rot="5400000">
            <a:off x="4346575" y="2355850"/>
            <a:ext cx="6432550" cy="21145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
          <p:cNvSpPr txBox="1"/>
          <p:nvPr>
            <p:ph idx="1" type="body"/>
          </p:nvPr>
        </p:nvSpPr>
        <p:spPr>
          <a:xfrm rot="5400000">
            <a:off x="41275" y="317500"/>
            <a:ext cx="6432550" cy="61912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4" name="Google Shape;34;p6"/>
          <p:cNvSpPr txBox="1"/>
          <p:nvPr>
            <p:ph idx="12" type="sldNum"/>
          </p:nvPr>
        </p:nvSpPr>
        <p:spPr>
          <a:xfrm>
            <a:off x="6934200" y="6381750"/>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9pPr>
          </a:lstStyle>
          <a:p>
            <a:pPr indent="0" lvl="0" marL="0" rtl="0" algn="r">
              <a:spcBef>
                <a:spcPts val="0"/>
              </a:spcBef>
              <a:spcAft>
                <a:spcPts val="0"/>
              </a:spcAft>
              <a:buNone/>
            </a:pPr>
            <a:r>
              <a:t/>
            </a:r>
            <a:endParaRPr/>
          </a:p>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rsraksts un vertikāls teksts" type="vertTx">
  <p:cSld name="VERTICAL_TEXT">
    <p:spTree>
      <p:nvGrpSpPr>
        <p:cNvPr id="35" name="Shape 35"/>
        <p:cNvGrpSpPr/>
        <p:nvPr/>
      </p:nvGrpSpPr>
      <p:grpSpPr>
        <a:xfrm>
          <a:off x="0" y="0"/>
          <a:ext cx="0" cy="0"/>
          <a:chOff x="0" y="0"/>
          <a:chExt cx="0" cy="0"/>
        </a:xfrm>
      </p:grpSpPr>
      <p:sp>
        <p:nvSpPr>
          <p:cNvPr id="36" name="Google Shape;36;p7"/>
          <p:cNvSpPr txBox="1"/>
          <p:nvPr>
            <p:ph type="title"/>
          </p:nvPr>
        </p:nvSpPr>
        <p:spPr>
          <a:xfrm>
            <a:off x="457200" y="196850"/>
            <a:ext cx="8153400" cy="914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7"/>
          <p:cNvSpPr txBox="1"/>
          <p:nvPr>
            <p:ph idx="1" type="body"/>
          </p:nvPr>
        </p:nvSpPr>
        <p:spPr>
          <a:xfrm rot="5400000">
            <a:off x="1724025" y="-266700"/>
            <a:ext cx="5334000" cy="8458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8" name="Google Shape;38;p7"/>
          <p:cNvSpPr txBox="1"/>
          <p:nvPr>
            <p:ph idx="12" type="sldNum"/>
          </p:nvPr>
        </p:nvSpPr>
        <p:spPr>
          <a:xfrm>
            <a:off x="6934200" y="6381750"/>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9pPr>
          </a:lstStyle>
          <a:p>
            <a:pPr indent="0" lvl="0" marL="0" rtl="0" algn="r">
              <a:spcBef>
                <a:spcPts val="0"/>
              </a:spcBef>
              <a:spcAft>
                <a:spcPts val="0"/>
              </a:spcAft>
              <a:buNone/>
            </a:pPr>
            <a:r>
              <a:t/>
            </a:r>
            <a:endParaRPr/>
          </a:p>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ttēls ar parakstu" type="picTx">
  <p:cSld name="PICTURE_WITH_CAPTION_TEXT">
    <p:spTree>
      <p:nvGrpSpPr>
        <p:cNvPr id="39" name="Shape 39"/>
        <p:cNvGrpSpPr/>
        <p:nvPr/>
      </p:nvGrpSpPr>
      <p:grpSpPr>
        <a:xfrm>
          <a:off x="0" y="0"/>
          <a:ext cx="0" cy="0"/>
          <a:chOff x="0" y="0"/>
          <a:chExt cx="0" cy="0"/>
        </a:xfrm>
      </p:grpSpPr>
      <p:sp>
        <p:nvSpPr>
          <p:cNvPr id="40" name="Google Shape;40;p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rgbClr val="000000"/>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rgbClr val="000000"/>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rgbClr val="000000"/>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rgbClr val="000000"/>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rgbClr val="000000"/>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rgbClr val="000000"/>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rgbClr val="000000"/>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rgbClr val="000000"/>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rgbClr val="000000"/>
                </a:solidFill>
                <a:latin typeface="Arial"/>
                <a:ea typeface="Arial"/>
                <a:cs typeface="Arial"/>
                <a:sym typeface="Arial"/>
              </a:defRPr>
            </a:lvl9pPr>
          </a:lstStyle>
          <a:p/>
        </p:txBody>
      </p:sp>
      <p:sp>
        <p:nvSpPr>
          <p:cNvPr id="42" name="Google Shape;42;p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Font typeface="Arial"/>
              <a:buNone/>
              <a:defRPr sz="1400"/>
            </a:lvl1pPr>
            <a:lvl2pPr indent="-228600" lvl="1" marL="914400" algn="l">
              <a:spcBef>
                <a:spcPts val="240"/>
              </a:spcBef>
              <a:spcAft>
                <a:spcPts val="0"/>
              </a:spcAft>
              <a:buSzPts val="1200"/>
              <a:buFont typeface="Arial"/>
              <a:buNone/>
              <a:defRPr sz="1200"/>
            </a:lvl2pPr>
            <a:lvl3pPr indent="-228600" lvl="2" marL="1371600" algn="l">
              <a:spcBef>
                <a:spcPts val="200"/>
              </a:spcBef>
              <a:spcAft>
                <a:spcPts val="0"/>
              </a:spcAft>
              <a:buSzPts val="1000"/>
              <a:buFont typeface="Arial"/>
              <a:buNone/>
              <a:defRPr sz="1000"/>
            </a:lvl3pPr>
            <a:lvl4pPr indent="-228600" lvl="3" marL="1828800" algn="l">
              <a:spcBef>
                <a:spcPts val="180"/>
              </a:spcBef>
              <a:spcAft>
                <a:spcPts val="0"/>
              </a:spcAft>
              <a:buSzPts val="900"/>
              <a:buFont typeface="Arial"/>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
        <p:nvSpPr>
          <p:cNvPr id="43" name="Google Shape;43;p8"/>
          <p:cNvSpPr txBox="1"/>
          <p:nvPr>
            <p:ph idx="12" type="sldNum"/>
          </p:nvPr>
        </p:nvSpPr>
        <p:spPr>
          <a:xfrm>
            <a:off x="6934200" y="6381750"/>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9pPr>
          </a:lstStyle>
          <a:p>
            <a:pPr indent="0" lvl="0" marL="0" rtl="0" algn="r">
              <a:spcBef>
                <a:spcPts val="0"/>
              </a:spcBef>
              <a:spcAft>
                <a:spcPts val="0"/>
              </a:spcAft>
              <a:buNone/>
            </a:pPr>
            <a:r>
              <a:t/>
            </a:r>
            <a:endParaRPr/>
          </a:p>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turs ar parakstu" type="objTx">
  <p:cSld name="OBJECT_WITH_CAPTION_TEXT">
    <p:spTree>
      <p:nvGrpSpPr>
        <p:cNvPr id="44" name="Shape 44"/>
        <p:cNvGrpSpPr/>
        <p:nvPr/>
      </p:nvGrpSpPr>
      <p:grpSpPr>
        <a:xfrm>
          <a:off x="0" y="0"/>
          <a:ext cx="0" cy="0"/>
          <a:chOff x="0" y="0"/>
          <a:chExt cx="0" cy="0"/>
        </a:xfrm>
      </p:grpSpPr>
      <p:sp>
        <p:nvSpPr>
          <p:cNvPr id="45" name="Google Shape;4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Font typeface="Arial"/>
              <a:buChar char="•"/>
              <a:defRPr sz="3200"/>
            </a:lvl1pPr>
            <a:lvl2pPr indent="-406400" lvl="1" marL="914400" algn="l">
              <a:spcBef>
                <a:spcPts val="560"/>
              </a:spcBef>
              <a:spcAft>
                <a:spcPts val="0"/>
              </a:spcAft>
              <a:buSzPts val="2800"/>
              <a:buFont typeface="Arial"/>
              <a:buChar char="–"/>
              <a:defRPr sz="2800"/>
            </a:lvl2pPr>
            <a:lvl3pPr indent="-381000" lvl="2" marL="1371600" algn="l">
              <a:spcBef>
                <a:spcPts val="480"/>
              </a:spcBef>
              <a:spcAft>
                <a:spcPts val="0"/>
              </a:spcAft>
              <a:buSzPts val="2400"/>
              <a:buFont typeface="Arial"/>
              <a:buChar char="•"/>
              <a:defRPr sz="2400"/>
            </a:lvl3pPr>
            <a:lvl4pPr indent="-355600" lvl="3" marL="1828800" algn="l">
              <a:spcBef>
                <a:spcPts val="400"/>
              </a:spcBef>
              <a:spcAft>
                <a:spcPts val="0"/>
              </a:spcAft>
              <a:buSzPts val="2000"/>
              <a:buFont typeface="Arial"/>
              <a:buChar char="–"/>
              <a:defRPr sz="2000"/>
            </a:lvl4pPr>
            <a:lvl5pPr indent="-355600" lvl="4" marL="2286000" algn="l">
              <a:spcBef>
                <a:spcPts val="400"/>
              </a:spcBef>
              <a:spcAft>
                <a:spcPts val="0"/>
              </a:spcAft>
              <a:buSzPts val="2000"/>
              <a:buFont typeface="Arial"/>
              <a:buChar char="•"/>
              <a:defRPr sz="2000"/>
            </a:lvl5pPr>
            <a:lvl6pPr indent="-355600" lvl="5" marL="2743200" algn="l">
              <a:spcBef>
                <a:spcPts val="400"/>
              </a:spcBef>
              <a:spcAft>
                <a:spcPts val="0"/>
              </a:spcAft>
              <a:buSzPts val="2000"/>
              <a:buFont typeface="Arial"/>
              <a:buChar char="•"/>
              <a:defRPr sz="2000"/>
            </a:lvl6pPr>
            <a:lvl7pPr indent="-355600" lvl="6" marL="3200400" algn="l">
              <a:spcBef>
                <a:spcPts val="400"/>
              </a:spcBef>
              <a:spcAft>
                <a:spcPts val="0"/>
              </a:spcAft>
              <a:buSzPts val="2000"/>
              <a:buFont typeface="Arial"/>
              <a:buChar char="•"/>
              <a:defRPr sz="2000"/>
            </a:lvl7pPr>
            <a:lvl8pPr indent="-355600" lvl="7" marL="3657600" algn="l">
              <a:spcBef>
                <a:spcPts val="400"/>
              </a:spcBef>
              <a:spcAft>
                <a:spcPts val="0"/>
              </a:spcAft>
              <a:buSzPts val="2000"/>
              <a:buFont typeface="Arial"/>
              <a:buChar char="•"/>
              <a:defRPr sz="2000"/>
            </a:lvl8pPr>
            <a:lvl9pPr indent="-355600" lvl="8" marL="4114800" algn="l">
              <a:spcBef>
                <a:spcPts val="400"/>
              </a:spcBef>
              <a:spcAft>
                <a:spcPts val="0"/>
              </a:spcAft>
              <a:buSzPts val="2000"/>
              <a:buFont typeface="Arial"/>
              <a:buChar char="•"/>
              <a:defRPr sz="2000"/>
            </a:lvl9pPr>
          </a:lstStyle>
          <a:p/>
        </p:txBody>
      </p:sp>
      <p:sp>
        <p:nvSpPr>
          <p:cNvPr id="47" name="Google Shape;4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Font typeface="Arial"/>
              <a:buNone/>
              <a:defRPr sz="1400"/>
            </a:lvl1pPr>
            <a:lvl2pPr indent="-228600" lvl="1" marL="914400" algn="l">
              <a:spcBef>
                <a:spcPts val="240"/>
              </a:spcBef>
              <a:spcAft>
                <a:spcPts val="0"/>
              </a:spcAft>
              <a:buSzPts val="1200"/>
              <a:buFont typeface="Arial"/>
              <a:buNone/>
              <a:defRPr sz="1200"/>
            </a:lvl2pPr>
            <a:lvl3pPr indent="-228600" lvl="2" marL="1371600" algn="l">
              <a:spcBef>
                <a:spcPts val="200"/>
              </a:spcBef>
              <a:spcAft>
                <a:spcPts val="0"/>
              </a:spcAft>
              <a:buSzPts val="1000"/>
              <a:buFont typeface="Arial"/>
              <a:buNone/>
              <a:defRPr sz="1000"/>
            </a:lvl3pPr>
            <a:lvl4pPr indent="-228600" lvl="3" marL="1828800" algn="l">
              <a:spcBef>
                <a:spcPts val="180"/>
              </a:spcBef>
              <a:spcAft>
                <a:spcPts val="0"/>
              </a:spcAft>
              <a:buSzPts val="900"/>
              <a:buFont typeface="Arial"/>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
        <p:nvSpPr>
          <p:cNvPr id="48" name="Google Shape;48;p9"/>
          <p:cNvSpPr txBox="1"/>
          <p:nvPr>
            <p:ph idx="12" type="sldNum"/>
          </p:nvPr>
        </p:nvSpPr>
        <p:spPr>
          <a:xfrm>
            <a:off x="6934200" y="6381750"/>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9pPr>
          </a:lstStyle>
          <a:p>
            <a:pPr indent="0" lvl="0" marL="0" rtl="0" algn="r">
              <a:spcBef>
                <a:spcPts val="0"/>
              </a:spcBef>
              <a:spcAft>
                <a:spcPts val="0"/>
              </a:spcAft>
              <a:buNone/>
            </a:pPr>
            <a:r>
              <a:t/>
            </a:r>
            <a:endParaRPr/>
          </a:p>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ukšs" type="blank">
  <p:cSld name="BLANK">
    <p:spTree>
      <p:nvGrpSpPr>
        <p:cNvPr id="49" name="Shape 49"/>
        <p:cNvGrpSpPr/>
        <p:nvPr/>
      </p:nvGrpSpPr>
      <p:grpSpPr>
        <a:xfrm>
          <a:off x="0" y="0"/>
          <a:ext cx="0" cy="0"/>
          <a:chOff x="0" y="0"/>
          <a:chExt cx="0" cy="0"/>
        </a:xfrm>
      </p:grpSpPr>
      <p:sp>
        <p:nvSpPr>
          <p:cNvPr id="50" name="Google Shape;50;p10"/>
          <p:cNvSpPr txBox="1"/>
          <p:nvPr>
            <p:ph idx="12" type="sldNum"/>
          </p:nvPr>
        </p:nvSpPr>
        <p:spPr>
          <a:xfrm>
            <a:off x="6934200" y="6381750"/>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9pPr>
          </a:lstStyle>
          <a:p>
            <a:pPr indent="0" lvl="0" marL="0" rtl="0" algn="r">
              <a:spcBef>
                <a:spcPts val="0"/>
              </a:spcBef>
              <a:spcAft>
                <a:spcPts val="0"/>
              </a:spcAft>
              <a:buNone/>
            </a:pPr>
            <a:r>
              <a:t/>
            </a:r>
            <a:endParaRPr/>
          </a:p>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līdzinājums" type="twoTxTwoObj">
  <p:cSld name="TWO_OBJECTS_WITH_TEXT">
    <p:spTree>
      <p:nvGrpSpPr>
        <p:cNvPr id="51" name="Shape 51"/>
        <p:cNvGrpSpPr/>
        <p:nvPr/>
      </p:nvGrpSpPr>
      <p:grpSpPr>
        <a:xfrm>
          <a:off x="0" y="0"/>
          <a:ext cx="0" cy="0"/>
          <a:chOff x="0" y="0"/>
          <a:chExt cx="0" cy="0"/>
        </a:xfrm>
      </p:grpSpPr>
      <p:sp>
        <p:nvSpPr>
          <p:cNvPr id="52" name="Google Shape;52;p11"/>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Font typeface="Arial"/>
              <a:buNone/>
              <a:defRPr b="1" sz="2400"/>
            </a:lvl1pPr>
            <a:lvl2pPr indent="-228600" lvl="1" marL="914400" algn="l">
              <a:spcBef>
                <a:spcPts val="400"/>
              </a:spcBef>
              <a:spcAft>
                <a:spcPts val="0"/>
              </a:spcAft>
              <a:buSzPts val="2000"/>
              <a:buFont typeface="Arial"/>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1600"/>
              <a:buFont typeface="Arial"/>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54" name="Google Shape;54;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Font typeface="Arial"/>
              <a:buChar char="•"/>
              <a:defRPr sz="2400"/>
            </a:lvl1pPr>
            <a:lvl2pPr indent="-355600" lvl="1" marL="914400" algn="l">
              <a:spcBef>
                <a:spcPts val="400"/>
              </a:spcBef>
              <a:spcAft>
                <a:spcPts val="0"/>
              </a:spcAft>
              <a:buSzPts val="2000"/>
              <a:buFont typeface="Arial"/>
              <a:buChar char="–"/>
              <a:defRPr sz="2000"/>
            </a:lvl2pPr>
            <a:lvl3pPr indent="-342900" lvl="2" marL="1371600" algn="l">
              <a:spcBef>
                <a:spcPts val="360"/>
              </a:spcBef>
              <a:spcAft>
                <a:spcPts val="0"/>
              </a:spcAft>
              <a:buSzPts val="1800"/>
              <a:buFont typeface="Arial"/>
              <a:buChar char="•"/>
              <a:defRPr sz="1800"/>
            </a:lvl3pPr>
            <a:lvl4pPr indent="-330200" lvl="3" marL="1828800" algn="l">
              <a:spcBef>
                <a:spcPts val="320"/>
              </a:spcBef>
              <a:spcAft>
                <a:spcPts val="0"/>
              </a:spcAft>
              <a:buSzPts val="1600"/>
              <a:buFont typeface="Arial"/>
              <a:buChar char="–"/>
              <a:defRPr sz="1600"/>
            </a:lvl4pPr>
            <a:lvl5pPr indent="-330200" lvl="4" marL="2286000" algn="l">
              <a:spcBef>
                <a:spcPts val="320"/>
              </a:spcBef>
              <a:spcAft>
                <a:spcPts val="0"/>
              </a:spcAft>
              <a:buSzPts val="1600"/>
              <a:buFont typeface="Arial"/>
              <a:buChar char="•"/>
              <a:defRPr sz="1600"/>
            </a:lvl5pPr>
            <a:lvl6pPr indent="-330200" lvl="5" marL="2743200" algn="l">
              <a:spcBef>
                <a:spcPts val="320"/>
              </a:spcBef>
              <a:spcAft>
                <a:spcPts val="0"/>
              </a:spcAft>
              <a:buSzPts val="1600"/>
              <a:buFont typeface="Arial"/>
              <a:buChar char="•"/>
              <a:defRPr sz="1600"/>
            </a:lvl6pPr>
            <a:lvl7pPr indent="-330200" lvl="6" marL="3200400" algn="l">
              <a:spcBef>
                <a:spcPts val="320"/>
              </a:spcBef>
              <a:spcAft>
                <a:spcPts val="0"/>
              </a:spcAft>
              <a:buSzPts val="1600"/>
              <a:buFont typeface="Arial"/>
              <a:buChar char="•"/>
              <a:defRPr sz="1600"/>
            </a:lvl7pPr>
            <a:lvl8pPr indent="-330200" lvl="7" marL="3657600" algn="l">
              <a:spcBef>
                <a:spcPts val="320"/>
              </a:spcBef>
              <a:spcAft>
                <a:spcPts val="0"/>
              </a:spcAft>
              <a:buSzPts val="1600"/>
              <a:buFont typeface="Arial"/>
              <a:buChar char="•"/>
              <a:defRPr sz="1600"/>
            </a:lvl8pPr>
            <a:lvl9pPr indent="-330200" lvl="8" marL="4114800" algn="l">
              <a:spcBef>
                <a:spcPts val="320"/>
              </a:spcBef>
              <a:spcAft>
                <a:spcPts val="0"/>
              </a:spcAft>
              <a:buSzPts val="1600"/>
              <a:buFont typeface="Arial"/>
              <a:buChar char="•"/>
              <a:defRPr sz="1600"/>
            </a:lvl9pPr>
          </a:lstStyle>
          <a:p/>
        </p:txBody>
      </p:sp>
      <p:sp>
        <p:nvSpPr>
          <p:cNvPr id="55" name="Google Shape;55;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Font typeface="Arial"/>
              <a:buNone/>
              <a:defRPr b="1" sz="2400"/>
            </a:lvl1pPr>
            <a:lvl2pPr indent="-228600" lvl="1" marL="914400" algn="l">
              <a:spcBef>
                <a:spcPts val="400"/>
              </a:spcBef>
              <a:spcAft>
                <a:spcPts val="0"/>
              </a:spcAft>
              <a:buSzPts val="2000"/>
              <a:buFont typeface="Arial"/>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1600"/>
              <a:buFont typeface="Arial"/>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56" name="Google Shape;56;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Font typeface="Arial"/>
              <a:buChar char="•"/>
              <a:defRPr sz="2400"/>
            </a:lvl1pPr>
            <a:lvl2pPr indent="-355600" lvl="1" marL="914400" algn="l">
              <a:spcBef>
                <a:spcPts val="400"/>
              </a:spcBef>
              <a:spcAft>
                <a:spcPts val="0"/>
              </a:spcAft>
              <a:buSzPts val="2000"/>
              <a:buFont typeface="Arial"/>
              <a:buChar char="–"/>
              <a:defRPr sz="2000"/>
            </a:lvl2pPr>
            <a:lvl3pPr indent="-342900" lvl="2" marL="1371600" algn="l">
              <a:spcBef>
                <a:spcPts val="360"/>
              </a:spcBef>
              <a:spcAft>
                <a:spcPts val="0"/>
              </a:spcAft>
              <a:buSzPts val="1800"/>
              <a:buFont typeface="Arial"/>
              <a:buChar char="•"/>
              <a:defRPr sz="1800"/>
            </a:lvl3pPr>
            <a:lvl4pPr indent="-330200" lvl="3" marL="1828800" algn="l">
              <a:spcBef>
                <a:spcPts val="320"/>
              </a:spcBef>
              <a:spcAft>
                <a:spcPts val="0"/>
              </a:spcAft>
              <a:buSzPts val="1600"/>
              <a:buFont typeface="Arial"/>
              <a:buChar char="–"/>
              <a:defRPr sz="1600"/>
            </a:lvl4pPr>
            <a:lvl5pPr indent="-330200" lvl="4" marL="2286000" algn="l">
              <a:spcBef>
                <a:spcPts val="320"/>
              </a:spcBef>
              <a:spcAft>
                <a:spcPts val="0"/>
              </a:spcAft>
              <a:buSzPts val="1600"/>
              <a:buFont typeface="Arial"/>
              <a:buChar char="•"/>
              <a:defRPr sz="1600"/>
            </a:lvl5pPr>
            <a:lvl6pPr indent="-330200" lvl="5" marL="2743200" algn="l">
              <a:spcBef>
                <a:spcPts val="320"/>
              </a:spcBef>
              <a:spcAft>
                <a:spcPts val="0"/>
              </a:spcAft>
              <a:buSzPts val="1600"/>
              <a:buFont typeface="Arial"/>
              <a:buChar char="•"/>
              <a:defRPr sz="1600"/>
            </a:lvl6pPr>
            <a:lvl7pPr indent="-330200" lvl="6" marL="3200400" algn="l">
              <a:spcBef>
                <a:spcPts val="320"/>
              </a:spcBef>
              <a:spcAft>
                <a:spcPts val="0"/>
              </a:spcAft>
              <a:buSzPts val="1600"/>
              <a:buFont typeface="Arial"/>
              <a:buChar char="•"/>
              <a:defRPr sz="1600"/>
            </a:lvl7pPr>
            <a:lvl8pPr indent="-330200" lvl="7" marL="3657600" algn="l">
              <a:spcBef>
                <a:spcPts val="320"/>
              </a:spcBef>
              <a:spcAft>
                <a:spcPts val="0"/>
              </a:spcAft>
              <a:buSzPts val="1600"/>
              <a:buFont typeface="Arial"/>
              <a:buChar char="•"/>
              <a:defRPr sz="1600"/>
            </a:lvl8pPr>
            <a:lvl9pPr indent="-330200" lvl="8" marL="4114800" algn="l">
              <a:spcBef>
                <a:spcPts val="320"/>
              </a:spcBef>
              <a:spcAft>
                <a:spcPts val="0"/>
              </a:spcAft>
              <a:buSzPts val="1600"/>
              <a:buFont typeface="Arial"/>
              <a:buChar char="•"/>
              <a:defRPr sz="1600"/>
            </a:lvl9pPr>
          </a:lstStyle>
          <a:p/>
        </p:txBody>
      </p:sp>
      <p:sp>
        <p:nvSpPr>
          <p:cNvPr id="57" name="Google Shape;57;p11"/>
          <p:cNvSpPr txBox="1"/>
          <p:nvPr>
            <p:ph idx="12" type="sldNum"/>
          </p:nvPr>
        </p:nvSpPr>
        <p:spPr>
          <a:xfrm>
            <a:off x="6934200" y="6381750"/>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9pPr>
          </a:lstStyle>
          <a:p>
            <a:pPr indent="0" lvl="0" marL="0" rtl="0" algn="r">
              <a:spcBef>
                <a:spcPts val="0"/>
              </a:spcBef>
              <a:spcAft>
                <a:spcPts val="0"/>
              </a:spcAft>
              <a:buNone/>
            </a:pPr>
            <a:r>
              <a:t/>
            </a:r>
            <a:endParaRPr/>
          </a:p>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 name="Shape 8"/>
        <p:cNvGrpSpPr/>
        <p:nvPr/>
      </p:nvGrpSpPr>
      <p:grpSpPr>
        <a:xfrm>
          <a:off x="0" y="0"/>
          <a:ext cx="0" cy="0"/>
          <a:chOff x="0" y="0"/>
          <a:chExt cx="0" cy="0"/>
        </a:xfrm>
      </p:grpSpPr>
      <p:pic>
        <p:nvPicPr>
          <p:cNvPr descr="14 laptopgirlside" id="9" name="Google Shape;9;p1"/>
          <p:cNvPicPr preferRelativeResize="0"/>
          <p:nvPr/>
        </p:nvPicPr>
        <p:blipFill rotWithShape="1">
          <a:blip r:embed="rId1">
            <a:alphaModFix/>
          </a:blip>
          <a:srcRect b="0" l="3224" r="0" t="0"/>
          <a:stretch/>
        </p:blipFill>
        <p:spPr>
          <a:xfrm>
            <a:off x="0" y="0"/>
            <a:ext cx="9144000" cy="6862762"/>
          </a:xfrm>
          <a:prstGeom prst="rect">
            <a:avLst/>
          </a:prstGeom>
          <a:noFill/>
          <a:ln>
            <a:noFill/>
          </a:ln>
        </p:spPr>
      </p:pic>
      <p:sp>
        <p:nvSpPr>
          <p:cNvPr id="10" name="Google Shape;10;p1"/>
          <p:cNvSpPr txBox="1"/>
          <p:nvPr/>
        </p:nvSpPr>
        <p:spPr>
          <a:xfrm>
            <a:off x="419100" y="6553200"/>
            <a:ext cx="7435850" cy="228600"/>
          </a:xfrm>
          <a:prstGeom prst="rect">
            <a:avLst/>
          </a:prstGeom>
          <a:noFill/>
          <a:ln>
            <a:noFill/>
          </a:ln>
        </p:spPr>
        <p:txBody>
          <a:bodyPr anchorCtr="0" anchor="t" bIns="44450" lIns="90475" spcFirstLastPara="1" rIns="90475" wrap="square" tIns="44450">
            <a:spAutoFit/>
          </a:bodyPr>
          <a:lstStyle/>
          <a:p>
            <a:pPr indent="-342900" lvl="0" marL="342900" marR="0" rtl="0" algn="l">
              <a:lnSpc>
                <a:spcPct val="100000"/>
              </a:lnSpc>
              <a:spcBef>
                <a:spcPts val="0"/>
              </a:spcBef>
              <a:spcAft>
                <a:spcPts val="0"/>
              </a:spcAft>
              <a:buClr>
                <a:schemeClr val="dk1"/>
              </a:buClr>
              <a:buSzPts val="900"/>
              <a:buFont typeface="Arial"/>
              <a:buNone/>
            </a:pPr>
            <a:r>
              <a:rPr b="0" i="0" lang="en-US" sz="900" u="none" cap="none" strike="noStrike">
                <a:solidFill>
                  <a:schemeClr val="dk1"/>
                </a:solidFill>
                <a:latin typeface="Arial"/>
                <a:ea typeface="Arial"/>
                <a:cs typeface="Arial"/>
                <a:sym typeface="Arial"/>
              </a:rPr>
              <a:t>Copyright © Accenture All Rights Reserved. Accenture, its logo, and Accenture High Performance Delivered are trademarks of Accenture.</a:t>
            </a:r>
            <a:endParaRPr/>
          </a:p>
        </p:txBody>
      </p:sp>
      <p:pic>
        <p:nvPicPr>
          <p:cNvPr descr="ATS_2x_black" id="11" name="Google Shape;11;p1"/>
          <p:cNvPicPr preferRelativeResize="0"/>
          <p:nvPr/>
        </p:nvPicPr>
        <p:blipFill rotWithShape="1">
          <a:blip r:embed="rId2">
            <a:alphaModFix/>
          </a:blip>
          <a:srcRect b="0" l="0" r="0" t="0"/>
          <a:stretch/>
        </p:blipFill>
        <p:spPr>
          <a:xfrm>
            <a:off x="504825" y="2449512"/>
            <a:ext cx="4248150" cy="1477962"/>
          </a:xfrm>
          <a:prstGeom prst="rect">
            <a:avLst/>
          </a:prstGeom>
          <a:noFill/>
          <a:ln>
            <a:noFill/>
          </a:ln>
        </p:spPr>
      </p:pic>
      <p:pic>
        <p:nvPicPr>
          <p:cNvPr descr="A4_Code_2 [Converted])pool blue" id="12" name="Google Shape;12;p1"/>
          <p:cNvPicPr preferRelativeResize="0"/>
          <p:nvPr/>
        </p:nvPicPr>
        <p:blipFill rotWithShape="1">
          <a:blip r:embed="rId3">
            <a:alphaModFix/>
          </a:blip>
          <a:srcRect b="0" l="0" r="0" t="0"/>
          <a:stretch/>
        </p:blipFill>
        <p:spPr>
          <a:xfrm>
            <a:off x="0" y="3425825"/>
            <a:ext cx="9140825" cy="38100"/>
          </a:xfrm>
          <a:prstGeom prst="rect">
            <a:avLst/>
          </a:prstGeom>
          <a:noFill/>
          <a:ln>
            <a:noFill/>
          </a:ln>
        </p:spPr>
      </p:pic>
      <p:sp>
        <p:nvSpPr>
          <p:cNvPr id="13" name="Google Shape;13;p1"/>
          <p:cNvSpPr txBox="1"/>
          <p:nvPr>
            <p:ph type="title"/>
          </p:nvPr>
        </p:nvSpPr>
        <p:spPr>
          <a:xfrm>
            <a:off x="457200" y="196850"/>
            <a:ext cx="8153400" cy="914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200" u="none" cap="none" strike="noStrike">
                <a:solidFill>
                  <a:srgbClr val="FF6600"/>
                </a:solidFill>
                <a:latin typeface="Arial"/>
                <a:ea typeface="Arial"/>
                <a:cs typeface="Arial"/>
                <a:sym typeface="Arial"/>
              </a:defRPr>
            </a:lvl1pPr>
            <a:lvl2pPr lvl="1" marR="0" rtl="0" algn="l">
              <a:spcBef>
                <a:spcPts val="0"/>
              </a:spcBef>
              <a:spcAft>
                <a:spcPts val="0"/>
              </a:spcAft>
              <a:buSzPts val="1400"/>
              <a:buNone/>
              <a:defRPr b="1" i="0" sz="3200" u="none" cap="none" strike="noStrike">
                <a:solidFill>
                  <a:srgbClr val="FF6600"/>
                </a:solidFill>
                <a:latin typeface="Arial"/>
                <a:ea typeface="Arial"/>
                <a:cs typeface="Arial"/>
                <a:sym typeface="Arial"/>
              </a:defRPr>
            </a:lvl2pPr>
            <a:lvl3pPr lvl="2" marR="0" rtl="0" algn="l">
              <a:spcBef>
                <a:spcPts val="0"/>
              </a:spcBef>
              <a:spcAft>
                <a:spcPts val="0"/>
              </a:spcAft>
              <a:buSzPts val="1400"/>
              <a:buNone/>
              <a:defRPr b="1" i="0" sz="3200" u="none" cap="none" strike="noStrike">
                <a:solidFill>
                  <a:srgbClr val="FF6600"/>
                </a:solidFill>
                <a:latin typeface="Arial"/>
                <a:ea typeface="Arial"/>
                <a:cs typeface="Arial"/>
                <a:sym typeface="Arial"/>
              </a:defRPr>
            </a:lvl3pPr>
            <a:lvl4pPr lvl="3" marR="0" rtl="0" algn="l">
              <a:spcBef>
                <a:spcPts val="0"/>
              </a:spcBef>
              <a:spcAft>
                <a:spcPts val="0"/>
              </a:spcAft>
              <a:buSzPts val="1400"/>
              <a:buNone/>
              <a:defRPr b="1" i="0" sz="3200" u="none" cap="none" strike="noStrike">
                <a:solidFill>
                  <a:srgbClr val="FF6600"/>
                </a:solidFill>
                <a:latin typeface="Arial"/>
                <a:ea typeface="Arial"/>
                <a:cs typeface="Arial"/>
                <a:sym typeface="Arial"/>
              </a:defRPr>
            </a:lvl4pPr>
            <a:lvl5pPr lvl="4" marR="0" rtl="0" algn="l">
              <a:spcBef>
                <a:spcPts val="0"/>
              </a:spcBef>
              <a:spcAft>
                <a:spcPts val="0"/>
              </a:spcAft>
              <a:buSzPts val="1400"/>
              <a:buNone/>
              <a:defRPr b="1" i="0" sz="3200" u="none" cap="none" strike="noStrike">
                <a:solidFill>
                  <a:srgbClr val="FF6600"/>
                </a:solidFill>
                <a:latin typeface="Arial"/>
                <a:ea typeface="Arial"/>
                <a:cs typeface="Arial"/>
                <a:sym typeface="Arial"/>
              </a:defRPr>
            </a:lvl5pPr>
            <a:lvl6pPr lvl="5" marR="0" rtl="0" algn="l">
              <a:spcBef>
                <a:spcPts val="0"/>
              </a:spcBef>
              <a:spcAft>
                <a:spcPts val="0"/>
              </a:spcAft>
              <a:buSzPts val="1400"/>
              <a:buNone/>
              <a:defRPr b="1" i="0" sz="3200" u="none" cap="none" strike="noStrike">
                <a:solidFill>
                  <a:srgbClr val="FF6600"/>
                </a:solidFill>
                <a:latin typeface="Arial"/>
                <a:ea typeface="Arial"/>
                <a:cs typeface="Arial"/>
                <a:sym typeface="Arial"/>
              </a:defRPr>
            </a:lvl6pPr>
            <a:lvl7pPr lvl="6" marR="0" rtl="0" algn="l">
              <a:spcBef>
                <a:spcPts val="0"/>
              </a:spcBef>
              <a:spcAft>
                <a:spcPts val="0"/>
              </a:spcAft>
              <a:buSzPts val="1400"/>
              <a:buNone/>
              <a:defRPr b="1" i="0" sz="3200" u="none" cap="none" strike="noStrike">
                <a:solidFill>
                  <a:srgbClr val="FF6600"/>
                </a:solidFill>
                <a:latin typeface="Arial"/>
                <a:ea typeface="Arial"/>
                <a:cs typeface="Arial"/>
                <a:sym typeface="Arial"/>
              </a:defRPr>
            </a:lvl7pPr>
            <a:lvl8pPr lvl="7" marR="0" rtl="0" algn="l">
              <a:spcBef>
                <a:spcPts val="0"/>
              </a:spcBef>
              <a:spcAft>
                <a:spcPts val="0"/>
              </a:spcAft>
              <a:buSzPts val="1400"/>
              <a:buNone/>
              <a:defRPr b="1" i="0" sz="3200" u="none" cap="none" strike="noStrike">
                <a:solidFill>
                  <a:srgbClr val="FF6600"/>
                </a:solidFill>
                <a:latin typeface="Arial"/>
                <a:ea typeface="Arial"/>
                <a:cs typeface="Arial"/>
                <a:sym typeface="Arial"/>
              </a:defRPr>
            </a:lvl8pPr>
            <a:lvl9pPr lvl="8" marR="0" rtl="0" algn="l">
              <a:spcBef>
                <a:spcPts val="0"/>
              </a:spcBef>
              <a:spcAft>
                <a:spcPts val="0"/>
              </a:spcAft>
              <a:buSzPts val="1400"/>
              <a:buNone/>
              <a:defRPr b="1" i="0" sz="3200" u="none" cap="none" strike="noStrike">
                <a:solidFill>
                  <a:srgbClr val="FF6600"/>
                </a:solidFill>
                <a:latin typeface="Arial"/>
                <a:ea typeface="Arial"/>
                <a:cs typeface="Arial"/>
                <a:sym typeface="Arial"/>
              </a:defRPr>
            </a:lvl9pPr>
          </a:lstStyle>
          <a:p/>
        </p:txBody>
      </p:sp>
      <p:sp>
        <p:nvSpPr>
          <p:cNvPr id="14" name="Google Shape;14;p1"/>
          <p:cNvSpPr txBox="1"/>
          <p:nvPr>
            <p:ph idx="1" type="body"/>
          </p:nvPr>
        </p:nvSpPr>
        <p:spPr>
          <a:xfrm>
            <a:off x="161925" y="1295400"/>
            <a:ext cx="8458200" cy="5334000"/>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chemeClr val="dk1"/>
              </a:buClr>
              <a:buSzPts val="2200"/>
              <a:buFont typeface="Arial"/>
              <a:buChar char="•"/>
              <a:defRPr b="0" i="0" sz="2200" u="none" cap="none" strike="noStrike">
                <a:solidFill>
                  <a:srgbClr val="000000"/>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rgbClr val="000000"/>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rgbClr val="000000"/>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rgbClr val="000000"/>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rgbClr val="000000"/>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rgbClr val="000000"/>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rgbClr val="000000"/>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rgbClr val="000000"/>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457200" y="196850"/>
            <a:ext cx="8153400" cy="914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200" u="none" cap="none" strike="noStrike">
                <a:solidFill>
                  <a:srgbClr val="FF6600"/>
                </a:solidFill>
                <a:latin typeface="Arial"/>
                <a:ea typeface="Arial"/>
                <a:cs typeface="Arial"/>
                <a:sym typeface="Arial"/>
              </a:defRPr>
            </a:lvl1pPr>
            <a:lvl2pPr lvl="1" marR="0" rtl="0" algn="l">
              <a:spcBef>
                <a:spcPts val="0"/>
              </a:spcBef>
              <a:spcAft>
                <a:spcPts val="0"/>
              </a:spcAft>
              <a:buSzPts val="1400"/>
              <a:buNone/>
              <a:defRPr b="1" i="0" sz="3200" u="none" cap="none" strike="noStrike">
                <a:solidFill>
                  <a:srgbClr val="FF6600"/>
                </a:solidFill>
                <a:latin typeface="Arial"/>
                <a:ea typeface="Arial"/>
                <a:cs typeface="Arial"/>
                <a:sym typeface="Arial"/>
              </a:defRPr>
            </a:lvl2pPr>
            <a:lvl3pPr lvl="2" marR="0" rtl="0" algn="l">
              <a:spcBef>
                <a:spcPts val="0"/>
              </a:spcBef>
              <a:spcAft>
                <a:spcPts val="0"/>
              </a:spcAft>
              <a:buSzPts val="1400"/>
              <a:buNone/>
              <a:defRPr b="1" i="0" sz="3200" u="none" cap="none" strike="noStrike">
                <a:solidFill>
                  <a:srgbClr val="FF6600"/>
                </a:solidFill>
                <a:latin typeface="Arial"/>
                <a:ea typeface="Arial"/>
                <a:cs typeface="Arial"/>
                <a:sym typeface="Arial"/>
              </a:defRPr>
            </a:lvl3pPr>
            <a:lvl4pPr lvl="3" marR="0" rtl="0" algn="l">
              <a:spcBef>
                <a:spcPts val="0"/>
              </a:spcBef>
              <a:spcAft>
                <a:spcPts val="0"/>
              </a:spcAft>
              <a:buSzPts val="1400"/>
              <a:buNone/>
              <a:defRPr b="1" i="0" sz="3200" u="none" cap="none" strike="noStrike">
                <a:solidFill>
                  <a:srgbClr val="FF6600"/>
                </a:solidFill>
                <a:latin typeface="Arial"/>
                <a:ea typeface="Arial"/>
                <a:cs typeface="Arial"/>
                <a:sym typeface="Arial"/>
              </a:defRPr>
            </a:lvl4pPr>
            <a:lvl5pPr lvl="4" marR="0" rtl="0" algn="l">
              <a:spcBef>
                <a:spcPts val="0"/>
              </a:spcBef>
              <a:spcAft>
                <a:spcPts val="0"/>
              </a:spcAft>
              <a:buSzPts val="1400"/>
              <a:buNone/>
              <a:defRPr b="1" i="0" sz="3200" u="none" cap="none" strike="noStrike">
                <a:solidFill>
                  <a:srgbClr val="FF6600"/>
                </a:solidFill>
                <a:latin typeface="Arial"/>
                <a:ea typeface="Arial"/>
                <a:cs typeface="Arial"/>
                <a:sym typeface="Arial"/>
              </a:defRPr>
            </a:lvl5pPr>
            <a:lvl6pPr lvl="5" marR="0" rtl="0" algn="l">
              <a:spcBef>
                <a:spcPts val="0"/>
              </a:spcBef>
              <a:spcAft>
                <a:spcPts val="0"/>
              </a:spcAft>
              <a:buSzPts val="1400"/>
              <a:buNone/>
              <a:defRPr b="1" i="0" sz="3200" u="none" cap="none" strike="noStrike">
                <a:solidFill>
                  <a:srgbClr val="FF6600"/>
                </a:solidFill>
                <a:latin typeface="Arial"/>
                <a:ea typeface="Arial"/>
                <a:cs typeface="Arial"/>
                <a:sym typeface="Arial"/>
              </a:defRPr>
            </a:lvl6pPr>
            <a:lvl7pPr lvl="6" marR="0" rtl="0" algn="l">
              <a:spcBef>
                <a:spcPts val="0"/>
              </a:spcBef>
              <a:spcAft>
                <a:spcPts val="0"/>
              </a:spcAft>
              <a:buSzPts val="1400"/>
              <a:buNone/>
              <a:defRPr b="1" i="0" sz="3200" u="none" cap="none" strike="noStrike">
                <a:solidFill>
                  <a:srgbClr val="FF6600"/>
                </a:solidFill>
                <a:latin typeface="Arial"/>
                <a:ea typeface="Arial"/>
                <a:cs typeface="Arial"/>
                <a:sym typeface="Arial"/>
              </a:defRPr>
            </a:lvl7pPr>
            <a:lvl8pPr lvl="7" marR="0" rtl="0" algn="l">
              <a:spcBef>
                <a:spcPts val="0"/>
              </a:spcBef>
              <a:spcAft>
                <a:spcPts val="0"/>
              </a:spcAft>
              <a:buSzPts val="1400"/>
              <a:buNone/>
              <a:defRPr b="1" i="0" sz="3200" u="none" cap="none" strike="noStrike">
                <a:solidFill>
                  <a:srgbClr val="FF6600"/>
                </a:solidFill>
                <a:latin typeface="Arial"/>
                <a:ea typeface="Arial"/>
                <a:cs typeface="Arial"/>
                <a:sym typeface="Arial"/>
              </a:defRPr>
            </a:lvl8pPr>
            <a:lvl9pPr lvl="8" marR="0" rtl="0" algn="l">
              <a:spcBef>
                <a:spcPts val="0"/>
              </a:spcBef>
              <a:spcAft>
                <a:spcPts val="0"/>
              </a:spcAft>
              <a:buSzPts val="1400"/>
              <a:buNone/>
              <a:defRPr b="1" i="0" sz="3200" u="none" cap="none" strike="noStrike">
                <a:solidFill>
                  <a:srgbClr val="FF6600"/>
                </a:solidFill>
                <a:latin typeface="Arial"/>
                <a:ea typeface="Arial"/>
                <a:cs typeface="Arial"/>
                <a:sym typeface="Arial"/>
              </a:defRPr>
            </a:lvl9pPr>
          </a:lstStyle>
          <a:p/>
        </p:txBody>
      </p:sp>
      <p:sp>
        <p:nvSpPr>
          <p:cNvPr id="20" name="Google Shape;20;p3"/>
          <p:cNvSpPr txBox="1"/>
          <p:nvPr>
            <p:ph idx="1" type="body"/>
          </p:nvPr>
        </p:nvSpPr>
        <p:spPr>
          <a:xfrm>
            <a:off x="161925" y="1295400"/>
            <a:ext cx="8458200" cy="5334000"/>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chemeClr val="dk1"/>
              </a:buClr>
              <a:buSzPts val="2200"/>
              <a:buFont typeface="Arial"/>
              <a:buChar char="•"/>
              <a:defRPr b="0" i="0" sz="2200" u="none" cap="none" strike="noStrike">
                <a:solidFill>
                  <a:srgbClr val="000000"/>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rgbClr val="000000"/>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rgbClr val="000000"/>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rgbClr val="000000"/>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rgbClr val="000000"/>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rgbClr val="000000"/>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rgbClr val="000000"/>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rgbClr val="000000"/>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rgbClr val="000000"/>
                </a:solidFill>
                <a:latin typeface="Arial"/>
                <a:ea typeface="Arial"/>
                <a:cs typeface="Arial"/>
                <a:sym typeface="Arial"/>
              </a:defRPr>
            </a:lvl9pPr>
          </a:lstStyle>
          <a:p/>
        </p:txBody>
      </p:sp>
      <p:sp>
        <p:nvSpPr>
          <p:cNvPr id="21" name="Google Shape;21;p3"/>
          <p:cNvSpPr txBox="1"/>
          <p:nvPr>
            <p:ph idx="12" type="sldNum"/>
          </p:nvPr>
        </p:nvSpPr>
        <p:spPr>
          <a:xfrm>
            <a:off x="6934200" y="6381750"/>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r>
              <a:t/>
            </a:r>
            <a:endParaRPr/>
          </a:p>
          <a:p>
            <a:pPr indent="0" lvl="0" marL="0" rtl="0" algn="r">
              <a:spcBef>
                <a:spcPts val="0"/>
              </a:spcBef>
              <a:spcAft>
                <a:spcPts val="0"/>
              </a:spcAft>
              <a:buNone/>
            </a:pPr>
            <a:fld id="{00000000-1234-1234-1234-123412341234}" type="slidenum">
              <a:rPr lang="en-US"/>
              <a:t>‹#›</a:t>
            </a:fld>
            <a:endParaRPr sz="1400"/>
          </a:p>
        </p:txBody>
      </p:sp>
      <p:sp>
        <p:nvSpPr>
          <p:cNvPr id="22" name="Google Shape;22;p3"/>
          <p:cNvSpPr txBox="1"/>
          <p:nvPr/>
        </p:nvSpPr>
        <p:spPr>
          <a:xfrm>
            <a:off x="466725" y="6553200"/>
            <a:ext cx="2454275" cy="228600"/>
          </a:xfrm>
          <a:prstGeom prst="rect">
            <a:avLst/>
          </a:prstGeom>
          <a:noFill/>
          <a:ln>
            <a:noFill/>
          </a:ln>
        </p:spPr>
        <p:txBody>
          <a:bodyPr anchorCtr="0" anchor="t" bIns="44450" lIns="90475" spcFirstLastPara="1" rIns="90475" wrap="square" tIns="44450">
            <a:spAutoFit/>
          </a:bodyPr>
          <a:lstStyle/>
          <a:p>
            <a:pPr indent="-342900" lvl="0" marL="342900" marR="0" rtl="0" algn="l">
              <a:lnSpc>
                <a:spcPct val="100000"/>
              </a:lnSpc>
              <a:spcBef>
                <a:spcPts val="0"/>
              </a:spcBef>
              <a:spcAft>
                <a:spcPts val="0"/>
              </a:spcAft>
              <a:buClr>
                <a:schemeClr val="dk1"/>
              </a:buClr>
              <a:buSzPts val="900"/>
              <a:buFont typeface="Arial"/>
              <a:buNone/>
            </a:pPr>
            <a:r>
              <a:rPr b="0" i="0" lang="en-US" sz="900" u="none" cap="none" strike="noStrike">
                <a:solidFill>
                  <a:schemeClr val="dk1"/>
                </a:solidFill>
                <a:latin typeface="Arial"/>
                <a:ea typeface="Arial"/>
                <a:cs typeface="Arial"/>
                <a:sym typeface="Arial"/>
              </a:rPr>
              <a:t>Copyright © Accenture All Rights Reserved. </a:t>
            </a:r>
            <a:endParaRPr/>
          </a:p>
        </p:txBody>
      </p:sp>
      <p:pic>
        <p:nvPicPr>
          <p:cNvPr descr="A4_Code_2 [Converted])pool blue" id="23" name="Google Shape;23;p3"/>
          <p:cNvPicPr preferRelativeResize="0"/>
          <p:nvPr/>
        </p:nvPicPr>
        <p:blipFill rotWithShape="1">
          <a:blip r:embed="rId1">
            <a:alphaModFix/>
          </a:blip>
          <a:srcRect b="0" l="0" r="0" t="0"/>
          <a:stretch/>
        </p:blipFill>
        <p:spPr>
          <a:xfrm>
            <a:off x="0" y="1139825"/>
            <a:ext cx="9140825" cy="381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nvSpPr>
        <p:spPr>
          <a:xfrm>
            <a:off x="4014787" y="4113212"/>
            <a:ext cx="5129212" cy="685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2400"/>
              <a:buFont typeface="Arial"/>
              <a:buNone/>
            </a:pPr>
            <a:br>
              <a:rPr b="0" i="0" lang="en-US" sz="2400" u="none" cap="none" strike="noStrike">
                <a:solidFill>
                  <a:schemeClr val="accent2"/>
                </a:solidFill>
                <a:latin typeface="Arial"/>
                <a:ea typeface="Arial"/>
                <a:cs typeface="Arial"/>
                <a:sym typeface="Arial"/>
              </a:rPr>
            </a:br>
            <a:endParaRPr/>
          </a:p>
        </p:txBody>
      </p:sp>
      <p:sp>
        <p:nvSpPr>
          <p:cNvPr id="75" name="Google Shape;75;p14"/>
          <p:cNvSpPr txBox="1"/>
          <p:nvPr>
            <p:ph type="ctrTitle"/>
          </p:nvPr>
        </p:nvSpPr>
        <p:spPr>
          <a:xfrm>
            <a:off x="2057400" y="381000"/>
            <a:ext cx="6553200" cy="914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2"/>
              </a:buClr>
              <a:buSzPts val="3200"/>
              <a:buFont typeface="Arial"/>
              <a:buNone/>
            </a:pPr>
            <a:r>
              <a:rPr b="0" i="0" lang="en-US" sz="3200" u="none">
                <a:solidFill>
                  <a:schemeClr val="accent2"/>
                </a:solidFill>
                <a:latin typeface="Arial"/>
                <a:ea typeface="Arial"/>
                <a:cs typeface="Arial"/>
                <a:sym typeface="Arial"/>
              </a:rPr>
              <a:t>Software Engineering Fundamentals: MS.NET</a:t>
            </a:r>
            <a:endParaRPr/>
          </a:p>
        </p:txBody>
      </p:sp>
      <p:sp>
        <p:nvSpPr>
          <p:cNvPr id="76" name="Google Shape;76;p14"/>
          <p:cNvSpPr txBox="1"/>
          <p:nvPr>
            <p:ph idx="1" type="subTitle"/>
          </p:nvPr>
        </p:nvSpPr>
        <p:spPr>
          <a:xfrm>
            <a:off x="2057400" y="1371600"/>
            <a:ext cx="6562725" cy="86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000"/>
              <a:buFont typeface="Arial"/>
              <a:buNone/>
            </a:pPr>
            <a:r>
              <a:rPr b="0" i="0" lang="en-US" sz="2000" u="none">
                <a:solidFill>
                  <a:srgbClr val="003300"/>
                </a:solidFill>
                <a:latin typeface="Arial"/>
                <a:ea typeface="Arial"/>
                <a:cs typeface="Arial"/>
                <a:sym typeface="Arial"/>
              </a:rPr>
              <a:t>C# Types - Arrays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3"/>
          <p:cNvSpPr txBox="1"/>
          <p:nvPr/>
        </p:nvSpPr>
        <p:spPr>
          <a:xfrm>
            <a:off x="69342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0" i="0" sz="1000" u="non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a:solidFill>
                  <a:srgbClr val="000000"/>
                </a:solidFill>
                <a:latin typeface="Arial"/>
                <a:ea typeface="Arial"/>
                <a:cs typeface="Arial"/>
                <a:sym typeface="Arial"/>
              </a:rPr>
              <a:t>‹#›</a:t>
            </a:fld>
            <a:endParaRPr/>
          </a:p>
        </p:txBody>
      </p:sp>
      <p:sp>
        <p:nvSpPr>
          <p:cNvPr id="235" name="Google Shape;235;p23"/>
          <p:cNvSpPr txBox="1"/>
          <p:nvPr>
            <p:ph type="title"/>
          </p:nvPr>
        </p:nvSpPr>
        <p:spPr>
          <a:xfrm>
            <a:off x="457200" y="196850"/>
            <a:ext cx="81534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6600"/>
              </a:buClr>
              <a:buSzPts val="3200"/>
              <a:buFont typeface="Arial"/>
              <a:buNone/>
            </a:pPr>
            <a:r>
              <a:rPr b="1" i="0" lang="en-US" sz="3200" u="none">
                <a:solidFill>
                  <a:srgbClr val="FF6600"/>
                </a:solidFill>
                <a:latin typeface="Arial"/>
                <a:ea typeface="Arial"/>
                <a:cs typeface="Arial"/>
                <a:sym typeface="Arial"/>
              </a:rPr>
              <a:t>Multi-Dimensional Arrays</a:t>
            </a:r>
            <a:endParaRPr/>
          </a:p>
        </p:txBody>
      </p:sp>
      <p:sp>
        <p:nvSpPr>
          <p:cNvPr id="236" name="Google Shape;236;p23"/>
          <p:cNvSpPr txBox="1"/>
          <p:nvPr>
            <p:ph idx="1" type="body"/>
          </p:nvPr>
        </p:nvSpPr>
        <p:spPr>
          <a:xfrm>
            <a:off x="161925" y="1295400"/>
            <a:ext cx="8458200" cy="5334000"/>
          </a:xfrm>
          <a:prstGeom prst="rect">
            <a:avLst/>
          </a:prstGeom>
          <a:noFill/>
          <a:ln>
            <a:noFill/>
          </a:ln>
        </p:spPr>
        <p:txBody>
          <a:bodyPr anchorCtr="0" anchor="t" bIns="45700" lIns="91425" spcFirstLastPara="1" rIns="91425" wrap="square" tIns="45700">
            <a:noAutofit/>
          </a:bodyPr>
          <a:lstStyle/>
          <a:p>
            <a:pPr indent="-274637" lvl="0" marL="274637" rtl="0" algn="l">
              <a:lnSpc>
                <a:spcPct val="100000"/>
              </a:lnSpc>
              <a:spcBef>
                <a:spcPts val="0"/>
              </a:spcBef>
              <a:spcAft>
                <a:spcPts val="0"/>
              </a:spcAft>
              <a:buClr>
                <a:schemeClr val="dk1"/>
              </a:buClr>
              <a:buSzPts val="2200"/>
              <a:buFont typeface="Arial"/>
              <a:buChar char="•"/>
            </a:pPr>
            <a:r>
              <a:rPr b="0" i="0" lang="en-US" sz="2200" u="none">
                <a:solidFill>
                  <a:srgbClr val="000000"/>
                </a:solidFill>
                <a:latin typeface="Arial"/>
                <a:ea typeface="Arial"/>
                <a:cs typeface="Arial"/>
                <a:sym typeface="Arial"/>
              </a:rPr>
              <a:t>Multi-Dimensional Arrays</a:t>
            </a:r>
            <a:endParaRPr/>
          </a:p>
          <a:p>
            <a:pPr indent="-134936" lvl="0" marL="274637" rtl="0" algn="l">
              <a:lnSpc>
                <a:spcPct val="100000"/>
              </a:lnSpc>
              <a:spcBef>
                <a:spcPts val="440"/>
              </a:spcBef>
              <a:spcAft>
                <a:spcPts val="0"/>
              </a:spcAft>
              <a:buClr>
                <a:schemeClr val="dk1"/>
              </a:buClr>
              <a:buSzPts val="2200"/>
              <a:buFont typeface="Arial"/>
              <a:buNone/>
            </a:pPr>
            <a:r>
              <a:t/>
            </a:r>
            <a:endParaRPr b="0" i="0" sz="2200" u="none">
              <a:solidFill>
                <a:srgbClr val="000000"/>
              </a:solidFill>
              <a:latin typeface="Arial"/>
              <a:ea typeface="Arial"/>
              <a:cs typeface="Arial"/>
              <a:sym typeface="Arial"/>
            </a:endParaRPr>
          </a:p>
          <a:p>
            <a:pPr indent="-274637" lvl="1" marL="550862" rtl="0" algn="l">
              <a:lnSpc>
                <a:spcPct val="100000"/>
              </a:lnSpc>
              <a:spcBef>
                <a:spcPts val="40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Are declared as</a:t>
            </a:r>
            <a:endParaRPr/>
          </a:p>
          <a:p>
            <a:pPr indent="-147637" lvl="1" marL="550862" rtl="0" algn="l">
              <a:lnSpc>
                <a:spcPct val="100000"/>
              </a:lnSpc>
              <a:spcBef>
                <a:spcPts val="400"/>
              </a:spcBef>
              <a:spcAft>
                <a:spcPts val="0"/>
              </a:spcAft>
              <a:buClr>
                <a:schemeClr val="dk1"/>
              </a:buClr>
              <a:buSzPts val="2000"/>
              <a:buFont typeface="Arial"/>
              <a:buNone/>
            </a:pPr>
            <a:r>
              <a:t/>
            </a:r>
            <a:endParaRPr b="0" i="0" sz="2000" u="none">
              <a:solidFill>
                <a:srgbClr val="000000"/>
              </a:solidFill>
              <a:latin typeface="Arial"/>
              <a:ea typeface="Arial"/>
              <a:cs typeface="Arial"/>
              <a:sym typeface="Arial"/>
            </a:endParaRPr>
          </a:p>
          <a:p>
            <a:pPr indent="-274637" lvl="1" marL="550862" rtl="0" algn="l">
              <a:lnSpc>
                <a:spcPct val="100000"/>
              </a:lnSpc>
              <a:spcBef>
                <a:spcPts val="40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Can also be initialized as</a:t>
            </a:r>
            <a:endParaRPr/>
          </a:p>
        </p:txBody>
      </p:sp>
      <p:sp>
        <p:nvSpPr>
          <p:cNvPr id="237" name="Google Shape;237;p23"/>
          <p:cNvSpPr txBox="1"/>
          <p:nvPr/>
        </p:nvSpPr>
        <p:spPr>
          <a:xfrm>
            <a:off x="5360987" y="1554162"/>
            <a:ext cx="3341687" cy="627062"/>
          </a:xfrm>
          <a:prstGeom prst="rect">
            <a:avLst/>
          </a:prstGeom>
          <a:solidFill>
            <a:srgbClr val="C0C0C0">
              <a:alpha val="24705"/>
            </a:srgbClr>
          </a:solidFill>
          <a:ln>
            <a:noFill/>
          </a:ln>
        </p:spPr>
        <p:txBody>
          <a:bodyPr anchorCtr="0" anchor="t" bIns="44450" lIns="90475" spcFirstLastPara="1" rIns="90475" wrap="square" tIns="44450">
            <a:spAutoFit/>
          </a:bodyPr>
          <a:lstStyle/>
          <a:p>
            <a:pPr indent="-342900" lvl="0" marL="342900" marR="0" rtl="0" algn="l">
              <a:lnSpc>
                <a:spcPct val="100000"/>
              </a:lnSpc>
              <a:spcBef>
                <a:spcPts val="0"/>
              </a:spcBef>
              <a:spcAft>
                <a:spcPts val="0"/>
              </a:spcAft>
              <a:buClr>
                <a:srgbClr val="0066FF"/>
              </a:buClr>
              <a:buSzPts val="1600"/>
              <a:buFont typeface="Courier New"/>
              <a:buNone/>
            </a:pPr>
            <a:r>
              <a:rPr b="1" i="0" lang="en-US" sz="1600" u="none">
                <a:solidFill>
                  <a:srgbClr val="0066FF"/>
                </a:solidFill>
                <a:latin typeface="Courier New"/>
                <a:ea typeface="Courier New"/>
                <a:cs typeface="Courier New"/>
                <a:sym typeface="Courier New"/>
              </a:rPr>
              <a:t>int[,] </a:t>
            </a:r>
            <a:r>
              <a:rPr b="1" i="0" lang="en-US" sz="1600" u="none">
                <a:solidFill>
                  <a:schemeClr val="dk1"/>
                </a:solidFill>
                <a:latin typeface="Courier New"/>
                <a:ea typeface="Courier New"/>
                <a:cs typeface="Courier New"/>
                <a:sym typeface="Courier New"/>
              </a:rPr>
              <a:t>numbers;</a:t>
            </a:r>
            <a:endParaRPr/>
          </a:p>
          <a:p>
            <a:pPr indent="-342900" lvl="0" marL="342900" marR="0" rtl="0" algn="l">
              <a:lnSpc>
                <a:spcPct val="100000"/>
              </a:lnSpc>
              <a:spcBef>
                <a:spcPts val="32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numbers = </a:t>
            </a:r>
            <a:r>
              <a:rPr b="1" i="0" lang="en-US" sz="1600" u="none">
                <a:solidFill>
                  <a:srgbClr val="0066FF"/>
                </a:solidFill>
                <a:latin typeface="Courier New"/>
                <a:ea typeface="Courier New"/>
                <a:cs typeface="Courier New"/>
                <a:sym typeface="Courier New"/>
              </a:rPr>
              <a:t>new int</a:t>
            </a:r>
            <a:r>
              <a:rPr b="1" i="0" lang="en-US" sz="1600" u="none">
                <a:solidFill>
                  <a:schemeClr val="dk1"/>
                </a:solidFill>
                <a:latin typeface="Courier New"/>
                <a:ea typeface="Courier New"/>
                <a:cs typeface="Courier New"/>
                <a:sym typeface="Courier New"/>
              </a:rPr>
              <a:t>[4, 2];</a:t>
            </a:r>
            <a:endParaRPr/>
          </a:p>
        </p:txBody>
      </p:sp>
      <p:cxnSp>
        <p:nvCxnSpPr>
          <p:cNvPr id="238" name="Google Shape;238;p23"/>
          <p:cNvCxnSpPr/>
          <p:nvPr/>
        </p:nvCxnSpPr>
        <p:spPr>
          <a:xfrm>
            <a:off x="2668587" y="2278062"/>
            <a:ext cx="2112962" cy="287337"/>
          </a:xfrm>
          <a:prstGeom prst="straightConnector1">
            <a:avLst/>
          </a:prstGeom>
          <a:noFill/>
          <a:ln cap="flat" cmpd="sng" w="12700">
            <a:solidFill>
              <a:srgbClr val="666699"/>
            </a:solidFill>
            <a:prstDash val="solid"/>
            <a:miter lim="800000"/>
            <a:headEnd len="med" w="med" type="none"/>
            <a:tailEnd len="lg" w="lg" type="stealth"/>
          </a:ln>
        </p:spPr>
      </p:cxnSp>
      <p:sp>
        <p:nvSpPr>
          <p:cNvPr id="239" name="Google Shape;239;p23"/>
          <p:cNvSpPr txBox="1"/>
          <p:nvPr/>
        </p:nvSpPr>
        <p:spPr>
          <a:xfrm>
            <a:off x="5740400" y="2236787"/>
            <a:ext cx="2762250" cy="304800"/>
          </a:xfrm>
          <a:prstGeom prst="rect">
            <a:avLst/>
          </a:prstGeom>
          <a:noFill/>
          <a:ln>
            <a:noFill/>
          </a:ln>
        </p:spPr>
        <p:txBody>
          <a:bodyPr anchorCtr="0" anchor="t" bIns="44450" lIns="90475" spcFirstLastPara="1" rIns="90475" wrap="square" tIns="44450">
            <a:noAutofit/>
          </a:bodyPr>
          <a:lstStyle/>
          <a:p>
            <a:pPr indent="-274637" lvl="0" marL="274637" marR="0" rtl="0" algn="ctr">
              <a:lnSpc>
                <a:spcPct val="100000"/>
              </a:lnSpc>
              <a:spcBef>
                <a:spcPts val="0"/>
              </a:spcBef>
              <a:spcAft>
                <a:spcPts val="0"/>
              </a:spcAft>
              <a:buClr>
                <a:schemeClr val="folHlink"/>
              </a:buClr>
              <a:buSzPts val="1500"/>
              <a:buFont typeface="Arial"/>
              <a:buNone/>
            </a:pPr>
            <a:r>
              <a:rPr b="1" i="0" lang="en-US" sz="1500" u="none">
                <a:solidFill>
                  <a:schemeClr val="folHlink"/>
                </a:solidFill>
                <a:latin typeface="Arial"/>
                <a:ea typeface="Arial"/>
                <a:cs typeface="Arial"/>
                <a:sym typeface="Arial"/>
              </a:rPr>
              <a:t>Two-Dimensional Arrays</a:t>
            </a:r>
            <a:endParaRPr/>
          </a:p>
        </p:txBody>
      </p:sp>
      <p:sp>
        <p:nvSpPr>
          <p:cNvPr id="240" name="Google Shape;240;p23"/>
          <p:cNvSpPr/>
          <p:nvPr/>
        </p:nvSpPr>
        <p:spPr>
          <a:xfrm>
            <a:off x="4811712" y="1589087"/>
            <a:ext cx="584200" cy="1985962"/>
          </a:xfrm>
          <a:prstGeom prst="lef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41" name="Google Shape;241;p23"/>
          <p:cNvSpPr txBox="1"/>
          <p:nvPr/>
        </p:nvSpPr>
        <p:spPr>
          <a:xfrm>
            <a:off x="5053012" y="4068762"/>
            <a:ext cx="3938587" cy="577850"/>
          </a:xfrm>
          <a:prstGeom prst="rect">
            <a:avLst/>
          </a:prstGeom>
          <a:solidFill>
            <a:srgbClr val="C0C0C0">
              <a:alpha val="24705"/>
            </a:srgbClr>
          </a:solidFill>
          <a:ln>
            <a:noFill/>
          </a:ln>
        </p:spPr>
        <p:txBody>
          <a:bodyPr anchorCtr="0" anchor="t" bIns="44450" lIns="90475" spcFirstLastPara="1" rIns="90475" wrap="square" tIns="44450">
            <a:spAutoFit/>
          </a:bodyPr>
          <a:lstStyle/>
          <a:p>
            <a:pPr indent="-342900" lvl="0" marL="342900" marR="0" rtl="0" algn="l">
              <a:lnSpc>
                <a:spcPct val="100000"/>
              </a:lnSpc>
              <a:spcBef>
                <a:spcPts val="0"/>
              </a:spcBef>
              <a:spcAft>
                <a:spcPts val="0"/>
              </a:spcAft>
              <a:buClr>
                <a:srgbClr val="0066FF"/>
              </a:buClr>
              <a:buSzPts val="1600"/>
              <a:buFont typeface="Courier New"/>
              <a:buNone/>
            </a:pPr>
            <a:r>
              <a:rPr b="1" i="0" lang="en-US" sz="1600" u="none">
                <a:solidFill>
                  <a:srgbClr val="0066FF"/>
                </a:solidFill>
                <a:latin typeface="Courier New"/>
                <a:ea typeface="Courier New"/>
                <a:cs typeface="Courier New"/>
                <a:sym typeface="Courier New"/>
              </a:rPr>
              <a:t>int[,] </a:t>
            </a:r>
            <a:r>
              <a:rPr b="1" i="0" lang="en-US" sz="1600" u="none">
                <a:solidFill>
                  <a:schemeClr val="dk1"/>
                </a:solidFill>
                <a:latin typeface="Courier New"/>
                <a:ea typeface="Courier New"/>
                <a:cs typeface="Courier New"/>
                <a:sym typeface="Courier New"/>
              </a:rPr>
              <a:t>numbers = {{1,2},{3,4},{5,6},{7,8}};</a:t>
            </a:r>
            <a:endParaRPr/>
          </a:p>
        </p:txBody>
      </p:sp>
      <p:sp>
        <p:nvSpPr>
          <p:cNvPr id="242" name="Google Shape;242;p23"/>
          <p:cNvSpPr/>
          <p:nvPr/>
        </p:nvSpPr>
        <p:spPr>
          <a:xfrm>
            <a:off x="4481512" y="3963987"/>
            <a:ext cx="584200" cy="792162"/>
          </a:xfrm>
          <a:prstGeom prst="lef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43" name="Google Shape;243;p23"/>
          <p:cNvCxnSpPr/>
          <p:nvPr/>
        </p:nvCxnSpPr>
        <p:spPr>
          <a:xfrm rot="-1860000">
            <a:off x="3286125" y="2894012"/>
            <a:ext cx="811212" cy="1762125"/>
          </a:xfrm>
          <a:prstGeom prst="straightConnector1">
            <a:avLst/>
          </a:prstGeom>
          <a:noFill/>
          <a:ln cap="flat" cmpd="sng" w="12700">
            <a:solidFill>
              <a:srgbClr val="666699"/>
            </a:solidFill>
            <a:prstDash val="solid"/>
            <a:miter lim="800000"/>
            <a:headEnd len="med" w="med" type="none"/>
            <a:tailEnd len="lg" w="lg" type="stealth"/>
          </a:ln>
        </p:spPr>
      </p:cxnSp>
      <p:sp>
        <p:nvSpPr>
          <p:cNvPr id="244" name="Google Shape;244;p23"/>
          <p:cNvSpPr txBox="1"/>
          <p:nvPr/>
        </p:nvSpPr>
        <p:spPr>
          <a:xfrm>
            <a:off x="5395912" y="2776537"/>
            <a:ext cx="3551237" cy="631825"/>
          </a:xfrm>
          <a:prstGeom prst="rect">
            <a:avLst/>
          </a:prstGeom>
          <a:solidFill>
            <a:srgbClr val="C0C0C0">
              <a:alpha val="24705"/>
            </a:srgbClr>
          </a:solidFill>
          <a:ln>
            <a:noFill/>
          </a:ln>
        </p:spPr>
        <p:txBody>
          <a:bodyPr anchorCtr="0" anchor="t" bIns="44450" lIns="90475" spcFirstLastPara="1" rIns="90475" wrap="square" tIns="44450">
            <a:spAutoFit/>
          </a:bodyPr>
          <a:lstStyle/>
          <a:p>
            <a:pPr indent="-342900" lvl="0" marL="342900" marR="0" rtl="0" algn="l">
              <a:lnSpc>
                <a:spcPct val="100000"/>
              </a:lnSpc>
              <a:spcBef>
                <a:spcPts val="0"/>
              </a:spcBef>
              <a:spcAft>
                <a:spcPts val="0"/>
              </a:spcAft>
              <a:buClr>
                <a:srgbClr val="0066FF"/>
              </a:buClr>
              <a:buSzPts val="1600"/>
              <a:buFont typeface="Courier New"/>
              <a:buNone/>
            </a:pPr>
            <a:r>
              <a:rPr b="1" i="0" lang="en-US" sz="1600" u="none">
                <a:solidFill>
                  <a:srgbClr val="0066FF"/>
                </a:solidFill>
                <a:latin typeface="Courier New"/>
                <a:ea typeface="Courier New"/>
                <a:cs typeface="Courier New"/>
                <a:sym typeface="Courier New"/>
              </a:rPr>
              <a:t>int[,,] </a:t>
            </a:r>
            <a:r>
              <a:rPr b="1" i="0" lang="en-US" sz="1600" u="none">
                <a:solidFill>
                  <a:schemeClr val="dk1"/>
                </a:solidFill>
                <a:latin typeface="Courier New"/>
                <a:ea typeface="Courier New"/>
                <a:cs typeface="Courier New"/>
                <a:sym typeface="Courier New"/>
              </a:rPr>
              <a:t>numbers;</a:t>
            </a:r>
            <a:endParaRPr/>
          </a:p>
          <a:p>
            <a:pPr indent="-342900" lvl="0" marL="342900" marR="0" rtl="0" algn="l">
              <a:lnSpc>
                <a:spcPct val="100000"/>
              </a:lnSpc>
              <a:spcBef>
                <a:spcPts val="32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numbers = </a:t>
            </a:r>
            <a:r>
              <a:rPr b="1" i="0" lang="en-US" sz="1600" u="none">
                <a:solidFill>
                  <a:srgbClr val="0066FF"/>
                </a:solidFill>
                <a:latin typeface="Courier New"/>
                <a:ea typeface="Courier New"/>
                <a:cs typeface="Courier New"/>
                <a:sym typeface="Courier New"/>
              </a:rPr>
              <a:t>new int</a:t>
            </a:r>
            <a:r>
              <a:rPr b="1" i="0" lang="en-US" sz="1600" u="none">
                <a:solidFill>
                  <a:schemeClr val="dk1"/>
                </a:solidFill>
                <a:latin typeface="Courier New"/>
                <a:ea typeface="Courier New"/>
                <a:cs typeface="Courier New"/>
                <a:sym typeface="Courier New"/>
              </a:rPr>
              <a:t>[4, 2, 3];</a:t>
            </a:r>
            <a:endParaRPr/>
          </a:p>
        </p:txBody>
      </p:sp>
      <p:sp>
        <p:nvSpPr>
          <p:cNvPr id="245" name="Google Shape;245;p23"/>
          <p:cNvSpPr txBox="1"/>
          <p:nvPr/>
        </p:nvSpPr>
        <p:spPr>
          <a:xfrm>
            <a:off x="5600700" y="3455987"/>
            <a:ext cx="2978150" cy="304800"/>
          </a:xfrm>
          <a:prstGeom prst="rect">
            <a:avLst/>
          </a:prstGeom>
          <a:noFill/>
          <a:ln>
            <a:noFill/>
          </a:ln>
        </p:spPr>
        <p:txBody>
          <a:bodyPr anchorCtr="0" anchor="t" bIns="44450" lIns="90475" spcFirstLastPara="1" rIns="90475" wrap="square" tIns="44450">
            <a:noAutofit/>
          </a:bodyPr>
          <a:lstStyle/>
          <a:p>
            <a:pPr indent="-274637" lvl="0" marL="274637" marR="0" rtl="0" algn="ctr">
              <a:lnSpc>
                <a:spcPct val="100000"/>
              </a:lnSpc>
              <a:spcBef>
                <a:spcPts val="0"/>
              </a:spcBef>
              <a:spcAft>
                <a:spcPts val="0"/>
              </a:spcAft>
              <a:buClr>
                <a:schemeClr val="folHlink"/>
              </a:buClr>
              <a:buSzPts val="1500"/>
              <a:buFont typeface="Arial"/>
              <a:buNone/>
            </a:pPr>
            <a:r>
              <a:rPr b="1" i="0" lang="en-US" sz="1500" u="none">
                <a:solidFill>
                  <a:schemeClr val="folHlink"/>
                </a:solidFill>
                <a:latin typeface="Arial"/>
                <a:ea typeface="Arial"/>
                <a:cs typeface="Arial"/>
                <a:sym typeface="Arial"/>
              </a:rPr>
              <a:t>Three-Dimensional Arrays</a:t>
            </a:r>
            <a:endParaRPr/>
          </a:p>
        </p:txBody>
      </p:sp>
      <p:sp>
        <p:nvSpPr>
          <p:cNvPr id="246" name="Google Shape;246;p23"/>
          <p:cNvSpPr txBox="1"/>
          <p:nvPr/>
        </p:nvSpPr>
        <p:spPr>
          <a:xfrm>
            <a:off x="5788025" y="4662487"/>
            <a:ext cx="2762250" cy="304800"/>
          </a:xfrm>
          <a:prstGeom prst="rect">
            <a:avLst/>
          </a:prstGeom>
          <a:noFill/>
          <a:ln>
            <a:noFill/>
          </a:ln>
        </p:spPr>
        <p:txBody>
          <a:bodyPr anchorCtr="0" anchor="t" bIns="44450" lIns="90475" spcFirstLastPara="1" rIns="90475" wrap="square" tIns="44450">
            <a:noAutofit/>
          </a:bodyPr>
          <a:lstStyle/>
          <a:p>
            <a:pPr indent="-274637" lvl="0" marL="274637" marR="0" rtl="0" algn="ctr">
              <a:lnSpc>
                <a:spcPct val="100000"/>
              </a:lnSpc>
              <a:spcBef>
                <a:spcPts val="0"/>
              </a:spcBef>
              <a:spcAft>
                <a:spcPts val="0"/>
              </a:spcAft>
              <a:buClr>
                <a:schemeClr val="folHlink"/>
              </a:buClr>
              <a:buSzPts val="1500"/>
              <a:buFont typeface="Arial"/>
              <a:buNone/>
            </a:pPr>
            <a:r>
              <a:rPr b="1" i="0" lang="en-US" sz="1500" u="none">
                <a:solidFill>
                  <a:schemeClr val="folHlink"/>
                </a:solidFill>
                <a:latin typeface="Arial"/>
                <a:ea typeface="Arial"/>
                <a:cs typeface="Arial"/>
                <a:sym typeface="Arial"/>
              </a:rPr>
              <a:t>Two-Dimensional Arrays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500"/>
                                        <p:tgtEl>
                                          <p:spTgt spid="23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animEffect filter="fade" transition="in">
                                      <p:cBhvr>
                                        <p:cTn dur="500"/>
                                        <p:tgtEl>
                                          <p:spTgt spid="23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animEffect filter="fade" transition="in">
                                      <p:cBhvr>
                                        <p:cTn dur="500"/>
                                        <p:tgtEl>
                                          <p:spTgt spid="23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36">
                                            <p:txEl>
                                              <p:pRg end="3" st="3"/>
                                            </p:txEl>
                                          </p:spTgt>
                                        </p:tgtEl>
                                        <p:attrNameLst>
                                          <p:attrName>style.visibility</p:attrName>
                                        </p:attrNameLst>
                                      </p:cBhvr>
                                      <p:to>
                                        <p:strVal val="visible"/>
                                      </p:to>
                                    </p:set>
                                    <p:animEffect filter="fade" transition="in">
                                      <p:cBhvr>
                                        <p:cTn dur="500"/>
                                        <p:tgtEl>
                                          <p:spTgt spid="236">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36">
                                            <p:txEl>
                                              <p:pRg end="4" st="4"/>
                                            </p:txEl>
                                          </p:spTgt>
                                        </p:tgtEl>
                                        <p:attrNameLst>
                                          <p:attrName>style.visibility</p:attrName>
                                        </p:attrNameLst>
                                      </p:cBhvr>
                                      <p:to>
                                        <p:strVal val="visible"/>
                                      </p:to>
                                    </p:set>
                                    <p:animEffect filter="fade" transition="in">
                                      <p:cBhvr>
                                        <p:cTn dur="500"/>
                                        <p:tgtEl>
                                          <p:spTgt spid="236">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par>
                                <p:cTn fill="hold" nodeType="with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par>
                                <p:cTn fill="hold" nodeType="with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par>
                                <p:cTn fill="hold" nodeType="with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4"/>
          <p:cNvSpPr txBox="1"/>
          <p:nvPr/>
        </p:nvSpPr>
        <p:spPr>
          <a:xfrm>
            <a:off x="69342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0" i="0" sz="1000" u="non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a:solidFill>
                  <a:srgbClr val="000000"/>
                </a:solidFill>
                <a:latin typeface="Arial"/>
                <a:ea typeface="Arial"/>
                <a:cs typeface="Arial"/>
                <a:sym typeface="Arial"/>
              </a:rPr>
              <a:t>‹#›</a:t>
            </a:fld>
            <a:endParaRPr/>
          </a:p>
        </p:txBody>
      </p:sp>
      <p:sp>
        <p:nvSpPr>
          <p:cNvPr id="255" name="Google Shape;255;p24"/>
          <p:cNvSpPr txBox="1"/>
          <p:nvPr>
            <p:ph type="title"/>
          </p:nvPr>
        </p:nvSpPr>
        <p:spPr>
          <a:xfrm>
            <a:off x="457200" y="196850"/>
            <a:ext cx="81534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6600"/>
              </a:buClr>
              <a:buSzPts val="3200"/>
              <a:buFont typeface="Arial"/>
              <a:buNone/>
            </a:pPr>
            <a:r>
              <a:rPr b="1" i="0" lang="en-US" sz="3200" u="none">
                <a:solidFill>
                  <a:srgbClr val="FF6600"/>
                </a:solidFill>
                <a:latin typeface="Arial"/>
                <a:ea typeface="Arial"/>
                <a:cs typeface="Arial"/>
                <a:sym typeface="Arial"/>
              </a:rPr>
              <a:t>Jagged Arrays</a:t>
            </a:r>
            <a:endParaRPr/>
          </a:p>
        </p:txBody>
      </p:sp>
      <p:sp>
        <p:nvSpPr>
          <p:cNvPr id="256" name="Google Shape;256;p24"/>
          <p:cNvSpPr txBox="1"/>
          <p:nvPr>
            <p:ph idx="1" type="body"/>
          </p:nvPr>
        </p:nvSpPr>
        <p:spPr>
          <a:xfrm>
            <a:off x="161925" y="1295400"/>
            <a:ext cx="8458200" cy="5334000"/>
          </a:xfrm>
          <a:prstGeom prst="rect">
            <a:avLst/>
          </a:prstGeom>
          <a:noFill/>
          <a:ln>
            <a:noFill/>
          </a:ln>
        </p:spPr>
        <p:txBody>
          <a:bodyPr anchorCtr="0" anchor="t" bIns="45700" lIns="91425" spcFirstLastPara="1" rIns="91425" wrap="square" tIns="45700">
            <a:noAutofit/>
          </a:bodyPr>
          <a:lstStyle/>
          <a:p>
            <a:pPr indent="-274637" lvl="0" marL="274637" rtl="0" algn="l">
              <a:lnSpc>
                <a:spcPct val="100000"/>
              </a:lnSpc>
              <a:spcBef>
                <a:spcPts val="0"/>
              </a:spcBef>
              <a:spcAft>
                <a:spcPts val="0"/>
              </a:spcAft>
              <a:buClr>
                <a:schemeClr val="dk1"/>
              </a:buClr>
              <a:buSzPts val="2200"/>
              <a:buFont typeface="Arial"/>
              <a:buChar char="•"/>
            </a:pPr>
            <a:r>
              <a:rPr b="0" i="0" lang="en-US" sz="2200" u="none">
                <a:solidFill>
                  <a:srgbClr val="000000"/>
                </a:solidFill>
                <a:latin typeface="Arial"/>
                <a:ea typeface="Arial"/>
                <a:cs typeface="Arial"/>
                <a:sym typeface="Arial"/>
              </a:rPr>
              <a:t>A jagged array is an array whose elements are arrays. The elements of a jagged array can be of different dimensions and sizes.</a:t>
            </a:r>
            <a:endParaRPr/>
          </a:p>
          <a:p>
            <a:pPr indent="-274637" lvl="0" marL="274637" rtl="0" algn="l">
              <a:lnSpc>
                <a:spcPct val="100000"/>
              </a:lnSpc>
              <a:spcBef>
                <a:spcPts val="440"/>
              </a:spcBef>
              <a:spcAft>
                <a:spcPts val="0"/>
              </a:spcAft>
              <a:buClr>
                <a:schemeClr val="dk1"/>
              </a:buClr>
              <a:buSzPts val="2200"/>
              <a:buFont typeface="Arial"/>
              <a:buChar char="•"/>
            </a:pPr>
            <a:r>
              <a:rPr b="0" i="0" lang="en-US" sz="2200" u="none">
                <a:solidFill>
                  <a:srgbClr val="000000"/>
                </a:solidFill>
                <a:latin typeface="Arial"/>
                <a:ea typeface="Arial"/>
                <a:cs typeface="Arial"/>
                <a:sym typeface="Arial"/>
              </a:rPr>
              <a:t>Jagged arrays are also known as an array of arrays</a:t>
            </a:r>
            <a:endParaRPr/>
          </a:p>
        </p:txBody>
      </p:sp>
      <p:sp>
        <p:nvSpPr>
          <p:cNvPr id="257" name="Google Shape;257;p24"/>
          <p:cNvSpPr txBox="1"/>
          <p:nvPr/>
        </p:nvSpPr>
        <p:spPr>
          <a:xfrm>
            <a:off x="625475" y="2819400"/>
            <a:ext cx="8007350" cy="1604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A40000"/>
              </a:buClr>
              <a:buSzPts val="1800"/>
              <a:buFont typeface="Courier New"/>
              <a:buNone/>
            </a:pPr>
            <a:r>
              <a:rPr b="0" i="0" lang="en-US" sz="1800" u="none">
                <a:solidFill>
                  <a:srgbClr val="A40000"/>
                </a:solidFill>
                <a:latin typeface="Courier New"/>
                <a:ea typeface="Courier New"/>
                <a:cs typeface="Courier New"/>
                <a:sym typeface="Courier New"/>
              </a:rPr>
              <a:t>int[][]</a:t>
            </a:r>
            <a:r>
              <a:rPr b="0" i="0" lang="en-US" sz="1800" u="none">
                <a:solidFill>
                  <a:schemeClr val="dk1"/>
                </a:solidFill>
                <a:latin typeface="Courier New"/>
                <a:ea typeface="Courier New"/>
                <a:cs typeface="Courier New"/>
                <a:sym typeface="Courier New"/>
              </a:rPr>
              <a:t> x = new int[3][];</a:t>
            </a:r>
            <a:endParaRPr/>
          </a:p>
          <a:p>
            <a:pPr indent="0" lvl="0" marL="0" marR="0" rtl="0" algn="l">
              <a:lnSpc>
                <a:spcPct val="100000"/>
              </a:lnSpc>
              <a:spcBef>
                <a:spcPts val="90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x[0] = new int[3]; </a:t>
            </a:r>
            <a:r>
              <a:rPr b="0" i="0" lang="en-US" sz="1800" u="none">
                <a:solidFill>
                  <a:srgbClr val="0000FF"/>
                </a:solidFill>
                <a:latin typeface="Courier New"/>
                <a:ea typeface="Courier New"/>
                <a:cs typeface="Courier New"/>
                <a:sym typeface="Courier New"/>
              </a:rPr>
              <a:t>// first row has three elements</a:t>
            </a:r>
            <a:endParaRPr/>
          </a:p>
          <a:p>
            <a:pPr indent="0" lvl="0" marL="0" marR="0" rtl="0" algn="l">
              <a:lnSpc>
                <a:spcPct val="100000"/>
              </a:lnSpc>
              <a:spcBef>
                <a:spcPts val="90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x[1] = new int[2]; </a:t>
            </a:r>
            <a:r>
              <a:rPr b="0" i="0" lang="en-US" sz="1800" u="none">
                <a:solidFill>
                  <a:srgbClr val="0000FF"/>
                </a:solidFill>
                <a:latin typeface="Courier New"/>
                <a:ea typeface="Courier New"/>
                <a:cs typeface="Courier New"/>
                <a:sym typeface="Courier New"/>
              </a:rPr>
              <a:t>// second row has two elements</a:t>
            </a:r>
            <a:endParaRPr/>
          </a:p>
          <a:p>
            <a:pPr indent="0" lvl="0" marL="0" marR="0" rtl="0" algn="l">
              <a:lnSpc>
                <a:spcPct val="100000"/>
              </a:lnSpc>
              <a:spcBef>
                <a:spcPts val="90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x[2] = new int[4]; </a:t>
            </a:r>
            <a:r>
              <a:rPr b="0" i="0" lang="en-US" sz="1800" u="none">
                <a:solidFill>
                  <a:srgbClr val="0000FF"/>
                </a:solidFill>
                <a:latin typeface="Courier New"/>
                <a:ea typeface="Courier New"/>
                <a:cs typeface="Courier New"/>
                <a:sym typeface="Courier New"/>
              </a:rPr>
              <a:t>// third row has four elements</a:t>
            </a:r>
            <a:endParaRPr/>
          </a:p>
        </p:txBody>
      </p:sp>
      <p:grpSp>
        <p:nvGrpSpPr>
          <p:cNvPr id="258" name="Google Shape;258;p24"/>
          <p:cNvGrpSpPr/>
          <p:nvPr/>
        </p:nvGrpSpPr>
        <p:grpSpPr>
          <a:xfrm>
            <a:off x="2819400" y="4598987"/>
            <a:ext cx="3416300" cy="1409700"/>
            <a:chOff x="1776" y="3112"/>
            <a:chExt cx="2152" cy="888"/>
          </a:xfrm>
        </p:grpSpPr>
        <p:grpSp>
          <p:nvGrpSpPr>
            <p:cNvPr id="259" name="Google Shape;259;p24"/>
            <p:cNvGrpSpPr/>
            <p:nvPr/>
          </p:nvGrpSpPr>
          <p:grpSpPr>
            <a:xfrm>
              <a:off x="1776" y="3112"/>
              <a:ext cx="2152" cy="888"/>
              <a:chOff x="1776" y="3112"/>
              <a:chExt cx="2152" cy="888"/>
            </a:xfrm>
          </p:grpSpPr>
          <p:grpSp>
            <p:nvGrpSpPr>
              <p:cNvPr id="260" name="Google Shape;260;p24"/>
              <p:cNvGrpSpPr/>
              <p:nvPr/>
            </p:nvGrpSpPr>
            <p:grpSpPr>
              <a:xfrm>
                <a:off x="1776" y="3112"/>
                <a:ext cx="352" cy="888"/>
                <a:chOff x="2592" y="3144"/>
                <a:chExt cx="352" cy="888"/>
              </a:xfrm>
            </p:grpSpPr>
            <p:sp>
              <p:nvSpPr>
                <p:cNvPr id="261" name="Google Shape;261;p24"/>
                <p:cNvSpPr txBox="1"/>
                <p:nvPr/>
              </p:nvSpPr>
              <p:spPr>
                <a:xfrm>
                  <a:off x="2592" y="3440"/>
                  <a:ext cx="352" cy="296"/>
                </a:xfrm>
                <a:prstGeom prst="rect">
                  <a:avLst/>
                </a:prstGeom>
                <a:noFill/>
                <a:ln cap="flat" cmpd="sng" w="12700">
                  <a:solidFill>
                    <a:srgbClr val="666699"/>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2" name="Google Shape;262;p24"/>
                <p:cNvSpPr txBox="1"/>
                <p:nvPr/>
              </p:nvSpPr>
              <p:spPr>
                <a:xfrm>
                  <a:off x="2592" y="3144"/>
                  <a:ext cx="352" cy="296"/>
                </a:xfrm>
                <a:prstGeom prst="rect">
                  <a:avLst/>
                </a:prstGeom>
                <a:noFill/>
                <a:ln cap="flat" cmpd="sng" w="12700">
                  <a:solidFill>
                    <a:srgbClr val="666699"/>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3" name="Google Shape;263;p24"/>
                <p:cNvSpPr txBox="1"/>
                <p:nvPr/>
              </p:nvSpPr>
              <p:spPr>
                <a:xfrm>
                  <a:off x="2592" y="3736"/>
                  <a:ext cx="352" cy="296"/>
                </a:xfrm>
                <a:prstGeom prst="rect">
                  <a:avLst/>
                </a:prstGeom>
                <a:noFill/>
                <a:ln cap="flat" cmpd="sng" w="12700">
                  <a:solidFill>
                    <a:srgbClr val="666699"/>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grpSp>
            <p:nvGrpSpPr>
              <p:cNvPr id="264" name="Google Shape;264;p24"/>
              <p:cNvGrpSpPr/>
              <p:nvPr/>
            </p:nvGrpSpPr>
            <p:grpSpPr>
              <a:xfrm>
                <a:off x="2520" y="3112"/>
                <a:ext cx="1408" cy="888"/>
                <a:chOff x="2520" y="3112"/>
                <a:chExt cx="1408" cy="888"/>
              </a:xfrm>
            </p:grpSpPr>
            <p:sp>
              <p:nvSpPr>
                <p:cNvPr id="265" name="Google Shape;265;p24"/>
                <p:cNvSpPr txBox="1"/>
                <p:nvPr/>
              </p:nvSpPr>
              <p:spPr>
                <a:xfrm>
                  <a:off x="3224" y="3112"/>
                  <a:ext cx="352" cy="296"/>
                </a:xfrm>
                <a:prstGeom prst="rect">
                  <a:avLst/>
                </a:prstGeom>
                <a:noFill/>
                <a:ln cap="flat" cmpd="sng" w="12700">
                  <a:solidFill>
                    <a:srgbClr val="666699"/>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266" name="Google Shape;266;p24"/>
                <p:cNvGrpSpPr/>
                <p:nvPr/>
              </p:nvGrpSpPr>
              <p:grpSpPr>
                <a:xfrm>
                  <a:off x="2520" y="3112"/>
                  <a:ext cx="352" cy="888"/>
                  <a:chOff x="2592" y="3144"/>
                  <a:chExt cx="352" cy="888"/>
                </a:xfrm>
              </p:grpSpPr>
              <p:sp>
                <p:nvSpPr>
                  <p:cNvPr id="267" name="Google Shape;267;p24"/>
                  <p:cNvSpPr txBox="1"/>
                  <p:nvPr/>
                </p:nvSpPr>
                <p:spPr>
                  <a:xfrm>
                    <a:off x="2592" y="3440"/>
                    <a:ext cx="352" cy="296"/>
                  </a:xfrm>
                  <a:prstGeom prst="rect">
                    <a:avLst/>
                  </a:prstGeom>
                  <a:noFill/>
                  <a:ln cap="flat" cmpd="sng" w="12700">
                    <a:solidFill>
                      <a:srgbClr val="666699"/>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8" name="Google Shape;268;p24"/>
                  <p:cNvSpPr txBox="1"/>
                  <p:nvPr/>
                </p:nvSpPr>
                <p:spPr>
                  <a:xfrm>
                    <a:off x="2592" y="3144"/>
                    <a:ext cx="352" cy="296"/>
                  </a:xfrm>
                  <a:prstGeom prst="rect">
                    <a:avLst/>
                  </a:prstGeom>
                  <a:noFill/>
                  <a:ln cap="flat" cmpd="sng" w="12700">
                    <a:solidFill>
                      <a:srgbClr val="666699"/>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9" name="Google Shape;269;p24"/>
                  <p:cNvSpPr txBox="1"/>
                  <p:nvPr/>
                </p:nvSpPr>
                <p:spPr>
                  <a:xfrm>
                    <a:off x="2592" y="3736"/>
                    <a:ext cx="352" cy="296"/>
                  </a:xfrm>
                  <a:prstGeom prst="rect">
                    <a:avLst/>
                  </a:prstGeom>
                  <a:noFill/>
                  <a:ln cap="flat" cmpd="sng" w="12700">
                    <a:solidFill>
                      <a:srgbClr val="666699"/>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grpSp>
              <p:nvGrpSpPr>
                <p:cNvPr id="270" name="Google Shape;270;p24"/>
                <p:cNvGrpSpPr/>
                <p:nvPr/>
              </p:nvGrpSpPr>
              <p:grpSpPr>
                <a:xfrm>
                  <a:off x="2872" y="3112"/>
                  <a:ext cx="352" cy="888"/>
                  <a:chOff x="2592" y="3144"/>
                  <a:chExt cx="352" cy="888"/>
                </a:xfrm>
              </p:grpSpPr>
              <p:sp>
                <p:nvSpPr>
                  <p:cNvPr id="271" name="Google Shape;271;p24"/>
                  <p:cNvSpPr txBox="1"/>
                  <p:nvPr/>
                </p:nvSpPr>
                <p:spPr>
                  <a:xfrm>
                    <a:off x="2592" y="3440"/>
                    <a:ext cx="352" cy="296"/>
                  </a:xfrm>
                  <a:prstGeom prst="rect">
                    <a:avLst/>
                  </a:prstGeom>
                  <a:noFill/>
                  <a:ln cap="flat" cmpd="sng" w="12700">
                    <a:solidFill>
                      <a:srgbClr val="666699"/>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2" name="Google Shape;272;p24"/>
                  <p:cNvSpPr txBox="1"/>
                  <p:nvPr/>
                </p:nvSpPr>
                <p:spPr>
                  <a:xfrm>
                    <a:off x="2592" y="3144"/>
                    <a:ext cx="352" cy="296"/>
                  </a:xfrm>
                  <a:prstGeom prst="rect">
                    <a:avLst/>
                  </a:prstGeom>
                  <a:noFill/>
                  <a:ln cap="flat" cmpd="sng" w="12700">
                    <a:solidFill>
                      <a:srgbClr val="666699"/>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3" name="Google Shape;273;p24"/>
                  <p:cNvSpPr txBox="1"/>
                  <p:nvPr/>
                </p:nvSpPr>
                <p:spPr>
                  <a:xfrm>
                    <a:off x="2592" y="3736"/>
                    <a:ext cx="352" cy="296"/>
                  </a:xfrm>
                  <a:prstGeom prst="rect">
                    <a:avLst/>
                  </a:prstGeom>
                  <a:noFill/>
                  <a:ln cap="flat" cmpd="sng" w="12700">
                    <a:solidFill>
                      <a:srgbClr val="666699"/>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274" name="Google Shape;274;p24"/>
                <p:cNvSpPr txBox="1"/>
                <p:nvPr/>
              </p:nvSpPr>
              <p:spPr>
                <a:xfrm>
                  <a:off x="3224" y="3704"/>
                  <a:ext cx="352" cy="296"/>
                </a:xfrm>
                <a:prstGeom prst="rect">
                  <a:avLst/>
                </a:prstGeom>
                <a:noFill/>
                <a:ln cap="flat" cmpd="sng" w="12700">
                  <a:solidFill>
                    <a:srgbClr val="666699"/>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5" name="Google Shape;275;p24"/>
                <p:cNvSpPr txBox="1"/>
                <p:nvPr/>
              </p:nvSpPr>
              <p:spPr>
                <a:xfrm>
                  <a:off x="3576" y="3704"/>
                  <a:ext cx="352" cy="296"/>
                </a:xfrm>
                <a:prstGeom prst="rect">
                  <a:avLst/>
                </a:prstGeom>
                <a:noFill/>
                <a:ln cap="flat" cmpd="sng" w="12700">
                  <a:solidFill>
                    <a:srgbClr val="666699"/>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grpSp>
        <p:cxnSp>
          <p:nvCxnSpPr>
            <p:cNvPr id="276" name="Google Shape;276;p24"/>
            <p:cNvCxnSpPr/>
            <p:nvPr/>
          </p:nvCxnSpPr>
          <p:spPr>
            <a:xfrm>
              <a:off x="1952" y="3264"/>
              <a:ext cx="776" cy="0"/>
            </a:xfrm>
            <a:prstGeom prst="straightConnector1">
              <a:avLst/>
            </a:prstGeom>
            <a:noFill/>
            <a:ln cap="flat" cmpd="sng" w="12700">
              <a:solidFill>
                <a:srgbClr val="666699"/>
              </a:solidFill>
              <a:prstDash val="solid"/>
              <a:miter lim="800000"/>
              <a:headEnd len="med" w="med" type="oval"/>
              <a:tailEnd len="lg" w="lg" type="stealth"/>
            </a:ln>
          </p:spPr>
        </p:cxnSp>
        <p:cxnSp>
          <p:nvCxnSpPr>
            <p:cNvPr id="277" name="Google Shape;277;p24"/>
            <p:cNvCxnSpPr/>
            <p:nvPr/>
          </p:nvCxnSpPr>
          <p:spPr>
            <a:xfrm>
              <a:off x="1952" y="3544"/>
              <a:ext cx="776" cy="0"/>
            </a:xfrm>
            <a:prstGeom prst="straightConnector1">
              <a:avLst/>
            </a:prstGeom>
            <a:noFill/>
            <a:ln cap="flat" cmpd="sng" w="12700">
              <a:solidFill>
                <a:srgbClr val="666699"/>
              </a:solidFill>
              <a:prstDash val="solid"/>
              <a:miter lim="800000"/>
              <a:headEnd len="med" w="med" type="oval"/>
              <a:tailEnd len="lg" w="lg" type="stealth"/>
            </a:ln>
          </p:spPr>
        </p:cxnSp>
        <p:cxnSp>
          <p:nvCxnSpPr>
            <p:cNvPr id="278" name="Google Shape;278;p24"/>
            <p:cNvCxnSpPr/>
            <p:nvPr/>
          </p:nvCxnSpPr>
          <p:spPr>
            <a:xfrm>
              <a:off x="1944" y="3856"/>
              <a:ext cx="776" cy="0"/>
            </a:xfrm>
            <a:prstGeom prst="straightConnector1">
              <a:avLst/>
            </a:prstGeom>
            <a:noFill/>
            <a:ln cap="flat" cmpd="sng" w="12700">
              <a:solidFill>
                <a:srgbClr val="666699"/>
              </a:solidFill>
              <a:prstDash val="solid"/>
              <a:miter lim="800000"/>
              <a:headEnd len="med" w="med" type="oval"/>
              <a:tailEnd len="lg" w="lg" type="stealth"/>
            </a:ln>
          </p:spPr>
        </p:cxnSp>
      </p:grpSp>
      <p:cxnSp>
        <p:nvCxnSpPr>
          <p:cNvPr id="279" name="Google Shape;279;p24"/>
          <p:cNvCxnSpPr/>
          <p:nvPr/>
        </p:nvCxnSpPr>
        <p:spPr>
          <a:xfrm flipH="1">
            <a:off x="5338762" y="4737100"/>
            <a:ext cx="981075" cy="120650"/>
          </a:xfrm>
          <a:prstGeom prst="straightConnector1">
            <a:avLst/>
          </a:prstGeom>
          <a:noFill/>
          <a:ln cap="flat" cmpd="sng" w="12700">
            <a:solidFill>
              <a:srgbClr val="666699"/>
            </a:solidFill>
            <a:prstDash val="solid"/>
            <a:miter lim="800000"/>
            <a:headEnd len="med" w="med" type="none"/>
            <a:tailEnd len="lg" w="lg" type="stealth"/>
          </a:ln>
        </p:spPr>
      </p:cxnSp>
      <p:cxnSp>
        <p:nvCxnSpPr>
          <p:cNvPr id="280" name="Google Shape;280;p24"/>
          <p:cNvCxnSpPr/>
          <p:nvPr/>
        </p:nvCxnSpPr>
        <p:spPr>
          <a:xfrm flipH="1">
            <a:off x="4868862" y="5257800"/>
            <a:ext cx="1984375" cy="44450"/>
          </a:xfrm>
          <a:prstGeom prst="straightConnector1">
            <a:avLst/>
          </a:prstGeom>
          <a:noFill/>
          <a:ln cap="flat" cmpd="sng" w="12700">
            <a:solidFill>
              <a:srgbClr val="666699"/>
            </a:solidFill>
            <a:prstDash val="solid"/>
            <a:miter lim="800000"/>
            <a:headEnd len="med" w="med" type="none"/>
            <a:tailEnd len="lg" w="lg" type="stealth"/>
          </a:ln>
        </p:spPr>
      </p:cxnSp>
      <p:cxnSp>
        <p:nvCxnSpPr>
          <p:cNvPr id="281" name="Google Shape;281;p24"/>
          <p:cNvCxnSpPr/>
          <p:nvPr/>
        </p:nvCxnSpPr>
        <p:spPr>
          <a:xfrm flipH="1">
            <a:off x="5942012" y="5727700"/>
            <a:ext cx="1266825" cy="46037"/>
          </a:xfrm>
          <a:prstGeom prst="straightConnector1">
            <a:avLst/>
          </a:prstGeom>
          <a:noFill/>
          <a:ln cap="flat" cmpd="sng" w="12700">
            <a:solidFill>
              <a:srgbClr val="666699"/>
            </a:solidFill>
            <a:prstDash val="solid"/>
            <a:miter lim="800000"/>
            <a:headEnd len="med" w="med" type="none"/>
            <a:tailEnd len="lg" w="lg" type="stealth"/>
          </a:ln>
        </p:spPr>
      </p:cxnSp>
      <p:sp>
        <p:nvSpPr>
          <p:cNvPr id="282" name="Google Shape;282;p24"/>
          <p:cNvSpPr txBox="1"/>
          <p:nvPr/>
        </p:nvSpPr>
        <p:spPr>
          <a:xfrm>
            <a:off x="6353175" y="4518025"/>
            <a:ext cx="1250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x[0][2]</a:t>
            </a:r>
            <a:endParaRPr/>
          </a:p>
        </p:txBody>
      </p:sp>
      <p:sp>
        <p:nvSpPr>
          <p:cNvPr id="283" name="Google Shape;283;p24"/>
          <p:cNvSpPr txBox="1"/>
          <p:nvPr/>
        </p:nvSpPr>
        <p:spPr>
          <a:xfrm>
            <a:off x="6873875" y="5051425"/>
            <a:ext cx="1250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x[1][1]</a:t>
            </a:r>
            <a:endParaRPr/>
          </a:p>
        </p:txBody>
      </p:sp>
      <p:sp>
        <p:nvSpPr>
          <p:cNvPr id="284" name="Google Shape;284;p24"/>
          <p:cNvSpPr txBox="1"/>
          <p:nvPr/>
        </p:nvSpPr>
        <p:spPr>
          <a:xfrm>
            <a:off x="7191375" y="5521325"/>
            <a:ext cx="1250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x[2][3]</a:t>
            </a:r>
            <a:endParaRPr/>
          </a:p>
        </p:txBody>
      </p:sp>
      <p:sp>
        <p:nvSpPr>
          <p:cNvPr id="285" name="Google Shape;285;p24"/>
          <p:cNvSpPr txBox="1"/>
          <p:nvPr/>
        </p:nvSpPr>
        <p:spPr>
          <a:xfrm>
            <a:off x="2047875" y="4657725"/>
            <a:ext cx="7302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x[0]</a:t>
            </a:r>
            <a:endParaRPr/>
          </a:p>
        </p:txBody>
      </p:sp>
      <p:sp>
        <p:nvSpPr>
          <p:cNvPr id="286" name="Google Shape;286;p24"/>
          <p:cNvSpPr txBox="1"/>
          <p:nvPr/>
        </p:nvSpPr>
        <p:spPr>
          <a:xfrm>
            <a:off x="2047875" y="5165725"/>
            <a:ext cx="7302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x[1]</a:t>
            </a:r>
            <a:endParaRPr/>
          </a:p>
        </p:txBody>
      </p:sp>
      <p:sp>
        <p:nvSpPr>
          <p:cNvPr id="287" name="Google Shape;287;p24"/>
          <p:cNvSpPr txBox="1"/>
          <p:nvPr/>
        </p:nvSpPr>
        <p:spPr>
          <a:xfrm>
            <a:off x="2047875" y="5622925"/>
            <a:ext cx="7302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x[2]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6">
                                            <p:txEl>
                                              <p:pRg end="0" st="0"/>
                                            </p:txEl>
                                          </p:spTgt>
                                        </p:tgtEl>
                                        <p:attrNameLst>
                                          <p:attrName>style.visibility</p:attrName>
                                        </p:attrNameLst>
                                      </p:cBhvr>
                                      <p:to>
                                        <p:strVal val="visible"/>
                                      </p:to>
                                    </p:set>
                                    <p:animEffect filter="fade" transition="in">
                                      <p:cBhvr>
                                        <p:cTn dur="500"/>
                                        <p:tgtEl>
                                          <p:spTgt spid="25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6">
                                            <p:txEl>
                                              <p:pRg end="1" st="1"/>
                                            </p:txEl>
                                          </p:spTgt>
                                        </p:tgtEl>
                                        <p:attrNameLst>
                                          <p:attrName>style.visibility</p:attrName>
                                        </p:attrNameLst>
                                      </p:cBhvr>
                                      <p:to>
                                        <p:strVal val="visible"/>
                                      </p:to>
                                    </p:set>
                                    <p:animEffect filter="fade" transition="in">
                                      <p:cBhvr>
                                        <p:cTn dur="500"/>
                                        <p:tgtEl>
                                          <p:spTgt spid="25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5"/>
          <p:cNvSpPr txBox="1"/>
          <p:nvPr/>
        </p:nvSpPr>
        <p:spPr>
          <a:xfrm>
            <a:off x="69342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0" i="0" sz="1000" u="non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a:solidFill>
                  <a:srgbClr val="000000"/>
                </a:solidFill>
                <a:latin typeface="Arial"/>
                <a:ea typeface="Arial"/>
                <a:cs typeface="Arial"/>
                <a:sym typeface="Arial"/>
              </a:rPr>
              <a:t>‹#›</a:t>
            </a:fld>
            <a:endParaRPr/>
          </a:p>
        </p:txBody>
      </p:sp>
      <p:sp>
        <p:nvSpPr>
          <p:cNvPr id="296" name="Google Shape;296;p25"/>
          <p:cNvSpPr txBox="1"/>
          <p:nvPr>
            <p:ph type="title"/>
          </p:nvPr>
        </p:nvSpPr>
        <p:spPr>
          <a:xfrm>
            <a:off x="457200" y="196850"/>
            <a:ext cx="81534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6600"/>
              </a:buClr>
              <a:buSzPts val="3200"/>
              <a:buFont typeface="Arial"/>
              <a:buNone/>
            </a:pPr>
            <a:r>
              <a:rPr b="1" i="0" lang="en-US" sz="3200" u="none">
                <a:solidFill>
                  <a:srgbClr val="FF6600"/>
                </a:solidFill>
                <a:latin typeface="Arial"/>
                <a:ea typeface="Arial"/>
                <a:cs typeface="Arial"/>
                <a:sym typeface="Arial"/>
              </a:rPr>
              <a:t>FIFO Queues</a:t>
            </a:r>
            <a:endParaRPr/>
          </a:p>
        </p:txBody>
      </p:sp>
      <p:pic>
        <p:nvPicPr>
          <p:cNvPr descr="Queue" id="297" name="Google Shape;297;p25"/>
          <p:cNvPicPr preferRelativeResize="0"/>
          <p:nvPr/>
        </p:nvPicPr>
        <p:blipFill rotWithShape="1">
          <a:blip r:embed="rId3">
            <a:alphaModFix/>
          </a:blip>
          <a:srcRect b="0" l="0" r="0" t="0"/>
          <a:stretch/>
        </p:blipFill>
        <p:spPr>
          <a:xfrm>
            <a:off x="850900" y="1343025"/>
            <a:ext cx="7467600" cy="4784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6"/>
          <p:cNvSpPr txBox="1"/>
          <p:nvPr/>
        </p:nvSpPr>
        <p:spPr>
          <a:xfrm>
            <a:off x="69342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0" i="0" sz="1000" u="non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a:solidFill>
                  <a:srgbClr val="000000"/>
                </a:solidFill>
                <a:latin typeface="Arial"/>
                <a:ea typeface="Arial"/>
                <a:cs typeface="Arial"/>
                <a:sym typeface="Arial"/>
              </a:rPr>
              <a:t>‹#›</a:t>
            </a:fld>
            <a:endParaRPr/>
          </a:p>
        </p:txBody>
      </p:sp>
      <p:sp>
        <p:nvSpPr>
          <p:cNvPr id="306" name="Google Shape;306;p26"/>
          <p:cNvSpPr txBox="1"/>
          <p:nvPr>
            <p:ph type="title"/>
          </p:nvPr>
        </p:nvSpPr>
        <p:spPr>
          <a:xfrm>
            <a:off x="457200" y="196850"/>
            <a:ext cx="81534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6600"/>
              </a:buClr>
              <a:buSzPts val="3200"/>
              <a:buFont typeface="Arial"/>
              <a:buNone/>
            </a:pPr>
            <a:r>
              <a:rPr b="1" i="0" lang="en-US" sz="3200" u="none">
                <a:solidFill>
                  <a:srgbClr val="FF6600"/>
                </a:solidFill>
                <a:latin typeface="Arial"/>
                <a:ea typeface="Arial"/>
                <a:cs typeface="Arial"/>
                <a:sym typeface="Arial"/>
              </a:rPr>
              <a:t>Stacks</a:t>
            </a:r>
            <a:endParaRPr/>
          </a:p>
        </p:txBody>
      </p:sp>
      <p:pic>
        <p:nvPicPr>
          <p:cNvPr descr="push" id="307" name="Google Shape;307;p26"/>
          <p:cNvPicPr preferRelativeResize="0"/>
          <p:nvPr/>
        </p:nvPicPr>
        <p:blipFill rotWithShape="1">
          <a:blip r:embed="rId3">
            <a:alphaModFix/>
          </a:blip>
          <a:srcRect b="0" l="0" r="0" t="0"/>
          <a:stretch/>
        </p:blipFill>
        <p:spPr>
          <a:xfrm>
            <a:off x="0" y="1303337"/>
            <a:ext cx="3670300" cy="4770437"/>
          </a:xfrm>
          <a:prstGeom prst="rect">
            <a:avLst/>
          </a:prstGeom>
          <a:noFill/>
          <a:ln>
            <a:noFill/>
          </a:ln>
        </p:spPr>
      </p:pic>
      <p:pic>
        <p:nvPicPr>
          <p:cNvPr descr="pop" id="308" name="Google Shape;308;p26"/>
          <p:cNvPicPr preferRelativeResize="0"/>
          <p:nvPr/>
        </p:nvPicPr>
        <p:blipFill rotWithShape="1">
          <a:blip r:embed="rId4">
            <a:alphaModFix/>
          </a:blip>
          <a:srcRect b="0" l="0" r="0" t="0"/>
          <a:stretch/>
        </p:blipFill>
        <p:spPr>
          <a:xfrm>
            <a:off x="5114925" y="1331912"/>
            <a:ext cx="3819525" cy="4806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7"/>
          <p:cNvSpPr txBox="1"/>
          <p:nvPr/>
        </p:nvSpPr>
        <p:spPr>
          <a:xfrm>
            <a:off x="69342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0" i="0" sz="1000" u="non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a:solidFill>
                  <a:srgbClr val="000000"/>
                </a:solidFill>
                <a:latin typeface="Arial"/>
                <a:ea typeface="Arial"/>
                <a:cs typeface="Arial"/>
                <a:sym typeface="Arial"/>
              </a:rPr>
              <a:t>‹#›</a:t>
            </a:fld>
            <a:endParaRPr/>
          </a:p>
        </p:txBody>
      </p:sp>
      <p:sp>
        <p:nvSpPr>
          <p:cNvPr id="317" name="Google Shape;317;p27"/>
          <p:cNvSpPr txBox="1"/>
          <p:nvPr>
            <p:ph type="title"/>
          </p:nvPr>
        </p:nvSpPr>
        <p:spPr>
          <a:xfrm>
            <a:off x="457200" y="196850"/>
            <a:ext cx="81534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6600"/>
              </a:buClr>
              <a:buSzPts val="3200"/>
              <a:buFont typeface="Arial"/>
              <a:buNone/>
            </a:pPr>
            <a:r>
              <a:rPr b="1" i="0" lang="en-US" sz="3200" u="none">
                <a:solidFill>
                  <a:srgbClr val="FF6600"/>
                </a:solidFill>
                <a:latin typeface="Arial"/>
                <a:ea typeface="Arial"/>
                <a:cs typeface="Arial"/>
                <a:sym typeface="Arial"/>
              </a:rPr>
              <a:t>Key Points</a:t>
            </a:r>
            <a:endParaRPr/>
          </a:p>
        </p:txBody>
      </p:sp>
      <p:sp>
        <p:nvSpPr>
          <p:cNvPr id="318" name="Google Shape;318;p27"/>
          <p:cNvSpPr txBox="1"/>
          <p:nvPr>
            <p:ph idx="1" type="body"/>
          </p:nvPr>
        </p:nvSpPr>
        <p:spPr>
          <a:xfrm>
            <a:off x="161925" y="1295400"/>
            <a:ext cx="8458200" cy="5334000"/>
          </a:xfrm>
          <a:prstGeom prst="rect">
            <a:avLst/>
          </a:prstGeom>
          <a:noFill/>
          <a:ln>
            <a:noFill/>
          </a:ln>
        </p:spPr>
        <p:txBody>
          <a:bodyPr anchorCtr="0" anchor="t" bIns="45700" lIns="91425" spcFirstLastPara="1" rIns="91425" wrap="square" tIns="45700">
            <a:noAutofit/>
          </a:bodyPr>
          <a:lstStyle/>
          <a:p>
            <a:pPr indent="-274637" lvl="0" marL="274637" rtl="0" algn="l">
              <a:lnSpc>
                <a:spcPct val="100000"/>
              </a:lnSpc>
              <a:spcBef>
                <a:spcPts val="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An array is a collection of values (either primitive or objects) all of which have the same data type </a:t>
            </a:r>
            <a:endParaRPr/>
          </a:p>
          <a:p>
            <a:pPr indent="-274637" lvl="0" marL="274637" rtl="0" algn="l">
              <a:lnSpc>
                <a:spcPct val="100000"/>
              </a:lnSpc>
              <a:spcBef>
                <a:spcPts val="40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There are 3 steps in creating  an array:</a:t>
            </a:r>
            <a:endParaRPr/>
          </a:p>
          <a:p>
            <a:pPr indent="-274637" lvl="1" marL="550862" rtl="0" algn="l">
              <a:lnSpc>
                <a:spcPct val="100000"/>
              </a:lnSpc>
              <a:spcBef>
                <a:spcPts val="360"/>
              </a:spcBef>
              <a:spcAft>
                <a:spcPts val="0"/>
              </a:spcAft>
              <a:buClr>
                <a:schemeClr val="dk1"/>
              </a:buClr>
              <a:buSzPts val="1800"/>
              <a:buFont typeface="Arial"/>
              <a:buChar char="–"/>
            </a:pPr>
            <a:r>
              <a:rPr b="0" i="0" lang="en-US" sz="1800" u="none">
                <a:solidFill>
                  <a:srgbClr val="000000"/>
                </a:solidFill>
                <a:latin typeface="Arial"/>
                <a:ea typeface="Arial"/>
                <a:cs typeface="Arial"/>
                <a:sym typeface="Arial"/>
              </a:rPr>
              <a:t>Declaration</a:t>
            </a:r>
            <a:endParaRPr/>
          </a:p>
          <a:p>
            <a:pPr indent="-274637" lvl="1" marL="550862" rtl="0" algn="l">
              <a:lnSpc>
                <a:spcPct val="100000"/>
              </a:lnSpc>
              <a:spcBef>
                <a:spcPts val="360"/>
              </a:spcBef>
              <a:spcAft>
                <a:spcPts val="0"/>
              </a:spcAft>
              <a:buClr>
                <a:schemeClr val="dk1"/>
              </a:buClr>
              <a:buSzPts val="1800"/>
              <a:buFont typeface="Arial"/>
              <a:buChar char="–"/>
            </a:pPr>
            <a:r>
              <a:rPr b="0" i="0" lang="en-US" sz="1800" u="none">
                <a:solidFill>
                  <a:srgbClr val="000000"/>
                </a:solidFill>
                <a:latin typeface="Arial"/>
                <a:ea typeface="Arial"/>
                <a:cs typeface="Arial"/>
                <a:sym typeface="Arial"/>
              </a:rPr>
              <a:t>Creation</a:t>
            </a:r>
            <a:endParaRPr/>
          </a:p>
          <a:p>
            <a:pPr indent="-274637" lvl="1" marL="550862" rtl="0" algn="l">
              <a:lnSpc>
                <a:spcPct val="100000"/>
              </a:lnSpc>
              <a:spcBef>
                <a:spcPts val="360"/>
              </a:spcBef>
              <a:spcAft>
                <a:spcPts val="0"/>
              </a:spcAft>
              <a:buClr>
                <a:schemeClr val="dk1"/>
              </a:buClr>
              <a:buSzPts val="1800"/>
              <a:buFont typeface="Arial"/>
              <a:buChar char="–"/>
            </a:pPr>
            <a:r>
              <a:rPr b="0" i="0" lang="en-US" sz="1800" u="none">
                <a:solidFill>
                  <a:srgbClr val="000000"/>
                </a:solidFill>
                <a:latin typeface="Arial"/>
                <a:ea typeface="Arial"/>
                <a:cs typeface="Arial"/>
                <a:sym typeface="Arial"/>
              </a:rPr>
              <a:t>Initialization</a:t>
            </a:r>
            <a:endParaRPr/>
          </a:p>
          <a:p>
            <a:pPr indent="-274637" lvl="0" marL="274637" rtl="0" algn="l">
              <a:lnSpc>
                <a:spcPct val="100000"/>
              </a:lnSpc>
              <a:spcBef>
                <a:spcPts val="40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Array elements are accessed using an index that starts at 0</a:t>
            </a:r>
            <a:endParaRPr/>
          </a:p>
          <a:p>
            <a:pPr indent="-274637" lvl="0" marL="274637" rtl="0" algn="l">
              <a:lnSpc>
                <a:spcPct val="100000"/>
              </a:lnSpc>
              <a:spcBef>
                <a:spcPts val="40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Length is the property of array that returns its size (i.e., number of elements)</a:t>
            </a:r>
            <a:endParaRPr/>
          </a:p>
          <a:p>
            <a:pPr indent="-274637" lvl="0" marL="274637" rtl="0" algn="l">
              <a:lnSpc>
                <a:spcPct val="100000"/>
              </a:lnSpc>
              <a:spcBef>
                <a:spcPts val="40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Arrays can be passed to methods or assigned to variables</a:t>
            </a:r>
            <a:endParaRPr/>
          </a:p>
          <a:p>
            <a:pPr indent="-274637" lvl="0" marL="274637" rtl="0" algn="l">
              <a:lnSpc>
                <a:spcPct val="100000"/>
              </a:lnSpc>
              <a:spcBef>
                <a:spcPts val="40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Elements of jagged arrays can be of different dimensions and sizes</a:t>
            </a:r>
            <a:endParaRPr/>
          </a:p>
          <a:p>
            <a:pPr indent="-274637" lvl="0" marL="274637" rtl="0" algn="l">
              <a:lnSpc>
                <a:spcPct val="100000"/>
              </a:lnSpc>
              <a:spcBef>
                <a:spcPts val="40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Stacks are ordered sequence or list of items, They use LIFO method to push (add) or pop (remove) an data item. </a:t>
            </a:r>
            <a:endParaRPr/>
          </a:p>
          <a:p>
            <a:pPr indent="-274637" lvl="0" marL="274637" rtl="0" algn="l">
              <a:lnSpc>
                <a:spcPct val="100000"/>
              </a:lnSpc>
              <a:spcBef>
                <a:spcPts val="40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Queues are ordered sequence or list of items, They use FIFO method to enqueue (add) or dequeue (remove) an data item.</a:t>
            </a:r>
            <a:endParaRPr/>
          </a:p>
          <a:p>
            <a:pPr indent="-147638" lvl="0" marL="274638" rtl="0" algn="l">
              <a:spcBef>
                <a:spcPts val="400"/>
              </a:spcBef>
              <a:spcAft>
                <a:spcPts val="0"/>
              </a:spcAft>
              <a:buSzPts val="2000"/>
              <a:buFont typeface="Arial"/>
              <a:buNone/>
            </a:pPr>
            <a:r>
              <a:t/>
            </a:r>
            <a:endParaRPr b="0" i="0" sz="2000" u="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8"/>
          <p:cNvSpPr txBox="1"/>
          <p:nvPr/>
        </p:nvSpPr>
        <p:spPr>
          <a:xfrm>
            <a:off x="69342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0" i="0" sz="1000" u="non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a:solidFill>
                  <a:srgbClr val="000000"/>
                </a:solidFill>
                <a:latin typeface="Arial"/>
                <a:ea typeface="Arial"/>
                <a:cs typeface="Arial"/>
                <a:sym typeface="Arial"/>
              </a:rPr>
              <a:t>‹#›</a:t>
            </a:fld>
            <a:endParaRPr/>
          </a:p>
        </p:txBody>
      </p:sp>
      <p:sp>
        <p:nvSpPr>
          <p:cNvPr id="327" name="Google Shape;327;p28"/>
          <p:cNvSpPr txBox="1"/>
          <p:nvPr>
            <p:ph type="title"/>
          </p:nvPr>
        </p:nvSpPr>
        <p:spPr>
          <a:xfrm>
            <a:off x="457200" y="196850"/>
            <a:ext cx="81534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6600"/>
              </a:buClr>
              <a:buSzPts val="3200"/>
              <a:buFont typeface="Arial"/>
              <a:buNone/>
            </a:pPr>
            <a:r>
              <a:rPr b="1" i="0" lang="en-US" sz="3200" u="none">
                <a:solidFill>
                  <a:srgbClr val="FF6600"/>
                </a:solidFill>
                <a:latin typeface="Arial"/>
                <a:ea typeface="Arial"/>
                <a:cs typeface="Arial"/>
                <a:sym typeface="Arial"/>
              </a:rPr>
              <a:t>Questions and Comments</a:t>
            </a:r>
            <a:endParaRPr/>
          </a:p>
        </p:txBody>
      </p:sp>
      <p:pic>
        <p:nvPicPr>
          <p:cNvPr descr="MPj03155980000[1]" id="328" name="Google Shape;328;p28"/>
          <p:cNvPicPr preferRelativeResize="0"/>
          <p:nvPr/>
        </p:nvPicPr>
        <p:blipFill rotWithShape="1">
          <a:blip r:embed="rId3">
            <a:alphaModFix/>
          </a:blip>
          <a:srcRect b="0" l="0" r="0" t="0"/>
          <a:stretch/>
        </p:blipFill>
        <p:spPr>
          <a:xfrm>
            <a:off x="5053012" y="1266825"/>
            <a:ext cx="3657600" cy="2609850"/>
          </a:xfrm>
          <a:prstGeom prst="rect">
            <a:avLst/>
          </a:prstGeom>
          <a:noFill/>
          <a:ln>
            <a:noFill/>
          </a:ln>
        </p:spPr>
      </p:pic>
      <p:sp>
        <p:nvSpPr>
          <p:cNvPr id="329" name="Google Shape;329;p28"/>
          <p:cNvSpPr txBox="1"/>
          <p:nvPr>
            <p:ph idx="1" type="body"/>
          </p:nvPr>
        </p:nvSpPr>
        <p:spPr>
          <a:xfrm>
            <a:off x="161925" y="1295400"/>
            <a:ext cx="8458200" cy="5334000"/>
          </a:xfrm>
          <a:prstGeom prst="rect">
            <a:avLst/>
          </a:prstGeom>
          <a:noFill/>
          <a:ln>
            <a:noFill/>
          </a:ln>
        </p:spPr>
        <p:txBody>
          <a:bodyPr anchorCtr="0" anchor="t" bIns="45700" lIns="91425" spcFirstLastPara="1" rIns="91425" wrap="square" tIns="45700">
            <a:noAutofit/>
          </a:bodyPr>
          <a:lstStyle/>
          <a:p>
            <a:pPr indent="-274637" lvl="0" marL="274637" rtl="0" algn="l">
              <a:lnSpc>
                <a:spcPct val="100000"/>
              </a:lnSpc>
              <a:spcBef>
                <a:spcPts val="0"/>
              </a:spcBef>
              <a:spcAft>
                <a:spcPts val="0"/>
              </a:spcAft>
              <a:buClr>
                <a:schemeClr val="dk1"/>
              </a:buClr>
              <a:buSzPts val="2400"/>
              <a:buFont typeface="Arial"/>
              <a:buChar char="•"/>
            </a:pPr>
            <a:r>
              <a:rPr b="0" i="0" lang="en-US" sz="2400" u="none">
                <a:solidFill>
                  <a:srgbClr val="000000"/>
                </a:solidFill>
                <a:latin typeface="Arial"/>
                <a:ea typeface="Arial"/>
                <a:cs typeface="Arial"/>
                <a:sym typeface="Arial"/>
              </a:rPr>
              <a:t>What questions or comments </a:t>
            </a:r>
            <a:br>
              <a:rPr b="0" i="0" lang="en-US" sz="2400" u="none">
                <a:solidFill>
                  <a:srgbClr val="000000"/>
                </a:solidFill>
                <a:latin typeface="Arial"/>
                <a:ea typeface="Arial"/>
                <a:cs typeface="Arial"/>
                <a:sym typeface="Arial"/>
              </a:rPr>
            </a:br>
            <a:r>
              <a:rPr b="0" i="0" lang="en-US" sz="2400" u="none">
                <a:solidFill>
                  <a:srgbClr val="000000"/>
                </a:solidFill>
                <a:latin typeface="Arial"/>
                <a:ea typeface="Arial"/>
                <a:cs typeface="Arial"/>
                <a:sym typeface="Arial"/>
              </a:rPr>
              <a:t>do you have?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nvSpPr>
        <p:spPr>
          <a:xfrm>
            <a:off x="69342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00000"/>
                </a:solidFill>
                <a:latin typeface="Arial"/>
                <a:ea typeface="Arial"/>
                <a:cs typeface="Arial"/>
                <a:sym typeface="Arial"/>
              </a:rPr>
              <a:t>‹#›</a:t>
            </a:fld>
            <a:endParaRPr/>
          </a:p>
        </p:txBody>
      </p:sp>
      <p:sp>
        <p:nvSpPr>
          <p:cNvPr id="85" name="Google Shape;85;p15"/>
          <p:cNvSpPr txBox="1"/>
          <p:nvPr>
            <p:ph type="title"/>
          </p:nvPr>
        </p:nvSpPr>
        <p:spPr>
          <a:xfrm>
            <a:off x="457200" y="196850"/>
            <a:ext cx="81534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6600"/>
              </a:buClr>
              <a:buSzPts val="3200"/>
              <a:buFont typeface="Arial"/>
              <a:buNone/>
            </a:pPr>
            <a:r>
              <a:rPr b="1" i="0" lang="en-US" sz="3200" u="none">
                <a:solidFill>
                  <a:srgbClr val="FF6600"/>
                </a:solidFill>
                <a:latin typeface="Arial"/>
                <a:ea typeface="Arial"/>
                <a:cs typeface="Arial"/>
                <a:sym typeface="Arial"/>
              </a:rPr>
              <a:t>Contents</a:t>
            </a:r>
            <a:endParaRPr/>
          </a:p>
        </p:txBody>
      </p:sp>
      <p:sp>
        <p:nvSpPr>
          <p:cNvPr id="86" name="Google Shape;86;p15"/>
          <p:cNvSpPr txBox="1"/>
          <p:nvPr>
            <p:ph idx="1" type="body"/>
          </p:nvPr>
        </p:nvSpPr>
        <p:spPr>
          <a:xfrm>
            <a:off x="161925" y="1295400"/>
            <a:ext cx="8458200" cy="5334000"/>
          </a:xfrm>
          <a:prstGeom prst="rect">
            <a:avLst/>
          </a:prstGeom>
          <a:noFill/>
          <a:ln>
            <a:noFill/>
          </a:ln>
        </p:spPr>
        <p:txBody>
          <a:bodyPr anchorCtr="0" anchor="t" bIns="45700" lIns="91425" spcFirstLastPara="1" rIns="91425" wrap="square" tIns="45700">
            <a:noAutofit/>
          </a:bodyPr>
          <a:lstStyle/>
          <a:p>
            <a:pPr indent="-274637" lvl="0" marL="274637" rtl="0" algn="l">
              <a:lnSpc>
                <a:spcPct val="100000"/>
              </a:lnSpc>
              <a:spcBef>
                <a:spcPts val="0"/>
              </a:spcBef>
              <a:spcAft>
                <a:spcPts val="0"/>
              </a:spcAft>
              <a:buClr>
                <a:schemeClr val="dk1"/>
              </a:buClr>
              <a:buSzPts val="2200"/>
              <a:buFont typeface="Arial"/>
              <a:buChar char="•"/>
            </a:pPr>
            <a:r>
              <a:rPr b="0" i="0" lang="en-US" sz="2200" u="none">
                <a:solidFill>
                  <a:srgbClr val="000000"/>
                </a:solidFill>
                <a:latin typeface="Arial"/>
                <a:ea typeface="Arial"/>
                <a:cs typeface="Arial"/>
                <a:sym typeface="Arial"/>
              </a:rPr>
              <a:t>What is an Array?</a:t>
            </a:r>
            <a:endParaRPr/>
          </a:p>
          <a:p>
            <a:pPr indent="-274637" lvl="0" marL="274637" rtl="0" algn="l">
              <a:lnSpc>
                <a:spcPct val="100000"/>
              </a:lnSpc>
              <a:spcBef>
                <a:spcPts val="440"/>
              </a:spcBef>
              <a:spcAft>
                <a:spcPts val="0"/>
              </a:spcAft>
              <a:buClr>
                <a:schemeClr val="dk1"/>
              </a:buClr>
              <a:buSzPts val="2200"/>
              <a:buFont typeface="Arial"/>
              <a:buChar char="•"/>
            </a:pPr>
            <a:r>
              <a:rPr b="0" i="0" lang="en-US" sz="2200" u="none">
                <a:solidFill>
                  <a:srgbClr val="000000"/>
                </a:solidFill>
                <a:latin typeface="Arial"/>
                <a:ea typeface="Arial"/>
                <a:cs typeface="Arial"/>
                <a:sym typeface="Arial"/>
              </a:rPr>
              <a:t>Creating Arrays</a:t>
            </a:r>
            <a:endParaRPr/>
          </a:p>
          <a:p>
            <a:pPr indent="-274637" lvl="1" marL="550862" rtl="0" algn="l">
              <a:lnSpc>
                <a:spcPct val="100000"/>
              </a:lnSpc>
              <a:spcBef>
                <a:spcPts val="40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Declaration</a:t>
            </a:r>
            <a:endParaRPr/>
          </a:p>
          <a:p>
            <a:pPr indent="-274637" lvl="1" marL="550862" rtl="0" algn="l">
              <a:lnSpc>
                <a:spcPct val="100000"/>
              </a:lnSpc>
              <a:spcBef>
                <a:spcPts val="40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Construction</a:t>
            </a:r>
            <a:endParaRPr/>
          </a:p>
          <a:p>
            <a:pPr indent="-274637" lvl="1" marL="550862" rtl="0" algn="l">
              <a:lnSpc>
                <a:spcPct val="100000"/>
              </a:lnSpc>
              <a:spcBef>
                <a:spcPts val="40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Initialization</a:t>
            </a:r>
            <a:endParaRPr/>
          </a:p>
          <a:p>
            <a:pPr indent="-274637" lvl="0" marL="274637" rtl="0" algn="l">
              <a:lnSpc>
                <a:spcPct val="100000"/>
              </a:lnSpc>
              <a:spcBef>
                <a:spcPts val="440"/>
              </a:spcBef>
              <a:spcAft>
                <a:spcPts val="0"/>
              </a:spcAft>
              <a:buClr>
                <a:schemeClr val="dk1"/>
              </a:buClr>
              <a:buSzPts val="2200"/>
              <a:buFont typeface="Arial"/>
              <a:buChar char="•"/>
            </a:pPr>
            <a:r>
              <a:rPr b="0" i="0" lang="en-US" sz="2200" u="none">
                <a:solidFill>
                  <a:srgbClr val="000000"/>
                </a:solidFill>
                <a:latin typeface="Arial"/>
                <a:ea typeface="Arial"/>
                <a:cs typeface="Arial"/>
                <a:sym typeface="Arial"/>
              </a:rPr>
              <a:t>Using Arrays</a:t>
            </a:r>
            <a:endParaRPr/>
          </a:p>
          <a:p>
            <a:pPr indent="-274637" lvl="0" marL="274637" rtl="0" algn="l">
              <a:lnSpc>
                <a:spcPct val="100000"/>
              </a:lnSpc>
              <a:spcBef>
                <a:spcPts val="440"/>
              </a:spcBef>
              <a:spcAft>
                <a:spcPts val="0"/>
              </a:spcAft>
              <a:buClr>
                <a:schemeClr val="dk1"/>
              </a:buClr>
              <a:buSzPts val="2200"/>
              <a:buFont typeface="Arial"/>
              <a:buChar char="•"/>
            </a:pPr>
            <a:r>
              <a:rPr b="0" i="0" lang="en-US" sz="2200" u="none">
                <a:solidFill>
                  <a:srgbClr val="000000"/>
                </a:solidFill>
                <a:latin typeface="Arial"/>
                <a:ea typeface="Arial"/>
                <a:cs typeface="Arial"/>
                <a:sym typeface="Arial"/>
              </a:rPr>
              <a:t>Stacks</a:t>
            </a:r>
            <a:endParaRPr/>
          </a:p>
          <a:p>
            <a:pPr indent="-274637" lvl="0" marL="274637" rtl="0" algn="l">
              <a:lnSpc>
                <a:spcPct val="100000"/>
              </a:lnSpc>
              <a:spcBef>
                <a:spcPts val="440"/>
              </a:spcBef>
              <a:spcAft>
                <a:spcPts val="0"/>
              </a:spcAft>
              <a:buClr>
                <a:schemeClr val="dk1"/>
              </a:buClr>
              <a:buSzPts val="2200"/>
              <a:buFont typeface="Arial"/>
              <a:buChar char="•"/>
            </a:pPr>
            <a:r>
              <a:rPr b="0" i="0" lang="en-US" sz="2200" u="none">
                <a:solidFill>
                  <a:srgbClr val="000000"/>
                </a:solidFill>
                <a:latin typeface="Arial"/>
                <a:ea typeface="Arial"/>
                <a:cs typeface="Arial"/>
                <a:sym typeface="Arial"/>
              </a:rPr>
              <a:t>Queue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nvSpPr>
        <p:spPr>
          <a:xfrm>
            <a:off x="69342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00000"/>
                </a:solidFill>
                <a:latin typeface="Arial"/>
                <a:ea typeface="Arial"/>
                <a:cs typeface="Arial"/>
                <a:sym typeface="Arial"/>
              </a:rPr>
              <a:t>‹#›</a:t>
            </a:fld>
            <a:endParaRPr/>
          </a:p>
        </p:txBody>
      </p:sp>
      <p:sp>
        <p:nvSpPr>
          <p:cNvPr id="95" name="Google Shape;95;p16"/>
          <p:cNvSpPr txBox="1"/>
          <p:nvPr>
            <p:ph type="title"/>
          </p:nvPr>
        </p:nvSpPr>
        <p:spPr>
          <a:xfrm>
            <a:off x="457200" y="196850"/>
            <a:ext cx="81534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6600"/>
              </a:buClr>
              <a:buSzPts val="3200"/>
              <a:buFont typeface="Arial"/>
              <a:buNone/>
            </a:pPr>
            <a:r>
              <a:rPr b="1" i="0" lang="en-US" sz="3200" u="none">
                <a:solidFill>
                  <a:srgbClr val="FF6600"/>
                </a:solidFill>
                <a:latin typeface="Arial"/>
                <a:ea typeface="Arial"/>
                <a:cs typeface="Arial"/>
                <a:sym typeface="Arial"/>
              </a:rPr>
              <a:t>Objectives</a:t>
            </a:r>
            <a:endParaRPr/>
          </a:p>
        </p:txBody>
      </p:sp>
      <p:sp>
        <p:nvSpPr>
          <p:cNvPr id="96" name="Google Shape;96;p16"/>
          <p:cNvSpPr txBox="1"/>
          <p:nvPr>
            <p:ph idx="1" type="body"/>
          </p:nvPr>
        </p:nvSpPr>
        <p:spPr>
          <a:xfrm>
            <a:off x="161925" y="1295400"/>
            <a:ext cx="8458200" cy="5334000"/>
          </a:xfrm>
          <a:prstGeom prst="rect">
            <a:avLst/>
          </a:prstGeom>
          <a:noFill/>
          <a:ln>
            <a:noFill/>
          </a:ln>
        </p:spPr>
        <p:txBody>
          <a:bodyPr anchorCtr="0" anchor="t" bIns="45700" lIns="91425" spcFirstLastPara="1" rIns="91425" wrap="square" tIns="45700">
            <a:noAutofit/>
          </a:bodyPr>
          <a:lstStyle/>
          <a:p>
            <a:pPr indent="-274637" lvl="0" marL="274637" rtl="0" algn="l">
              <a:lnSpc>
                <a:spcPct val="100000"/>
              </a:lnSpc>
              <a:spcBef>
                <a:spcPts val="0"/>
              </a:spcBef>
              <a:spcAft>
                <a:spcPts val="0"/>
              </a:spcAft>
              <a:buClr>
                <a:schemeClr val="dk1"/>
              </a:buClr>
              <a:buSzPts val="2200"/>
              <a:buFont typeface="Arial"/>
              <a:buChar char="•"/>
            </a:pPr>
            <a:r>
              <a:rPr b="0" i="0" lang="en-US" sz="2200" u="none">
                <a:solidFill>
                  <a:srgbClr val="000000"/>
                </a:solidFill>
                <a:latin typeface="Arial"/>
                <a:ea typeface="Arial"/>
                <a:cs typeface="Arial"/>
                <a:sym typeface="Arial"/>
              </a:rPr>
              <a:t>At the end of this module you should be able to:</a:t>
            </a:r>
            <a:endParaRPr/>
          </a:p>
          <a:p>
            <a:pPr indent="-274637" lvl="1" marL="550862" rtl="0" algn="l">
              <a:lnSpc>
                <a:spcPct val="100000"/>
              </a:lnSpc>
              <a:spcBef>
                <a:spcPts val="40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Define an array</a:t>
            </a:r>
            <a:endParaRPr/>
          </a:p>
          <a:p>
            <a:pPr indent="-274637" lvl="1" marL="550862" rtl="0" algn="l">
              <a:lnSpc>
                <a:spcPct val="100000"/>
              </a:lnSpc>
              <a:spcBef>
                <a:spcPts val="40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Describe different ways to declare an array</a:t>
            </a:r>
            <a:endParaRPr/>
          </a:p>
          <a:p>
            <a:pPr indent="-274637" lvl="1" marL="550862" rtl="0" algn="l">
              <a:lnSpc>
                <a:spcPct val="100000"/>
              </a:lnSpc>
              <a:spcBef>
                <a:spcPts val="40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Describe different ways to create an array</a:t>
            </a:r>
            <a:endParaRPr/>
          </a:p>
          <a:p>
            <a:pPr indent="-274637" lvl="1" marL="550862" rtl="0" algn="l">
              <a:lnSpc>
                <a:spcPct val="100000"/>
              </a:lnSpc>
              <a:spcBef>
                <a:spcPts val="40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Describe different ways to initialize an array</a:t>
            </a:r>
            <a:endParaRPr/>
          </a:p>
          <a:p>
            <a:pPr indent="-274637" lvl="1" marL="550862" rtl="0" algn="l">
              <a:lnSpc>
                <a:spcPct val="100000"/>
              </a:lnSpc>
              <a:spcBef>
                <a:spcPts val="40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Utilize methods for manipulating an array</a:t>
            </a:r>
            <a:endParaRPr/>
          </a:p>
          <a:p>
            <a:pPr indent="-274637" lvl="1" marL="550862" rtl="0" algn="l">
              <a:lnSpc>
                <a:spcPct val="100000"/>
              </a:lnSpc>
              <a:spcBef>
                <a:spcPts val="40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Demonstrate a single-dimensional array</a:t>
            </a:r>
            <a:endParaRPr/>
          </a:p>
          <a:p>
            <a:pPr indent="-274637" lvl="1" marL="550862" rtl="0" algn="l">
              <a:lnSpc>
                <a:spcPct val="100000"/>
              </a:lnSpc>
              <a:spcBef>
                <a:spcPts val="40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Demonstrate a multi-dimensional array</a:t>
            </a:r>
            <a:endParaRPr/>
          </a:p>
          <a:p>
            <a:pPr indent="-274637" lvl="1" marL="550862" rtl="0" algn="l">
              <a:lnSpc>
                <a:spcPct val="100000"/>
              </a:lnSpc>
              <a:spcBef>
                <a:spcPts val="40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Demonstrate a jagged array (array of arrays)</a:t>
            </a:r>
            <a:endParaRPr/>
          </a:p>
          <a:p>
            <a:pPr indent="-274637" lvl="1" marL="550862" rtl="0" algn="l">
              <a:lnSpc>
                <a:spcPct val="100000"/>
              </a:lnSpc>
              <a:spcBef>
                <a:spcPts val="40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Describe stacks</a:t>
            </a:r>
            <a:endParaRPr/>
          </a:p>
          <a:p>
            <a:pPr indent="-274637" lvl="1" marL="550862" rtl="0" algn="l">
              <a:lnSpc>
                <a:spcPct val="100000"/>
              </a:lnSpc>
              <a:spcBef>
                <a:spcPts val="40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Describe queues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nvSpPr>
        <p:spPr>
          <a:xfrm>
            <a:off x="69342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00000"/>
                </a:solidFill>
                <a:latin typeface="Arial"/>
                <a:ea typeface="Arial"/>
                <a:cs typeface="Arial"/>
                <a:sym typeface="Arial"/>
              </a:rPr>
              <a:t>‹#›</a:t>
            </a:fld>
            <a:endParaRPr/>
          </a:p>
        </p:txBody>
      </p:sp>
      <p:sp>
        <p:nvSpPr>
          <p:cNvPr id="105" name="Google Shape;105;p17"/>
          <p:cNvSpPr/>
          <p:nvPr/>
        </p:nvSpPr>
        <p:spPr>
          <a:xfrm>
            <a:off x="4762500" y="2379662"/>
            <a:ext cx="4038600" cy="2613025"/>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solidFill>
            <a:srgbClr val="99CCFF">
              <a:alpha val="49803"/>
            </a:srgbClr>
          </a:solidFill>
          <a:ln>
            <a:noFill/>
          </a:ln>
          <a:effectLst>
            <a:outerShdw blurRad="63500" dir="2700000" dist="107763">
              <a:srgbClr val="C0C0C0">
                <a:alpha val="49803"/>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6" name="Google Shape;106;p17"/>
          <p:cNvSpPr/>
          <p:nvPr/>
        </p:nvSpPr>
        <p:spPr>
          <a:xfrm>
            <a:off x="5372100" y="3011487"/>
            <a:ext cx="2743200" cy="1219200"/>
          </a:xfrm>
          <a:prstGeom prst="ellipse">
            <a:avLst/>
          </a:prstGeom>
          <a:solidFill>
            <a:srgbClr val="006699">
              <a:alpha val="19607"/>
            </a:srgbClr>
          </a:solidFill>
          <a:ln cap="flat" cmpd="sng" w="9525">
            <a:solidFill>
              <a:schemeClr val="dk1"/>
            </a:solidFill>
            <a:prstDash val="solid"/>
            <a:miter lim="800000"/>
            <a:headEnd len="sm" w="sm" type="none"/>
            <a:tailEnd len="sm" w="sm" type="none"/>
          </a:ln>
          <a:effectLst>
            <a:outerShdw blurRad="63500" dir="2700000" dist="35921">
              <a:schemeClr val="lt2">
                <a:alpha val="49803"/>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107" name="Google Shape;107;p17"/>
          <p:cNvGrpSpPr/>
          <p:nvPr/>
        </p:nvGrpSpPr>
        <p:grpSpPr>
          <a:xfrm>
            <a:off x="6210300" y="3468687"/>
            <a:ext cx="1219200" cy="254000"/>
            <a:chOff x="3264" y="2976"/>
            <a:chExt cx="768" cy="160"/>
          </a:xfrm>
        </p:grpSpPr>
        <p:sp>
          <p:nvSpPr>
            <p:cNvPr id="108" name="Google Shape;108;p17"/>
            <p:cNvSpPr txBox="1"/>
            <p:nvPr/>
          </p:nvSpPr>
          <p:spPr>
            <a:xfrm>
              <a:off x="3264" y="2976"/>
              <a:ext cx="192" cy="160"/>
            </a:xfrm>
            <a:prstGeom prst="rect">
              <a:avLst/>
            </a:prstGeom>
            <a:solidFill>
              <a:schemeClr val="lt1"/>
            </a:solidFill>
            <a:ln cap="flat" cmpd="sng" w="9525">
              <a:solidFill>
                <a:schemeClr val="dk1"/>
              </a:solidFill>
              <a:prstDash val="solid"/>
              <a:miter lim="800000"/>
              <a:headEnd len="sm" w="sm" type="none"/>
              <a:tailEnd len="sm" w="sm" type="none"/>
            </a:ln>
            <a:effectLst>
              <a:outerShdw blurRad="63500" dir="2700000" dist="35921">
                <a:srgbClr val="808080"/>
              </a:outerShdw>
            </a:effectLst>
          </p:spPr>
          <p:txBody>
            <a:bodyPr anchorCtr="0" anchor="t" bIns="45700" lIns="0" spcFirstLastPara="1" rIns="0" wrap="square" tIns="45700">
              <a:spAutoFit/>
            </a:bodyPr>
            <a:lstStyle/>
            <a:p>
              <a:pPr indent="0" lvl="0" marL="0" marR="0" rtl="0" algn="ctr">
                <a:lnSpc>
                  <a:spcPct val="100000"/>
                </a:lnSpc>
                <a:spcBef>
                  <a:spcPts val="0"/>
                </a:spcBef>
                <a:spcAft>
                  <a:spcPts val="0"/>
                </a:spcAft>
                <a:buClr>
                  <a:schemeClr val="dk1"/>
                </a:buClr>
                <a:buSzPts val="1000"/>
                <a:buFont typeface="Arial"/>
                <a:buNone/>
              </a:pPr>
              <a:r>
                <a:rPr b="1" i="0" lang="en-US" sz="1000" u="none">
                  <a:solidFill>
                    <a:schemeClr val="dk1"/>
                  </a:solidFill>
                  <a:latin typeface="Arial"/>
                  <a:ea typeface="Arial"/>
                  <a:cs typeface="Arial"/>
                  <a:sym typeface="Arial"/>
                </a:rPr>
                <a:t>0</a:t>
              </a:r>
              <a:endParaRPr/>
            </a:p>
          </p:txBody>
        </p:sp>
        <p:sp>
          <p:nvSpPr>
            <p:cNvPr id="109" name="Google Shape;109;p17"/>
            <p:cNvSpPr txBox="1"/>
            <p:nvPr/>
          </p:nvSpPr>
          <p:spPr>
            <a:xfrm>
              <a:off x="3456" y="2976"/>
              <a:ext cx="192" cy="160"/>
            </a:xfrm>
            <a:prstGeom prst="rect">
              <a:avLst/>
            </a:prstGeom>
            <a:solidFill>
              <a:schemeClr val="lt1"/>
            </a:solidFill>
            <a:ln cap="flat" cmpd="sng" w="9525">
              <a:solidFill>
                <a:schemeClr val="dk1"/>
              </a:solidFill>
              <a:prstDash val="solid"/>
              <a:miter lim="800000"/>
              <a:headEnd len="sm" w="sm" type="none"/>
              <a:tailEnd len="sm" w="sm" type="none"/>
            </a:ln>
            <a:effectLst>
              <a:outerShdw blurRad="63500" dir="2700000" dist="35921">
                <a:srgbClr val="808080"/>
              </a:outerShdw>
            </a:effectLst>
          </p:spPr>
          <p:txBody>
            <a:bodyPr anchorCtr="0" anchor="t" bIns="45700" lIns="0" spcFirstLastPara="1" rIns="0" wrap="square" tIns="45700">
              <a:spAutoFit/>
            </a:bodyPr>
            <a:lstStyle/>
            <a:p>
              <a:pPr indent="0" lvl="0" marL="0" marR="0" rtl="0" algn="ctr">
                <a:lnSpc>
                  <a:spcPct val="100000"/>
                </a:lnSpc>
                <a:spcBef>
                  <a:spcPts val="0"/>
                </a:spcBef>
                <a:spcAft>
                  <a:spcPts val="0"/>
                </a:spcAft>
                <a:buClr>
                  <a:schemeClr val="dk1"/>
                </a:buClr>
                <a:buSzPts val="1000"/>
                <a:buFont typeface="Arial"/>
                <a:buNone/>
              </a:pPr>
              <a:r>
                <a:rPr b="1" i="0" lang="en-US" sz="1000" u="none">
                  <a:solidFill>
                    <a:schemeClr val="dk1"/>
                  </a:solidFill>
                  <a:latin typeface="Arial"/>
                  <a:ea typeface="Arial"/>
                  <a:cs typeface="Arial"/>
                  <a:sym typeface="Arial"/>
                </a:rPr>
                <a:t>0</a:t>
              </a:r>
              <a:endParaRPr/>
            </a:p>
          </p:txBody>
        </p:sp>
        <p:sp>
          <p:nvSpPr>
            <p:cNvPr id="110" name="Google Shape;110;p17"/>
            <p:cNvSpPr txBox="1"/>
            <p:nvPr/>
          </p:nvSpPr>
          <p:spPr>
            <a:xfrm>
              <a:off x="3648" y="2976"/>
              <a:ext cx="192" cy="160"/>
            </a:xfrm>
            <a:prstGeom prst="rect">
              <a:avLst/>
            </a:prstGeom>
            <a:solidFill>
              <a:schemeClr val="lt1"/>
            </a:solidFill>
            <a:ln cap="flat" cmpd="sng" w="9525">
              <a:solidFill>
                <a:schemeClr val="dk1"/>
              </a:solidFill>
              <a:prstDash val="solid"/>
              <a:miter lim="800000"/>
              <a:headEnd len="sm" w="sm" type="none"/>
              <a:tailEnd len="sm" w="sm" type="none"/>
            </a:ln>
            <a:effectLst>
              <a:outerShdw blurRad="63500" dir="2700000" dist="35921">
                <a:srgbClr val="808080"/>
              </a:outerShdw>
            </a:effectLst>
          </p:spPr>
          <p:txBody>
            <a:bodyPr anchorCtr="0" anchor="t" bIns="45700" lIns="0" spcFirstLastPara="1" rIns="0" wrap="square" tIns="45700">
              <a:spAutoFit/>
            </a:bodyPr>
            <a:lstStyle/>
            <a:p>
              <a:pPr indent="0" lvl="0" marL="0" marR="0" rtl="0" algn="ctr">
                <a:lnSpc>
                  <a:spcPct val="100000"/>
                </a:lnSpc>
                <a:spcBef>
                  <a:spcPts val="0"/>
                </a:spcBef>
                <a:spcAft>
                  <a:spcPts val="0"/>
                </a:spcAft>
                <a:buClr>
                  <a:schemeClr val="dk1"/>
                </a:buClr>
                <a:buSzPts val="1000"/>
                <a:buFont typeface="Arial"/>
                <a:buNone/>
              </a:pPr>
              <a:r>
                <a:rPr b="1" i="0" lang="en-US" sz="1000" u="none">
                  <a:solidFill>
                    <a:schemeClr val="dk1"/>
                  </a:solidFill>
                  <a:latin typeface="Arial"/>
                  <a:ea typeface="Arial"/>
                  <a:cs typeface="Arial"/>
                  <a:sym typeface="Arial"/>
                </a:rPr>
                <a:t>0</a:t>
              </a:r>
              <a:endParaRPr/>
            </a:p>
          </p:txBody>
        </p:sp>
        <p:sp>
          <p:nvSpPr>
            <p:cNvPr id="111" name="Google Shape;111;p17"/>
            <p:cNvSpPr txBox="1"/>
            <p:nvPr/>
          </p:nvSpPr>
          <p:spPr>
            <a:xfrm>
              <a:off x="3840" y="2976"/>
              <a:ext cx="192" cy="160"/>
            </a:xfrm>
            <a:prstGeom prst="rect">
              <a:avLst/>
            </a:prstGeom>
            <a:solidFill>
              <a:schemeClr val="lt1"/>
            </a:solidFill>
            <a:ln cap="flat" cmpd="sng" w="9525">
              <a:solidFill>
                <a:schemeClr val="dk1"/>
              </a:solidFill>
              <a:prstDash val="solid"/>
              <a:miter lim="800000"/>
              <a:headEnd len="sm" w="sm" type="none"/>
              <a:tailEnd len="sm" w="sm" type="none"/>
            </a:ln>
            <a:effectLst>
              <a:outerShdw blurRad="63500" dir="2700000" dist="35921">
                <a:srgbClr val="808080"/>
              </a:outerShdw>
            </a:effectLst>
          </p:spPr>
          <p:txBody>
            <a:bodyPr anchorCtr="0" anchor="t" bIns="45700" lIns="0" spcFirstLastPara="1" rIns="0" wrap="square" tIns="45700">
              <a:spAutoFit/>
            </a:bodyPr>
            <a:lstStyle/>
            <a:p>
              <a:pPr indent="0" lvl="0" marL="0" marR="0" rtl="0" algn="ctr">
                <a:lnSpc>
                  <a:spcPct val="100000"/>
                </a:lnSpc>
                <a:spcBef>
                  <a:spcPts val="0"/>
                </a:spcBef>
                <a:spcAft>
                  <a:spcPts val="0"/>
                </a:spcAft>
                <a:buClr>
                  <a:schemeClr val="dk1"/>
                </a:buClr>
                <a:buSzPts val="1000"/>
                <a:buFont typeface="Arial"/>
                <a:buNone/>
              </a:pPr>
              <a:r>
                <a:rPr b="1" i="0" lang="en-US" sz="1000" u="none">
                  <a:solidFill>
                    <a:schemeClr val="dk1"/>
                  </a:solidFill>
                  <a:latin typeface="Arial"/>
                  <a:ea typeface="Arial"/>
                  <a:cs typeface="Arial"/>
                  <a:sym typeface="Arial"/>
                </a:rPr>
                <a:t>0</a:t>
              </a:r>
              <a:endParaRPr/>
            </a:p>
          </p:txBody>
        </p:sp>
      </p:grpSp>
      <p:grpSp>
        <p:nvGrpSpPr>
          <p:cNvPr id="112" name="Google Shape;112;p17"/>
          <p:cNvGrpSpPr/>
          <p:nvPr/>
        </p:nvGrpSpPr>
        <p:grpSpPr>
          <a:xfrm>
            <a:off x="6210300" y="3757612"/>
            <a:ext cx="1219200" cy="244475"/>
            <a:chOff x="3264" y="2976"/>
            <a:chExt cx="768" cy="154"/>
          </a:xfrm>
        </p:grpSpPr>
        <p:sp>
          <p:nvSpPr>
            <p:cNvPr id="113" name="Google Shape;113;p17"/>
            <p:cNvSpPr txBox="1"/>
            <p:nvPr/>
          </p:nvSpPr>
          <p:spPr>
            <a:xfrm>
              <a:off x="3264" y="2976"/>
              <a:ext cx="192" cy="154"/>
            </a:xfrm>
            <a:prstGeom prst="rect">
              <a:avLst/>
            </a:prstGeom>
            <a:noFill/>
            <a:ln>
              <a:noFill/>
            </a:ln>
            <a:effectLst>
              <a:outerShdw blurRad="63500" dir="2700000" dist="35921">
                <a:srgbClr val="808080"/>
              </a:outerShdw>
            </a:effectLst>
          </p:spPr>
          <p:txBody>
            <a:bodyPr anchorCtr="0" anchor="t" bIns="45700" lIns="0" spcFirstLastPara="1" rIns="0" wrap="square" tIns="45700">
              <a:spAutoFit/>
            </a:bodyPr>
            <a:lstStyle/>
            <a:p>
              <a:pPr indent="0" lvl="0" marL="0" marR="0" rtl="0" algn="ctr">
                <a:lnSpc>
                  <a:spcPct val="100000"/>
                </a:lnSpc>
                <a:spcBef>
                  <a:spcPts val="0"/>
                </a:spcBef>
                <a:spcAft>
                  <a:spcPts val="0"/>
                </a:spcAft>
                <a:buClr>
                  <a:schemeClr val="dk1"/>
                </a:buClr>
                <a:buSzPts val="1000"/>
                <a:buFont typeface="Arial"/>
                <a:buNone/>
              </a:pPr>
              <a:r>
                <a:rPr b="1" i="0" lang="en-US" sz="1000" u="none">
                  <a:solidFill>
                    <a:schemeClr val="dk1"/>
                  </a:solidFill>
                  <a:latin typeface="Arial"/>
                  <a:ea typeface="Arial"/>
                  <a:cs typeface="Arial"/>
                  <a:sym typeface="Arial"/>
                </a:rPr>
                <a:t>0</a:t>
              </a:r>
              <a:endParaRPr/>
            </a:p>
          </p:txBody>
        </p:sp>
        <p:sp>
          <p:nvSpPr>
            <p:cNvPr id="114" name="Google Shape;114;p17"/>
            <p:cNvSpPr txBox="1"/>
            <p:nvPr/>
          </p:nvSpPr>
          <p:spPr>
            <a:xfrm>
              <a:off x="3456" y="2976"/>
              <a:ext cx="192" cy="154"/>
            </a:xfrm>
            <a:prstGeom prst="rect">
              <a:avLst/>
            </a:prstGeom>
            <a:noFill/>
            <a:ln>
              <a:noFill/>
            </a:ln>
            <a:effectLst>
              <a:outerShdw blurRad="63500" dir="2700000" dist="35921">
                <a:srgbClr val="808080"/>
              </a:outerShdw>
            </a:effectLst>
          </p:spPr>
          <p:txBody>
            <a:bodyPr anchorCtr="0" anchor="t" bIns="45700" lIns="0" spcFirstLastPara="1" rIns="0" wrap="square" tIns="45700">
              <a:spAutoFit/>
            </a:bodyPr>
            <a:lstStyle/>
            <a:p>
              <a:pPr indent="0" lvl="0" marL="0" marR="0" rtl="0" algn="ctr">
                <a:lnSpc>
                  <a:spcPct val="100000"/>
                </a:lnSpc>
                <a:spcBef>
                  <a:spcPts val="0"/>
                </a:spcBef>
                <a:spcAft>
                  <a:spcPts val="0"/>
                </a:spcAft>
                <a:buClr>
                  <a:schemeClr val="dk1"/>
                </a:buClr>
                <a:buSzPts val="1000"/>
                <a:buFont typeface="Arial"/>
                <a:buNone/>
              </a:pPr>
              <a:r>
                <a:rPr b="1" i="0" lang="en-US" sz="1000" u="none">
                  <a:solidFill>
                    <a:schemeClr val="dk1"/>
                  </a:solidFill>
                  <a:latin typeface="Arial"/>
                  <a:ea typeface="Arial"/>
                  <a:cs typeface="Arial"/>
                  <a:sym typeface="Arial"/>
                </a:rPr>
                <a:t>1</a:t>
              </a:r>
              <a:endParaRPr/>
            </a:p>
          </p:txBody>
        </p:sp>
        <p:sp>
          <p:nvSpPr>
            <p:cNvPr id="115" name="Google Shape;115;p17"/>
            <p:cNvSpPr txBox="1"/>
            <p:nvPr/>
          </p:nvSpPr>
          <p:spPr>
            <a:xfrm>
              <a:off x="3648" y="2976"/>
              <a:ext cx="192" cy="154"/>
            </a:xfrm>
            <a:prstGeom prst="rect">
              <a:avLst/>
            </a:prstGeom>
            <a:noFill/>
            <a:ln>
              <a:noFill/>
            </a:ln>
            <a:effectLst>
              <a:outerShdw blurRad="63500" dir="2700000" dist="35921">
                <a:srgbClr val="808080"/>
              </a:outerShdw>
            </a:effectLst>
          </p:spPr>
          <p:txBody>
            <a:bodyPr anchorCtr="0" anchor="t" bIns="45700" lIns="0" spcFirstLastPara="1" rIns="0" wrap="square" tIns="45700">
              <a:spAutoFit/>
            </a:bodyPr>
            <a:lstStyle/>
            <a:p>
              <a:pPr indent="0" lvl="0" marL="0" marR="0" rtl="0" algn="ctr">
                <a:lnSpc>
                  <a:spcPct val="100000"/>
                </a:lnSpc>
                <a:spcBef>
                  <a:spcPts val="0"/>
                </a:spcBef>
                <a:spcAft>
                  <a:spcPts val="0"/>
                </a:spcAft>
                <a:buClr>
                  <a:schemeClr val="dk1"/>
                </a:buClr>
                <a:buSzPts val="1000"/>
                <a:buFont typeface="Arial"/>
                <a:buNone/>
              </a:pPr>
              <a:r>
                <a:rPr b="1" i="0" lang="en-US" sz="1000" u="none">
                  <a:solidFill>
                    <a:schemeClr val="dk1"/>
                  </a:solidFill>
                  <a:latin typeface="Arial"/>
                  <a:ea typeface="Arial"/>
                  <a:cs typeface="Arial"/>
                  <a:sym typeface="Arial"/>
                </a:rPr>
                <a:t>2</a:t>
              </a:r>
              <a:endParaRPr/>
            </a:p>
          </p:txBody>
        </p:sp>
        <p:sp>
          <p:nvSpPr>
            <p:cNvPr id="116" name="Google Shape;116;p17"/>
            <p:cNvSpPr txBox="1"/>
            <p:nvPr/>
          </p:nvSpPr>
          <p:spPr>
            <a:xfrm>
              <a:off x="3840" y="2976"/>
              <a:ext cx="192" cy="154"/>
            </a:xfrm>
            <a:prstGeom prst="rect">
              <a:avLst/>
            </a:prstGeom>
            <a:noFill/>
            <a:ln>
              <a:noFill/>
            </a:ln>
            <a:effectLst>
              <a:outerShdw blurRad="63500" dir="2700000" dist="35921">
                <a:srgbClr val="808080"/>
              </a:outerShdw>
            </a:effectLst>
          </p:spPr>
          <p:txBody>
            <a:bodyPr anchorCtr="0" anchor="t" bIns="45700" lIns="0" spcFirstLastPara="1" rIns="0" wrap="square" tIns="45700">
              <a:spAutoFit/>
            </a:bodyPr>
            <a:lstStyle/>
            <a:p>
              <a:pPr indent="0" lvl="0" marL="0" marR="0" rtl="0" algn="ctr">
                <a:lnSpc>
                  <a:spcPct val="100000"/>
                </a:lnSpc>
                <a:spcBef>
                  <a:spcPts val="0"/>
                </a:spcBef>
                <a:spcAft>
                  <a:spcPts val="0"/>
                </a:spcAft>
                <a:buClr>
                  <a:schemeClr val="dk1"/>
                </a:buClr>
                <a:buSzPts val="1000"/>
                <a:buFont typeface="Arial"/>
                <a:buNone/>
              </a:pPr>
              <a:r>
                <a:rPr b="1" i="0" lang="en-US" sz="1000" u="none">
                  <a:solidFill>
                    <a:schemeClr val="dk1"/>
                  </a:solidFill>
                  <a:latin typeface="Arial"/>
                  <a:ea typeface="Arial"/>
                  <a:cs typeface="Arial"/>
                  <a:sym typeface="Arial"/>
                </a:rPr>
                <a:t>3</a:t>
              </a:r>
              <a:endParaRPr/>
            </a:p>
          </p:txBody>
        </p:sp>
      </p:grpSp>
      <p:sp>
        <p:nvSpPr>
          <p:cNvPr id="117" name="Google Shape;117;p17"/>
          <p:cNvSpPr txBox="1"/>
          <p:nvPr/>
        </p:nvSpPr>
        <p:spPr>
          <a:xfrm>
            <a:off x="5524500" y="2655887"/>
            <a:ext cx="609600" cy="457200"/>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chemeClr val="lt1"/>
              </a:buClr>
              <a:buSzPts val="1200"/>
              <a:buFont typeface="Arial"/>
              <a:buNone/>
            </a:pPr>
            <a:r>
              <a:rPr b="1" i="0" lang="en-US" sz="1200" u="none">
                <a:solidFill>
                  <a:schemeClr val="lt1"/>
                </a:solidFill>
                <a:latin typeface="Arial"/>
                <a:ea typeface="Arial"/>
                <a:cs typeface="Arial"/>
                <a:sym typeface="Arial"/>
              </a:rPr>
              <a:t>The heap</a:t>
            </a:r>
            <a:endParaRPr/>
          </a:p>
        </p:txBody>
      </p:sp>
      <p:sp>
        <p:nvSpPr>
          <p:cNvPr id="118" name="Google Shape;118;p17"/>
          <p:cNvSpPr txBox="1"/>
          <p:nvPr/>
        </p:nvSpPr>
        <p:spPr>
          <a:xfrm>
            <a:off x="5673725" y="4291012"/>
            <a:ext cx="2133600" cy="336550"/>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int </a:t>
            </a:r>
            <a:r>
              <a:rPr b="1" i="0" lang="en-US" sz="1600" u="none">
                <a:solidFill>
                  <a:schemeClr val="dk1"/>
                </a:solidFill>
                <a:latin typeface="Courier New"/>
                <a:ea typeface="Courier New"/>
                <a:cs typeface="Courier New"/>
                <a:sym typeface="Courier New"/>
              </a:rPr>
              <a:t>[]</a:t>
            </a:r>
            <a:r>
              <a:rPr b="1" i="0" lang="en-US" sz="1600" u="none">
                <a:solidFill>
                  <a:schemeClr val="dk1"/>
                </a:solidFill>
                <a:latin typeface="Arial"/>
                <a:ea typeface="Arial"/>
                <a:cs typeface="Arial"/>
                <a:sym typeface="Arial"/>
              </a:rPr>
              <a:t> numbers object</a:t>
            </a:r>
            <a:endParaRPr/>
          </a:p>
        </p:txBody>
      </p:sp>
      <p:sp>
        <p:nvSpPr>
          <p:cNvPr id="119" name="Google Shape;119;p17"/>
          <p:cNvSpPr txBox="1"/>
          <p:nvPr/>
        </p:nvSpPr>
        <p:spPr>
          <a:xfrm>
            <a:off x="8096250" y="2093912"/>
            <a:ext cx="704850" cy="336550"/>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Values</a:t>
            </a:r>
            <a:endParaRPr/>
          </a:p>
        </p:txBody>
      </p:sp>
      <p:sp>
        <p:nvSpPr>
          <p:cNvPr id="120" name="Google Shape;120;p17"/>
          <p:cNvSpPr txBox="1"/>
          <p:nvPr/>
        </p:nvSpPr>
        <p:spPr>
          <a:xfrm>
            <a:off x="7932737" y="4745037"/>
            <a:ext cx="750887" cy="336550"/>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Indices</a:t>
            </a:r>
            <a:endParaRPr/>
          </a:p>
        </p:txBody>
      </p:sp>
      <p:cxnSp>
        <p:nvCxnSpPr>
          <p:cNvPr id="121" name="Google Shape;121;p17"/>
          <p:cNvCxnSpPr/>
          <p:nvPr/>
        </p:nvCxnSpPr>
        <p:spPr>
          <a:xfrm rot="10800000">
            <a:off x="7277100" y="4002087"/>
            <a:ext cx="914400" cy="762000"/>
          </a:xfrm>
          <a:prstGeom prst="straightConnector1">
            <a:avLst/>
          </a:prstGeom>
          <a:noFill/>
          <a:ln cap="flat" cmpd="sng" w="9525">
            <a:solidFill>
              <a:schemeClr val="dk1"/>
            </a:solidFill>
            <a:prstDash val="solid"/>
            <a:miter lim="800000"/>
            <a:headEnd len="med" w="med" type="none"/>
            <a:tailEnd len="med" w="med" type="triangle"/>
          </a:ln>
        </p:spPr>
      </p:cxnSp>
      <p:cxnSp>
        <p:nvCxnSpPr>
          <p:cNvPr id="122" name="Google Shape;122;p17"/>
          <p:cNvCxnSpPr/>
          <p:nvPr/>
        </p:nvCxnSpPr>
        <p:spPr>
          <a:xfrm flipH="1">
            <a:off x="7200900" y="2401887"/>
            <a:ext cx="1066800" cy="990600"/>
          </a:xfrm>
          <a:prstGeom prst="straightConnector1">
            <a:avLst/>
          </a:prstGeom>
          <a:noFill/>
          <a:ln cap="flat" cmpd="sng" w="9525">
            <a:solidFill>
              <a:schemeClr val="dk1"/>
            </a:solidFill>
            <a:prstDash val="solid"/>
            <a:miter lim="800000"/>
            <a:headEnd len="med" w="med" type="none"/>
            <a:tailEnd len="med" w="med" type="triangle"/>
          </a:ln>
        </p:spPr>
      </p:cxnSp>
      <p:sp>
        <p:nvSpPr>
          <p:cNvPr id="123" name="Google Shape;123;p17"/>
          <p:cNvSpPr txBox="1"/>
          <p:nvPr/>
        </p:nvSpPr>
        <p:spPr>
          <a:xfrm>
            <a:off x="5524500" y="1516062"/>
            <a:ext cx="2514600" cy="701675"/>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 one-dimensional array on the heap</a:t>
            </a:r>
            <a:endParaRPr/>
          </a:p>
        </p:txBody>
      </p:sp>
      <p:sp>
        <p:nvSpPr>
          <p:cNvPr id="124" name="Google Shape;124;p17"/>
          <p:cNvSpPr txBox="1"/>
          <p:nvPr/>
        </p:nvSpPr>
        <p:spPr>
          <a:xfrm>
            <a:off x="5170487" y="5427662"/>
            <a:ext cx="3341687" cy="693737"/>
          </a:xfrm>
          <a:prstGeom prst="rect">
            <a:avLst/>
          </a:prstGeom>
          <a:solidFill>
            <a:srgbClr val="C0C0C0">
              <a:alpha val="24705"/>
            </a:srgbClr>
          </a:solidFill>
          <a:ln>
            <a:noFill/>
          </a:ln>
        </p:spPr>
        <p:txBody>
          <a:bodyPr anchorCtr="0" anchor="t" bIns="44450" lIns="90475" spcFirstLastPara="1" rIns="90475" wrap="square" tIns="44450">
            <a:spAutoFit/>
          </a:bodyPr>
          <a:lstStyle/>
          <a:p>
            <a:pPr indent="-342900" lvl="0" marL="342900" marR="0" rtl="0" algn="l">
              <a:lnSpc>
                <a:spcPct val="100000"/>
              </a:lnSpc>
              <a:spcBef>
                <a:spcPts val="0"/>
              </a:spcBef>
              <a:spcAft>
                <a:spcPts val="0"/>
              </a:spcAft>
              <a:buClr>
                <a:srgbClr val="0066FF"/>
              </a:buClr>
              <a:buSzPts val="1800"/>
              <a:buFont typeface="Courier New"/>
              <a:buNone/>
            </a:pPr>
            <a:r>
              <a:rPr b="1" i="0" lang="en-US" sz="1800" u="none">
                <a:solidFill>
                  <a:srgbClr val="0066FF"/>
                </a:solidFill>
                <a:latin typeface="Courier New"/>
                <a:ea typeface="Courier New"/>
                <a:cs typeface="Courier New"/>
                <a:sym typeface="Courier New"/>
              </a:rPr>
              <a:t>int</a:t>
            </a:r>
            <a:r>
              <a:rPr b="1" i="0" lang="en-US" sz="1800" u="none">
                <a:solidFill>
                  <a:schemeClr val="dk1"/>
                </a:solidFill>
                <a:latin typeface="Courier New"/>
                <a:ea typeface="Courier New"/>
                <a:cs typeface="Courier New"/>
                <a:sym typeface="Courier New"/>
              </a:rPr>
              <a:t>[]</a:t>
            </a:r>
            <a:r>
              <a:rPr b="1" i="0" lang="en-US" sz="1800" u="none">
                <a:solidFill>
                  <a:srgbClr val="0066FF"/>
                </a:solidFill>
                <a:latin typeface="Courier New"/>
                <a:ea typeface="Courier New"/>
                <a:cs typeface="Courier New"/>
                <a:sym typeface="Courier New"/>
              </a:rPr>
              <a:t> </a:t>
            </a:r>
            <a:r>
              <a:rPr b="1" i="0" lang="en-US" sz="1800" u="none">
                <a:solidFill>
                  <a:schemeClr val="dk1"/>
                </a:solidFill>
                <a:latin typeface="Courier New"/>
                <a:ea typeface="Courier New"/>
                <a:cs typeface="Courier New"/>
                <a:sym typeface="Courier New"/>
              </a:rPr>
              <a:t>numbers;</a:t>
            </a:r>
            <a:endParaRPr/>
          </a:p>
          <a:p>
            <a:pPr indent="-342900" lvl="0" marL="342900" marR="0" rtl="0" algn="l">
              <a:lnSpc>
                <a:spcPct val="100000"/>
              </a:lnSpc>
              <a:spcBef>
                <a:spcPts val="36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numbers = </a:t>
            </a:r>
            <a:r>
              <a:rPr b="1" i="0" lang="en-US" sz="1800" u="none">
                <a:solidFill>
                  <a:srgbClr val="0066FF"/>
                </a:solidFill>
                <a:latin typeface="Courier New"/>
                <a:ea typeface="Courier New"/>
                <a:cs typeface="Courier New"/>
                <a:sym typeface="Courier New"/>
              </a:rPr>
              <a:t>new int</a:t>
            </a:r>
            <a:r>
              <a:rPr b="1" i="0" lang="en-US" sz="1800" u="none">
                <a:solidFill>
                  <a:schemeClr val="dk1"/>
                </a:solidFill>
                <a:latin typeface="Courier New"/>
                <a:ea typeface="Courier New"/>
                <a:cs typeface="Courier New"/>
                <a:sym typeface="Courier New"/>
              </a:rPr>
              <a:t>[4] ;</a:t>
            </a:r>
            <a:endParaRPr/>
          </a:p>
        </p:txBody>
      </p:sp>
      <p:grpSp>
        <p:nvGrpSpPr>
          <p:cNvPr id="125" name="Google Shape;125;p17"/>
          <p:cNvGrpSpPr/>
          <p:nvPr/>
        </p:nvGrpSpPr>
        <p:grpSpPr>
          <a:xfrm>
            <a:off x="1050925" y="4111625"/>
            <a:ext cx="2501900" cy="2081212"/>
            <a:chOff x="678" y="2718"/>
            <a:chExt cx="1576" cy="1311"/>
          </a:xfrm>
        </p:grpSpPr>
        <p:sp>
          <p:nvSpPr>
            <p:cNvPr id="126" name="Google Shape;126;p17"/>
            <p:cNvSpPr txBox="1"/>
            <p:nvPr/>
          </p:nvSpPr>
          <p:spPr>
            <a:xfrm>
              <a:off x="730" y="2718"/>
              <a:ext cx="1524"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int[] numbers;</a:t>
              </a:r>
              <a:endParaRPr/>
            </a:p>
          </p:txBody>
        </p:sp>
        <p:grpSp>
          <p:nvGrpSpPr>
            <p:cNvPr id="127" name="Google Shape;127;p17"/>
            <p:cNvGrpSpPr/>
            <p:nvPr/>
          </p:nvGrpSpPr>
          <p:grpSpPr>
            <a:xfrm>
              <a:off x="1426" y="2969"/>
              <a:ext cx="740" cy="645"/>
              <a:chOff x="1544" y="2970"/>
              <a:chExt cx="740" cy="645"/>
            </a:xfrm>
          </p:grpSpPr>
          <p:sp>
            <p:nvSpPr>
              <p:cNvPr id="128" name="Google Shape;128;p17"/>
              <p:cNvSpPr/>
              <p:nvPr/>
            </p:nvSpPr>
            <p:spPr>
              <a:xfrm rot="-5400000">
                <a:off x="1734" y="2781"/>
                <a:ext cx="146" cy="523"/>
              </a:xfrm>
              <a:prstGeom prst="lef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9" name="Google Shape;129;p17"/>
              <p:cNvSpPr txBox="1"/>
              <p:nvPr/>
            </p:nvSpPr>
            <p:spPr>
              <a:xfrm>
                <a:off x="1544" y="3173"/>
                <a:ext cx="740" cy="4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Identifier name</a:t>
                </a:r>
                <a:endParaRPr/>
              </a:p>
            </p:txBody>
          </p:sp>
        </p:grpSp>
        <p:grpSp>
          <p:nvGrpSpPr>
            <p:cNvPr id="130" name="Google Shape;130;p17"/>
            <p:cNvGrpSpPr/>
            <p:nvPr/>
          </p:nvGrpSpPr>
          <p:grpSpPr>
            <a:xfrm>
              <a:off x="678" y="2973"/>
              <a:ext cx="422" cy="432"/>
              <a:chOff x="1042" y="2682"/>
              <a:chExt cx="422" cy="432"/>
            </a:xfrm>
          </p:grpSpPr>
          <p:sp>
            <p:nvSpPr>
              <p:cNvPr id="131" name="Google Shape;131;p17"/>
              <p:cNvSpPr/>
              <p:nvPr/>
            </p:nvSpPr>
            <p:spPr>
              <a:xfrm rot="-5400000">
                <a:off x="1226" y="2622"/>
                <a:ext cx="146" cy="267"/>
              </a:xfrm>
              <a:prstGeom prst="lef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2" name="Google Shape;132;p17"/>
              <p:cNvSpPr txBox="1"/>
              <p:nvPr/>
            </p:nvSpPr>
            <p:spPr>
              <a:xfrm>
                <a:off x="1042" y="2865"/>
                <a:ext cx="422"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type</a:t>
                </a:r>
                <a:endParaRPr/>
              </a:p>
            </p:txBody>
          </p:sp>
        </p:grpSp>
        <p:grpSp>
          <p:nvGrpSpPr>
            <p:cNvPr id="133" name="Google Shape;133;p17"/>
            <p:cNvGrpSpPr/>
            <p:nvPr/>
          </p:nvGrpSpPr>
          <p:grpSpPr>
            <a:xfrm>
              <a:off x="803" y="2983"/>
              <a:ext cx="740" cy="1046"/>
              <a:chOff x="1101" y="2639"/>
              <a:chExt cx="740" cy="1046"/>
            </a:xfrm>
          </p:grpSpPr>
          <p:cxnSp>
            <p:nvCxnSpPr>
              <p:cNvPr id="134" name="Google Shape;134;p17"/>
              <p:cNvCxnSpPr/>
              <p:nvPr/>
            </p:nvCxnSpPr>
            <p:spPr>
              <a:xfrm>
                <a:off x="1479" y="2639"/>
                <a:ext cx="0" cy="576"/>
              </a:xfrm>
              <a:prstGeom prst="straightConnector1">
                <a:avLst/>
              </a:prstGeom>
              <a:noFill/>
              <a:ln cap="flat" cmpd="sng" w="9525">
                <a:solidFill>
                  <a:schemeClr val="dk1"/>
                </a:solidFill>
                <a:prstDash val="solid"/>
                <a:miter lim="800000"/>
                <a:headEnd len="med" w="med" type="none"/>
                <a:tailEnd len="med" w="med" type="triangle"/>
              </a:ln>
            </p:spPr>
          </p:cxnSp>
          <p:sp>
            <p:nvSpPr>
              <p:cNvPr id="135" name="Google Shape;135;p17"/>
              <p:cNvSpPr txBox="1"/>
              <p:nvPr/>
            </p:nvSpPr>
            <p:spPr>
              <a:xfrm>
                <a:off x="1101" y="3243"/>
                <a:ext cx="740" cy="4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Indexing operator</a:t>
                </a:r>
                <a:endParaRPr/>
              </a:p>
            </p:txBody>
          </p:sp>
        </p:grpSp>
      </p:grpSp>
      <p:sp>
        <p:nvSpPr>
          <p:cNvPr id="136" name="Google Shape;136;p17"/>
          <p:cNvSpPr txBox="1"/>
          <p:nvPr>
            <p:ph type="title"/>
          </p:nvPr>
        </p:nvSpPr>
        <p:spPr>
          <a:xfrm>
            <a:off x="457200" y="196850"/>
            <a:ext cx="81534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6600"/>
              </a:buClr>
              <a:buSzPts val="3200"/>
              <a:buFont typeface="Arial"/>
              <a:buNone/>
            </a:pPr>
            <a:r>
              <a:rPr b="1" i="0" lang="en-US" sz="3200" u="none">
                <a:solidFill>
                  <a:srgbClr val="FF6600"/>
                </a:solidFill>
                <a:latin typeface="Arial"/>
                <a:ea typeface="Arial"/>
                <a:cs typeface="Arial"/>
                <a:sym typeface="Arial"/>
              </a:rPr>
              <a:t>What is an Array?</a:t>
            </a:r>
            <a:endParaRPr/>
          </a:p>
        </p:txBody>
      </p:sp>
      <p:sp>
        <p:nvSpPr>
          <p:cNvPr id="137" name="Google Shape;137;p17"/>
          <p:cNvSpPr txBox="1"/>
          <p:nvPr>
            <p:ph idx="1" type="body"/>
          </p:nvPr>
        </p:nvSpPr>
        <p:spPr>
          <a:xfrm>
            <a:off x="161925" y="1295400"/>
            <a:ext cx="4402137" cy="2843212"/>
          </a:xfrm>
          <a:prstGeom prst="rect">
            <a:avLst/>
          </a:prstGeom>
          <a:noFill/>
          <a:ln>
            <a:noFill/>
          </a:ln>
        </p:spPr>
        <p:txBody>
          <a:bodyPr anchorCtr="0" anchor="t" bIns="45700" lIns="91425" spcFirstLastPara="1" rIns="91425" wrap="square" tIns="45700">
            <a:noAutofit/>
          </a:bodyPr>
          <a:lstStyle/>
          <a:p>
            <a:pPr indent="-274637" lvl="0" marL="274637" rtl="0" algn="l">
              <a:lnSpc>
                <a:spcPct val="90000"/>
              </a:lnSpc>
              <a:spcBef>
                <a:spcPts val="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An array is a data structure that contains a number of variables, which are accessed through computed indices. </a:t>
            </a:r>
            <a:endParaRPr/>
          </a:p>
          <a:p>
            <a:pPr indent="-274637" lvl="0" marL="274637" rtl="0" algn="l">
              <a:lnSpc>
                <a:spcPct val="90000"/>
              </a:lnSpc>
              <a:spcBef>
                <a:spcPts val="40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The variables contained in an array, are called the elements of the array. They must all be of the same type, and this type is called the element type of the array. </a:t>
            </a:r>
            <a:endParaRPr/>
          </a:p>
          <a:p>
            <a:pPr indent="-147638" lvl="0" marL="274638" rtl="0" algn="l">
              <a:spcBef>
                <a:spcPts val="400"/>
              </a:spcBef>
              <a:spcAft>
                <a:spcPts val="0"/>
              </a:spcAft>
              <a:buSzPts val="2000"/>
              <a:buFont typeface="Arial"/>
              <a:buNone/>
            </a:pPr>
            <a:r>
              <a:t/>
            </a:r>
            <a:endParaRPr b="0" i="0" sz="2000" u="non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txBox="1"/>
          <p:nvPr/>
        </p:nvSpPr>
        <p:spPr>
          <a:xfrm>
            <a:off x="69342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0" i="0" sz="1000" u="non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a:solidFill>
                  <a:srgbClr val="000000"/>
                </a:solidFill>
                <a:latin typeface="Arial"/>
                <a:ea typeface="Arial"/>
                <a:cs typeface="Arial"/>
                <a:sym typeface="Arial"/>
              </a:rPr>
              <a:t>‹#›</a:t>
            </a:fld>
            <a:endParaRPr/>
          </a:p>
        </p:txBody>
      </p:sp>
      <p:sp>
        <p:nvSpPr>
          <p:cNvPr id="146" name="Google Shape;146;p18"/>
          <p:cNvSpPr txBox="1"/>
          <p:nvPr/>
        </p:nvSpPr>
        <p:spPr>
          <a:xfrm>
            <a:off x="4021137" y="3328987"/>
            <a:ext cx="4781550" cy="868362"/>
          </a:xfrm>
          <a:prstGeom prst="rect">
            <a:avLst/>
          </a:prstGeom>
          <a:solidFill>
            <a:srgbClr val="C0C0C0">
              <a:alpha val="39607"/>
            </a:srgbClr>
          </a:solidFill>
          <a:ln>
            <a:noFill/>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7" name="Google Shape;147;p18"/>
          <p:cNvSpPr txBox="1"/>
          <p:nvPr>
            <p:ph type="title"/>
          </p:nvPr>
        </p:nvSpPr>
        <p:spPr>
          <a:xfrm>
            <a:off x="457200" y="196850"/>
            <a:ext cx="81534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6600"/>
              </a:buClr>
              <a:buSzPts val="3200"/>
              <a:buFont typeface="Arial"/>
              <a:buNone/>
            </a:pPr>
            <a:r>
              <a:rPr b="1" i="0" lang="en-US" sz="3200" u="none">
                <a:solidFill>
                  <a:srgbClr val="FF6600"/>
                </a:solidFill>
                <a:latin typeface="Arial"/>
                <a:ea typeface="Arial"/>
                <a:cs typeface="Arial"/>
                <a:sym typeface="Arial"/>
              </a:rPr>
              <a:t>Creating an Array Declaration</a:t>
            </a:r>
            <a:endParaRPr/>
          </a:p>
        </p:txBody>
      </p:sp>
      <p:sp>
        <p:nvSpPr>
          <p:cNvPr id="148" name="Google Shape;148;p18"/>
          <p:cNvSpPr txBox="1"/>
          <p:nvPr>
            <p:ph idx="1" type="body"/>
          </p:nvPr>
        </p:nvSpPr>
        <p:spPr>
          <a:xfrm>
            <a:off x="161925" y="1295400"/>
            <a:ext cx="8458200" cy="5334000"/>
          </a:xfrm>
          <a:prstGeom prst="rect">
            <a:avLst/>
          </a:prstGeom>
          <a:noFill/>
          <a:ln>
            <a:noFill/>
          </a:ln>
        </p:spPr>
        <p:txBody>
          <a:bodyPr anchorCtr="0" anchor="t" bIns="45700" lIns="91425" spcFirstLastPara="1" rIns="91425" wrap="square" tIns="45700">
            <a:noAutofit/>
          </a:bodyPr>
          <a:lstStyle/>
          <a:p>
            <a:pPr indent="-274637" lvl="0" marL="274637" rtl="0" algn="l">
              <a:lnSpc>
                <a:spcPct val="100000"/>
              </a:lnSpc>
              <a:spcBef>
                <a:spcPts val="0"/>
              </a:spcBef>
              <a:spcAft>
                <a:spcPts val="0"/>
              </a:spcAft>
              <a:buClr>
                <a:schemeClr val="dk1"/>
              </a:buClr>
              <a:buSzPts val="2200"/>
              <a:buFont typeface="Arial"/>
              <a:buChar char="•"/>
            </a:pPr>
            <a:r>
              <a:rPr b="0" i="0" lang="en-US" sz="2200" u="none">
                <a:solidFill>
                  <a:srgbClr val="000000"/>
                </a:solidFill>
                <a:latin typeface="Arial"/>
                <a:ea typeface="Arial"/>
                <a:cs typeface="Arial"/>
                <a:sym typeface="Arial"/>
              </a:rPr>
              <a:t>Declaring an array means providing a name and its data type:</a:t>
            </a:r>
            <a:endParaRPr/>
          </a:p>
          <a:p>
            <a:pPr indent="-134936" lvl="0" marL="274637" rtl="0" algn="l">
              <a:lnSpc>
                <a:spcPct val="100000"/>
              </a:lnSpc>
              <a:spcBef>
                <a:spcPts val="440"/>
              </a:spcBef>
              <a:spcAft>
                <a:spcPts val="0"/>
              </a:spcAft>
              <a:buClr>
                <a:schemeClr val="dk1"/>
              </a:buClr>
              <a:buSzPts val="2200"/>
              <a:buFont typeface="Arial"/>
              <a:buNone/>
            </a:pPr>
            <a:r>
              <a:t/>
            </a:r>
            <a:endParaRPr b="0" i="0" sz="2200" u="none">
              <a:solidFill>
                <a:srgbClr val="000000"/>
              </a:solidFill>
              <a:latin typeface="Arial"/>
              <a:ea typeface="Arial"/>
              <a:cs typeface="Arial"/>
              <a:sym typeface="Arial"/>
            </a:endParaRPr>
          </a:p>
          <a:p>
            <a:pPr indent="-274637" lvl="0" marL="274637" rtl="0" algn="l">
              <a:lnSpc>
                <a:spcPct val="100000"/>
              </a:lnSpc>
              <a:spcBef>
                <a:spcPts val="440"/>
              </a:spcBef>
              <a:spcAft>
                <a:spcPts val="0"/>
              </a:spcAft>
              <a:buClr>
                <a:schemeClr val="dk1"/>
              </a:buClr>
              <a:buSzPts val="2200"/>
              <a:buFont typeface="Arial"/>
              <a:buChar char="•"/>
            </a:pPr>
            <a:r>
              <a:rPr b="0" i="0" lang="en-US" sz="2200" u="none">
                <a:solidFill>
                  <a:srgbClr val="000000"/>
                </a:solidFill>
                <a:latin typeface="Arial"/>
                <a:ea typeface="Arial"/>
                <a:cs typeface="Arial"/>
                <a:sym typeface="Arial"/>
              </a:rPr>
              <a:t>Single declaration</a:t>
            </a:r>
            <a:endParaRPr/>
          </a:p>
          <a:p>
            <a:pPr indent="-134936" lvl="0" marL="274637" rtl="0" algn="l">
              <a:lnSpc>
                <a:spcPct val="100000"/>
              </a:lnSpc>
              <a:spcBef>
                <a:spcPts val="440"/>
              </a:spcBef>
              <a:spcAft>
                <a:spcPts val="0"/>
              </a:spcAft>
              <a:buClr>
                <a:schemeClr val="dk1"/>
              </a:buClr>
              <a:buSzPts val="2200"/>
              <a:buFont typeface="Arial"/>
              <a:buNone/>
            </a:pPr>
            <a:r>
              <a:t/>
            </a:r>
            <a:endParaRPr b="0" i="0" sz="2200" u="none">
              <a:solidFill>
                <a:srgbClr val="000000"/>
              </a:solidFill>
              <a:latin typeface="Arial"/>
              <a:ea typeface="Arial"/>
              <a:cs typeface="Arial"/>
              <a:sym typeface="Arial"/>
            </a:endParaRPr>
          </a:p>
          <a:p>
            <a:pPr indent="-274637" lvl="0" marL="274637" rtl="0" algn="l">
              <a:lnSpc>
                <a:spcPct val="100000"/>
              </a:lnSpc>
              <a:spcBef>
                <a:spcPts val="440"/>
              </a:spcBef>
              <a:spcAft>
                <a:spcPts val="0"/>
              </a:spcAft>
              <a:buClr>
                <a:schemeClr val="dk1"/>
              </a:buClr>
              <a:buSzPts val="2200"/>
              <a:buFont typeface="Arial"/>
              <a:buChar char="•"/>
            </a:pPr>
            <a:r>
              <a:rPr b="0" i="0" lang="en-US" sz="2200" u="none">
                <a:solidFill>
                  <a:srgbClr val="000000"/>
                </a:solidFill>
                <a:latin typeface="Arial"/>
                <a:ea typeface="Arial"/>
                <a:cs typeface="Arial"/>
                <a:sym typeface="Arial"/>
              </a:rPr>
              <a:t>Multiple declarations</a:t>
            </a:r>
            <a:endParaRPr/>
          </a:p>
          <a:p>
            <a:pPr indent="-134936" lvl="0" marL="274637" rtl="0" algn="l">
              <a:lnSpc>
                <a:spcPct val="100000"/>
              </a:lnSpc>
              <a:spcBef>
                <a:spcPts val="440"/>
              </a:spcBef>
              <a:spcAft>
                <a:spcPts val="0"/>
              </a:spcAft>
              <a:buClr>
                <a:schemeClr val="dk1"/>
              </a:buClr>
              <a:buSzPts val="2200"/>
              <a:buFont typeface="Arial"/>
              <a:buNone/>
            </a:pPr>
            <a:r>
              <a:t/>
            </a:r>
            <a:endParaRPr b="0" i="0" sz="2200" u="none">
              <a:solidFill>
                <a:srgbClr val="000000"/>
              </a:solidFill>
              <a:latin typeface="Arial"/>
              <a:ea typeface="Arial"/>
              <a:cs typeface="Arial"/>
              <a:sym typeface="Arial"/>
            </a:endParaRPr>
          </a:p>
          <a:p>
            <a:pPr indent="-274637" lvl="0" marL="274637" rtl="0" algn="l">
              <a:lnSpc>
                <a:spcPct val="100000"/>
              </a:lnSpc>
              <a:spcBef>
                <a:spcPts val="440"/>
              </a:spcBef>
              <a:spcAft>
                <a:spcPts val="0"/>
              </a:spcAft>
              <a:buClr>
                <a:schemeClr val="dk1"/>
              </a:buClr>
              <a:buSzPts val="2200"/>
              <a:buFont typeface="Arial"/>
              <a:buChar char="•"/>
            </a:pPr>
            <a:r>
              <a:rPr b="0" i="0" lang="en-US" sz="2200" u="none">
                <a:solidFill>
                  <a:srgbClr val="000000"/>
                </a:solidFill>
                <a:latin typeface="Arial"/>
                <a:ea typeface="Arial"/>
                <a:cs typeface="Arial"/>
                <a:sym typeface="Arial"/>
              </a:rPr>
              <a:t>Array of objects</a:t>
            </a:r>
            <a:endParaRPr/>
          </a:p>
          <a:p>
            <a:pPr indent="-134938" lvl="0" marL="274638" rtl="0" algn="l">
              <a:spcBef>
                <a:spcPts val="440"/>
              </a:spcBef>
              <a:spcAft>
                <a:spcPts val="0"/>
              </a:spcAft>
              <a:buSzPts val="2200"/>
              <a:buFont typeface="Arial"/>
              <a:buNone/>
            </a:pPr>
            <a:r>
              <a:t/>
            </a:r>
            <a:endParaRPr b="0" i="0" sz="2200" u="none">
              <a:solidFill>
                <a:srgbClr val="000000"/>
              </a:solidFill>
              <a:latin typeface="Arial"/>
              <a:ea typeface="Arial"/>
              <a:cs typeface="Arial"/>
              <a:sym typeface="Arial"/>
            </a:endParaRPr>
          </a:p>
        </p:txBody>
      </p:sp>
      <p:sp>
        <p:nvSpPr>
          <p:cNvPr id="149" name="Google Shape;149;p18"/>
          <p:cNvSpPr txBox="1"/>
          <p:nvPr/>
        </p:nvSpPr>
        <p:spPr>
          <a:xfrm>
            <a:off x="4024312" y="2311400"/>
            <a:ext cx="4806950" cy="2359025"/>
          </a:xfrm>
          <a:prstGeom prst="rect">
            <a:avLst/>
          </a:prstGeom>
          <a:no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342900" lvl="0" marL="342900" marR="0" rtl="0" algn="l">
              <a:lnSpc>
                <a:spcPct val="100000"/>
              </a:lnSpc>
              <a:spcBef>
                <a:spcPts val="0"/>
              </a:spcBef>
              <a:spcAft>
                <a:spcPts val="0"/>
              </a:spcAft>
              <a:buClr>
                <a:srgbClr val="A40000"/>
              </a:buClr>
              <a:buSzPts val="1400"/>
              <a:buFont typeface="Courier New"/>
              <a:buNone/>
            </a:pPr>
            <a:r>
              <a:rPr b="1" i="0" lang="en-US" sz="1400" u="none">
                <a:solidFill>
                  <a:srgbClr val="A40000"/>
                </a:solidFill>
                <a:latin typeface="Courier New"/>
                <a:ea typeface="Courier New"/>
                <a:cs typeface="Courier New"/>
                <a:sym typeface="Courier New"/>
              </a:rPr>
              <a:t>public class</a:t>
            </a:r>
            <a:r>
              <a:rPr b="1" i="0" lang="en-US" sz="1400" u="none">
                <a:solidFill>
                  <a:schemeClr val="dk1"/>
                </a:solidFill>
                <a:latin typeface="Courier New"/>
                <a:ea typeface="Courier New"/>
                <a:cs typeface="Courier New"/>
                <a:sym typeface="Courier New"/>
              </a:rPr>
              <a:t> ArrayTest </a:t>
            </a:r>
            <a:endParaRPr/>
          </a:p>
          <a:p>
            <a:pPr indent="-342900" lvl="0" marL="34290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a:t>
            </a:r>
            <a:endParaRPr/>
          </a:p>
          <a:p>
            <a:pPr indent="-342900" lvl="0" marL="34290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a:t>
            </a:r>
            <a:r>
              <a:rPr b="1" i="0" lang="en-US" sz="1400" u="none">
                <a:solidFill>
                  <a:srgbClr val="A40000"/>
                </a:solidFill>
                <a:latin typeface="Courier New"/>
                <a:ea typeface="Courier New"/>
                <a:cs typeface="Courier New"/>
                <a:sym typeface="Courier New"/>
              </a:rPr>
              <a:t>public static void</a:t>
            </a:r>
            <a:r>
              <a:rPr b="1" i="0" lang="en-US" sz="1400" u="none">
                <a:solidFill>
                  <a:schemeClr val="dk1"/>
                </a:solidFill>
                <a:latin typeface="Courier New"/>
                <a:ea typeface="Courier New"/>
                <a:cs typeface="Courier New"/>
                <a:sym typeface="Courier New"/>
              </a:rPr>
              <a:t> Main(string[] args)</a:t>
            </a:r>
            <a:endParaRPr/>
          </a:p>
          <a:p>
            <a:pPr indent="-342900" lvl="0" marL="34290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a:t>
            </a:r>
            <a:r>
              <a:rPr b="1" i="0" lang="en-US" sz="1400" u="none">
                <a:solidFill>
                  <a:srgbClr val="A40000"/>
                </a:solidFill>
                <a:latin typeface="Courier New"/>
                <a:ea typeface="Courier New"/>
                <a:cs typeface="Courier New"/>
                <a:sym typeface="Courier New"/>
              </a:rPr>
              <a:t>int</a:t>
            </a:r>
            <a:r>
              <a:rPr b="1" i="0" lang="en-US" sz="1400" u="none">
                <a:solidFill>
                  <a:schemeClr val="dk1"/>
                </a:solidFill>
                <a:latin typeface="Courier New"/>
                <a:ea typeface="Courier New"/>
                <a:cs typeface="Courier New"/>
                <a:sym typeface="Courier New"/>
              </a:rPr>
              <a:t>[] numbers;</a:t>
            </a:r>
            <a:endParaRPr/>
          </a:p>
          <a:p>
            <a:pPr indent="-342900" lvl="0" marL="34290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a:t>
            </a:r>
            <a:r>
              <a:rPr b="1" i="0" lang="en-US" sz="1400" u="none">
                <a:solidFill>
                  <a:srgbClr val="A40000"/>
                </a:solidFill>
                <a:latin typeface="Courier New"/>
                <a:ea typeface="Courier New"/>
                <a:cs typeface="Courier New"/>
                <a:sym typeface="Courier New"/>
              </a:rPr>
              <a:t>char</a:t>
            </a:r>
            <a:r>
              <a:rPr b="1" i="0" lang="en-US" sz="1400" u="none">
                <a:solidFill>
                  <a:schemeClr val="dk1"/>
                </a:solidFill>
                <a:latin typeface="Courier New"/>
                <a:ea typeface="Courier New"/>
                <a:cs typeface="Courier New"/>
                <a:sym typeface="Courier New"/>
              </a:rPr>
              <a:t>[] letters, symbols;</a:t>
            </a:r>
            <a:endParaRPr/>
          </a:p>
          <a:p>
            <a:pPr indent="-342900" lvl="0" marL="34290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a:t>
            </a:r>
            <a:r>
              <a:rPr b="1" i="0" lang="en-US" sz="1400" u="none">
                <a:solidFill>
                  <a:srgbClr val="A40000"/>
                </a:solidFill>
                <a:latin typeface="Courier New"/>
                <a:ea typeface="Courier New"/>
                <a:cs typeface="Courier New"/>
                <a:sym typeface="Courier New"/>
              </a:rPr>
              <a:t>string</a:t>
            </a:r>
            <a:r>
              <a:rPr b="1" i="0" lang="en-US" sz="1400" u="none">
                <a:solidFill>
                  <a:schemeClr val="dk1"/>
                </a:solidFill>
                <a:latin typeface="Courier New"/>
                <a:ea typeface="Courier New"/>
                <a:cs typeface="Courier New"/>
                <a:sym typeface="Courier New"/>
              </a:rPr>
              <a:t>[] countries;</a:t>
            </a:r>
            <a:endParaRPr/>
          </a:p>
          <a:p>
            <a:pPr indent="-342900" lvl="0" marL="34290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a:t>
            </a:r>
            <a:endParaRPr/>
          </a:p>
        </p:txBody>
      </p:sp>
      <p:cxnSp>
        <p:nvCxnSpPr>
          <p:cNvPr id="150" name="Google Shape;150;p18"/>
          <p:cNvCxnSpPr/>
          <p:nvPr/>
        </p:nvCxnSpPr>
        <p:spPr>
          <a:xfrm rot="180000">
            <a:off x="2841625" y="2509837"/>
            <a:ext cx="2224087" cy="941387"/>
          </a:xfrm>
          <a:prstGeom prst="straightConnector1">
            <a:avLst/>
          </a:prstGeom>
          <a:noFill/>
          <a:ln cap="flat" cmpd="sng" w="12700">
            <a:solidFill>
              <a:srgbClr val="666699"/>
            </a:solidFill>
            <a:prstDash val="solid"/>
            <a:miter lim="800000"/>
            <a:headEnd len="med" w="med" type="none"/>
            <a:tailEnd len="lg" w="lg" type="stealth"/>
          </a:ln>
        </p:spPr>
      </p:cxnSp>
      <p:cxnSp>
        <p:nvCxnSpPr>
          <p:cNvPr id="151" name="Google Shape;151;p18"/>
          <p:cNvCxnSpPr/>
          <p:nvPr/>
        </p:nvCxnSpPr>
        <p:spPr>
          <a:xfrm>
            <a:off x="3060700" y="3163887"/>
            <a:ext cx="1955800" cy="542925"/>
          </a:xfrm>
          <a:prstGeom prst="straightConnector1">
            <a:avLst/>
          </a:prstGeom>
          <a:noFill/>
          <a:ln cap="flat" cmpd="sng" w="12700">
            <a:solidFill>
              <a:srgbClr val="666699"/>
            </a:solidFill>
            <a:prstDash val="solid"/>
            <a:miter lim="800000"/>
            <a:headEnd len="med" w="med" type="none"/>
            <a:tailEnd len="lg" w="lg" type="stealth"/>
          </a:ln>
        </p:spPr>
      </p:cxnSp>
      <p:cxnSp>
        <p:nvCxnSpPr>
          <p:cNvPr id="152" name="Google Shape;152;p18"/>
          <p:cNvCxnSpPr/>
          <p:nvPr/>
        </p:nvCxnSpPr>
        <p:spPr>
          <a:xfrm flipH="1" rot="-10560000">
            <a:off x="2684462" y="3937000"/>
            <a:ext cx="2330450" cy="79375"/>
          </a:xfrm>
          <a:prstGeom prst="straightConnector1">
            <a:avLst/>
          </a:prstGeom>
          <a:noFill/>
          <a:ln cap="flat" cmpd="sng" w="12700">
            <a:solidFill>
              <a:srgbClr val="666699"/>
            </a:solidFill>
            <a:prstDash val="solid"/>
            <a:miter lim="800000"/>
            <a:headEnd len="med" w="med" type="none"/>
            <a:tailEnd len="lg" w="lg" type="stealth"/>
          </a:ln>
        </p:spPr>
      </p:cxnSp>
      <p:sp>
        <p:nvSpPr>
          <p:cNvPr id="153" name="Google Shape;153;p18"/>
          <p:cNvSpPr txBox="1"/>
          <p:nvPr/>
        </p:nvSpPr>
        <p:spPr>
          <a:xfrm>
            <a:off x="342900" y="5054600"/>
            <a:ext cx="8420100" cy="4699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nvSpPr>
        <p:spPr>
          <a:xfrm>
            <a:off x="69342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0" i="0" sz="1000" u="non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a:solidFill>
                  <a:srgbClr val="000000"/>
                </a:solidFill>
                <a:latin typeface="Arial"/>
                <a:ea typeface="Arial"/>
                <a:cs typeface="Arial"/>
                <a:sym typeface="Arial"/>
              </a:rPr>
              <a:t>‹#›</a:t>
            </a:fld>
            <a:endParaRPr/>
          </a:p>
        </p:txBody>
      </p:sp>
      <p:sp>
        <p:nvSpPr>
          <p:cNvPr id="162" name="Google Shape;162;p19"/>
          <p:cNvSpPr txBox="1"/>
          <p:nvPr>
            <p:ph type="title"/>
          </p:nvPr>
        </p:nvSpPr>
        <p:spPr>
          <a:xfrm>
            <a:off x="457200" y="196850"/>
            <a:ext cx="81534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6600"/>
              </a:buClr>
              <a:buSzPts val="3200"/>
              <a:buFont typeface="Arial"/>
              <a:buNone/>
            </a:pPr>
            <a:r>
              <a:rPr b="1" i="0" lang="en-US" sz="3200" u="none">
                <a:solidFill>
                  <a:srgbClr val="FF6600"/>
                </a:solidFill>
                <a:latin typeface="Arial"/>
                <a:ea typeface="Arial"/>
                <a:cs typeface="Arial"/>
                <a:sym typeface="Arial"/>
              </a:rPr>
              <a:t>Array Creating Steps</a:t>
            </a:r>
            <a:endParaRPr/>
          </a:p>
        </p:txBody>
      </p:sp>
      <p:sp>
        <p:nvSpPr>
          <p:cNvPr id="163" name="Google Shape;163;p19"/>
          <p:cNvSpPr txBox="1"/>
          <p:nvPr>
            <p:ph idx="1" type="body"/>
          </p:nvPr>
        </p:nvSpPr>
        <p:spPr>
          <a:xfrm>
            <a:off x="161925" y="1295400"/>
            <a:ext cx="8458200" cy="5334000"/>
          </a:xfrm>
          <a:prstGeom prst="rect">
            <a:avLst/>
          </a:prstGeom>
          <a:noFill/>
          <a:ln>
            <a:noFill/>
          </a:ln>
        </p:spPr>
        <p:txBody>
          <a:bodyPr anchorCtr="0" anchor="t" bIns="45700" lIns="91425" spcFirstLastPara="1" rIns="91425" wrap="square" tIns="45700">
            <a:noAutofit/>
          </a:bodyPr>
          <a:lstStyle/>
          <a:p>
            <a:pPr indent="-274637" lvl="0" marL="274637" rtl="0" algn="l">
              <a:lnSpc>
                <a:spcPct val="100000"/>
              </a:lnSpc>
              <a:spcBef>
                <a:spcPts val="0"/>
              </a:spcBef>
              <a:spcAft>
                <a:spcPts val="0"/>
              </a:spcAft>
              <a:buClr>
                <a:schemeClr val="dk1"/>
              </a:buClr>
              <a:buSzPts val="2200"/>
              <a:buFont typeface="Arial"/>
              <a:buChar char="•"/>
            </a:pPr>
            <a:r>
              <a:rPr b="0" i="0" lang="en-US" sz="2200" u="none">
                <a:solidFill>
                  <a:srgbClr val="000000"/>
                </a:solidFill>
                <a:latin typeface="Arial"/>
                <a:ea typeface="Arial"/>
                <a:cs typeface="Arial"/>
                <a:sym typeface="Arial"/>
              </a:rPr>
              <a:t>There are three steps to create an array:</a:t>
            </a:r>
            <a:endParaRPr/>
          </a:p>
          <a:p>
            <a:pPr indent="-134936" lvl="0" marL="274637" rtl="0" algn="l">
              <a:lnSpc>
                <a:spcPct val="100000"/>
              </a:lnSpc>
              <a:spcBef>
                <a:spcPts val="440"/>
              </a:spcBef>
              <a:spcAft>
                <a:spcPts val="0"/>
              </a:spcAft>
              <a:buClr>
                <a:schemeClr val="dk1"/>
              </a:buClr>
              <a:buSzPts val="2200"/>
              <a:buFont typeface="Arial"/>
              <a:buNone/>
            </a:pPr>
            <a:r>
              <a:t/>
            </a:r>
            <a:endParaRPr b="0" i="0" sz="2200" u="none">
              <a:solidFill>
                <a:srgbClr val="000000"/>
              </a:solidFill>
              <a:latin typeface="Arial"/>
              <a:ea typeface="Arial"/>
              <a:cs typeface="Arial"/>
              <a:sym typeface="Arial"/>
            </a:endParaRPr>
          </a:p>
          <a:p>
            <a:pPr indent="-134936" lvl="0" marL="274637" rtl="0" algn="l">
              <a:lnSpc>
                <a:spcPct val="100000"/>
              </a:lnSpc>
              <a:spcBef>
                <a:spcPts val="440"/>
              </a:spcBef>
              <a:spcAft>
                <a:spcPts val="0"/>
              </a:spcAft>
              <a:buClr>
                <a:schemeClr val="dk1"/>
              </a:buClr>
              <a:buSzPts val="2200"/>
              <a:buFont typeface="Arial"/>
              <a:buNone/>
            </a:pPr>
            <a:r>
              <a:t/>
            </a:r>
            <a:endParaRPr b="0" i="0" sz="2200" u="none">
              <a:solidFill>
                <a:srgbClr val="000000"/>
              </a:solidFill>
              <a:latin typeface="Arial"/>
              <a:ea typeface="Arial"/>
              <a:cs typeface="Arial"/>
              <a:sym typeface="Arial"/>
            </a:endParaRPr>
          </a:p>
          <a:p>
            <a:pPr indent="-274637" lvl="0" marL="274637" rtl="0" algn="l">
              <a:lnSpc>
                <a:spcPct val="100000"/>
              </a:lnSpc>
              <a:spcBef>
                <a:spcPts val="440"/>
              </a:spcBef>
              <a:spcAft>
                <a:spcPts val="0"/>
              </a:spcAft>
              <a:buClr>
                <a:schemeClr val="dk1"/>
              </a:buClr>
              <a:buSzPts val="2200"/>
              <a:buFont typeface="Arial"/>
              <a:buChar char="•"/>
            </a:pPr>
            <a:r>
              <a:rPr b="0" i="0" lang="en-US" sz="2200" u="none">
                <a:solidFill>
                  <a:srgbClr val="000000"/>
                </a:solidFill>
                <a:latin typeface="Arial"/>
                <a:ea typeface="Arial"/>
                <a:cs typeface="Arial"/>
                <a:sym typeface="Arial"/>
              </a:rPr>
              <a:t>Declaration</a:t>
            </a:r>
            <a:endParaRPr/>
          </a:p>
          <a:p>
            <a:pPr indent="-134936" lvl="0" marL="274637" rtl="0" algn="l">
              <a:lnSpc>
                <a:spcPct val="100000"/>
              </a:lnSpc>
              <a:spcBef>
                <a:spcPts val="440"/>
              </a:spcBef>
              <a:spcAft>
                <a:spcPts val="0"/>
              </a:spcAft>
              <a:buClr>
                <a:schemeClr val="dk1"/>
              </a:buClr>
              <a:buSzPts val="2200"/>
              <a:buFont typeface="Arial"/>
              <a:buNone/>
            </a:pPr>
            <a:r>
              <a:t/>
            </a:r>
            <a:endParaRPr b="0" i="0" sz="2200" u="none">
              <a:solidFill>
                <a:srgbClr val="000000"/>
              </a:solidFill>
              <a:latin typeface="Arial"/>
              <a:ea typeface="Arial"/>
              <a:cs typeface="Arial"/>
              <a:sym typeface="Arial"/>
            </a:endParaRPr>
          </a:p>
          <a:p>
            <a:pPr indent="-274637" lvl="0" marL="274637" rtl="0" algn="l">
              <a:lnSpc>
                <a:spcPct val="100000"/>
              </a:lnSpc>
              <a:spcBef>
                <a:spcPts val="440"/>
              </a:spcBef>
              <a:spcAft>
                <a:spcPts val="0"/>
              </a:spcAft>
              <a:buClr>
                <a:schemeClr val="dk1"/>
              </a:buClr>
              <a:buSzPts val="2200"/>
              <a:buFont typeface="Arial"/>
              <a:buChar char="•"/>
            </a:pPr>
            <a:r>
              <a:rPr b="0" i="0" lang="en-US" sz="2200" u="none">
                <a:solidFill>
                  <a:srgbClr val="000000"/>
                </a:solidFill>
                <a:latin typeface="Arial"/>
                <a:ea typeface="Arial"/>
                <a:cs typeface="Arial"/>
                <a:sym typeface="Arial"/>
              </a:rPr>
              <a:t>Construction / Creation</a:t>
            </a:r>
            <a:endParaRPr/>
          </a:p>
          <a:p>
            <a:pPr indent="-134936" lvl="0" marL="274637" rtl="0" algn="l">
              <a:lnSpc>
                <a:spcPct val="100000"/>
              </a:lnSpc>
              <a:spcBef>
                <a:spcPts val="440"/>
              </a:spcBef>
              <a:spcAft>
                <a:spcPts val="0"/>
              </a:spcAft>
              <a:buClr>
                <a:schemeClr val="dk1"/>
              </a:buClr>
              <a:buSzPts val="2200"/>
              <a:buFont typeface="Arial"/>
              <a:buNone/>
            </a:pPr>
            <a:r>
              <a:t/>
            </a:r>
            <a:endParaRPr b="0" i="0" sz="2200" u="none">
              <a:solidFill>
                <a:srgbClr val="000000"/>
              </a:solidFill>
              <a:latin typeface="Arial"/>
              <a:ea typeface="Arial"/>
              <a:cs typeface="Arial"/>
              <a:sym typeface="Arial"/>
            </a:endParaRPr>
          </a:p>
          <a:p>
            <a:pPr indent="-274637" lvl="0" marL="274637" rtl="0" algn="l">
              <a:lnSpc>
                <a:spcPct val="100000"/>
              </a:lnSpc>
              <a:spcBef>
                <a:spcPts val="440"/>
              </a:spcBef>
              <a:spcAft>
                <a:spcPts val="0"/>
              </a:spcAft>
              <a:buClr>
                <a:schemeClr val="dk1"/>
              </a:buClr>
              <a:buSzPts val="2200"/>
              <a:buFont typeface="Arial"/>
              <a:buChar char="•"/>
            </a:pPr>
            <a:r>
              <a:rPr b="0" i="0" lang="en-US" sz="2200" u="none">
                <a:solidFill>
                  <a:srgbClr val="000000"/>
                </a:solidFill>
                <a:latin typeface="Arial"/>
                <a:ea typeface="Arial"/>
                <a:cs typeface="Arial"/>
                <a:sym typeface="Arial"/>
              </a:rPr>
              <a:t>Initialization</a:t>
            </a:r>
            <a:endParaRPr/>
          </a:p>
        </p:txBody>
      </p:sp>
      <p:sp>
        <p:nvSpPr>
          <p:cNvPr id="164" name="Google Shape;164;p19"/>
          <p:cNvSpPr txBox="1"/>
          <p:nvPr/>
        </p:nvSpPr>
        <p:spPr>
          <a:xfrm>
            <a:off x="4049712" y="2311400"/>
            <a:ext cx="4806950" cy="3381375"/>
          </a:xfrm>
          <a:prstGeom prst="rect">
            <a:avLst/>
          </a:prstGeom>
          <a:no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342900" lvl="0" marL="342900" marR="0" rtl="0" algn="l">
              <a:lnSpc>
                <a:spcPct val="100000"/>
              </a:lnSpc>
              <a:spcBef>
                <a:spcPts val="0"/>
              </a:spcBef>
              <a:spcAft>
                <a:spcPts val="0"/>
              </a:spcAft>
              <a:buClr>
                <a:srgbClr val="A40000"/>
              </a:buClr>
              <a:buSzPts val="1400"/>
              <a:buFont typeface="Courier New"/>
              <a:buNone/>
            </a:pPr>
            <a:r>
              <a:rPr b="1" i="0" lang="en-US" sz="1400" u="none">
                <a:solidFill>
                  <a:srgbClr val="A40000"/>
                </a:solidFill>
                <a:latin typeface="Courier New"/>
                <a:ea typeface="Courier New"/>
                <a:cs typeface="Courier New"/>
                <a:sym typeface="Courier New"/>
              </a:rPr>
              <a:t>public class</a:t>
            </a:r>
            <a:r>
              <a:rPr b="1" i="0" lang="en-US" sz="1400" u="none">
                <a:solidFill>
                  <a:schemeClr val="dk1"/>
                </a:solidFill>
                <a:latin typeface="Courier New"/>
                <a:ea typeface="Courier New"/>
                <a:cs typeface="Courier New"/>
                <a:sym typeface="Courier New"/>
              </a:rPr>
              <a:t> ArrayTest</a:t>
            </a:r>
            <a:endParaRPr/>
          </a:p>
          <a:p>
            <a:pPr indent="-342900" lvl="0" marL="34290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a:t>
            </a:r>
            <a:r>
              <a:rPr b="1" i="0" lang="en-US" sz="1400" u="none">
                <a:solidFill>
                  <a:srgbClr val="A40000"/>
                </a:solidFill>
                <a:latin typeface="Courier New"/>
                <a:ea typeface="Courier New"/>
                <a:cs typeface="Courier New"/>
                <a:sym typeface="Courier New"/>
              </a:rPr>
              <a:t>public static void</a:t>
            </a:r>
            <a:r>
              <a:rPr b="1" i="0" lang="en-US" sz="1400" u="none">
                <a:solidFill>
                  <a:schemeClr val="dk1"/>
                </a:solidFill>
                <a:latin typeface="Courier New"/>
                <a:ea typeface="Courier New"/>
                <a:cs typeface="Courier New"/>
                <a:sym typeface="Courier New"/>
              </a:rPr>
              <a:t> Main(string[] args)</a:t>
            </a:r>
            <a:endParaRPr/>
          </a:p>
          <a:p>
            <a:pPr indent="-342900" lvl="0" marL="34290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		</a:t>
            </a:r>
            <a:endParaRPr/>
          </a:p>
          <a:p>
            <a:pPr indent="-342900" lvl="0" marL="34290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a:t>
            </a:r>
            <a:r>
              <a:rPr b="1" i="0" lang="en-US" sz="1400" u="none">
                <a:solidFill>
                  <a:srgbClr val="A40000"/>
                </a:solidFill>
                <a:latin typeface="Courier New"/>
                <a:ea typeface="Courier New"/>
                <a:cs typeface="Courier New"/>
                <a:sym typeface="Courier New"/>
              </a:rPr>
              <a:t>int</a:t>
            </a:r>
            <a:r>
              <a:rPr b="1" i="0" lang="en-US" sz="1400" u="none">
                <a:solidFill>
                  <a:schemeClr val="dk1"/>
                </a:solidFill>
                <a:latin typeface="Courier New"/>
                <a:ea typeface="Courier New"/>
                <a:cs typeface="Courier New"/>
                <a:sym typeface="Courier New"/>
              </a:rPr>
              <a:t>[] scores;</a:t>
            </a:r>
            <a:endParaRPr/>
          </a:p>
          <a:p>
            <a:pPr indent="-342900" lvl="0" marL="342900" marR="0" rtl="0" algn="l">
              <a:lnSpc>
                <a:spcPct val="100000"/>
              </a:lnSpc>
              <a:spcBef>
                <a:spcPts val="280"/>
              </a:spcBef>
              <a:spcAft>
                <a:spcPts val="0"/>
              </a:spcAft>
              <a:buClr>
                <a:schemeClr val="dk1"/>
              </a:buClr>
              <a:buSzPts val="1400"/>
              <a:buFont typeface="Arial"/>
              <a:buNone/>
            </a:pPr>
            <a:r>
              <a:t/>
            </a:r>
            <a:endParaRPr b="1" i="0" sz="1400" u="none">
              <a:solidFill>
                <a:schemeClr val="dk1"/>
              </a:solidFill>
              <a:latin typeface="Courier New"/>
              <a:ea typeface="Courier New"/>
              <a:cs typeface="Courier New"/>
              <a:sym typeface="Courier New"/>
            </a:endParaRPr>
          </a:p>
          <a:p>
            <a:pPr indent="-342900" lvl="0" marL="34290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scores = </a:t>
            </a:r>
            <a:r>
              <a:rPr b="1" i="0" lang="en-US" sz="1400" u="none">
                <a:solidFill>
                  <a:srgbClr val="A40000"/>
                </a:solidFill>
                <a:latin typeface="Courier New"/>
                <a:ea typeface="Courier New"/>
                <a:cs typeface="Courier New"/>
                <a:sym typeface="Courier New"/>
              </a:rPr>
              <a:t>new int</a:t>
            </a:r>
            <a:r>
              <a:rPr b="1" i="0" lang="en-US" sz="1400" u="none">
                <a:solidFill>
                  <a:schemeClr val="dk1"/>
                </a:solidFill>
                <a:latin typeface="Courier New"/>
                <a:ea typeface="Courier New"/>
                <a:cs typeface="Courier New"/>
                <a:sym typeface="Courier New"/>
              </a:rPr>
              <a:t>[3];</a:t>
            </a:r>
            <a:endParaRPr/>
          </a:p>
          <a:p>
            <a:pPr indent="-342900" lvl="0" marL="342900" marR="0" rtl="0" algn="l">
              <a:lnSpc>
                <a:spcPct val="100000"/>
              </a:lnSpc>
              <a:spcBef>
                <a:spcPts val="280"/>
              </a:spcBef>
              <a:spcAft>
                <a:spcPts val="0"/>
              </a:spcAft>
              <a:buClr>
                <a:schemeClr val="dk1"/>
              </a:buClr>
              <a:buSzPts val="1400"/>
              <a:buFont typeface="Arial"/>
              <a:buNone/>
            </a:pPr>
            <a:r>
              <a:t/>
            </a:r>
            <a:endParaRPr b="1" i="0" sz="1400" u="none">
              <a:solidFill>
                <a:schemeClr val="dk1"/>
              </a:solidFill>
              <a:latin typeface="Courier New"/>
              <a:ea typeface="Courier New"/>
              <a:cs typeface="Courier New"/>
              <a:sym typeface="Courier New"/>
            </a:endParaRPr>
          </a:p>
          <a:p>
            <a:pPr indent="-342900" lvl="0" marL="34290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scores[0] = 10;</a:t>
            </a:r>
            <a:endParaRPr/>
          </a:p>
          <a:p>
            <a:pPr indent="-342900" lvl="0" marL="34290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scores[1] = 7;</a:t>
            </a:r>
            <a:endParaRPr/>
          </a:p>
          <a:p>
            <a:pPr indent="-342900" lvl="0" marL="34290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scores[2] = 9;</a:t>
            </a:r>
            <a:endParaRPr/>
          </a:p>
          <a:p>
            <a:pPr indent="-342900" lvl="0" marL="34290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a:t>
            </a:r>
            <a:endParaRPr/>
          </a:p>
        </p:txBody>
      </p:sp>
      <p:cxnSp>
        <p:nvCxnSpPr>
          <p:cNvPr id="165" name="Google Shape;165;p19"/>
          <p:cNvCxnSpPr/>
          <p:nvPr/>
        </p:nvCxnSpPr>
        <p:spPr>
          <a:xfrm rot="-360000">
            <a:off x="2000250" y="2617787"/>
            <a:ext cx="3038475" cy="982662"/>
          </a:xfrm>
          <a:prstGeom prst="straightConnector1">
            <a:avLst/>
          </a:prstGeom>
          <a:noFill/>
          <a:ln cap="flat" cmpd="sng" w="12700">
            <a:solidFill>
              <a:srgbClr val="666699"/>
            </a:solidFill>
            <a:prstDash val="solid"/>
            <a:miter lim="800000"/>
            <a:headEnd len="med" w="med" type="none"/>
            <a:tailEnd len="lg" w="lg" type="stealth"/>
          </a:ln>
        </p:spPr>
      </p:cxnSp>
      <p:cxnSp>
        <p:nvCxnSpPr>
          <p:cNvPr id="166" name="Google Shape;166;p19"/>
          <p:cNvCxnSpPr/>
          <p:nvPr/>
        </p:nvCxnSpPr>
        <p:spPr>
          <a:xfrm rot="-660000">
            <a:off x="3489325" y="3400425"/>
            <a:ext cx="1495425" cy="712787"/>
          </a:xfrm>
          <a:prstGeom prst="straightConnector1">
            <a:avLst/>
          </a:prstGeom>
          <a:noFill/>
          <a:ln cap="flat" cmpd="sng" w="12700">
            <a:solidFill>
              <a:srgbClr val="666699"/>
            </a:solidFill>
            <a:prstDash val="solid"/>
            <a:miter lim="800000"/>
            <a:headEnd len="med" w="med" type="none"/>
            <a:tailEnd len="lg" w="lg" type="stealth"/>
          </a:ln>
        </p:spPr>
      </p:cxnSp>
      <p:cxnSp>
        <p:nvCxnSpPr>
          <p:cNvPr id="167" name="Google Shape;167;p19"/>
          <p:cNvCxnSpPr/>
          <p:nvPr/>
        </p:nvCxnSpPr>
        <p:spPr>
          <a:xfrm rot="-360000">
            <a:off x="2079625" y="4229100"/>
            <a:ext cx="2917825" cy="641350"/>
          </a:xfrm>
          <a:prstGeom prst="straightConnector1">
            <a:avLst/>
          </a:prstGeom>
          <a:noFill/>
          <a:ln cap="flat" cmpd="sng" w="12700">
            <a:solidFill>
              <a:srgbClr val="666699"/>
            </a:solidFill>
            <a:prstDash val="solid"/>
            <a:miter lim="800000"/>
            <a:headEnd len="med" w="med" type="none"/>
            <a:tailEnd len="lg" w="lg" type="stealth"/>
          </a:ln>
        </p:spPr>
      </p:cxnSp>
      <p:sp>
        <p:nvSpPr>
          <p:cNvPr id="168" name="Google Shape;168;p19"/>
          <p:cNvSpPr txBox="1"/>
          <p:nvPr/>
        </p:nvSpPr>
        <p:spPr>
          <a:xfrm>
            <a:off x="4040187" y="3297237"/>
            <a:ext cx="4781550" cy="411162"/>
          </a:xfrm>
          <a:prstGeom prst="rect">
            <a:avLst/>
          </a:prstGeom>
          <a:solidFill>
            <a:srgbClr val="C0C0C0">
              <a:alpha val="39607"/>
            </a:srgbClr>
          </a:solidFill>
          <a:ln>
            <a:noFill/>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9" name="Google Shape;169;p19"/>
          <p:cNvSpPr txBox="1"/>
          <p:nvPr/>
        </p:nvSpPr>
        <p:spPr>
          <a:xfrm>
            <a:off x="4052887" y="3830637"/>
            <a:ext cx="4781550" cy="411162"/>
          </a:xfrm>
          <a:prstGeom prst="rect">
            <a:avLst/>
          </a:prstGeom>
          <a:solidFill>
            <a:srgbClr val="C0C0C0">
              <a:alpha val="39607"/>
            </a:srgbClr>
          </a:solidFill>
          <a:ln>
            <a:noFill/>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0" name="Google Shape;170;p19"/>
          <p:cNvSpPr txBox="1"/>
          <p:nvPr/>
        </p:nvSpPr>
        <p:spPr>
          <a:xfrm>
            <a:off x="4043362" y="4386262"/>
            <a:ext cx="4806950" cy="750887"/>
          </a:xfrm>
          <a:prstGeom prst="rect">
            <a:avLst/>
          </a:prstGeom>
          <a:solidFill>
            <a:srgbClr val="C0C0C0">
              <a:alpha val="39607"/>
            </a:srgbClr>
          </a:solidFill>
          <a:ln>
            <a:noFill/>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nvSpPr>
        <p:spPr>
          <a:xfrm>
            <a:off x="69342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0" i="0" sz="1000" u="non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a:solidFill>
                  <a:srgbClr val="000000"/>
                </a:solidFill>
                <a:latin typeface="Arial"/>
                <a:ea typeface="Arial"/>
                <a:cs typeface="Arial"/>
                <a:sym typeface="Arial"/>
              </a:rPr>
              <a:t>‹#›</a:t>
            </a:fld>
            <a:endParaRPr/>
          </a:p>
        </p:txBody>
      </p:sp>
      <p:sp>
        <p:nvSpPr>
          <p:cNvPr id="179" name="Google Shape;179;p20"/>
          <p:cNvSpPr txBox="1"/>
          <p:nvPr>
            <p:ph type="title"/>
          </p:nvPr>
        </p:nvSpPr>
        <p:spPr>
          <a:xfrm>
            <a:off x="457200" y="196850"/>
            <a:ext cx="81534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6600"/>
              </a:buClr>
              <a:buSzPts val="3200"/>
              <a:buFont typeface="Arial"/>
              <a:buNone/>
            </a:pPr>
            <a:r>
              <a:rPr b="1" i="0" lang="en-US" sz="3200" u="none">
                <a:solidFill>
                  <a:srgbClr val="FF6600"/>
                </a:solidFill>
                <a:latin typeface="Arial"/>
                <a:ea typeface="Arial"/>
                <a:cs typeface="Arial"/>
                <a:sym typeface="Arial"/>
              </a:rPr>
              <a:t>Creating an Array Initialization</a:t>
            </a:r>
            <a:endParaRPr/>
          </a:p>
        </p:txBody>
      </p:sp>
      <p:sp>
        <p:nvSpPr>
          <p:cNvPr id="180" name="Google Shape;180;p20"/>
          <p:cNvSpPr txBox="1"/>
          <p:nvPr>
            <p:ph idx="1" type="body"/>
          </p:nvPr>
        </p:nvSpPr>
        <p:spPr>
          <a:xfrm>
            <a:off x="161925" y="1295400"/>
            <a:ext cx="3767137" cy="5334000"/>
          </a:xfrm>
          <a:prstGeom prst="rect">
            <a:avLst/>
          </a:prstGeom>
          <a:noFill/>
          <a:ln>
            <a:noFill/>
          </a:ln>
        </p:spPr>
        <p:txBody>
          <a:bodyPr anchorCtr="0" anchor="t" bIns="45700" lIns="91425" spcFirstLastPara="1" rIns="91425" wrap="square" tIns="45700">
            <a:noAutofit/>
          </a:bodyPr>
          <a:lstStyle/>
          <a:p>
            <a:pPr indent="-274637" lvl="0" marL="274637" rtl="0" algn="l">
              <a:lnSpc>
                <a:spcPct val="100000"/>
              </a:lnSpc>
              <a:spcBef>
                <a:spcPts val="0"/>
              </a:spcBef>
              <a:spcAft>
                <a:spcPts val="0"/>
              </a:spcAft>
              <a:buClr>
                <a:schemeClr val="dk1"/>
              </a:buClr>
              <a:buSzPts val="2200"/>
              <a:buFont typeface="Arial"/>
              <a:buChar char="•"/>
            </a:pPr>
            <a:r>
              <a:rPr b="0" i="0" lang="en-US" sz="2200" u="none">
                <a:solidFill>
                  <a:srgbClr val="000000"/>
                </a:solidFill>
                <a:latin typeface="Arial"/>
                <a:ea typeface="Arial"/>
                <a:cs typeface="Arial"/>
                <a:sym typeface="Arial"/>
              </a:rPr>
              <a:t>Constructing an array means creating an object of its declared type:</a:t>
            </a:r>
            <a:endParaRPr/>
          </a:p>
          <a:p>
            <a:pPr indent="-274637" lvl="1" marL="550862" rtl="0" algn="l">
              <a:lnSpc>
                <a:spcPct val="100000"/>
              </a:lnSpc>
              <a:spcBef>
                <a:spcPts val="40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Create an array of </a:t>
            </a:r>
            <a:r>
              <a:rPr b="0" i="1" lang="en-US" sz="2000" u="none">
                <a:solidFill>
                  <a:srgbClr val="000000"/>
                </a:solidFill>
                <a:latin typeface="Arial"/>
                <a:ea typeface="Arial"/>
                <a:cs typeface="Arial"/>
                <a:sym typeface="Arial"/>
              </a:rPr>
              <a:t>int</a:t>
            </a:r>
            <a:r>
              <a:rPr b="0" i="0" lang="en-US" sz="2000" u="none">
                <a:solidFill>
                  <a:srgbClr val="000000"/>
                </a:solidFill>
                <a:latin typeface="Arial"/>
                <a:ea typeface="Arial"/>
                <a:cs typeface="Arial"/>
                <a:sym typeface="Arial"/>
              </a:rPr>
              <a:t> type </a:t>
            </a:r>
            <a:br>
              <a:rPr b="0" i="0" lang="en-US" sz="2000" u="none">
                <a:solidFill>
                  <a:srgbClr val="000000"/>
                </a:solidFill>
                <a:latin typeface="Arial"/>
                <a:ea typeface="Arial"/>
                <a:cs typeface="Arial"/>
                <a:sym typeface="Arial"/>
              </a:rPr>
            </a:br>
            <a:r>
              <a:rPr b="0" i="0" lang="en-US" sz="2000" u="none">
                <a:solidFill>
                  <a:srgbClr val="000000"/>
                </a:solidFill>
                <a:latin typeface="Arial"/>
                <a:ea typeface="Arial"/>
                <a:cs typeface="Arial"/>
                <a:sym typeface="Arial"/>
              </a:rPr>
              <a:t>consisting of 3 elements</a:t>
            </a:r>
            <a:endParaRPr/>
          </a:p>
          <a:p>
            <a:pPr indent="-274637" lvl="1" marL="550862" rtl="0" algn="l">
              <a:lnSpc>
                <a:spcPct val="100000"/>
              </a:lnSpc>
              <a:spcBef>
                <a:spcPts val="40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Declaration and construction at the same time</a:t>
            </a:r>
            <a:endParaRPr/>
          </a:p>
          <a:p>
            <a:pPr indent="-274637" lvl="0" marL="274637" rtl="0" algn="l">
              <a:lnSpc>
                <a:spcPct val="100000"/>
              </a:lnSpc>
              <a:spcBef>
                <a:spcPts val="440"/>
              </a:spcBef>
              <a:spcAft>
                <a:spcPts val="0"/>
              </a:spcAft>
              <a:buClr>
                <a:schemeClr val="dk1"/>
              </a:buClr>
              <a:buSzPts val="2200"/>
              <a:buFont typeface="Arial"/>
              <a:buChar char="•"/>
            </a:pPr>
            <a:r>
              <a:rPr b="0" i="0" lang="en-US" sz="2200" u="none">
                <a:solidFill>
                  <a:srgbClr val="000000"/>
                </a:solidFill>
                <a:latin typeface="Arial"/>
                <a:ea typeface="Arial"/>
                <a:cs typeface="Arial"/>
                <a:sym typeface="Arial"/>
              </a:rPr>
              <a:t>Initializing an array means assigning values to its elements:</a:t>
            </a:r>
            <a:endParaRPr/>
          </a:p>
          <a:p>
            <a:pPr indent="-274637" lvl="1" marL="550862" rtl="0" algn="l">
              <a:lnSpc>
                <a:spcPct val="100000"/>
              </a:lnSpc>
              <a:spcBef>
                <a:spcPts val="40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Array index starts with 0</a:t>
            </a:r>
            <a:endParaRPr/>
          </a:p>
          <a:p>
            <a:pPr indent="-274637" lvl="1" marL="550862" rtl="0" algn="l">
              <a:lnSpc>
                <a:spcPct val="100000"/>
              </a:lnSpc>
              <a:spcBef>
                <a:spcPts val="40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Declaration, construction and initialization at the same time</a:t>
            </a:r>
            <a:endParaRPr/>
          </a:p>
          <a:p>
            <a:pPr indent="-147638" lvl="0" marL="274638" rtl="0" algn="l">
              <a:spcBef>
                <a:spcPts val="400"/>
              </a:spcBef>
              <a:spcAft>
                <a:spcPts val="0"/>
              </a:spcAft>
              <a:buSzPts val="2000"/>
              <a:buFont typeface="Arial"/>
              <a:buNone/>
            </a:pPr>
            <a:r>
              <a:t/>
            </a:r>
            <a:endParaRPr b="0" i="0" sz="2000" u="none">
              <a:solidFill>
                <a:srgbClr val="000000"/>
              </a:solidFill>
              <a:latin typeface="Arial"/>
              <a:ea typeface="Arial"/>
              <a:cs typeface="Arial"/>
              <a:sym typeface="Arial"/>
            </a:endParaRPr>
          </a:p>
        </p:txBody>
      </p:sp>
      <p:sp>
        <p:nvSpPr>
          <p:cNvPr id="181" name="Google Shape;181;p20"/>
          <p:cNvSpPr txBox="1"/>
          <p:nvPr/>
        </p:nvSpPr>
        <p:spPr>
          <a:xfrm>
            <a:off x="3783012" y="1914525"/>
            <a:ext cx="5105400" cy="4403725"/>
          </a:xfrm>
          <a:prstGeom prst="rect">
            <a:avLst/>
          </a:prstGeom>
          <a:no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342900" lvl="0" marL="342900" marR="0" rtl="0" algn="l">
              <a:lnSpc>
                <a:spcPct val="100000"/>
              </a:lnSpc>
              <a:spcBef>
                <a:spcPts val="0"/>
              </a:spcBef>
              <a:spcAft>
                <a:spcPts val="0"/>
              </a:spcAft>
              <a:buClr>
                <a:srgbClr val="A40000"/>
              </a:buClr>
              <a:buSzPts val="1400"/>
              <a:buFont typeface="Courier New"/>
              <a:buNone/>
            </a:pPr>
            <a:r>
              <a:rPr b="1" i="0" lang="en-US" sz="1400" u="none">
                <a:solidFill>
                  <a:srgbClr val="A40000"/>
                </a:solidFill>
                <a:latin typeface="Courier New"/>
                <a:ea typeface="Courier New"/>
                <a:cs typeface="Courier New"/>
                <a:sym typeface="Courier New"/>
              </a:rPr>
              <a:t>public class</a:t>
            </a:r>
            <a:r>
              <a:rPr b="1" i="0" lang="en-US" sz="1400" u="none">
                <a:solidFill>
                  <a:schemeClr val="dk1"/>
                </a:solidFill>
                <a:latin typeface="Courier New"/>
                <a:ea typeface="Courier New"/>
                <a:cs typeface="Courier New"/>
                <a:sym typeface="Courier New"/>
              </a:rPr>
              <a:t> ArrayTest </a:t>
            </a:r>
            <a:endParaRPr/>
          </a:p>
          <a:p>
            <a:pPr indent="-342900" lvl="0" marL="34290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a:t>
            </a:r>
            <a:r>
              <a:rPr b="1" i="0" lang="en-US" sz="1400" u="none">
                <a:solidFill>
                  <a:srgbClr val="A40000"/>
                </a:solidFill>
                <a:latin typeface="Courier New"/>
                <a:ea typeface="Courier New"/>
                <a:cs typeface="Courier New"/>
                <a:sym typeface="Courier New"/>
              </a:rPr>
              <a:t>public static void</a:t>
            </a:r>
            <a:r>
              <a:rPr b="1" i="0" lang="en-US" sz="1400" u="none">
                <a:solidFill>
                  <a:schemeClr val="dk1"/>
                </a:solidFill>
                <a:latin typeface="Courier New"/>
                <a:ea typeface="Courier New"/>
                <a:cs typeface="Courier New"/>
                <a:sym typeface="Courier New"/>
              </a:rPr>
              <a:t> Main(</a:t>
            </a:r>
            <a:r>
              <a:rPr b="1" i="0" lang="en-US" sz="1400" u="none">
                <a:solidFill>
                  <a:srgbClr val="A40000"/>
                </a:solidFill>
                <a:latin typeface="Courier New"/>
                <a:ea typeface="Courier New"/>
                <a:cs typeface="Courier New"/>
                <a:sym typeface="Courier New"/>
              </a:rPr>
              <a:t>string</a:t>
            </a:r>
            <a:r>
              <a:rPr b="1" i="0" lang="en-US" sz="1400" u="none">
                <a:solidFill>
                  <a:schemeClr val="dk1"/>
                </a:solidFill>
                <a:latin typeface="Courier New"/>
                <a:ea typeface="Courier New"/>
                <a:cs typeface="Courier New"/>
                <a:sym typeface="Courier New"/>
              </a:rPr>
              <a:t>[] args)</a:t>
            </a:r>
            <a:endParaRPr/>
          </a:p>
          <a:p>
            <a:pPr indent="-342900" lvl="0" marL="34290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a:t>
            </a:r>
            <a:r>
              <a:rPr b="1" i="0" lang="en-US" sz="1400" u="none">
                <a:solidFill>
                  <a:srgbClr val="A40000"/>
                </a:solidFill>
                <a:latin typeface="Courier New"/>
                <a:ea typeface="Courier New"/>
                <a:cs typeface="Courier New"/>
                <a:sym typeface="Courier New"/>
              </a:rPr>
              <a:t>int</a:t>
            </a:r>
            <a:r>
              <a:rPr b="1" i="0" lang="en-US" sz="1400" u="none">
                <a:solidFill>
                  <a:schemeClr val="dk1"/>
                </a:solidFill>
                <a:latin typeface="Courier New"/>
                <a:ea typeface="Courier New"/>
                <a:cs typeface="Courier New"/>
                <a:sym typeface="Courier New"/>
              </a:rPr>
              <a:t>[] numbers;</a:t>
            </a:r>
            <a:endParaRPr/>
          </a:p>
          <a:p>
            <a:pPr indent="-342900" lvl="0" marL="34290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a:t>
            </a:r>
            <a:r>
              <a:rPr b="1" i="0" lang="en-US" sz="1400" u="none">
                <a:solidFill>
                  <a:srgbClr val="A40000"/>
                </a:solidFill>
                <a:latin typeface="Courier New"/>
                <a:ea typeface="Courier New"/>
                <a:cs typeface="Courier New"/>
                <a:sym typeface="Courier New"/>
              </a:rPr>
              <a:t>char</a:t>
            </a:r>
            <a:r>
              <a:rPr b="1" i="0" lang="en-US" sz="1400" u="none">
                <a:solidFill>
                  <a:schemeClr val="dk1"/>
                </a:solidFill>
                <a:latin typeface="Courier New"/>
                <a:ea typeface="Courier New"/>
                <a:cs typeface="Courier New"/>
                <a:sym typeface="Courier New"/>
              </a:rPr>
              <a:t>[] letters, symbols;</a:t>
            </a:r>
            <a:endParaRPr/>
          </a:p>
          <a:p>
            <a:pPr indent="-342900" lvl="0" marL="34290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a:t>
            </a:r>
            <a:r>
              <a:rPr b="1" i="0" lang="en-US" sz="1400" u="none">
                <a:solidFill>
                  <a:srgbClr val="A40000"/>
                </a:solidFill>
                <a:latin typeface="Courier New"/>
                <a:ea typeface="Courier New"/>
                <a:cs typeface="Courier New"/>
                <a:sym typeface="Courier New"/>
              </a:rPr>
              <a:t>string</a:t>
            </a:r>
            <a:r>
              <a:rPr b="1" i="0" lang="en-US" sz="1400" u="none">
                <a:solidFill>
                  <a:schemeClr val="dk1"/>
                </a:solidFill>
                <a:latin typeface="Courier New"/>
                <a:ea typeface="Courier New"/>
                <a:cs typeface="Courier New"/>
                <a:sym typeface="Courier New"/>
              </a:rPr>
              <a:t>[] countries;</a:t>
            </a:r>
            <a:endParaRPr/>
          </a:p>
          <a:p>
            <a:pPr indent="-342900" lvl="0" marL="34290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numbers = </a:t>
            </a:r>
            <a:r>
              <a:rPr b="1" i="0" lang="en-US" sz="1400" u="none">
                <a:solidFill>
                  <a:srgbClr val="A40000"/>
                </a:solidFill>
                <a:latin typeface="Courier New"/>
                <a:ea typeface="Courier New"/>
                <a:cs typeface="Courier New"/>
                <a:sym typeface="Courier New"/>
              </a:rPr>
              <a:t>new int</a:t>
            </a:r>
            <a:r>
              <a:rPr b="1" i="0" lang="en-US" sz="1400" u="none">
                <a:solidFill>
                  <a:schemeClr val="dk1"/>
                </a:solidFill>
                <a:latin typeface="Courier New"/>
                <a:ea typeface="Courier New"/>
                <a:cs typeface="Courier New"/>
                <a:sym typeface="Courier New"/>
              </a:rPr>
              <a:t>[3];</a:t>
            </a:r>
            <a:endParaRPr/>
          </a:p>
          <a:p>
            <a:pPr indent="-342900" lvl="0" marL="34290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a:t>
            </a:r>
            <a:r>
              <a:rPr b="1" i="0" lang="en-US" sz="1400" u="none">
                <a:solidFill>
                  <a:srgbClr val="A40000"/>
                </a:solidFill>
                <a:latin typeface="Courier New"/>
                <a:ea typeface="Courier New"/>
                <a:cs typeface="Courier New"/>
                <a:sym typeface="Courier New"/>
              </a:rPr>
              <a:t>string</a:t>
            </a:r>
            <a:r>
              <a:rPr b="1" i="0" lang="en-US" sz="1400" u="none">
                <a:solidFill>
                  <a:schemeClr val="dk1"/>
                </a:solidFill>
                <a:latin typeface="Courier New"/>
                <a:ea typeface="Courier New"/>
                <a:cs typeface="Courier New"/>
                <a:sym typeface="Courier New"/>
              </a:rPr>
              <a:t>[] currencies = </a:t>
            </a:r>
            <a:r>
              <a:rPr b="1" i="0" lang="en-US" sz="1400" u="none">
                <a:solidFill>
                  <a:srgbClr val="A40000"/>
                </a:solidFill>
                <a:latin typeface="Courier New"/>
                <a:ea typeface="Courier New"/>
                <a:cs typeface="Courier New"/>
                <a:sym typeface="Courier New"/>
              </a:rPr>
              <a:t>new</a:t>
            </a:r>
            <a:r>
              <a:rPr b="1" i="0" lang="en-US" sz="1400" u="none">
                <a:solidFill>
                  <a:schemeClr val="dk1"/>
                </a:solidFill>
                <a:latin typeface="Courier New"/>
                <a:ea typeface="Courier New"/>
                <a:cs typeface="Courier New"/>
                <a:sym typeface="Courier New"/>
              </a:rPr>
              <a:t> </a:t>
            </a:r>
            <a:r>
              <a:rPr b="1" i="0" lang="en-US" sz="1400" u="none">
                <a:solidFill>
                  <a:srgbClr val="A40000"/>
                </a:solidFill>
                <a:latin typeface="Courier New"/>
                <a:ea typeface="Courier New"/>
                <a:cs typeface="Courier New"/>
                <a:sym typeface="Courier New"/>
              </a:rPr>
              <a:t>string</a:t>
            </a:r>
            <a:r>
              <a:rPr b="1" i="0" lang="en-US" sz="1400" u="none">
                <a:solidFill>
                  <a:schemeClr val="dk1"/>
                </a:solidFill>
                <a:latin typeface="Courier New"/>
                <a:ea typeface="Courier New"/>
                <a:cs typeface="Courier New"/>
                <a:sym typeface="Courier New"/>
              </a:rPr>
              <a:t>[3];</a:t>
            </a:r>
            <a:endParaRPr/>
          </a:p>
          <a:p>
            <a:pPr indent="-342900" lvl="0" marL="342900" marR="0" rtl="0" algn="l">
              <a:lnSpc>
                <a:spcPct val="100000"/>
              </a:lnSpc>
              <a:spcBef>
                <a:spcPts val="280"/>
              </a:spcBef>
              <a:spcAft>
                <a:spcPts val="0"/>
              </a:spcAft>
              <a:buClr>
                <a:schemeClr val="dk1"/>
              </a:buClr>
              <a:buSzPts val="1400"/>
              <a:buFont typeface="Arial"/>
              <a:buNone/>
            </a:pPr>
            <a:r>
              <a:t/>
            </a:r>
            <a:endParaRPr b="1" i="0" sz="1400" u="none">
              <a:solidFill>
                <a:schemeClr val="dk1"/>
              </a:solidFill>
              <a:latin typeface="Courier New"/>
              <a:ea typeface="Courier New"/>
              <a:cs typeface="Courier New"/>
              <a:sym typeface="Courier New"/>
            </a:endParaRPr>
          </a:p>
          <a:p>
            <a:pPr indent="-342900" lvl="0" marL="34290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numbers[0] = 100;	</a:t>
            </a:r>
            <a:endParaRPr/>
          </a:p>
          <a:p>
            <a:pPr indent="-342900" lvl="0" marL="34290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numbers[1] = 200;</a:t>
            </a:r>
            <a:endParaRPr/>
          </a:p>
          <a:p>
            <a:pPr indent="-342900" lvl="0" marL="34290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numbers[2] = 300;</a:t>
            </a:r>
            <a:endParaRPr/>
          </a:p>
          <a:p>
            <a:pPr indent="-342900" lvl="0" marL="34290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a:t>
            </a:r>
            <a:r>
              <a:rPr b="1" i="0" lang="en-US" sz="1400" u="none">
                <a:solidFill>
                  <a:srgbClr val="A40000"/>
                </a:solidFill>
                <a:latin typeface="Courier New"/>
                <a:ea typeface="Courier New"/>
                <a:cs typeface="Courier New"/>
                <a:sym typeface="Courier New"/>
              </a:rPr>
              <a:t>int</a:t>
            </a:r>
            <a:r>
              <a:rPr b="1" i="0" lang="en-US" sz="1400" u="none">
                <a:solidFill>
                  <a:schemeClr val="dk1"/>
                </a:solidFill>
                <a:latin typeface="Courier New"/>
                <a:ea typeface="Courier New"/>
                <a:cs typeface="Courier New"/>
                <a:sym typeface="Courier New"/>
              </a:rPr>
              <a:t>[] newNumbers = { 1, 2, 3 }; </a:t>
            </a:r>
            <a:endParaRPr/>
          </a:p>
          <a:p>
            <a:pPr indent="-342900" lvl="0" marL="34290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a:t>
            </a:r>
            <a:endParaRPr/>
          </a:p>
        </p:txBody>
      </p:sp>
      <p:cxnSp>
        <p:nvCxnSpPr>
          <p:cNvPr id="182" name="Google Shape;182;p20"/>
          <p:cNvCxnSpPr/>
          <p:nvPr/>
        </p:nvCxnSpPr>
        <p:spPr>
          <a:xfrm flipH="1" rot="10800000">
            <a:off x="3500437" y="5719762"/>
            <a:ext cx="1228725" cy="231775"/>
          </a:xfrm>
          <a:prstGeom prst="straightConnector1">
            <a:avLst/>
          </a:prstGeom>
          <a:noFill/>
          <a:ln cap="flat" cmpd="sng" w="12700">
            <a:solidFill>
              <a:srgbClr val="666699"/>
            </a:solidFill>
            <a:prstDash val="solid"/>
            <a:miter lim="800000"/>
            <a:headEnd len="med" w="med" type="none"/>
            <a:tailEnd len="lg" w="lg" type="stealth"/>
          </a:ln>
        </p:spPr>
      </p:cxnSp>
      <p:cxnSp>
        <p:nvCxnSpPr>
          <p:cNvPr id="183" name="Google Shape;183;p20"/>
          <p:cNvCxnSpPr/>
          <p:nvPr/>
        </p:nvCxnSpPr>
        <p:spPr>
          <a:xfrm flipH="1" rot="10800000">
            <a:off x="3727450" y="4916487"/>
            <a:ext cx="830262" cy="295275"/>
          </a:xfrm>
          <a:prstGeom prst="straightConnector1">
            <a:avLst/>
          </a:prstGeom>
          <a:noFill/>
          <a:ln cap="flat" cmpd="sng" w="12700">
            <a:solidFill>
              <a:srgbClr val="666699"/>
            </a:solidFill>
            <a:prstDash val="solid"/>
            <a:miter lim="800000"/>
            <a:headEnd len="med" w="med" type="none"/>
            <a:tailEnd len="lg" w="lg" type="stealth"/>
          </a:ln>
        </p:spPr>
      </p:cxnSp>
      <p:sp>
        <p:nvSpPr>
          <p:cNvPr id="184" name="Google Shape;184;p20"/>
          <p:cNvSpPr txBox="1"/>
          <p:nvPr/>
        </p:nvSpPr>
        <p:spPr>
          <a:xfrm>
            <a:off x="3765550" y="4749800"/>
            <a:ext cx="5084762" cy="1017587"/>
          </a:xfrm>
          <a:prstGeom prst="rect">
            <a:avLst/>
          </a:prstGeom>
          <a:solidFill>
            <a:srgbClr val="C0C0C0">
              <a:alpha val="39607"/>
            </a:srgbClr>
          </a:solidFill>
          <a:ln>
            <a:noFill/>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85" name="Google Shape;185;p20"/>
          <p:cNvCxnSpPr/>
          <p:nvPr/>
        </p:nvCxnSpPr>
        <p:spPr>
          <a:xfrm>
            <a:off x="2960687" y="3787775"/>
            <a:ext cx="1768475" cy="585787"/>
          </a:xfrm>
          <a:prstGeom prst="straightConnector1">
            <a:avLst/>
          </a:prstGeom>
          <a:noFill/>
          <a:ln cap="flat" cmpd="sng" w="12700">
            <a:solidFill>
              <a:srgbClr val="666699"/>
            </a:solidFill>
            <a:prstDash val="solid"/>
            <a:miter lim="800000"/>
            <a:headEnd len="med" w="med" type="none"/>
            <a:tailEnd len="lg" w="lg" type="stealth"/>
          </a:ln>
        </p:spPr>
      </p:cxnSp>
      <p:cxnSp>
        <p:nvCxnSpPr>
          <p:cNvPr id="186" name="Google Shape;186;p20"/>
          <p:cNvCxnSpPr/>
          <p:nvPr/>
        </p:nvCxnSpPr>
        <p:spPr>
          <a:xfrm>
            <a:off x="3500437" y="2949575"/>
            <a:ext cx="1228725" cy="1135062"/>
          </a:xfrm>
          <a:prstGeom prst="straightConnector1">
            <a:avLst/>
          </a:prstGeom>
          <a:noFill/>
          <a:ln cap="flat" cmpd="sng" w="12700">
            <a:solidFill>
              <a:srgbClr val="666699"/>
            </a:solidFill>
            <a:prstDash val="solid"/>
            <a:miter lim="800000"/>
            <a:headEnd len="med" w="med" type="none"/>
            <a:tailEnd len="lg" w="lg"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nvSpPr>
        <p:spPr>
          <a:xfrm>
            <a:off x="69342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0" i="0" sz="1000" u="non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a:solidFill>
                  <a:srgbClr val="000000"/>
                </a:solidFill>
                <a:latin typeface="Arial"/>
                <a:ea typeface="Arial"/>
                <a:cs typeface="Arial"/>
                <a:sym typeface="Arial"/>
              </a:rPr>
              <a:t>‹#›</a:t>
            </a:fld>
            <a:endParaRPr/>
          </a:p>
        </p:txBody>
      </p:sp>
      <p:sp>
        <p:nvSpPr>
          <p:cNvPr id="195" name="Google Shape;195;p21"/>
          <p:cNvSpPr txBox="1"/>
          <p:nvPr/>
        </p:nvSpPr>
        <p:spPr>
          <a:xfrm>
            <a:off x="4062412" y="4060825"/>
            <a:ext cx="4953000" cy="204787"/>
          </a:xfrm>
          <a:prstGeom prst="rect">
            <a:avLst/>
          </a:prstGeom>
          <a:solidFill>
            <a:srgbClr val="C0C0C0">
              <a:alpha val="39607"/>
            </a:srgbClr>
          </a:solidFill>
          <a:ln>
            <a:noFill/>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6" name="Google Shape;196;p21"/>
          <p:cNvSpPr txBox="1"/>
          <p:nvPr/>
        </p:nvSpPr>
        <p:spPr>
          <a:xfrm>
            <a:off x="4021137" y="4265612"/>
            <a:ext cx="4953000" cy="204787"/>
          </a:xfrm>
          <a:prstGeom prst="rect">
            <a:avLst/>
          </a:prstGeom>
          <a:solidFill>
            <a:srgbClr val="C0C0C0">
              <a:alpha val="39607"/>
            </a:srgbClr>
          </a:solidFill>
          <a:ln>
            <a:noFill/>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7" name="Google Shape;197;p21"/>
          <p:cNvSpPr txBox="1"/>
          <p:nvPr/>
        </p:nvSpPr>
        <p:spPr>
          <a:xfrm>
            <a:off x="4062412" y="3298825"/>
            <a:ext cx="4953000" cy="712787"/>
          </a:xfrm>
          <a:prstGeom prst="rect">
            <a:avLst/>
          </a:prstGeom>
          <a:solidFill>
            <a:srgbClr val="C0C0C0">
              <a:alpha val="39607"/>
            </a:srgbClr>
          </a:solidFill>
          <a:ln>
            <a:noFill/>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8" name="Google Shape;198;p21"/>
          <p:cNvSpPr txBox="1"/>
          <p:nvPr/>
        </p:nvSpPr>
        <p:spPr>
          <a:xfrm>
            <a:off x="4062412" y="4468812"/>
            <a:ext cx="4953000" cy="404812"/>
          </a:xfrm>
          <a:prstGeom prst="rect">
            <a:avLst/>
          </a:prstGeom>
          <a:solidFill>
            <a:srgbClr val="C0C0C0">
              <a:alpha val="39607"/>
            </a:srgbClr>
          </a:solidFill>
          <a:ln>
            <a:noFill/>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9" name="Google Shape;199;p21"/>
          <p:cNvSpPr txBox="1"/>
          <p:nvPr/>
        </p:nvSpPr>
        <p:spPr>
          <a:xfrm>
            <a:off x="4038600" y="1414462"/>
            <a:ext cx="4940300" cy="5337175"/>
          </a:xfrm>
          <a:prstGeom prst="rect">
            <a:avLst/>
          </a:prstGeom>
          <a:no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342900" lvl="0" marL="342900" marR="0" rtl="0" algn="l">
              <a:lnSpc>
                <a:spcPct val="100000"/>
              </a:lnSpc>
              <a:spcBef>
                <a:spcPts val="0"/>
              </a:spcBef>
              <a:spcAft>
                <a:spcPts val="0"/>
              </a:spcAft>
              <a:buClr>
                <a:srgbClr val="A40000"/>
              </a:buClr>
              <a:buSzPts val="1100"/>
              <a:buFont typeface="Consolas"/>
              <a:buNone/>
            </a:pPr>
            <a:r>
              <a:rPr b="1" i="0" lang="en-US" sz="1100" u="none">
                <a:solidFill>
                  <a:srgbClr val="A40000"/>
                </a:solidFill>
                <a:latin typeface="Consolas"/>
                <a:ea typeface="Consolas"/>
                <a:cs typeface="Consolas"/>
                <a:sym typeface="Consolas"/>
              </a:rPr>
              <a:t>public class</a:t>
            </a:r>
            <a:r>
              <a:rPr b="1" i="0" lang="en-US" sz="1100" u="none">
                <a:solidFill>
                  <a:schemeClr val="dk1"/>
                </a:solidFill>
                <a:latin typeface="Consolas"/>
                <a:ea typeface="Consolas"/>
                <a:cs typeface="Consolas"/>
                <a:sym typeface="Consolas"/>
              </a:rPr>
              <a:t> ArrayTest</a:t>
            </a:r>
            <a:endParaRPr/>
          </a:p>
          <a:p>
            <a:pPr indent="-342900" lvl="0" marL="342900" marR="0" rtl="0" algn="l">
              <a:lnSpc>
                <a:spcPct val="100000"/>
              </a:lnSpc>
              <a:spcBef>
                <a:spcPts val="220"/>
              </a:spcBef>
              <a:spcAft>
                <a:spcPts val="0"/>
              </a:spcAft>
              <a:buClr>
                <a:schemeClr val="dk1"/>
              </a:buClr>
              <a:buSzPts val="1100"/>
              <a:buFont typeface="Consolas"/>
              <a:buNone/>
            </a:pPr>
            <a:r>
              <a:rPr b="1" i="0" lang="en-US" sz="1100" u="none">
                <a:solidFill>
                  <a:schemeClr val="dk1"/>
                </a:solidFill>
                <a:latin typeface="Consolas"/>
                <a:ea typeface="Consolas"/>
                <a:cs typeface="Consolas"/>
                <a:sym typeface="Consolas"/>
              </a:rPr>
              <a:t>{</a:t>
            </a:r>
            <a:endParaRPr/>
          </a:p>
          <a:p>
            <a:pPr indent="-342900" lvl="0" marL="342900" marR="0" rtl="0" algn="l">
              <a:lnSpc>
                <a:spcPct val="100000"/>
              </a:lnSpc>
              <a:spcBef>
                <a:spcPts val="220"/>
              </a:spcBef>
              <a:spcAft>
                <a:spcPts val="0"/>
              </a:spcAft>
              <a:buClr>
                <a:srgbClr val="A40000"/>
              </a:buClr>
              <a:buSzPts val="1100"/>
              <a:buFont typeface="Consolas"/>
              <a:buNone/>
            </a:pPr>
            <a:r>
              <a:rPr b="1" i="0" lang="en-US" sz="1100" u="none">
                <a:solidFill>
                  <a:srgbClr val="A40000"/>
                </a:solidFill>
                <a:latin typeface="Consolas"/>
                <a:ea typeface="Consolas"/>
                <a:cs typeface="Consolas"/>
                <a:sym typeface="Consolas"/>
              </a:rPr>
              <a:t>    public static void</a:t>
            </a:r>
            <a:r>
              <a:rPr b="1" i="0" lang="en-US" sz="1100" u="none">
                <a:solidFill>
                  <a:schemeClr val="dk1"/>
                </a:solidFill>
                <a:latin typeface="Consolas"/>
                <a:ea typeface="Consolas"/>
                <a:cs typeface="Consolas"/>
                <a:sym typeface="Consolas"/>
              </a:rPr>
              <a:t> Main(</a:t>
            </a:r>
            <a:r>
              <a:rPr b="1" i="0" lang="en-US" sz="1100" u="none">
                <a:solidFill>
                  <a:srgbClr val="A40000"/>
                </a:solidFill>
                <a:latin typeface="Consolas"/>
                <a:ea typeface="Consolas"/>
                <a:cs typeface="Consolas"/>
                <a:sym typeface="Consolas"/>
              </a:rPr>
              <a:t>string</a:t>
            </a:r>
            <a:r>
              <a:rPr b="1" i="0" lang="en-US" sz="1100" u="none">
                <a:solidFill>
                  <a:schemeClr val="dk1"/>
                </a:solidFill>
                <a:latin typeface="Consolas"/>
                <a:ea typeface="Consolas"/>
                <a:cs typeface="Consolas"/>
                <a:sym typeface="Consolas"/>
              </a:rPr>
              <a:t>[] args) </a:t>
            </a:r>
            <a:endParaRPr/>
          </a:p>
          <a:p>
            <a:pPr indent="-342900" lvl="0" marL="342900" marR="0" rtl="0" algn="l">
              <a:lnSpc>
                <a:spcPct val="100000"/>
              </a:lnSpc>
              <a:spcBef>
                <a:spcPts val="220"/>
              </a:spcBef>
              <a:spcAft>
                <a:spcPts val="0"/>
              </a:spcAft>
              <a:buClr>
                <a:schemeClr val="dk1"/>
              </a:buClr>
              <a:buSzPts val="1100"/>
              <a:buFont typeface="Consolas"/>
              <a:buNone/>
            </a:pPr>
            <a:r>
              <a:rPr b="1" i="0" lang="en-US" sz="1100" u="none">
                <a:solidFill>
                  <a:schemeClr val="dk1"/>
                </a:solidFill>
                <a:latin typeface="Consolas"/>
                <a:ea typeface="Consolas"/>
                <a:cs typeface="Consolas"/>
                <a:sym typeface="Consolas"/>
              </a:rPr>
              <a:t>    {</a:t>
            </a:r>
            <a:endParaRPr/>
          </a:p>
          <a:p>
            <a:pPr indent="-342900" lvl="0" marL="342900" marR="0" rtl="0" algn="l">
              <a:lnSpc>
                <a:spcPct val="100000"/>
              </a:lnSpc>
              <a:spcBef>
                <a:spcPts val="220"/>
              </a:spcBef>
              <a:spcAft>
                <a:spcPts val="0"/>
              </a:spcAft>
              <a:buClr>
                <a:schemeClr val="dk1"/>
              </a:buClr>
              <a:buSzPts val="1100"/>
              <a:buFont typeface="Consolas"/>
              <a:buNone/>
            </a:pPr>
            <a:r>
              <a:rPr b="1" i="0" lang="en-US" sz="1100" u="none">
                <a:solidFill>
                  <a:schemeClr val="dk1"/>
                </a:solidFill>
                <a:latin typeface="Consolas"/>
                <a:ea typeface="Consolas"/>
                <a:cs typeface="Consolas"/>
                <a:sym typeface="Consolas"/>
              </a:rPr>
              <a:t>         </a:t>
            </a:r>
            <a:r>
              <a:rPr b="1" i="0" lang="en-US" sz="1100" u="none">
                <a:solidFill>
                  <a:srgbClr val="A40000"/>
                </a:solidFill>
                <a:latin typeface="Consolas"/>
                <a:ea typeface="Consolas"/>
                <a:cs typeface="Consolas"/>
                <a:sym typeface="Consolas"/>
              </a:rPr>
              <a:t>int</a:t>
            </a:r>
            <a:r>
              <a:rPr b="1" i="0" lang="en-US" sz="1100" u="none">
                <a:solidFill>
                  <a:schemeClr val="dk1"/>
                </a:solidFill>
                <a:latin typeface="Consolas"/>
                <a:ea typeface="Consolas"/>
                <a:cs typeface="Consolas"/>
                <a:sym typeface="Consolas"/>
              </a:rPr>
              <a:t>[] numbers = </a:t>
            </a:r>
            <a:r>
              <a:rPr b="1" i="0" lang="en-US" sz="1100" u="none">
                <a:solidFill>
                  <a:srgbClr val="A40000"/>
                </a:solidFill>
                <a:latin typeface="Consolas"/>
                <a:ea typeface="Consolas"/>
                <a:cs typeface="Consolas"/>
                <a:sym typeface="Consolas"/>
              </a:rPr>
              <a:t>new int</a:t>
            </a:r>
            <a:r>
              <a:rPr b="1" i="0" lang="en-US" sz="1100" u="none">
                <a:solidFill>
                  <a:schemeClr val="dk1"/>
                </a:solidFill>
                <a:latin typeface="Consolas"/>
                <a:ea typeface="Consolas"/>
                <a:cs typeface="Consolas"/>
                <a:sym typeface="Consolas"/>
              </a:rPr>
              <a:t>[3];</a:t>
            </a:r>
            <a:endParaRPr/>
          </a:p>
          <a:p>
            <a:pPr indent="-342900" lvl="0" marL="342900" marR="0" rtl="0" algn="l">
              <a:lnSpc>
                <a:spcPct val="100000"/>
              </a:lnSpc>
              <a:spcBef>
                <a:spcPts val="220"/>
              </a:spcBef>
              <a:spcAft>
                <a:spcPts val="0"/>
              </a:spcAft>
              <a:buClr>
                <a:schemeClr val="dk1"/>
              </a:buClr>
              <a:buSzPts val="1100"/>
              <a:buFont typeface="Consolas"/>
              <a:buNone/>
            </a:pPr>
            <a:r>
              <a:rPr b="1" i="0" lang="en-US" sz="1100" u="none">
                <a:solidFill>
                  <a:schemeClr val="dk1"/>
                </a:solidFill>
                <a:latin typeface="Consolas"/>
                <a:ea typeface="Consolas"/>
                <a:cs typeface="Consolas"/>
                <a:sym typeface="Consolas"/>
              </a:rPr>
              <a:t>         numbers[0] = 100;	</a:t>
            </a:r>
            <a:endParaRPr/>
          </a:p>
          <a:p>
            <a:pPr indent="-342900" lvl="0" marL="342900" marR="0" rtl="0" algn="l">
              <a:lnSpc>
                <a:spcPct val="100000"/>
              </a:lnSpc>
              <a:spcBef>
                <a:spcPts val="220"/>
              </a:spcBef>
              <a:spcAft>
                <a:spcPts val="0"/>
              </a:spcAft>
              <a:buClr>
                <a:schemeClr val="dk1"/>
              </a:buClr>
              <a:buSzPts val="1100"/>
              <a:buFont typeface="Consolas"/>
              <a:buNone/>
            </a:pPr>
            <a:r>
              <a:rPr b="1" i="0" lang="en-US" sz="1100" u="none">
                <a:solidFill>
                  <a:schemeClr val="dk1"/>
                </a:solidFill>
                <a:latin typeface="Consolas"/>
                <a:ea typeface="Consolas"/>
                <a:cs typeface="Consolas"/>
                <a:sym typeface="Consolas"/>
              </a:rPr>
              <a:t>         numbers[1] = 200;</a:t>
            </a:r>
            <a:endParaRPr/>
          </a:p>
          <a:p>
            <a:pPr indent="-342900" lvl="0" marL="342900" marR="0" rtl="0" algn="l">
              <a:lnSpc>
                <a:spcPct val="100000"/>
              </a:lnSpc>
              <a:spcBef>
                <a:spcPts val="220"/>
              </a:spcBef>
              <a:spcAft>
                <a:spcPts val="0"/>
              </a:spcAft>
              <a:buClr>
                <a:schemeClr val="dk1"/>
              </a:buClr>
              <a:buSzPts val="1100"/>
              <a:buFont typeface="Consolas"/>
              <a:buNone/>
            </a:pPr>
            <a:r>
              <a:rPr b="1" i="0" lang="en-US" sz="1100" u="none">
                <a:solidFill>
                  <a:schemeClr val="dk1"/>
                </a:solidFill>
                <a:latin typeface="Consolas"/>
                <a:ea typeface="Consolas"/>
                <a:cs typeface="Consolas"/>
                <a:sym typeface="Consolas"/>
              </a:rPr>
              <a:t>         numbers[2] = 300;</a:t>
            </a:r>
            <a:endParaRPr/>
          </a:p>
          <a:p>
            <a:pPr indent="-342900" lvl="0" marL="342900" marR="0" rtl="0" algn="l">
              <a:lnSpc>
                <a:spcPct val="100000"/>
              </a:lnSpc>
              <a:spcBef>
                <a:spcPts val="220"/>
              </a:spcBef>
              <a:spcAft>
                <a:spcPts val="0"/>
              </a:spcAft>
              <a:buClr>
                <a:srgbClr val="A40000"/>
              </a:buClr>
              <a:buSzPts val="1100"/>
              <a:buFont typeface="Consolas"/>
              <a:buNone/>
            </a:pPr>
            <a:r>
              <a:rPr b="1" i="0" lang="en-US" sz="1100" u="none">
                <a:solidFill>
                  <a:srgbClr val="A40000"/>
                </a:solidFill>
                <a:latin typeface="Consolas"/>
                <a:ea typeface="Consolas"/>
                <a:cs typeface="Consolas"/>
                <a:sym typeface="Consolas"/>
              </a:rPr>
              <a:t>         int</a:t>
            </a:r>
            <a:r>
              <a:rPr b="1" i="0" lang="en-US" sz="1100" u="none">
                <a:solidFill>
                  <a:schemeClr val="dk1"/>
                </a:solidFill>
                <a:latin typeface="Consolas"/>
                <a:ea typeface="Consolas"/>
                <a:cs typeface="Consolas"/>
                <a:sym typeface="Consolas"/>
              </a:rPr>
              <a:t>[] newNumbers = { 1, 2, 3 }; </a:t>
            </a:r>
            <a:endParaRPr/>
          </a:p>
          <a:p>
            <a:pPr indent="-342900" lvl="0" marL="342900" marR="0" rtl="0" algn="l">
              <a:lnSpc>
                <a:spcPct val="100000"/>
              </a:lnSpc>
              <a:spcBef>
                <a:spcPts val="220"/>
              </a:spcBef>
              <a:spcAft>
                <a:spcPts val="0"/>
              </a:spcAft>
              <a:buClr>
                <a:schemeClr val="dk1"/>
              </a:buClr>
              <a:buSzPts val="1100"/>
              <a:buFont typeface="Consolas"/>
              <a:buNone/>
            </a:pPr>
            <a:r>
              <a:rPr b="1" i="0" lang="en-US" sz="1100" u="none">
                <a:solidFill>
                  <a:schemeClr val="dk1"/>
                </a:solidFill>
                <a:latin typeface="Consolas"/>
                <a:ea typeface="Consolas"/>
                <a:cs typeface="Consolas"/>
                <a:sym typeface="Consolas"/>
              </a:rPr>
              <a:t>         </a:t>
            </a:r>
            <a:r>
              <a:rPr b="1" i="0" lang="en-US" sz="1100" u="none">
                <a:solidFill>
                  <a:srgbClr val="A40000"/>
                </a:solidFill>
                <a:latin typeface="Consolas"/>
                <a:ea typeface="Consolas"/>
                <a:cs typeface="Consolas"/>
                <a:sym typeface="Consolas"/>
              </a:rPr>
              <a:t>for</a:t>
            </a:r>
            <a:r>
              <a:rPr b="1" i="0" lang="en-US" sz="1100" u="none">
                <a:solidFill>
                  <a:schemeClr val="dk1"/>
                </a:solidFill>
                <a:latin typeface="Consolas"/>
                <a:ea typeface="Consolas"/>
                <a:cs typeface="Consolas"/>
                <a:sym typeface="Consolas"/>
              </a:rPr>
              <a:t>(</a:t>
            </a:r>
            <a:r>
              <a:rPr b="1" i="0" lang="en-US" sz="1100" u="none">
                <a:solidFill>
                  <a:srgbClr val="A40000"/>
                </a:solidFill>
                <a:latin typeface="Consolas"/>
                <a:ea typeface="Consolas"/>
                <a:cs typeface="Consolas"/>
                <a:sym typeface="Consolas"/>
              </a:rPr>
              <a:t>int</a:t>
            </a:r>
            <a:r>
              <a:rPr b="1" i="0" lang="en-US" sz="1100" u="none">
                <a:solidFill>
                  <a:schemeClr val="dk1"/>
                </a:solidFill>
                <a:latin typeface="Consolas"/>
                <a:ea typeface="Consolas"/>
                <a:cs typeface="Consolas"/>
                <a:sym typeface="Consolas"/>
              </a:rPr>
              <a:t> i = 0; i &lt; numbers.Length; i++)</a:t>
            </a:r>
            <a:endParaRPr/>
          </a:p>
          <a:p>
            <a:pPr indent="-342900" lvl="0" marL="342900" marR="0" rtl="0" algn="l">
              <a:lnSpc>
                <a:spcPct val="100000"/>
              </a:lnSpc>
              <a:spcBef>
                <a:spcPts val="220"/>
              </a:spcBef>
              <a:spcAft>
                <a:spcPts val="0"/>
              </a:spcAft>
              <a:buClr>
                <a:schemeClr val="dk1"/>
              </a:buClr>
              <a:buSzPts val="1100"/>
              <a:buFont typeface="Consolas"/>
              <a:buNone/>
            </a:pPr>
            <a:r>
              <a:rPr b="1" i="0" lang="en-US" sz="1100" u="none">
                <a:solidFill>
                  <a:schemeClr val="dk1"/>
                </a:solidFill>
                <a:latin typeface="Consolas"/>
                <a:ea typeface="Consolas"/>
                <a:cs typeface="Consolas"/>
                <a:sym typeface="Consolas"/>
              </a:rPr>
              <a:t>         {</a:t>
            </a:r>
            <a:endParaRPr/>
          </a:p>
          <a:p>
            <a:pPr indent="-342900" lvl="0" marL="342900" marR="0" rtl="0" algn="l">
              <a:lnSpc>
                <a:spcPct val="100000"/>
              </a:lnSpc>
              <a:spcBef>
                <a:spcPts val="220"/>
              </a:spcBef>
              <a:spcAft>
                <a:spcPts val="0"/>
              </a:spcAft>
              <a:buClr>
                <a:schemeClr val="dk1"/>
              </a:buClr>
              <a:buSzPts val="1100"/>
              <a:buFont typeface="Consolas"/>
              <a:buNone/>
            </a:pPr>
            <a:r>
              <a:rPr b="1" i="0" lang="en-US" sz="1100" u="none">
                <a:solidFill>
                  <a:schemeClr val="dk1"/>
                </a:solidFill>
                <a:latin typeface="Consolas"/>
                <a:ea typeface="Consolas"/>
                <a:cs typeface="Consolas"/>
                <a:sym typeface="Consolas"/>
              </a:rPr>
              <a:t>		 System.Console.WriteLine(numbers[i]);</a:t>
            </a:r>
            <a:endParaRPr/>
          </a:p>
          <a:p>
            <a:pPr indent="-342900" lvl="0" marL="342900" marR="0" rtl="0" algn="l">
              <a:lnSpc>
                <a:spcPct val="100000"/>
              </a:lnSpc>
              <a:spcBef>
                <a:spcPts val="220"/>
              </a:spcBef>
              <a:spcAft>
                <a:spcPts val="0"/>
              </a:spcAft>
              <a:buClr>
                <a:schemeClr val="dk1"/>
              </a:buClr>
              <a:buSzPts val="1100"/>
              <a:buFont typeface="Consolas"/>
              <a:buNone/>
            </a:pPr>
            <a:r>
              <a:rPr b="1" i="0" lang="en-US" sz="1100" u="none">
                <a:solidFill>
                  <a:schemeClr val="dk1"/>
                </a:solidFill>
                <a:latin typeface="Consolas"/>
                <a:ea typeface="Consolas"/>
                <a:cs typeface="Consolas"/>
                <a:sym typeface="Consolas"/>
              </a:rPr>
              <a:t>         }</a:t>
            </a:r>
            <a:endParaRPr/>
          </a:p>
          <a:p>
            <a:pPr indent="-342900" lvl="0" marL="342900" marR="0" rtl="0" algn="l">
              <a:lnSpc>
                <a:spcPct val="100000"/>
              </a:lnSpc>
              <a:spcBef>
                <a:spcPts val="220"/>
              </a:spcBef>
              <a:spcAft>
                <a:spcPts val="0"/>
              </a:spcAft>
              <a:buClr>
                <a:schemeClr val="dk1"/>
              </a:buClr>
              <a:buSzPts val="1100"/>
              <a:buFont typeface="Consolas"/>
              <a:buNone/>
            </a:pPr>
            <a:r>
              <a:rPr b="1" i="0" lang="en-US" sz="1100" u="none">
                <a:solidFill>
                  <a:schemeClr val="dk1"/>
                </a:solidFill>
                <a:latin typeface="Consolas"/>
                <a:ea typeface="Consolas"/>
                <a:cs typeface="Consolas"/>
                <a:sym typeface="Consolas"/>
              </a:rPr>
              <a:t>         numbers = newNumbers;</a:t>
            </a:r>
            <a:endParaRPr/>
          </a:p>
          <a:p>
            <a:pPr indent="-342900" lvl="0" marL="342900" marR="0" rtl="0" algn="l">
              <a:lnSpc>
                <a:spcPct val="100000"/>
              </a:lnSpc>
              <a:spcBef>
                <a:spcPts val="220"/>
              </a:spcBef>
              <a:spcAft>
                <a:spcPts val="0"/>
              </a:spcAft>
              <a:buClr>
                <a:schemeClr val="dk1"/>
              </a:buClr>
              <a:buSzPts val="1100"/>
              <a:buFont typeface="Consolas"/>
              <a:buNone/>
            </a:pPr>
            <a:r>
              <a:rPr b="1" i="0" lang="en-US" sz="1100" u="none">
                <a:solidFill>
                  <a:schemeClr val="dk1"/>
                </a:solidFill>
                <a:latin typeface="Consolas"/>
                <a:ea typeface="Consolas"/>
                <a:cs typeface="Consolas"/>
                <a:sym typeface="Consolas"/>
              </a:rPr>
              <a:t>         System.Console.WriteLine(sumNumbers(numbers));</a:t>
            </a:r>
            <a:endParaRPr/>
          </a:p>
          <a:p>
            <a:pPr indent="-342900" lvl="0" marL="342900" marR="0" rtl="0" algn="l">
              <a:lnSpc>
                <a:spcPct val="100000"/>
              </a:lnSpc>
              <a:spcBef>
                <a:spcPts val="220"/>
              </a:spcBef>
              <a:spcAft>
                <a:spcPts val="0"/>
              </a:spcAft>
              <a:buClr>
                <a:schemeClr val="dk1"/>
              </a:buClr>
              <a:buSzPts val="1100"/>
              <a:buFont typeface="Consolas"/>
              <a:buNone/>
            </a:pPr>
            <a:r>
              <a:rPr b="1" i="0" lang="en-US" sz="1100" u="none">
                <a:solidFill>
                  <a:schemeClr val="dk1"/>
                </a:solidFill>
                <a:latin typeface="Consolas"/>
                <a:ea typeface="Consolas"/>
                <a:cs typeface="Consolas"/>
                <a:sym typeface="Consolas"/>
              </a:rPr>
              <a:t>	     System.Console.WriteLine(sumNumbers(</a:t>
            </a:r>
            <a:endParaRPr/>
          </a:p>
          <a:p>
            <a:pPr indent="-342900" lvl="0" marL="342900" marR="0" rtl="0" algn="l">
              <a:lnSpc>
                <a:spcPct val="100000"/>
              </a:lnSpc>
              <a:spcBef>
                <a:spcPts val="220"/>
              </a:spcBef>
              <a:spcAft>
                <a:spcPts val="0"/>
              </a:spcAft>
              <a:buClr>
                <a:srgbClr val="A40000"/>
              </a:buClr>
              <a:buSzPts val="1100"/>
              <a:buFont typeface="Consolas"/>
              <a:buNone/>
            </a:pPr>
            <a:r>
              <a:rPr b="1" i="0" lang="en-US" sz="1100" u="none">
                <a:solidFill>
                  <a:srgbClr val="A40000"/>
                </a:solidFill>
                <a:latin typeface="Consolas"/>
                <a:ea typeface="Consolas"/>
                <a:cs typeface="Consolas"/>
                <a:sym typeface="Consolas"/>
              </a:rPr>
              <a:t>                                   new</a:t>
            </a:r>
            <a:r>
              <a:rPr b="1" i="0" lang="en-US" sz="1100" u="none">
                <a:solidFill>
                  <a:schemeClr val="dk1"/>
                </a:solidFill>
                <a:latin typeface="Consolas"/>
                <a:ea typeface="Consolas"/>
                <a:cs typeface="Consolas"/>
                <a:sym typeface="Consolas"/>
              </a:rPr>
              <a:t> </a:t>
            </a:r>
            <a:r>
              <a:rPr b="1" i="0" lang="en-US" sz="1100" u="none">
                <a:solidFill>
                  <a:srgbClr val="A40000"/>
                </a:solidFill>
                <a:latin typeface="Consolas"/>
                <a:ea typeface="Consolas"/>
                <a:cs typeface="Consolas"/>
                <a:sym typeface="Consolas"/>
              </a:rPr>
              <a:t>int</a:t>
            </a:r>
            <a:r>
              <a:rPr b="1" i="0" lang="en-US" sz="1100" u="none">
                <a:solidFill>
                  <a:schemeClr val="dk1"/>
                </a:solidFill>
                <a:latin typeface="Consolas"/>
                <a:ea typeface="Consolas"/>
                <a:cs typeface="Consolas"/>
                <a:sym typeface="Consolas"/>
              </a:rPr>
              <a:t>[]{ 3, 2, 1 }));</a:t>
            </a:r>
            <a:endParaRPr/>
          </a:p>
          <a:p>
            <a:pPr indent="-342900" lvl="0" marL="342900" marR="0" rtl="0" algn="l">
              <a:lnSpc>
                <a:spcPct val="100000"/>
              </a:lnSpc>
              <a:spcBef>
                <a:spcPts val="220"/>
              </a:spcBef>
              <a:spcAft>
                <a:spcPts val="0"/>
              </a:spcAft>
              <a:buClr>
                <a:schemeClr val="dk1"/>
              </a:buClr>
              <a:buSzPts val="1100"/>
              <a:buFont typeface="Consolas"/>
              <a:buNone/>
            </a:pPr>
            <a:r>
              <a:rPr b="1" i="0" lang="en-US" sz="1100" u="none">
                <a:solidFill>
                  <a:schemeClr val="dk1"/>
                </a:solidFill>
                <a:latin typeface="Consolas"/>
                <a:ea typeface="Consolas"/>
                <a:cs typeface="Consolas"/>
                <a:sym typeface="Consolas"/>
              </a:rPr>
              <a:t>	}</a:t>
            </a:r>
            <a:endParaRPr/>
          </a:p>
          <a:p>
            <a:pPr indent="-342900" lvl="0" marL="342900" marR="0" rtl="0" algn="l">
              <a:lnSpc>
                <a:spcPct val="100000"/>
              </a:lnSpc>
              <a:spcBef>
                <a:spcPts val="220"/>
              </a:spcBef>
              <a:spcAft>
                <a:spcPts val="0"/>
              </a:spcAft>
              <a:buClr>
                <a:schemeClr val="dk1"/>
              </a:buClr>
              <a:buSzPts val="1100"/>
              <a:buFont typeface="Consolas"/>
              <a:buNone/>
            </a:pPr>
            <a:r>
              <a:rPr b="1" i="0" lang="en-US" sz="1100" u="none">
                <a:solidFill>
                  <a:schemeClr val="dk1"/>
                </a:solidFill>
                <a:latin typeface="Consolas"/>
                <a:ea typeface="Consolas"/>
                <a:cs typeface="Consolas"/>
                <a:sym typeface="Consolas"/>
              </a:rPr>
              <a:t>    </a:t>
            </a:r>
            <a:r>
              <a:rPr b="1" i="0" lang="en-US" sz="1100" u="none">
                <a:solidFill>
                  <a:srgbClr val="A40000"/>
                </a:solidFill>
                <a:latin typeface="Consolas"/>
                <a:ea typeface="Consolas"/>
                <a:cs typeface="Consolas"/>
                <a:sym typeface="Consolas"/>
              </a:rPr>
              <a:t>static int</a:t>
            </a:r>
            <a:r>
              <a:rPr b="1" i="0" lang="en-US" sz="1100" u="none">
                <a:solidFill>
                  <a:schemeClr val="dk1"/>
                </a:solidFill>
                <a:latin typeface="Consolas"/>
                <a:ea typeface="Consolas"/>
                <a:cs typeface="Consolas"/>
                <a:sym typeface="Consolas"/>
              </a:rPr>
              <a:t> sumNumbers(</a:t>
            </a:r>
            <a:r>
              <a:rPr b="1" i="0" lang="en-US" sz="1100" u="none">
                <a:solidFill>
                  <a:srgbClr val="A40000"/>
                </a:solidFill>
                <a:latin typeface="Consolas"/>
                <a:ea typeface="Consolas"/>
                <a:cs typeface="Consolas"/>
                <a:sym typeface="Consolas"/>
              </a:rPr>
              <a:t>in</a:t>
            </a:r>
            <a:r>
              <a:rPr b="1" i="0" lang="en-US" sz="1100" u="none">
                <a:solidFill>
                  <a:schemeClr val="dk1"/>
                </a:solidFill>
                <a:latin typeface="Consolas"/>
                <a:ea typeface="Consolas"/>
                <a:cs typeface="Consolas"/>
                <a:sym typeface="Consolas"/>
              </a:rPr>
              <a:t>t[] n) </a:t>
            </a:r>
            <a:endParaRPr/>
          </a:p>
          <a:p>
            <a:pPr indent="-342900" lvl="0" marL="342900" marR="0" rtl="0" algn="l">
              <a:lnSpc>
                <a:spcPct val="100000"/>
              </a:lnSpc>
              <a:spcBef>
                <a:spcPts val="220"/>
              </a:spcBef>
              <a:spcAft>
                <a:spcPts val="0"/>
              </a:spcAft>
              <a:buClr>
                <a:schemeClr val="dk1"/>
              </a:buClr>
              <a:buSzPts val="1100"/>
              <a:buFont typeface="Consolas"/>
              <a:buNone/>
            </a:pPr>
            <a:r>
              <a:rPr b="1" i="0" lang="en-US" sz="1100" u="none">
                <a:solidFill>
                  <a:schemeClr val="dk1"/>
                </a:solidFill>
                <a:latin typeface="Consolas"/>
                <a:ea typeface="Consolas"/>
                <a:cs typeface="Consolas"/>
                <a:sym typeface="Consolas"/>
              </a:rPr>
              <a:t>    {</a:t>
            </a:r>
            <a:endParaRPr/>
          </a:p>
          <a:p>
            <a:pPr indent="-342900" lvl="0" marL="342900" marR="0" rtl="0" algn="l">
              <a:lnSpc>
                <a:spcPct val="100000"/>
              </a:lnSpc>
              <a:spcBef>
                <a:spcPts val="220"/>
              </a:spcBef>
              <a:spcAft>
                <a:spcPts val="0"/>
              </a:spcAft>
              <a:buClr>
                <a:schemeClr val="dk1"/>
              </a:buClr>
              <a:buSzPts val="1100"/>
              <a:buFont typeface="Consolas"/>
              <a:buNone/>
            </a:pPr>
            <a:r>
              <a:rPr b="1" i="0" lang="en-US" sz="1100" u="none">
                <a:solidFill>
                  <a:schemeClr val="dk1"/>
                </a:solidFill>
                <a:latin typeface="Consolas"/>
                <a:ea typeface="Consolas"/>
                <a:cs typeface="Consolas"/>
                <a:sym typeface="Consolas"/>
              </a:rPr>
              <a:t>	    </a:t>
            </a:r>
            <a:r>
              <a:rPr b="1" i="0" lang="en-US" sz="1100" u="none">
                <a:solidFill>
                  <a:srgbClr val="A40000"/>
                </a:solidFill>
                <a:latin typeface="Consolas"/>
                <a:ea typeface="Consolas"/>
                <a:cs typeface="Consolas"/>
                <a:sym typeface="Consolas"/>
              </a:rPr>
              <a:t>int </a:t>
            </a:r>
            <a:r>
              <a:rPr b="1" i="0" lang="en-US" sz="1100" u="none">
                <a:solidFill>
                  <a:schemeClr val="dk1"/>
                </a:solidFill>
                <a:latin typeface="Consolas"/>
                <a:ea typeface="Consolas"/>
                <a:cs typeface="Consolas"/>
                <a:sym typeface="Consolas"/>
              </a:rPr>
              <a:t>sum = 0;</a:t>
            </a:r>
            <a:endParaRPr/>
          </a:p>
          <a:p>
            <a:pPr indent="-342900" lvl="0" marL="342900" marR="0" rtl="0" algn="l">
              <a:lnSpc>
                <a:spcPct val="100000"/>
              </a:lnSpc>
              <a:spcBef>
                <a:spcPts val="220"/>
              </a:spcBef>
              <a:spcAft>
                <a:spcPts val="0"/>
              </a:spcAft>
              <a:buClr>
                <a:schemeClr val="dk1"/>
              </a:buClr>
              <a:buSzPts val="1100"/>
              <a:buFont typeface="Consolas"/>
              <a:buNone/>
            </a:pPr>
            <a:r>
              <a:rPr b="1" i="0" lang="en-US" sz="1100" u="none">
                <a:solidFill>
                  <a:schemeClr val="dk1"/>
                </a:solidFill>
                <a:latin typeface="Consolas"/>
                <a:ea typeface="Consolas"/>
                <a:cs typeface="Consolas"/>
                <a:sym typeface="Consolas"/>
              </a:rPr>
              <a:t>         </a:t>
            </a:r>
            <a:r>
              <a:rPr b="1" i="0" lang="en-US" sz="1100" u="none">
                <a:solidFill>
                  <a:srgbClr val="A40000"/>
                </a:solidFill>
                <a:latin typeface="Consolas"/>
                <a:ea typeface="Consolas"/>
                <a:cs typeface="Consolas"/>
                <a:sym typeface="Consolas"/>
              </a:rPr>
              <a:t>for</a:t>
            </a:r>
            <a:r>
              <a:rPr b="1" i="0" lang="en-US" sz="1100" u="none">
                <a:solidFill>
                  <a:schemeClr val="dk1"/>
                </a:solidFill>
                <a:latin typeface="Consolas"/>
                <a:ea typeface="Consolas"/>
                <a:cs typeface="Consolas"/>
                <a:sym typeface="Consolas"/>
              </a:rPr>
              <a:t> (</a:t>
            </a:r>
            <a:r>
              <a:rPr b="1" i="0" lang="en-US" sz="1100" u="none">
                <a:solidFill>
                  <a:srgbClr val="A40000"/>
                </a:solidFill>
                <a:latin typeface="Consolas"/>
                <a:ea typeface="Consolas"/>
                <a:cs typeface="Consolas"/>
                <a:sym typeface="Consolas"/>
              </a:rPr>
              <a:t>int</a:t>
            </a:r>
            <a:r>
              <a:rPr b="1" i="0" lang="en-US" sz="1100" u="none">
                <a:solidFill>
                  <a:schemeClr val="dk1"/>
                </a:solidFill>
                <a:latin typeface="Consolas"/>
                <a:ea typeface="Consolas"/>
                <a:cs typeface="Consolas"/>
                <a:sym typeface="Consolas"/>
              </a:rPr>
              <a:t> i = 0; i &lt; n.Length; i++) </a:t>
            </a:r>
            <a:endParaRPr/>
          </a:p>
          <a:p>
            <a:pPr indent="-342900" lvl="0" marL="342900" marR="0" rtl="0" algn="l">
              <a:lnSpc>
                <a:spcPct val="100000"/>
              </a:lnSpc>
              <a:spcBef>
                <a:spcPts val="220"/>
              </a:spcBef>
              <a:spcAft>
                <a:spcPts val="0"/>
              </a:spcAft>
              <a:buClr>
                <a:schemeClr val="dk1"/>
              </a:buClr>
              <a:buSzPts val="1100"/>
              <a:buFont typeface="Consolas"/>
              <a:buNone/>
            </a:pPr>
            <a:r>
              <a:rPr b="1" i="0" lang="en-US" sz="1100" u="none">
                <a:solidFill>
                  <a:schemeClr val="dk1"/>
                </a:solidFill>
                <a:latin typeface="Consolas"/>
                <a:ea typeface="Consolas"/>
                <a:cs typeface="Consolas"/>
                <a:sym typeface="Consolas"/>
              </a:rPr>
              <a:t>		 sum += n[i];	</a:t>
            </a:r>
            <a:endParaRPr/>
          </a:p>
          <a:p>
            <a:pPr indent="-342900" lvl="0" marL="342900" marR="0" rtl="0" algn="l">
              <a:lnSpc>
                <a:spcPct val="100000"/>
              </a:lnSpc>
              <a:spcBef>
                <a:spcPts val="220"/>
              </a:spcBef>
              <a:spcAft>
                <a:spcPts val="0"/>
              </a:spcAft>
              <a:buClr>
                <a:srgbClr val="A40000"/>
              </a:buClr>
              <a:buSzPts val="1100"/>
              <a:buFont typeface="Consolas"/>
              <a:buNone/>
            </a:pPr>
            <a:r>
              <a:rPr b="1" i="0" lang="en-US" sz="1100" u="none">
                <a:solidFill>
                  <a:srgbClr val="A40000"/>
                </a:solidFill>
                <a:latin typeface="Consolas"/>
                <a:ea typeface="Consolas"/>
                <a:cs typeface="Consolas"/>
                <a:sym typeface="Consolas"/>
              </a:rPr>
              <a:t>         return </a:t>
            </a:r>
            <a:r>
              <a:rPr b="1" i="0" lang="en-US" sz="1100" u="none">
                <a:solidFill>
                  <a:schemeClr val="dk1"/>
                </a:solidFill>
                <a:latin typeface="Consolas"/>
                <a:ea typeface="Consolas"/>
                <a:cs typeface="Consolas"/>
                <a:sym typeface="Consolas"/>
              </a:rPr>
              <a:t>sum;</a:t>
            </a:r>
            <a:endParaRPr/>
          </a:p>
          <a:p>
            <a:pPr indent="-342900" lvl="0" marL="342900" marR="0" rtl="0" algn="l">
              <a:lnSpc>
                <a:spcPct val="100000"/>
              </a:lnSpc>
              <a:spcBef>
                <a:spcPts val="220"/>
              </a:spcBef>
              <a:spcAft>
                <a:spcPts val="0"/>
              </a:spcAft>
              <a:buClr>
                <a:srgbClr val="A40000"/>
              </a:buClr>
              <a:buSzPts val="1100"/>
              <a:buFont typeface="Consolas"/>
              <a:buNone/>
            </a:pPr>
            <a:r>
              <a:rPr b="1" i="0" lang="en-US" sz="1100" u="none">
                <a:solidFill>
                  <a:srgbClr val="A40000"/>
                </a:solidFill>
                <a:latin typeface="Consolas"/>
                <a:ea typeface="Consolas"/>
                <a:cs typeface="Consolas"/>
                <a:sym typeface="Consolas"/>
              </a:rPr>
              <a:t>   </a:t>
            </a:r>
            <a:r>
              <a:rPr b="1" i="0" lang="en-US" sz="1100" u="none">
                <a:solidFill>
                  <a:schemeClr val="dk1"/>
                </a:solidFill>
                <a:latin typeface="Consolas"/>
                <a:ea typeface="Consolas"/>
                <a:cs typeface="Consolas"/>
                <a:sym typeface="Consolas"/>
              </a:rPr>
              <a:t> }</a:t>
            </a:r>
            <a:endParaRPr/>
          </a:p>
          <a:p>
            <a:pPr indent="-342900" lvl="0" marL="342900" marR="0" rtl="0" algn="l">
              <a:lnSpc>
                <a:spcPct val="100000"/>
              </a:lnSpc>
              <a:spcBef>
                <a:spcPts val="220"/>
              </a:spcBef>
              <a:spcAft>
                <a:spcPts val="0"/>
              </a:spcAft>
              <a:buClr>
                <a:schemeClr val="dk1"/>
              </a:buClr>
              <a:buSzPts val="1100"/>
              <a:buFont typeface="Consolas"/>
              <a:buNone/>
            </a:pPr>
            <a:r>
              <a:rPr b="1" i="0" lang="en-US" sz="1100" u="none">
                <a:solidFill>
                  <a:schemeClr val="dk1"/>
                </a:solidFill>
                <a:latin typeface="Consolas"/>
                <a:ea typeface="Consolas"/>
                <a:cs typeface="Consolas"/>
                <a:sym typeface="Consolas"/>
              </a:rPr>
              <a:t>}</a:t>
            </a:r>
            <a:endParaRPr/>
          </a:p>
        </p:txBody>
      </p:sp>
      <p:sp>
        <p:nvSpPr>
          <p:cNvPr id="200" name="Google Shape;200;p21"/>
          <p:cNvSpPr/>
          <p:nvPr/>
        </p:nvSpPr>
        <p:spPr>
          <a:xfrm>
            <a:off x="3344862" y="3629025"/>
            <a:ext cx="1414462" cy="517525"/>
          </a:xfrm>
          <a:custGeom>
            <a:rect b="b" l="l" r="r" t="t"/>
            <a:pathLst>
              <a:path extrusionOk="0" h="805" w="1454">
                <a:moveTo>
                  <a:pt x="0" y="0"/>
                </a:moveTo>
                <a:lnTo>
                  <a:pt x="457" y="631"/>
                </a:lnTo>
                <a:lnTo>
                  <a:pt x="1454" y="805"/>
                </a:lnTo>
              </a:path>
            </a:pathLst>
          </a:custGeom>
          <a:noFill/>
          <a:ln cap="flat" cmpd="sng" w="12700">
            <a:solidFill>
              <a:srgbClr val="666699"/>
            </a:solidFill>
            <a:prstDash val="solid"/>
            <a:round/>
            <a:headEnd len="med" w="med" type="none"/>
            <a:tailEnd len="lg" w="lg" type="stealth"/>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01" name="Google Shape;201;p21"/>
          <p:cNvSpPr/>
          <p:nvPr/>
        </p:nvSpPr>
        <p:spPr>
          <a:xfrm>
            <a:off x="3433762" y="2992437"/>
            <a:ext cx="3646487" cy="663575"/>
          </a:xfrm>
          <a:custGeom>
            <a:rect b="b" l="l" r="r" t="t"/>
            <a:pathLst>
              <a:path extrusionOk="0" h="768" w="2176">
                <a:moveTo>
                  <a:pt x="0" y="0"/>
                </a:moveTo>
                <a:lnTo>
                  <a:pt x="394" y="640"/>
                </a:lnTo>
                <a:lnTo>
                  <a:pt x="2176" y="768"/>
                </a:lnTo>
              </a:path>
            </a:pathLst>
          </a:custGeom>
          <a:noFill/>
          <a:ln cap="flat" cmpd="sng" w="12700">
            <a:solidFill>
              <a:srgbClr val="666699"/>
            </a:solidFill>
            <a:prstDash val="solid"/>
            <a:round/>
            <a:headEnd len="med" w="med" type="none"/>
            <a:tailEnd len="lg" w="lg" type="stealth"/>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02" name="Google Shape;202;p21"/>
          <p:cNvSpPr/>
          <p:nvPr/>
        </p:nvSpPr>
        <p:spPr>
          <a:xfrm>
            <a:off x="3433762" y="2243137"/>
            <a:ext cx="3071812" cy="1052512"/>
          </a:xfrm>
          <a:custGeom>
            <a:rect b="b" l="l" r="r" t="t"/>
            <a:pathLst>
              <a:path extrusionOk="0" h="795" w="1683">
                <a:moveTo>
                  <a:pt x="0" y="0"/>
                </a:moveTo>
                <a:lnTo>
                  <a:pt x="421" y="731"/>
                </a:lnTo>
                <a:lnTo>
                  <a:pt x="1683" y="795"/>
                </a:lnTo>
              </a:path>
            </a:pathLst>
          </a:custGeom>
          <a:noFill/>
          <a:ln cap="flat" cmpd="sng" w="12700">
            <a:solidFill>
              <a:srgbClr val="666699"/>
            </a:solidFill>
            <a:prstDash val="solid"/>
            <a:round/>
            <a:headEnd len="med" w="med" type="none"/>
            <a:tailEnd len="lg" w="lg" type="stealth"/>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03" name="Google Shape;203;p21"/>
          <p:cNvSpPr/>
          <p:nvPr/>
        </p:nvSpPr>
        <p:spPr>
          <a:xfrm flipH="1" rot="10800000">
            <a:off x="3354387" y="4600575"/>
            <a:ext cx="1404937" cy="60325"/>
          </a:xfrm>
          <a:custGeom>
            <a:rect b="b" l="l" r="r" t="t"/>
            <a:pathLst>
              <a:path extrusionOk="0" h="640" w="1280">
                <a:moveTo>
                  <a:pt x="0" y="0"/>
                </a:moveTo>
                <a:lnTo>
                  <a:pt x="704" y="594"/>
                </a:lnTo>
                <a:lnTo>
                  <a:pt x="1280" y="640"/>
                </a:lnTo>
              </a:path>
            </a:pathLst>
          </a:custGeom>
          <a:noFill/>
          <a:ln cap="flat" cmpd="sng" w="12700">
            <a:solidFill>
              <a:srgbClr val="666699"/>
            </a:solidFill>
            <a:prstDash val="solid"/>
            <a:round/>
            <a:headEnd len="med" w="med" type="none"/>
            <a:tailEnd len="lg" w="lg" type="stealth"/>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04" name="Google Shape;204;p21"/>
          <p:cNvSpPr/>
          <p:nvPr/>
        </p:nvSpPr>
        <p:spPr>
          <a:xfrm>
            <a:off x="3349625" y="4219575"/>
            <a:ext cx="1409700" cy="114300"/>
          </a:xfrm>
          <a:custGeom>
            <a:rect b="b" l="l" r="r" t="t"/>
            <a:pathLst>
              <a:path extrusionOk="0" h="759" w="1911">
                <a:moveTo>
                  <a:pt x="0" y="0"/>
                </a:moveTo>
                <a:lnTo>
                  <a:pt x="704" y="686"/>
                </a:lnTo>
                <a:lnTo>
                  <a:pt x="1911" y="759"/>
                </a:lnTo>
              </a:path>
            </a:pathLst>
          </a:custGeom>
          <a:noFill/>
          <a:ln cap="flat" cmpd="sng" w="12700">
            <a:solidFill>
              <a:srgbClr val="666699"/>
            </a:solidFill>
            <a:prstDash val="solid"/>
            <a:round/>
            <a:headEnd len="med" w="med" type="none"/>
            <a:tailEnd len="lg" w="lg" type="stealth"/>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05" name="Google Shape;205;p21"/>
          <p:cNvSpPr txBox="1"/>
          <p:nvPr>
            <p:ph type="title"/>
          </p:nvPr>
        </p:nvSpPr>
        <p:spPr>
          <a:xfrm>
            <a:off x="457200" y="196850"/>
            <a:ext cx="81534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6600"/>
              </a:buClr>
              <a:buSzPts val="3200"/>
              <a:buFont typeface="Arial"/>
              <a:buNone/>
            </a:pPr>
            <a:r>
              <a:rPr b="1" i="0" lang="en-US" sz="3200" u="none">
                <a:solidFill>
                  <a:srgbClr val="FF6600"/>
                </a:solidFill>
                <a:latin typeface="Arial"/>
                <a:ea typeface="Arial"/>
                <a:cs typeface="Arial"/>
                <a:sym typeface="Arial"/>
              </a:rPr>
              <a:t>Manipulating Arrays</a:t>
            </a:r>
            <a:endParaRPr/>
          </a:p>
        </p:txBody>
      </p:sp>
      <p:sp>
        <p:nvSpPr>
          <p:cNvPr id="206" name="Google Shape;206;p21"/>
          <p:cNvSpPr txBox="1"/>
          <p:nvPr>
            <p:ph idx="4294967295" type="body"/>
          </p:nvPr>
        </p:nvSpPr>
        <p:spPr>
          <a:xfrm>
            <a:off x="0" y="1279525"/>
            <a:ext cx="3930650" cy="3863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rgbClr val="000000"/>
                </a:solidFill>
                <a:latin typeface="Arial"/>
                <a:ea typeface="Arial"/>
                <a:cs typeface="Arial"/>
                <a:sym typeface="Arial"/>
              </a:rPr>
              <a:t>The following are methods for manipulating arrays:</a:t>
            </a:r>
            <a:endParaRPr/>
          </a:p>
          <a:p>
            <a:pPr indent="-339724" lvl="1" marL="566737" marR="0" rtl="0" algn="l">
              <a:lnSpc>
                <a:spcPct val="100000"/>
              </a:lnSpc>
              <a:spcBef>
                <a:spcPts val="360"/>
              </a:spcBef>
              <a:spcAft>
                <a:spcPts val="0"/>
              </a:spcAft>
              <a:buClr>
                <a:schemeClr val="dk1"/>
              </a:buClr>
              <a:buSzPts val="1800"/>
              <a:buFont typeface="Noto Sans Symbols"/>
              <a:buChar char="▪"/>
            </a:pPr>
            <a:r>
              <a:rPr b="1" i="0" lang="en-US" sz="1800" u="none" cap="none" strike="noStrike">
                <a:solidFill>
                  <a:srgbClr val="000000"/>
                </a:solidFill>
                <a:latin typeface="Courier New"/>
                <a:ea typeface="Courier New"/>
                <a:cs typeface="Courier New"/>
                <a:sym typeface="Courier New"/>
              </a:rPr>
              <a:t>Length</a:t>
            </a:r>
            <a:r>
              <a:rPr b="0" i="0" lang="en-US" sz="1800" u="none" cap="none" strike="noStrike">
                <a:solidFill>
                  <a:srgbClr val="000000"/>
                </a:solidFill>
                <a:latin typeface="Arial"/>
                <a:ea typeface="Arial"/>
                <a:cs typeface="Arial"/>
                <a:sym typeface="Arial"/>
              </a:rPr>
              <a:t> gives the size of the array</a:t>
            </a:r>
            <a:endParaRPr/>
          </a:p>
          <a:p>
            <a:pPr indent="-339724" lvl="1" marL="566737" marR="0" rtl="0" algn="l">
              <a:lnSpc>
                <a:spcPct val="100000"/>
              </a:lnSpc>
              <a:spcBef>
                <a:spcPts val="900"/>
              </a:spcBef>
              <a:spcAft>
                <a:spcPts val="0"/>
              </a:spcAft>
              <a:buClr>
                <a:schemeClr val="dk1"/>
              </a:buClr>
              <a:buSzPts val="1800"/>
              <a:buFont typeface="Noto Sans Symbols"/>
              <a:buChar char="▪"/>
            </a:pPr>
            <a:r>
              <a:rPr b="0" i="0" lang="en-US" sz="1800" u="none" cap="none" strike="noStrike">
                <a:solidFill>
                  <a:srgbClr val="000000"/>
                </a:solidFill>
                <a:latin typeface="Arial"/>
                <a:ea typeface="Arial"/>
                <a:cs typeface="Arial"/>
                <a:sym typeface="Arial"/>
              </a:rPr>
              <a:t>Printing each element of an array</a:t>
            </a:r>
            <a:endParaRPr/>
          </a:p>
          <a:p>
            <a:pPr indent="-339724" lvl="1" marL="566737" marR="0" rtl="0" algn="l">
              <a:lnSpc>
                <a:spcPct val="100000"/>
              </a:lnSpc>
              <a:spcBef>
                <a:spcPts val="900"/>
              </a:spcBef>
              <a:spcAft>
                <a:spcPts val="0"/>
              </a:spcAft>
              <a:buClr>
                <a:schemeClr val="dk1"/>
              </a:buClr>
              <a:buSzPts val="1800"/>
              <a:buFont typeface="Noto Sans Symbols"/>
              <a:buChar char="▪"/>
            </a:pPr>
            <a:r>
              <a:rPr b="0" i="0" lang="en-US" sz="1800" u="none" cap="none" strike="noStrike">
                <a:solidFill>
                  <a:srgbClr val="000000"/>
                </a:solidFill>
                <a:latin typeface="Arial"/>
                <a:ea typeface="Arial"/>
                <a:cs typeface="Arial"/>
                <a:sym typeface="Arial"/>
              </a:rPr>
              <a:t>Assigning array (reference) to another array</a:t>
            </a:r>
            <a:endParaRPr/>
          </a:p>
          <a:p>
            <a:pPr indent="-339724" lvl="1" marL="566737" marR="0" rtl="0" algn="l">
              <a:lnSpc>
                <a:spcPct val="100000"/>
              </a:lnSpc>
              <a:spcBef>
                <a:spcPts val="900"/>
              </a:spcBef>
              <a:spcAft>
                <a:spcPts val="0"/>
              </a:spcAft>
              <a:buClr>
                <a:schemeClr val="dk1"/>
              </a:buClr>
              <a:buSzPts val="1800"/>
              <a:buFont typeface="Noto Sans Symbols"/>
              <a:buChar char="▪"/>
            </a:pPr>
            <a:r>
              <a:rPr b="0" i="0" lang="en-US" sz="1800" u="none" cap="none" strike="noStrike">
                <a:solidFill>
                  <a:srgbClr val="000000"/>
                </a:solidFill>
                <a:latin typeface="Arial"/>
                <a:ea typeface="Arial"/>
                <a:cs typeface="Arial"/>
                <a:sym typeface="Arial"/>
              </a:rPr>
              <a:t>Passing array to a method</a:t>
            </a:r>
            <a:endParaRPr/>
          </a:p>
          <a:p>
            <a:pPr indent="-339724" lvl="1" marL="566737" marR="0" rtl="0" algn="l">
              <a:lnSpc>
                <a:spcPct val="100000"/>
              </a:lnSpc>
              <a:spcBef>
                <a:spcPts val="900"/>
              </a:spcBef>
              <a:spcAft>
                <a:spcPts val="0"/>
              </a:spcAft>
              <a:buClr>
                <a:schemeClr val="dk1"/>
              </a:buClr>
              <a:buSzPts val="1800"/>
              <a:buFont typeface="Noto Sans Symbols"/>
              <a:buChar char="▪"/>
            </a:pPr>
            <a:r>
              <a:rPr b="0" i="0" lang="en-US" sz="1800" u="none" cap="none" strike="noStrike">
                <a:solidFill>
                  <a:srgbClr val="000000"/>
                </a:solidFill>
                <a:latin typeface="Arial"/>
                <a:ea typeface="Arial"/>
                <a:cs typeface="Arial"/>
                <a:sym typeface="Arial"/>
              </a:rPr>
              <a:t>Passing anonymous array</a:t>
            </a:r>
            <a:endParaRPr b="0" i="0" sz="1600" u="none" cap="none" strike="noStrike">
              <a:solidFill>
                <a:srgbClr val="000000"/>
              </a:solidFill>
              <a:latin typeface="Arial"/>
              <a:ea typeface="Arial"/>
              <a:cs typeface="Arial"/>
              <a:sym typeface="Arial"/>
            </a:endParaRPr>
          </a:p>
          <a:p>
            <a:pPr indent="0" lvl="0" marL="0" marR="0" rtl="0" algn="l">
              <a:lnSpc>
                <a:spcPct val="80000"/>
              </a:lnSpc>
              <a:spcBef>
                <a:spcPts val="800"/>
              </a:spcBef>
              <a:spcAft>
                <a:spcPts val="0"/>
              </a:spcAft>
              <a:buClr>
                <a:schemeClr val="dk1"/>
              </a:buClr>
              <a:buSzPts val="1600"/>
              <a:buFont typeface="Arial"/>
              <a:buNone/>
            </a:pPr>
            <a:r>
              <a:rPr b="0" i="0" lang="en-US" sz="1600" u="none" cap="none" strike="noStrike">
                <a:solidFill>
                  <a:srgbClr val="000000"/>
                </a:solidFill>
                <a:latin typeface="Arial"/>
                <a:ea typeface="Arial"/>
                <a:cs typeface="Arial"/>
                <a:sym typeface="Arial"/>
              </a:rPr>
              <a:t>Sample Output:</a:t>
            </a:r>
            <a:endParaRPr/>
          </a:p>
        </p:txBody>
      </p:sp>
      <p:sp>
        <p:nvSpPr>
          <p:cNvPr id="207" name="Google Shape;207;p21"/>
          <p:cNvSpPr txBox="1"/>
          <p:nvPr/>
        </p:nvSpPr>
        <p:spPr>
          <a:xfrm>
            <a:off x="438150" y="5124450"/>
            <a:ext cx="2895600" cy="1147762"/>
          </a:xfrm>
          <a:prstGeom prst="rect">
            <a:avLst/>
          </a:prstGeom>
          <a:solidFill>
            <a:srgbClr val="000000"/>
          </a:solidFill>
          <a:ln>
            <a:noFill/>
          </a:ln>
        </p:spPr>
        <p:txBody>
          <a:bodyPr anchorCtr="0" anchor="t" bIns="44450" lIns="90475" spcFirstLastPara="1" rIns="90475" wrap="square" tIns="44450">
            <a:spAutoFit/>
          </a:bodyPr>
          <a:lstStyle/>
          <a:p>
            <a:pPr indent="-342900" lvl="0" marL="342900" marR="0" rtl="0" algn="l">
              <a:lnSpc>
                <a:spcPct val="100000"/>
              </a:lnSpc>
              <a:spcBef>
                <a:spcPts val="0"/>
              </a:spcBef>
              <a:spcAft>
                <a:spcPts val="0"/>
              </a:spcAft>
              <a:buClr>
                <a:srgbClr val="F7FBFF"/>
              </a:buClr>
              <a:buSzPts val="1200"/>
              <a:buFont typeface="Courier New"/>
              <a:buNone/>
            </a:pPr>
            <a:r>
              <a:rPr b="0" i="0" lang="en-US" sz="1200" u="none">
                <a:solidFill>
                  <a:srgbClr val="F7FBFF"/>
                </a:solidFill>
                <a:latin typeface="Courier New"/>
                <a:ea typeface="Courier New"/>
                <a:cs typeface="Courier New"/>
                <a:sym typeface="Courier New"/>
              </a:rPr>
              <a:t>100</a:t>
            </a:r>
            <a:endParaRPr/>
          </a:p>
          <a:p>
            <a:pPr indent="-342900" lvl="0" marL="342900" marR="0" rtl="0" algn="l">
              <a:lnSpc>
                <a:spcPct val="100000"/>
              </a:lnSpc>
              <a:spcBef>
                <a:spcPts val="240"/>
              </a:spcBef>
              <a:spcAft>
                <a:spcPts val="0"/>
              </a:spcAft>
              <a:buClr>
                <a:srgbClr val="F7FBFF"/>
              </a:buClr>
              <a:buSzPts val="1200"/>
              <a:buFont typeface="Courier New"/>
              <a:buNone/>
            </a:pPr>
            <a:r>
              <a:rPr b="0" i="0" lang="en-US" sz="1200" u="none">
                <a:solidFill>
                  <a:srgbClr val="F7FBFF"/>
                </a:solidFill>
                <a:latin typeface="Courier New"/>
                <a:ea typeface="Courier New"/>
                <a:cs typeface="Courier New"/>
                <a:sym typeface="Courier New"/>
              </a:rPr>
              <a:t>200</a:t>
            </a:r>
            <a:endParaRPr/>
          </a:p>
          <a:p>
            <a:pPr indent="-342900" lvl="0" marL="342900" marR="0" rtl="0" algn="l">
              <a:lnSpc>
                <a:spcPct val="100000"/>
              </a:lnSpc>
              <a:spcBef>
                <a:spcPts val="240"/>
              </a:spcBef>
              <a:spcAft>
                <a:spcPts val="0"/>
              </a:spcAft>
              <a:buClr>
                <a:srgbClr val="F7FBFF"/>
              </a:buClr>
              <a:buSzPts val="1200"/>
              <a:buFont typeface="Courier New"/>
              <a:buNone/>
            </a:pPr>
            <a:r>
              <a:rPr b="0" i="0" lang="en-US" sz="1200" u="none">
                <a:solidFill>
                  <a:srgbClr val="F7FBFF"/>
                </a:solidFill>
                <a:latin typeface="Courier New"/>
                <a:ea typeface="Courier New"/>
                <a:cs typeface="Courier New"/>
                <a:sym typeface="Courier New"/>
              </a:rPr>
              <a:t>300</a:t>
            </a:r>
            <a:endParaRPr/>
          </a:p>
          <a:p>
            <a:pPr indent="-342900" lvl="0" marL="342900" marR="0" rtl="0" algn="l">
              <a:lnSpc>
                <a:spcPct val="100000"/>
              </a:lnSpc>
              <a:spcBef>
                <a:spcPts val="240"/>
              </a:spcBef>
              <a:spcAft>
                <a:spcPts val="0"/>
              </a:spcAft>
              <a:buClr>
                <a:srgbClr val="F7FBFF"/>
              </a:buClr>
              <a:buSzPts val="1200"/>
              <a:buFont typeface="Courier New"/>
              <a:buNone/>
            </a:pPr>
            <a:r>
              <a:rPr b="0" i="0" lang="en-US" sz="1200" u="none">
                <a:solidFill>
                  <a:srgbClr val="F7FBFF"/>
                </a:solidFill>
                <a:latin typeface="Courier New"/>
                <a:ea typeface="Courier New"/>
                <a:cs typeface="Courier New"/>
                <a:sym typeface="Courier New"/>
              </a:rPr>
              <a:t>6</a:t>
            </a:r>
            <a:endParaRPr/>
          </a:p>
          <a:p>
            <a:pPr indent="-342900" lvl="0" marL="342900" marR="0" rtl="0" algn="l">
              <a:lnSpc>
                <a:spcPct val="100000"/>
              </a:lnSpc>
              <a:spcBef>
                <a:spcPts val="240"/>
              </a:spcBef>
              <a:spcAft>
                <a:spcPts val="0"/>
              </a:spcAft>
              <a:buClr>
                <a:srgbClr val="F7FBFF"/>
              </a:buClr>
              <a:buSzPts val="1200"/>
              <a:buFont typeface="Courier New"/>
              <a:buNone/>
            </a:pPr>
            <a:r>
              <a:rPr b="0" i="0" lang="en-US" sz="1200" u="none">
                <a:solidFill>
                  <a:srgbClr val="F7FBFF"/>
                </a:solidFill>
                <a:latin typeface="Courier New"/>
                <a:ea typeface="Courier New"/>
                <a:cs typeface="Courier New"/>
                <a:sym typeface="Courier New"/>
              </a:rPr>
              <a:t>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500"/>
                                        <p:tgtEl>
                                          <p:spTgt spid="207"/>
                                        </p:tgtEl>
                                        <p:attrNameLst>
                                          <p:attrName>ppt_w</p:attrName>
                                        </p:attrNameLst>
                                      </p:cBhvr>
                                      <p:tavLst>
                                        <p:tav fmla="" tm="0">
                                          <p:val>
                                            <p:strVal val="0"/>
                                          </p:val>
                                        </p:tav>
                                        <p:tav fmla="" tm="100000">
                                          <p:val>
                                            <p:strVal val="#ppt_w"/>
                                          </p:val>
                                        </p:tav>
                                      </p:tavLst>
                                    </p:anim>
                                    <p:anim calcmode="lin" valueType="num">
                                      <p:cBhvr additive="base">
                                        <p:cTn dur="500"/>
                                        <p:tgtEl>
                                          <p:spTgt spid="207"/>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animEffect filter="fade" transition="in">
                                      <p:cBhvr>
                                        <p:cTn dur="500"/>
                                        <p:tgtEl>
                                          <p:spTgt spid="207">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7">
                                            <p:txEl>
                                              <p:pRg end="1" st="1"/>
                                            </p:txEl>
                                          </p:spTgt>
                                        </p:tgtEl>
                                        <p:attrNameLst>
                                          <p:attrName>style.visibility</p:attrName>
                                        </p:attrNameLst>
                                      </p:cBhvr>
                                      <p:to>
                                        <p:strVal val="visible"/>
                                      </p:to>
                                    </p:set>
                                    <p:animEffect filter="fade" transition="in">
                                      <p:cBhvr>
                                        <p:cTn dur="500"/>
                                        <p:tgtEl>
                                          <p:spTgt spid="207">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07">
                                            <p:txEl>
                                              <p:pRg end="2" st="2"/>
                                            </p:txEl>
                                          </p:spTgt>
                                        </p:tgtEl>
                                        <p:attrNameLst>
                                          <p:attrName>style.visibility</p:attrName>
                                        </p:attrNameLst>
                                      </p:cBhvr>
                                      <p:to>
                                        <p:strVal val="visible"/>
                                      </p:to>
                                    </p:set>
                                    <p:animEffect filter="fade" transition="in">
                                      <p:cBhvr>
                                        <p:cTn dur="500"/>
                                        <p:tgtEl>
                                          <p:spTgt spid="207">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07">
                                            <p:txEl>
                                              <p:pRg end="3" st="3"/>
                                            </p:txEl>
                                          </p:spTgt>
                                        </p:tgtEl>
                                        <p:attrNameLst>
                                          <p:attrName>style.visibility</p:attrName>
                                        </p:attrNameLst>
                                      </p:cBhvr>
                                      <p:to>
                                        <p:strVal val="visible"/>
                                      </p:to>
                                    </p:set>
                                    <p:animEffect filter="fade" transition="in">
                                      <p:cBhvr>
                                        <p:cTn dur="500"/>
                                        <p:tgtEl>
                                          <p:spTgt spid="207">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07">
                                            <p:txEl>
                                              <p:pRg end="4" st="4"/>
                                            </p:txEl>
                                          </p:spTgt>
                                        </p:tgtEl>
                                        <p:attrNameLst>
                                          <p:attrName>style.visibility</p:attrName>
                                        </p:attrNameLst>
                                      </p:cBhvr>
                                      <p:to>
                                        <p:strVal val="visible"/>
                                      </p:to>
                                    </p:set>
                                    <p:animEffect filter="fade" transition="in">
                                      <p:cBhvr>
                                        <p:cTn dur="500"/>
                                        <p:tgtEl>
                                          <p:spTgt spid="207">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2"/>
          <p:cNvSpPr txBox="1"/>
          <p:nvPr/>
        </p:nvSpPr>
        <p:spPr>
          <a:xfrm>
            <a:off x="69342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0" i="0" sz="1000" u="non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a:solidFill>
                  <a:srgbClr val="000000"/>
                </a:solidFill>
                <a:latin typeface="Arial"/>
                <a:ea typeface="Arial"/>
                <a:cs typeface="Arial"/>
                <a:sym typeface="Arial"/>
              </a:rPr>
              <a:t>‹#›</a:t>
            </a:fld>
            <a:endParaRPr/>
          </a:p>
        </p:txBody>
      </p:sp>
      <p:sp>
        <p:nvSpPr>
          <p:cNvPr id="216" name="Google Shape;216;p22"/>
          <p:cNvSpPr txBox="1"/>
          <p:nvPr>
            <p:ph idx="1" type="body"/>
          </p:nvPr>
        </p:nvSpPr>
        <p:spPr>
          <a:xfrm>
            <a:off x="161925" y="1295400"/>
            <a:ext cx="8458200" cy="5334000"/>
          </a:xfrm>
          <a:prstGeom prst="rect">
            <a:avLst/>
          </a:prstGeom>
          <a:noFill/>
          <a:ln>
            <a:noFill/>
          </a:ln>
        </p:spPr>
        <p:txBody>
          <a:bodyPr anchorCtr="0" anchor="t" bIns="45700" lIns="91425" spcFirstLastPara="1" rIns="91425" wrap="square" tIns="45700">
            <a:noAutofit/>
          </a:bodyPr>
          <a:lstStyle/>
          <a:p>
            <a:pPr indent="-274637" lvl="0" marL="274637" rtl="0" algn="l">
              <a:lnSpc>
                <a:spcPct val="100000"/>
              </a:lnSpc>
              <a:spcBef>
                <a:spcPts val="0"/>
              </a:spcBef>
              <a:spcAft>
                <a:spcPts val="0"/>
              </a:spcAft>
              <a:buClr>
                <a:schemeClr val="dk1"/>
              </a:buClr>
              <a:buSzPts val="2200"/>
              <a:buFont typeface="Arial"/>
              <a:buChar char="•"/>
            </a:pPr>
            <a:r>
              <a:rPr b="0" i="0" lang="en-US" sz="2200" u="none">
                <a:solidFill>
                  <a:srgbClr val="000000"/>
                </a:solidFill>
                <a:latin typeface="Arial"/>
                <a:ea typeface="Arial"/>
                <a:cs typeface="Arial"/>
                <a:sym typeface="Arial"/>
              </a:rPr>
              <a:t>Single-Dimensional Arrays</a:t>
            </a:r>
            <a:endParaRPr/>
          </a:p>
          <a:p>
            <a:pPr indent="-274637" lvl="1" marL="550862" rtl="0" algn="l">
              <a:lnSpc>
                <a:spcPct val="100000"/>
              </a:lnSpc>
              <a:spcBef>
                <a:spcPts val="40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Are declared as</a:t>
            </a:r>
            <a:endParaRPr/>
          </a:p>
          <a:p>
            <a:pPr indent="-134936" lvl="0" marL="274637" rtl="0" algn="l">
              <a:lnSpc>
                <a:spcPct val="100000"/>
              </a:lnSpc>
              <a:spcBef>
                <a:spcPts val="440"/>
              </a:spcBef>
              <a:spcAft>
                <a:spcPts val="0"/>
              </a:spcAft>
              <a:buClr>
                <a:schemeClr val="dk1"/>
              </a:buClr>
              <a:buSzPts val="2200"/>
              <a:buFont typeface="Arial"/>
              <a:buNone/>
            </a:pPr>
            <a:r>
              <a:t/>
            </a:r>
            <a:endParaRPr b="0" i="0" sz="2200" u="none">
              <a:solidFill>
                <a:srgbClr val="000000"/>
              </a:solidFill>
              <a:latin typeface="Arial"/>
              <a:ea typeface="Arial"/>
              <a:cs typeface="Arial"/>
              <a:sym typeface="Arial"/>
            </a:endParaRPr>
          </a:p>
          <a:p>
            <a:pPr indent="-274637" lvl="1" marL="550862" rtl="0" algn="l">
              <a:lnSpc>
                <a:spcPct val="100000"/>
              </a:lnSpc>
              <a:spcBef>
                <a:spcPts val="40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Can also be initialized as</a:t>
            </a:r>
            <a:endParaRPr/>
          </a:p>
          <a:p>
            <a:pPr indent="-134936" lvl="0" marL="274637" rtl="0" algn="l">
              <a:lnSpc>
                <a:spcPct val="100000"/>
              </a:lnSpc>
              <a:spcBef>
                <a:spcPts val="440"/>
              </a:spcBef>
              <a:spcAft>
                <a:spcPts val="0"/>
              </a:spcAft>
              <a:buClr>
                <a:schemeClr val="dk1"/>
              </a:buClr>
              <a:buSzPts val="2200"/>
              <a:buFont typeface="Arial"/>
              <a:buNone/>
            </a:pPr>
            <a:r>
              <a:t/>
            </a:r>
            <a:endParaRPr b="0" i="0" sz="2200" u="none">
              <a:solidFill>
                <a:srgbClr val="000000"/>
              </a:solidFill>
              <a:latin typeface="Arial"/>
              <a:ea typeface="Arial"/>
              <a:cs typeface="Arial"/>
              <a:sym typeface="Arial"/>
            </a:endParaRPr>
          </a:p>
          <a:p>
            <a:pPr indent="-134936" lvl="0" marL="274637" rtl="0" algn="l">
              <a:lnSpc>
                <a:spcPct val="100000"/>
              </a:lnSpc>
              <a:spcBef>
                <a:spcPts val="440"/>
              </a:spcBef>
              <a:spcAft>
                <a:spcPts val="0"/>
              </a:spcAft>
              <a:buClr>
                <a:schemeClr val="dk1"/>
              </a:buClr>
              <a:buSzPts val="2200"/>
              <a:buFont typeface="Arial"/>
              <a:buNone/>
            </a:pPr>
            <a:r>
              <a:t/>
            </a:r>
            <a:endParaRPr b="0" i="0" sz="2200" u="none">
              <a:solidFill>
                <a:srgbClr val="000000"/>
              </a:solidFill>
              <a:latin typeface="Arial"/>
              <a:ea typeface="Arial"/>
              <a:cs typeface="Arial"/>
              <a:sym typeface="Arial"/>
            </a:endParaRPr>
          </a:p>
          <a:p>
            <a:pPr indent="-134936" lvl="0" marL="274637" rtl="0" algn="l">
              <a:lnSpc>
                <a:spcPct val="100000"/>
              </a:lnSpc>
              <a:spcBef>
                <a:spcPts val="440"/>
              </a:spcBef>
              <a:spcAft>
                <a:spcPts val="0"/>
              </a:spcAft>
              <a:buClr>
                <a:schemeClr val="dk1"/>
              </a:buClr>
              <a:buSzPts val="2200"/>
              <a:buFont typeface="Arial"/>
              <a:buNone/>
            </a:pPr>
            <a:r>
              <a:t/>
            </a:r>
            <a:endParaRPr b="0" i="0" sz="2200" u="none">
              <a:solidFill>
                <a:srgbClr val="000000"/>
              </a:solidFill>
              <a:latin typeface="Arial"/>
              <a:ea typeface="Arial"/>
              <a:cs typeface="Arial"/>
              <a:sym typeface="Arial"/>
            </a:endParaRPr>
          </a:p>
          <a:p>
            <a:pPr indent="-134936" lvl="0" marL="274637" rtl="0" algn="l">
              <a:lnSpc>
                <a:spcPct val="100000"/>
              </a:lnSpc>
              <a:spcBef>
                <a:spcPts val="440"/>
              </a:spcBef>
              <a:spcAft>
                <a:spcPts val="0"/>
              </a:spcAft>
              <a:buClr>
                <a:schemeClr val="dk1"/>
              </a:buClr>
              <a:buSzPts val="2200"/>
              <a:buFont typeface="Arial"/>
              <a:buNone/>
            </a:pPr>
            <a:r>
              <a:t/>
            </a:r>
            <a:endParaRPr b="0" i="0" sz="2200" u="none">
              <a:solidFill>
                <a:srgbClr val="000000"/>
              </a:solidFill>
              <a:latin typeface="Arial"/>
              <a:ea typeface="Arial"/>
              <a:cs typeface="Arial"/>
              <a:sym typeface="Arial"/>
            </a:endParaRPr>
          </a:p>
          <a:p>
            <a:pPr indent="-274637" lvl="0" marL="274637" rtl="0" algn="l">
              <a:lnSpc>
                <a:spcPct val="100000"/>
              </a:lnSpc>
              <a:spcBef>
                <a:spcPts val="440"/>
              </a:spcBef>
              <a:spcAft>
                <a:spcPts val="0"/>
              </a:spcAft>
              <a:buClr>
                <a:schemeClr val="dk1"/>
              </a:buClr>
              <a:buSzPts val="2200"/>
              <a:buFont typeface="Arial"/>
              <a:buChar char="•"/>
            </a:pPr>
            <a:r>
              <a:rPr b="0" i="0" lang="en-US" sz="2200" u="none">
                <a:solidFill>
                  <a:srgbClr val="000000"/>
                </a:solidFill>
                <a:latin typeface="Arial"/>
                <a:ea typeface="Arial"/>
                <a:cs typeface="Arial"/>
                <a:sym typeface="Arial"/>
              </a:rPr>
              <a:t>Note: You can omit the </a:t>
            </a:r>
            <a:r>
              <a:rPr b="1" i="0" lang="en-US" sz="2200" u="none">
                <a:solidFill>
                  <a:srgbClr val="000000"/>
                </a:solidFill>
                <a:latin typeface="Arial"/>
                <a:ea typeface="Arial"/>
                <a:cs typeface="Arial"/>
                <a:sym typeface="Arial"/>
              </a:rPr>
              <a:t>new</a:t>
            </a:r>
            <a:r>
              <a:rPr b="0" i="0" lang="en-US" sz="2200" u="none">
                <a:solidFill>
                  <a:srgbClr val="000000"/>
                </a:solidFill>
                <a:latin typeface="Arial"/>
                <a:ea typeface="Arial"/>
                <a:cs typeface="Arial"/>
                <a:sym typeface="Arial"/>
              </a:rPr>
              <a:t> operator from the above example. You can assign these values directly without using the new operator.</a:t>
            </a:r>
            <a:endParaRPr/>
          </a:p>
        </p:txBody>
      </p:sp>
      <p:sp>
        <p:nvSpPr>
          <p:cNvPr id="217" name="Google Shape;217;p22"/>
          <p:cNvSpPr txBox="1"/>
          <p:nvPr/>
        </p:nvSpPr>
        <p:spPr>
          <a:xfrm>
            <a:off x="5233987" y="1527175"/>
            <a:ext cx="3341687" cy="627062"/>
          </a:xfrm>
          <a:prstGeom prst="rect">
            <a:avLst/>
          </a:prstGeom>
          <a:solidFill>
            <a:srgbClr val="C0C0C0">
              <a:alpha val="24705"/>
            </a:srgbClr>
          </a:solidFill>
          <a:ln>
            <a:noFill/>
          </a:ln>
        </p:spPr>
        <p:txBody>
          <a:bodyPr anchorCtr="0" anchor="t" bIns="44450" lIns="90475" spcFirstLastPara="1" rIns="90475" wrap="square" tIns="44450">
            <a:spAutoFit/>
          </a:bodyPr>
          <a:lstStyle/>
          <a:p>
            <a:pPr indent="-342900" lvl="0" marL="342900" marR="0" rtl="0" algn="l">
              <a:lnSpc>
                <a:spcPct val="100000"/>
              </a:lnSpc>
              <a:spcBef>
                <a:spcPts val="0"/>
              </a:spcBef>
              <a:spcAft>
                <a:spcPts val="0"/>
              </a:spcAft>
              <a:buClr>
                <a:srgbClr val="0066FF"/>
              </a:buClr>
              <a:buSzPts val="1600"/>
              <a:buFont typeface="Courier New"/>
              <a:buNone/>
            </a:pPr>
            <a:r>
              <a:rPr b="1" i="0" lang="en-US" sz="1600" u="none">
                <a:solidFill>
                  <a:srgbClr val="0066FF"/>
                </a:solidFill>
                <a:latin typeface="Courier New"/>
                <a:ea typeface="Courier New"/>
                <a:cs typeface="Courier New"/>
                <a:sym typeface="Courier New"/>
              </a:rPr>
              <a:t>int[] </a:t>
            </a:r>
            <a:r>
              <a:rPr b="1" i="0" lang="en-US" sz="1600" u="none">
                <a:solidFill>
                  <a:schemeClr val="dk1"/>
                </a:solidFill>
                <a:latin typeface="Courier New"/>
                <a:ea typeface="Courier New"/>
                <a:cs typeface="Courier New"/>
                <a:sym typeface="Courier New"/>
              </a:rPr>
              <a:t>numbers;</a:t>
            </a:r>
            <a:endParaRPr/>
          </a:p>
          <a:p>
            <a:pPr indent="-342900" lvl="0" marL="342900" marR="0" rtl="0" algn="l">
              <a:lnSpc>
                <a:spcPct val="100000"/>
              </a:lnSpc>
              <a:spcBef>
                <a:spcPts val="32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numbers  = </a:t>
            </a:r>
            <a:r>
              <a:rPr b="1" i="0" lang="en-US" sz="1600" u="none">
                <a:solidFill>
                  <a:srgbClr val="0066FF"/>
                </a:solidFill>
                <a:latin typeface="Courier New"/>
                <a:ea typeface="Courier New"/>
                <a:cs typeface="Courier New"/>
                <a:sym typeface="Courier New"/>
              </a:rPr>
              <a:t>new int</a:t>
            </a:r>
            <a:r>
              <a:rPr b="1" i="0" lang="en-US" sz="1600" u="none">
                <a:solidFill>
                  <a:schemeClr val="dk1"/>
                </a:solidFill>
                <a:latin typeface="Courier New"/>
                <a:ea typeface="Courier New"/>
                <a:cs typeface="Courier New"/>
                <a:sym typeface="Courier New"/>
              </a:rPr>
              <a:t>[4];</a:t>
            </a:r>
            <a:endParaRPr/>
          </a:p>
        </p:txBody>
      </p:sp>
      <p:cxnSp>
        <p:nvCxnSpPr>
          <p:cNvPr id="218" name="Google Shape;218;p22"/>
          <p:cNvCxnSpPr/>
          <p:nvPr/>
        </p:nvCxnSpPr>
        <p:spPr>
          <a:xfrm>
            <a:off x="2571750" y="1909762"/>
            <a:ext cx="1944687" cy="311150"/>
          </a:xfrm>
          <a:prstGeom prst="straightConnector1">
            <a:avLst/>
          </a:prstGeom>
          <a:noFill/>
          <a:ln cap="flat" cmpd="sng" w="12700">
            <a:solidFill>
              <a:srgbClr val="666699"/>
            </a:solidFill>
            <a:prstDash val="solid"/>
            <a:miter lim="800000"/>
            <a:headEnd len="med" w="med" type="none"/>
            <a:tailEnd len="lg" w="lg" type="stealth"/>
          </a:ln>
        </p:spPr>
      </p:cxnSp>
      <p:sp>
        <p:nvSpPr>
          <p:cNvPr id="219" name="Google Shape;219;p22"/>
          <p:cNvSpPr txBox="1"/>
          <p:nvPr/>
        </p:nvSpPr>
        <p:spPr>
          <a:xfrm>
            <a:off x="3271837" y="3186112"/>
            <a:ext cx="3816350" cy="8382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0" name="Google Shape;220;p22"/>
          <p:cNvSpPr/>
          <p:nvPr/>
        </p:nvSpPr>
        <p:spPr>
          <a:xfrm>
            <a:off x="4584700" y="1511300"/>
            <a:ext cx="584200" cy="1503362"/>
          </a:xfrm>
          <a:prstGeom prst="lef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1" name="Google Shape;221;p22"/>
          <p:cNvSpPr txBox="1"/>
          <p:nvPr/>
        </p:nvSpPr>
        <p:spPr>
          <a:xfrm>
            <a:off x="3797300" y="3275012"/>
            <a:ext cx="4802187" cy="333375"/>
          </a:xfrm>
          <a:prstGeom prst="rect">
            <a:avLst/>
          </a:prstGeom>
          <a:solidFill>
            <a:srgbClr val="C0C0C0">
              <a:alpha val="24705"/>
            </a:srgbClr>
          </a:solidFill>
          <a:ln>
            <a:noFill/>
          </a:ln>
        </p:spPr>
        <p:txBody>
          <a:bodyPr anchorCtr="0" anchor="t" bIns="44450" lIns="90475" spcFirstLastPara="1" rIns="90475" wrap="square" tIns="44450">
            <a:spAutoFit/>
          </a:bodyPr>
          <a:lstStyle/>
          <a:p>
            <a:pPr indent="-342900" lvl="0" marL="342900" marR="0" rtl="0" algn="l">
              <a:lnSpc>
                <a:spcPct val="100000"/>
              </a:lnSpc>
              <a:spcBef>
                <a:spcPts val="0"/>
              </a:spcBef>
              <a:spcAft>
                <a:spcPts val="0"/>
              </a:spcAft>
              <a:buClr>
                <a:srgbClr val="0066FF"/>
              </a:buClr>
              <a:buSzPts val="1600"/>
              <a:buFont typeface="Courier New"/>
              <a:buNone/>
            </a:pPr>
            <a:r>
              <a:rPr b="1" i="0" lang="en-US" sz="1600" u="none">
                <a:solidFill>
                  <a:srgbClr val="0066FF"/>
                </a:solidFill>
                <a:latin typeface="Courier New"/>
                <a:ea typeface="Courier New"/>
                <a:cs typeface="Courier New"/>
                <a:sym typeface="Courier New"/>
              </a:rPr>
              <a:t>int[] </a:t>
            </a:r>
            <a:r>
              <a:rPr b="1" i="0" lang="en-US" sz="1600" u="none">
                <a:solidFill>
                  <a:schemeClr val="dk1"/>
                </a:solidFill>
                <a:latin typeface="Courier New"/>
                <a:ea typeface="Courier New"/>
                <a:cs typeface="Courier New"/>
                <a:sym typeface="Courier New"/>
              </a:rPr>
              <a:t>numbers = { 1, 3, 5, 7, 9 };</a:t>
            </a:r>
            <a:endParaRPr/>
          </a:p>
        </p:txBody>
      </p:sp>
      <p:sp>
        <p:nvSpPr>
          <p:cNvPr id="222" name="Google Shape;222;p22"/>
          <p:cNvSpPr txBox="1"/>
          <p:nvPr/>
        </p:nvSpPr>
        <p:spPr>
          <a:xfrm>
            <a:off x="3797300" y="3697287"/>
            <a:ext cx="5221287" cy="577850"/>
          </a:xfrm>
          <a:prstGeom prst="rect">
            <a:avLst/>
          </a:prstGeom>
          <a:solidFill>
            <a:srgbClr val="C0C0C0">
              <a:alpha val="24705"/>
            </a:srgbClr>
          </a:solidFill>
          <a:ln>
            <a:noFill/>
          </a:ln>
        </p:spPr>
        <p:txBody>
          <a:bodyPr anchorCtr="0" anchor="t" bIns="44450" lIns="90475" spcFirstLastPara="1" rIns="90475" wrap="square" tIns="44450">
            <a:spAutoFit/>
          </a:bodyPr>
          <a:lstStyle/>
          <a:p>
            <a:pPr indent="-342900" lvl="0" marL="342900" marR="0" rtl="0" algn="l">
              <a:lnSpc>
                <a:spcPct val="100000"/>
              </a:lnSpc>
              <a:spcBef>
                <a:spcPts val="0"/>
              </a:spcBef>
              <a:spcAft>
                <a:spcPts val="0"/>
              </a:spcAft>
              <a:buClr>
                <a:srgbClr val="0066FF"/>
              </a:buClr>
              <a:buSzPts val="1600"/>
              <a:buFont typeface="Courier New"/>
              <a:buNone/>
            </a:pPr>
            <a:r>
              <a:rPr b="1" i="0" lang="en-US" sz="1600" u="none">
                <a:solidFill>
                  <a:srgbClr val="0066FF"/>
                </a:solidFill>
                <a:latin typeface="Courier New"/>
                <a:ea typeface="Courier New"/>
                <a:cs typeface="Courier New"/>
                <a:sym typeface="Courier New"/>
              </a:rPr>
              <a:t>string[] </a:t>
            </a:r>
            <a:r>
              <a:rPr b="1" i="0" lang="en-US" sz="1600" u="none">
                <a:solidFill>
                  <a:schemeClr val="dk1"/>
                </a:solidFill>
                <a:latin typeface="Courier New"/>
                <a:ea typeface="Courier New"/>
                <a:cs typeface="Courier New"/>
                <a:sym typeface="Courier New"/>
              </a:rPr>
              <a:t>days = { "Mon", "Tue", "Wed", "Thu", "Fri", "Sat", "Sun" };</a:t>
            </a:r>
            <a:endParaRPr/>
          </a:p>
        </p:txBody>
      </p:sp>
      <p:sp>
        <p:nvSpPr>
          <p:cNvPr id="223" name="Google Shape;223;p22"/>
          <p:cNvSpPr/>
          <p:nvPr/>
        </p:nvSpPr>
        <p:spPr>
          <a:xfrm>
            <a:off x="3441700" y="3160712"/>
            <a:ext cx="584200" cy="1236662"/>
          </a:xfrm>
          <a:prstGeom prst="lef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24" name="Google Shape;224;p22"/>
          <p:cNvCxnSpPr/>
          <p:nvPr/>
        </p:nvCxnSpPr>
        <p:spPr>
          <a:xfrm>
            <a:off x="2565400" y="2895600"/>
            <a:ext cx="836612" cy="857250"/>
          </a:xfrm>
          <a:prstGeom prst="straightConnector1">
            <a:avLst/>
          </a:prstGeom>
          <a:noFill/>
          <a:ln cap="flat" cmpd="sng" w="12700">
            <a:solidFill>
              <a:srgbClr val="666699"/>
            </a:solidFill>
            <a:prstDash val="solid"/>
            <a:miter lim="800000"/>
            <a:headEnd len="med" w="med" type="none"/>
            <a:tailEnd len="lg" w="lg" type="stealth"/>
          </a:ln>
        </p:spPr>
      </p:cxnSp>
      <p:sp>
        <p:nvSpPr>
          <p:cNvPr id="225" name="Google Shape;225;p22"/>
          <p:cNvSpPr txBox="1"/>
          <p:nvPr/>
        </p:nvSpPr>
        <p:spPr>
          <a:xfrm>
            <a:off x="5219700" y="2314575"/>
            <a:ext cx="3887787" cy="663575"/>
          </a:xfrm>
          <a:prstGeom prst="rect">
            <a:avLst/>
          </a:prstGeom>
          <a:solidFill>
            <a:srgbClr val="C0C0C0">
              <a:alpha val="24705"/>
            </a:srgbClr>
          </a:solidFill>
          <a:ln>
            <a:noFill/>
          </a:ln>
        </p:spPr>
        <p:txBody>
          <a:bodyPr anchorCtr="0" anchor="t" bIns="44450" lIns="90475" spcFirstLastPara="1" rIns="90475" wrap="square" tIns="44450">
            <a:spAutoFit/>
          </a:bodyPr>
          <a:lstStyle/>
          <a:p>
            <a:pPr indent="-342900" lvl="0" marL="342900" marR="0" rtl="0" algn="l">
              <a:lnSpc>
                <a:spcPct val="100000"/>
              </a:lnSpc>
              <a:spcBef>
                <a:spcPts val="0"/>
              </a:spcBef>
              <a:spcAft>
                <a:spcPts val="0"/>
              </a:spcAft>
              <a:buClr>
                <a:srgbClr val="0066FF"/>
              </a:buClr>
              <a:buSzPts val="1600"/>
              <a:buFont typeface="Courier New"/>
              <a:buNone/>
            </a:pPr>
            <a:r>
              <a:rPr b="1" i="0" lang="en-US" sz="1600" u="none">
                <a:solidFill>
                  <a:srgbClr val="0066FF"/>
                </a:solidFill>
                <a:latin typeface="Courier New"/>
                <a:ea typeface="Courier New"/>
                <a:cs typeface="Courier New"/>
                <a:sym typeface="Courier New"/>
              </a:rPr>
              <a:t>string[] </a:t>
            </a:r>
            <a:r>
              <a:rPr b="1" i="0" lang="en-US" sz="1600" u="none">
                <a:solidFill>
                  <a:schemeClr val="dk1"/>
                </a:solidFill>
                <a:latin typeface="Courier New"/>
                <a:ea typeface="Courier New"/>
                <a:cs typeface="Courier New"/>
                <a:sym typeface="Courier New"/>
              </a:rPr>
              <a:t>myStringArray;</a:t>
            </a:r>
            <a:endParaRPr/>
          </a:p>
          <a:p>
            <a:pPr indent="-342900" lvl="0" marL="342900" marR="0" rtl="0" algn="l">
              <a:lnSpc>
                <a:spcPct val="100000"/>
              </a:lnSpc>
              <a:spcBef>
                <a:spcPts val="36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myStringArray</a:t>
            </a:r>
            <a:r>
              <a:rPr b="0" i="0" lang="en-US" sz="1800" u="none">
                <a:solidFill>
                  <a:schemeClr val="dk1"/>
                </a:solidFill>
                <a:latin typeface="Courier New"/>
                <a:ea typeface="Courier New"/>
                <a:cs typeface="Courier New"/>
                <a:sym typeface="Courier New"/>
              </a:rPr>
              <a:t> </a:t>
            </a:r>
            <a:r>
              <a:rPr b="1" i="0" lang="en-US" sz="1600" u="none">
                <a:solidFill>
                  <a:schemeClr val="dk1"/>
                </a:solidFill>
                <a:latin typeface="Courier New"/>
                <a:ea typeface="Courier New"/>
                <a:cs typeface="Courier New"/>
                <a:sym typeface="Courier New"/>
              </a:rPr>
              <a:t>= </a:t>
            </a:r>
            <a:r>
              <a:rPr b="1" i="0" lang="en-US" sz="1600" u="none">
                <a:solidFill>
                  <a:srgbClr val="0066FF"/>
                </a:solidFill>
                <a:latin typeface="Courier New"/>
                <a:ea typeface="Courier New"/>
                <a:cs typeface="Courier New"/>
                <a:sym typeface="Courier New"/>
              </a:rPr>
              <a:t>new string</a:t>
            </a:r>
            <a:r>
              <a:rPr b="1" i="0" lang="en-US" sz="1600" u="none">
                <a:solidFill>
                  <a:schemeClr val="dk1"/>
                </a:solidFill>
                <a:latin typeface="Courier New"/>
                <a:ea typeface="Courier New"/>
                <a:cs typeface="Courier New"/>
                <a:sym typeface="Courier New"/>
              </a:rPr>
              <a:t>[4];</a:t>
            </a:r>
            <a:endParaRPr/>
          </a:p>
        </p:txBody>
      </p:sp>
      <p:sp>
        <p:nvSpPr>
          <p:cNvPr id="226" name="Google Shape;226;p22"/>
          <p:cNvSpPr txBox="1"/>
          <p:nvPr>
            <p:ph type="title"/>
          </p:nvPr>
        </p:nvSpPr>
        <p:spPr>
          <a:xfrm>
            <a:off x="457200" y="196850"/>
            <a:ext cx="81534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6600"/>
              </a:buClr>
              <a:buSzPts val="3200"/>
              <a:buFont typeface="Arial"/>
              <a:buNone/>
            </a:pPr>
            <a:r>
              <a:rPr b="1" i="0" lang="en-US" sz="3200" u="none">
                <a:solidFill>
                  <a:srgbClr val="FF6600"/>
                </a:solidFill>
                <a:latin typeface="Arial"/>
                <a:ea typeface="Arial"/>
                <a:cs typeface="Arial"/>
                <a:sym typeface="Arial"/>
              </a:rPr>
              <a:t>Single-Dimensional  Arrays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par>
                                <p:cTn fill="hold" nodeType="with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par>
                                <p:cTn fill="hold" nodeType="with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1_ATS Branded_v3">
  <a:themeElements>
    <a:clrScheme name="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TS Branded_v3">
  <a:themeElements>
    <a:clrScheme name="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