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3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8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4" r:id="rId5"/>
    <p:sldLayoutId id="2147483728" r:id="rId6"/>
    <p:sldLayoutId id="2147483729" r:id="rId7"/>
    <p:sldLayoutId id="2147483730" r:id="rId8"/>
    <p:sldLayoutId id="2147483733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DE157D1-AB07-4A2D-BF40-03348A556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83DE7-94D5-4173-B0AE-41BC6BF47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598056"/>
            <a:ext cx="10058400" cy="1727055"/>
          </a:xfrm>
        </p:spPr>
        <p:txBody>
          <a:bodyPr>
            <a:normAutofit/>
          </a:bodyPr>
          <a:lstStyle/>
          <a:p>
            <a:pPr algn="ctr"/>
            <a:b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CA" sz="5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Calgary’s Battle of Neighborhoods </a:t>
            </a:r>
            <a:endParaRPr lang="en-C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AF55-894A-40F9-90B5-06244A98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Tadepalli Sarada </a:t>
            </a:r>
            <a:r>
              <a:rPr lang="en-CA" dirty="0" err="1">
                <a:solidFill>
                  <a:srgbClr val="FFFFFF"/>
                </a:solidFill>
              </a:rPr>
              <a:t>KIranmayee</a:t>
            </a:r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09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3B3C-9F36-4560-B374-33FDD82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Neighbourhood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3A612-F99B-4D54-83AA-F336C1BF89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449" y="2108200"/>
            <a:ext cx="638142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A832-28DA-4970-9B13-2D7FBEF5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100 Venue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5A9DD-915B-4D82-8CE9-6F1B282C36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858587"/>
            <a:ext cx="10058400" cy="22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E95-513D-46C1-B7CF-8DEB676A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D728-CEE2-472B-A3E6-8A40BF07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C734-7BFB-4E43-9713-D4F4FA8C98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599" y="2727960"/>
            <a:ext cx="5464629" cy="25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5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CC0-ACE1-4B4A-B69D-16173BB5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One-Hot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13AC-2C59-4F10-A83F-13D8D91E34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916" y="2108200"/>
            <a:ext cx="971249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D73-C1CB-4305-B0F6-216D9575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10 Venues of each community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D0E45-F339-488D-9F85-C198E9B4D1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503714"/>
            <a:ext cx="6400800" cy="32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213-FCFF-4B89-886C-F6604F57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b="1" dirty="0">
                <a:latin typeface="Times New Roman" panose="02020603050405020304" pitchFamily="18" charset="0"/>
              </a:rPr>
              <a:t>Silhouette Score</a:t>
            </a:r>
            <a:endParaRPr lang="en-CA" sz="4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F3747-4953-4540-8B50-BC97AEE87B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108200"/>
            <a:ext cx="9579428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06C4-C4CC-498B-A396-EFACD1AD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26281-5CC2-42B9-938F-17AD6C56F5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30" y="2108200"/>
            <a:ext cx="6353065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17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865-8538-4860-8762-A702022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3E561-300D-4D55-BB2D-2D8911CD39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08" y="2108200"/>
            <a:ext cx="5662309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76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7B75-1CB9-4755-AFB7-DDFAC2A5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/>
              <a:t>Discussion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4493E-203F-4ABB-B4BE-0675ECE05A6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54F41A-D599-4000-8D76-68353110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New Proposed Communities in Calgary.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93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DEBF-1E88-4861-BBEA-325DA930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9FF9-E8CC-4400-AF86-3035B579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effectLst/>
              <a:latin typeface="Times New Roman" panose="02020603050405020304" pitchFamily="18" charset="0"/>
              <a:ea typeface="Carlito"/>
              <a:cs typeface="Carlito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After the analyzing the clusters, the best place to open the juice and health bar is determined, i.e., cluster 3 near the new communities adjacent to “Belvedere”.</a:t>
            </a:r>
            <a:endParaRPr lang="en-CA" sz="2400" dirty="0">
              <a:effectLst/>
              <a:latin typeface="Carlito"/>
              <a:ea typeface="Carlito"/>
              <a:cs typeface="Carlit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3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42EC-436E-41CB-9FF9-65845EFE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E010-9E4F-4FAD-9BAF-34CC01C8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Calgary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one of the largest city in the western Canadian province of Alberta. It is 299 km (186 mi) south of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Alberat’s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capital- Edmonton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city had a population of 1,285,711 in 2019. It is considered as one of the most-populous city in western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0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3627-31E3-4FC4-A415-6D6F3BC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3701-A1F0-4EDA-8E5A-99392E05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Finding out common interest of the people of the city by analyzing the most  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common places visited? 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the top businesses in the current communities and setting up the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new business in the new extended community?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22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8246-3D50-4D79-A14A-4DA690A8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6490-D781-4C15-A47F-18ACEAF0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1744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new communities are created then both the government officials and the    businesses will be looking for the welfare and the convenience for the people dwelling in these areas.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analysis will help in urban planning for the government and business expansion plans for companies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7169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49A9-B12A-44A1-A902-226E875F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A9BC-DB45-4214-9835-73C88199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that will be used to solve the above business problems are collected from various publicly- available sources. 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Calgary Communities (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https://en.wikipedia.org/wiki/List_of_neighbourhoods_in_Calgary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Community coordinates (https://data.calgary.ca/resource/j9ps-fyst.json )</a:t>
            </a: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Top venues in each Community (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Four Square API)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07D-4BFB-4E7B-87A7-1AB9046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71C6-2CBA-4574-B493-1CED60F2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Acquisition</a:t>
            </a:r>
          </a:p>
          <a:p>
            <a:r>
              <a:rPr lang="en-CA" dirty="0"/>
              <a:t>Data Wrangling</a:t>
            </a:r>
          </a:p>
          <a:p>
            <a:r>
              <a:rPr lang="en-CA" dirty="0"/>
              <a:t>Data Analysis and Normalization</a:t>
            </a:r>
          </a:p>
          <a:p>
            <a:r>
              <a:rPr lang="en-CA" dirty="0"/>
              <a:t>K-Mean Clustering</a:t>
            </a:r>
          </a:p>
          <a:p>
            <a:r>
              <a:rPr lang="en-CA" dirty="0"/>
              <a:t>Results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5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7520-34A7-4E39-9986-13DBF4E0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AAD-5038-4478-A8CA-7348DF72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dataset is taken from large different sources and the details are already discussed.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52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B9EE5-F897-48BD-9E92-A3C9EBA8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Wrangling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AE8C3-F15A-429A-8973-7D2A84C477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44085"/>
            <a:ext cx="6912217" cy="34461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39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4A91-F2B0-4CF6-90A2-038D87EF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Latitude and longitude for Neighbourhood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51449-6369-4D0F-A0E6-4EC42EDEE7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5" y="2522530"/>
            <a:ext cx="6357256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78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Carlito</vt:lpstr>
      <vt:lpstr>Times New Roman</vt:lpstr>
      <vt:lpstr>Tw Cen MT</vt:lpstr>
      <vt:lpstr>Wingdings</vt:lpstr>
      <vt:lpstr>RetrospectVTI</vt:lpstr>
      <vt:lpstr>  Calgary’s Battle of Neighborhoods </vt:lpstr>
      <vt:lpstr>Introduction</vt:lpstr>
      <vt:lpstr>Business Problem</vt:lpstr>
      <vt:lpstr>Targeted Audience</vt:lpstr>
      <vt:lpstr>Data</vt:lpstr>
      <vt:lpstr>Methodology</vt:lpstr>
      <vt:lpstr>Data Acquisition</vt:lpstr>
      <vt:lpstr>Data Wrangling</vt:lpstr>
      <vt:lpstr>Latitude and longitude for Neighbourhood</vt:lpstr>
      <vt:lpstr>Neighbourhood Details</vt:lpstr>
      <vt:lpstr>Top 100 Venue details</vt:lpstr>
      <vt:lpstr>Data Analysis</vt:lpstr>
      <vt:lpstr>One-Hot Encoding</vt:lpstr>
      <vt:lpstr>Top 10 Venues of each community</vt:lpstr>
      <vt:lpstr>Silhouette Score</vt:lpstr>
      <vt:lpstr>K-Mean Clustering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Calgary’s Battle of Neighborhoods </dc:title>
  <dc:creator>kiranmayee tadepalli</dc:creator>
  <cp:lastModifiedBy>kiranmayee tadepalli</cp:lastModifiedBy>
  <cp:revision>1</cp:revision>
  <dcterms:created xsi:type="dcterms:W3CDTF">2020-11-23T20:02:11Z</dcterms:created>
  <dcterms:modified xsi:type="dcterms:W3CDTF">2020-11-23T20:06:21Z</dcterms:modified>
</cp:coreProperties>
</file>