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11939-60B5-4F51-BB78-41051B21CE5B}" type="datetimeFigureOut">
              <a:rPr lang="en-CA" smtClean="0"/>
              <a:t>2021-05-10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24F7-9F80-4D8B-9426-4E24B292749E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1914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11939-60B5-4F51-BB78-41051B21CE5B}" type="datetimeFigureOut">
              <a:rPr lang="en-CA" smtClean="0"/>
              <a:t>2021-05-10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24F7-9F80-4D8B-9426-4E24B292749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1717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11939-60B5-4F51-BB78-41051B21CE5B}" type="datetimeFigureOut">
              <a:rPr lang="en-CA" smtClean="0"/>
              <a:t>2021-05-10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24F7-9F80-4D8B-9426-4E24B292749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2817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11939-60B5-4F51-BB78-41051B21CE5B}" type="datetimeFigureOut">
              <a:rPr lang="en-CA" smtClean="0"/>
              <a:t>2021-05-10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24F7-9F80-4D8B-9426-4E24B292749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1375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11939-60B5-4F51-BB78-41051B21CE5B}" type="datetimeFigureOut">
              <a:rPr lang="en-CA" smtClean="0"/>
              <a:t>2021-05-10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24F7-9F80-4D8B-9426-4E24B292749E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6786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11939-60B5-4F51-BB78-41051B21CE5B}" type="datetimeFigureOut">
              <a:rPr lang="en-CA" smtClean="0"/>
              <a:t>2021-05-10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24F7-9F80-4D8B-9426-4E24B292749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3977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11939-60B5-4F51-BB78-41051B21CE5B}" type="datetimeFigureOut">
              <a:rPr lang="en-CA" smtClean="0"/>
              <a:t>2021-05-10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24F7-9F80-4D8B-9426-4E24B292749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7162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11939-60B5-4F51-BB78-41051B21CE5B}" type="datetimeFigureOut">
              <a:rPr lang="en-CA" smtClean="0"/>
              <a:t>2021-05-10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24F7-9F80-4D8B-9426-4E24B292749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8733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11939-60B5-4F51-BB78-41051B21CE5B}" type="datetimeFigureOut">
              <a:rPr lang="en-CA" smtClean="0"/>
              <a:t>2021-05-10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24F7-9F80-4D8B-9426-4E24B292749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3725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4611939-60B5-4F51-BB78-41051B21CE5B}" type="datetimeFigureOut">
              <a:rPr lang="en-CA" smtClean="0"/>
              <a:t>2021-05-10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17E24F7-9F80-4D8B-9426-4E24B292749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0936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11939-60B5-4F51-BB78-41051B21CE5B}" type="datetimeFigureOut">
              <a:rPr lang="en-CA" smtClean="0"/>
              <a:t>2021-05-10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24F7-9F80-4D8B-9426-4E24B292749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2252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4611939-60B5-4F51-BB78-41051B21CE5B}" type="datetimeFigureOut">
              <a:rPr lang="en-CA" smtClean="0"/>
              <a:t>2021-05-10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17E24F7-9F80-4D8B-9426-4E24B292749E}" type="slidenum">
              <a:rPr lang="en-CA" smtClean="0"/>
              <a:t>‹#›</a:t>
            </a:fld>
            <a:endParaRPr lang="en-CA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875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8FB7D-554F-4FDE-A16F-B939CE90B6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Functions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C4485B-1E58-4759-BB9F-9867C876D9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1115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3258E-A2A1-4EF2-8E5A-07F33F759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0947B-31A2-4C5E-B0DD-5C15DFE468B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/>
              <a:t>Functions are blocks of reusable code.</a:t>
            </a:r>
          </a:p>
          <a:p>
            <a:r>
              <a:rPr lang="en-CA" b="1" u="sng" dirty="0"/>
              <a:t>Syntax: </a:t>
            </a:r>
          </a:p>
          <a:p>
            <a:r>
              <a:rPr lang="en-CA" dirty="0"/>
              <a:t>def </a:t>
            </a:r>
            <a:r>
              <a:rPr lang="en-CA" dirty="0" err="1"/>
              <a:t>func_name</a:t>
            </a:r>
            <a:r>
              <a:rPr lang="en-CA" dirty="0"/>
              <a:t>(arguments):</a:t>
            </a:r>
          </a:p>
          <a:p>
            <a:pPr marL="201168" lvl="1" indent="0">
              <a:buNone/>
            </a:pPr>
            <a:r>
              <a:rPr lang="en-CA" dirty="0"/>
              <a:t>   statements</a:t>
            </a:r>
          </a:p>
          <a:p>
            <a:pPr marL="201168" lvl="1" indent="0">
              <a:buNone/>
            </a:pPr>
            <a:r>
              <a:rPr lang="en-CA" dirty="0"/>
              <a:t>   return </a:t>
            </a:r>
            <a:r>
              <a:rPr lang="en-CA" dirty="0" err="1"/>
              <a:t>some_value</a:t>
            </a:r>
            <a:endParaRPr lang="en-CA" dirty="0"/>
          </a:p>
          <a:p>
            <a:pPr marL="0">
              <a:buNone/>
            </a:pPr>
            <a:r>
              <a:rPr lang="en-CA" b="1" u="sng" dirty="0"/>
              <a:t>Example:</a:t>
            </a:r>
          </a:p>
          <a:p>
            <a:pPr marL="0">
              <a:buNone/>
            </a:pPr>
            <a:endParaRPr lang="en-CA" b="1" u="sng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326032-0FD6-4EA3-946A-6FC744600B5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CA" b="1" u="sng" dirty="0"/>
              <a:t>Def:</a:t>
            </a:r>
          </a:p>
          <a:p>
            <a:r>
              <a:rPr lang="en-CA" dirty="0"/>
              <a:t>a , b   = arguments</a:t>
            </a:r>
          </a:p>
          <a:p>
            <a:r>
              <a:rPr lang="en-CA" dirty="0"/>
              <a:t>add() = function name</a:t>
            </a:r>
          </a:p>
          <a:p>
            <a:r>
              <a:rPr lang="en-CA" dirty="0"/>
              <a:t>c         = local variable created to store &amp; return   </a:t>
            </a:r>
          </a:p>
          <a:p>
            <a:r>
              <a:rPr lang="en-CA" dirty="0"/>
              <a:t>              result</a:t>
            </a:r>
          </a:p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D473CF-5329-40A2-B4CF-B682CCA6E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131" y="4278974"/>
            <a:ext cx="3190875" cy="17621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42C405F-3212-4287-9BD8-67FDACC0CE91}"/>
              </a:ext>
            </a:extLst>
          </p:cNvPr>
          <p:cNvSpPr/>
          <p:nvPr/>
        </p:nvSpPr>
        <p:spPr>
          <a:xfrm>
            <a:off x="914400" y="1845734"/>
            <a:ext cx="4937760" cy="43948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BC3B57-FEB2-4712-BA60-96FD4F8FDA20}"/>
              </a:ext>
            </a:extLst>
          </p:cNvPr>
          <p:cNvSpPr/>
          <p:nvPr/>
        </p:nvSpPr>
        <p:spPr>
          <a:xfrm>
            <a:off x="5974080" y="1845734"/>
            <a:ext cx="5303519" cy="43948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3711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CA9B6-79E0-42FD-87A1-07824A6FC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Variable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41AEF-6359-497D-92EE-623CD2E2DC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b="1" u="sng" dirty="0"/>
              <a:t>Variable scope</a:t>
            </a:r>
            <a:r>
              <a:rPr lang="en-CA" dirty="0"/>
              <a:t>: it determines the visibility of the variable</a:t>
            </a:r>
          </a:p>
          <a:p>
            <a:r>
              <a:rPr lang="en-CA" u="sng" dirty="0"/>
              <a:t>2 types: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dirty="0"/>
              <a:t> </a:t>
            </a:r>
            <a:r>
              <a:rPr lang="en-CA" b="1" dirty="0"/>
              <a:t>Local Variable</a:t>
            </a:r>
            <a:r>
              <a:rPr lang="en-CA" dirty="0"/>
              <a:t>: Visible only in the function 		              where it’s declared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dirty="0"/>
              <a:t> </a:t>
            </a:r>
            <a:r>
              <a:rPr lang="en-CA" b="1" dirty="0"/>
              <a:t>Global Variable</a:t>
            </a:r>
            <a:r>
              <a:rPr lang="en-CA" dirty="0"/>
              <a:t>: Declared once in program 		 and visible to all the                            		 functions</a:t>
            </a:r>
          </a:p>
          <a:p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1D8500-1C12-4233-8CDC-C4C275276C9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CA" b="1" dirty="0"/>
              <a:t>Example:</a:t>
            </a:r>
          </a:p>
          <a:p>
            <a:endParaRPr lang="en-CA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ED1C99-551E-40BF-9686-3201C9027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2708" y="2366962"/>
            <a:ext cx="4862972" cy="21240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7A01828-FD02-4918-8DC5-F1B069A276B0}"/>
              </a:ext>
            </a:extLst>
          </p:cNvPr>
          <p:cNvSpPr/>
          <p:nvPr/>
        </p:nvSpPr>
        <p:spPr>
          <a:xfrm>
            <a:off x="1036320" y="1845734"/>
            <a:ext cx="4937760" cy="43948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07DF3AD-121A-4A08-9440-92A01CA28D3D}"/>
              </a:ext>
            </a:extLst>
          </p:cNvPr>
          <p:cNvSpPr/>
          <p:nvPr/>
        </p:nvSpPr>
        <p:spPr>
          <a:xfrm>
            <a:off x="6130251" y="1845734"/>
            <a:ext cx="4937760" cy="43948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2732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D4058-EB30-4631-9597-AFD3D13FD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Function Composition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F08CE-5437-4BFB-8AFD-DF858151C32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200" dirty="0"/>
              <a:t>  </a:t>
            </a:r>
            <a:r>
              <a:rPr lang="en-CA" sz="1400" dirty="0"/>
              <a:t>f(g(x))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1400" dirty="0"/>
              <a:t> </a:t>
            </a:r>
            <a:r>
              <a:rPr lang="en-CA" sz="1400" b="1" u="sng" dirty="0"/>
              <a:t>Syntax:</a:t>
            </a:r>
          </a:p>
          <a:p>
            <a:pPr marL="0" indent="0">
              <a:buNone/>
            </a:pPr>
            <a:r>
              <a:rPr lang="en-CA" sz="1400" dirty="0"/>
              <a:t>    def f(x):</a:t>
            </a:r>
          </a:p>
          <a:p>
            <a:pPr marL="0" indent="0">
              <a:buNone/>
            </a:pPr>
            <a:r>
              <a:rPr lang="en-CA" sz="1400" dirty="0"/>
              <a:t>	statement1</a:t>
            </a:r>
          </a:p>
          <a:p>
            <a:pPr marL="0" indent="0">
              <a:buNone/>
            </a:pPr>
            <a:r>
              <a:rPr lang="en-CA" sz="1400" dirty="0"/>
              <a:t>                       return something</a:t>
            </a:r>
          </a:p>
          <a:p>
            <a:pPr marL="0" indent="0">
              <a:buNone/>
            </a:pPr>
            <a:r>
              <a:rPr lang="en-CA" sz="1400" dirty="0"/>
              <a:t>    def g(x):</a:t>
            </a:r>
          </a:p>
          <a:p>
            <a:pPr marL="0" indent="0">
              <a:buNone/>
            </a:pPr>
            <a:r>
              <a:rPr lang="en-CA" sz="1400" dirty="0"/>
              <a:t>                     statement2</a:t>
            </a:r>
          </a:p>
          <a:p>
            <a:pPr marL="0" indent="0">
              <a:buNone/>
            </a:pPr>
            <a:r>
              <a:rPr lang="en-CA" sz="1400" dirty="0"/>
              <a:t>                    return something</a:t>
            </a:r>
          </a:p>
          <a:p>
            <a:pPr marL="0" indent="0">
              <a:buNone/>
            </a:pPr>
            <a:r>
              <a:rPr lang="en-CA" sz="1400" dirty="0"/>
              <a:t> call f(g(x))  #main function</a:t>
            </a:r>
          </a:p>
          <a:p>
            <a:pPr>
              <a:buFont typeface="Wingdings" panose="05000000000000000000" pitchFamily="2" charset="2"/>
              <a:buChar char="§"/>
            </a:pPr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BA38E5-37F6-4205-A2CB-F4D893D8B6A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CA" b="1" u="sng" dirty="0"/>
              <a:t>Example:</a:t>
            </a:r>
          </a:p>
          <a:p>
            <a:endParaRPr lang="en-CA" b="1" u="sng" dirty="0"/>
          </a:p>
          <a:p>
            <a:endParaRPr lang="en-CA" b="1" u="sn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E0691D-4F52-47E9-9619-6C7FA7061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7563" y="2486025"/>
            <a:ext cx="3762375" cy="18859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BCED75B-C11A-42B3-A1FB-0D0F8A8684D4}"/>
              </a:ext>
            </a:extLst>
          </p:cNvPr>
          <p:cNvSpPr/>
          <p:nvPr/>
        </p:nvSpPr>
        <p:spPr>
          <a:xfrm>
            <a:off x="1036320" y="1845734"/>
            <a:ext cx="4937760" cy="43948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DAE2FA-2427-40BA-B43C-C725805969AA}"/>
              </a:ext>
            </a:extLst>
          </p:cNvPr>
          <p:cNvSpPr/>
          <p:nvPr/>
        </p:nvSpPr>
        <p:spPr>
          <a:xfrm>
            <a:off x="6035040" y="1845734"/>
            <a:ext cx="4937760" cy="43948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6935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0B157-5400-4AC1-A14A-D592A3A1E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75E39-0472-4285-8CDE-97D55FD091B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CA" dirty="0"/>
              <a:t> Function calling itself until it reaches  a base condition is recursion.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b="1" u="sng" dirty="0"/>
              <a:t> Syntax:</a:t>
            </a:r>
          </a:p>
          <a:p>
            <a:pPr marL="0" indent="0">
              <a:buNone/>
            </a:pPr>
            <a:r>
              <a:rPr lang="en-CA" dirty="0"/>
              <a:t>    def func1():</a:t>
            </a:r>
          </a:p>
          <a:p>
            <a:pPr marL="0" indent="0">
              <a:buNone/>
            </a:pPr>
            <a:r>
              <a:rPr lang="en-CA" dirty="0"/>
              <a:t>             base case statements</a:t>
            </a:r>
          </a:p>
          <a:p>
            <a:pPr marL="0" indent="0">
              <a:buNone/>
            </a:pPr>
            <a:r>
              <a:rPr lang="en-CA" dirty="0"/>
              <a:t>             return func1()</a:t>
            </a:r>
          </a:p>
          <a:p>
            <a:pPr marL="0" indent="0">
              <a:buNone/>
            </a:pPr>
            <a:r>
              <a:rPr lang="en-CA" dirty="0"/>
              <a:t>              </a:t>
            </a:r>
          </a:p>
          <a:p>
            <a:pPr marL="0" indent="0">
              <a:buNone/>
            </a:pPr>
            <a:r>
              <a:rPr lang="en-CA" dirty="0"/>
              <a:t>    print(</a:t>
            </a:r>
            <a:r>
              <a:rPr lang="en-CA" dirty="0" err="1"/>
              <a:t>func</a:t>
            </a:r>
            <a:r>
              <a:rPr lang="en-CA" dirty="0"/>
              <a:t>())                    #main function</a:t>
            </a:r>
          </a:p>
          <a:p>
            <a:pPr marL="0" indent="0">
              <a:buNone/>
            </a:pPr>
            <a:r>
              <a:rPr lang="en-CA" dirty="0"/>
              <a:t>    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C00FA8-D2F3-4DCE-8A94-DD150E4F14F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CA" dirty="0"/>
              <a:t>Example:</a:t>
            </a:r>
          </a:p>
          <a:p>
            <a:endParaRPr lang="en-CA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02200F4-02EE-404B-BF36-B01ECF59C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767" y="2446059"/>
            <a:ext cx="3242133" cy="258523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A58CA90-8E4F-436E-80D5-8F3F56F68DE1}"/>
              </a:ext>
            </a:extLst>
          </p:cNvPr>
          <p:cNvSpPr/>
          <p:nvPr/>
        </p:nvSpPr>
        <p:spPr>
          <a:xfrm>
            <a:off x="1036320" y="1845734"/>
            <a:ext cx="4937760" cy="43948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2AFAA4-FED8-4287-B6CE-F49203671830}"/>
              </a:ext>
            </a:extLst>
          </p:cNvPr>
          <p:cNvSpPr/>
          <p:nvPr/>
        </p:nvSpPr>
        <p:spPr>
          <a:xfrm>
            <a:off x="6035040" y="1845734"/>
            <a:ext cx="4937760" cy="43948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4337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42CD8-65E5-4EF9-A41E-4209D19AE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77D45-8DFC-4A7F-9E34-4F2C14788E6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200" dirty="0"/>
              <a:t>Write a C program to find cube of any number using function.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200" dirty="0"/>
              <a:t>Write a C program to find diameter, circumference and area of circle using functions.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200" dirty="0"/>
              <a:t>Write a C program to find maximum and minimum between two numbers using functions.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200" dirty="0"/>
              <a:t>Write a C program to check whether a number is even or odd using functions.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200" dirty="0"/>
              <a:t>Write a C program to check whether a number is prime, Armstrong or perfect number using functions.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200" dirty="0"/>
              <a:t>Write a C program to find all prime numbers between given interval using functions.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200" dirty="0"/>
              <a:t>Write a C program to print all strong numbers between given interval using functions.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200" dirty="0"/>
              <a:t>Write a C program to print all Armstrong numbers between given interval using functions.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200" dirty="0"/>
              <a:t>Write a C program to print all perfect numbers between given interval using functions.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200" dirty="0"/>
              <a:t> </a:t>
            </a:r>
          </a:p>
          <a:p>
            <a:pPr marL="457200" indent="-457200">
              <a:buFont typeface="+mj-lt"/>
              <a:buAutoNum type="arabicPeriod"/>
            </a:pPr>
            <a:endParaRPr lang="en-US" sz="12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44E896-AB8A-4344-90B1-CBD83236E95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2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4400" dirty="0"/>
              <a:t>Write a C program to find sum of digits of a given number using recursion.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4400" dirty="0"/>
              <a:t>Write a C program to find factorial of any number using recursion.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4400" dirty="0"/>
              <a:t>Write a C program to generate nth Fibonacci term using recursion.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4400" dirty="0"/>
              <a:t>Write a C program to find GCD (HCF) of two numbers using recursion.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4400" dirty="0"/>
              <a:t>Write a C program to find LCM of two numbers using recursion.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4400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4400" dirty="0"/>
              <a:t>Write a C program to display all array elements using recursion.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4400" dirty="0"/>
              <a:t>Write a C program to find sum of elements of array using recursion.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4400" dirty="0"/>
              <a:t>Write a C program to find maximum and minimum elements in array using recursion.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4400" dirty="0"/>
              <a:t>Write a C program to find sum of all natural numbers between 1 to n using recursion.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4400" dirty="0"/>
              <a:t>Write a C program to find sum of all even or odd numbers in given range using recursion.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4400" dirty="0"/>
              <a:t>Write a C program to find reverse of any number using recursion.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4400" dirty="0"/>
              <a:t>Write a C program to check whether a number is palindrome or not using recursion</a:t>
            </a:r>
            <a:endParaRPr lang="en-CA" sz="4400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36440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5BF08-5E4A-49FF-851F-076BEC7BC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BADBE-D047-4FD6-B895-779CC53517F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dirty="0"/>
              <a:t>1</a:t>
            </a:r>
            <a:r>
              <a:rPr lang="en-US" sz="4000" dirty="0"/>
              <a:t>. Write a program to add, subtract, multiply and divide two integers using user-defined type function with return type.</a:t>
            </a:r>
          </a:p>
          <a:p>
            <a:r>
              <a:rPr lang="en-US" sz="4000" dirty="0"/>
              <a:t>2. Write a program to calculate sum of first 20 natural numbers using recursive function.</a:t>
            </a:r>
          </a:p>
          <a:p>
            <a:r>
              <a:rPr lang="en-US" sz="4000" dirty="0"/>
              <a:t>3. Write a program to generate Fibonacci series using recursive function.</a:t>
            </a:r>
          </a:p>
          <a:p>
            <a:r>
              <a:rPr lang="en-US" sz="4000" dirty="0"/>
              <a:t>4. Write a program to swap two integers using call by value and call by reference methods of passing arguments to a function.</a:t>
            </a:r>
          </a:p>
          <a:p>
            <a:r>
              <a:rPr lang="en-US" sz="4000" dirty="0"/>
              <a:t>5. Write a program to find sum of digits of the number using Recursive Function.</a:t>
            </a:r>
          </a:p>
          <a:p>
            <a:r>
              <a:rPr lang="en-US" sz="4000" dirty="0"/>
              <a:t>6. Write a program to read an integer number and print the reverse of that number using recursion.</a:t>
            </a:r>
          </a:p>
          <a:p>
            <a:r>
              <a:rPr lang="en-US" sz="4000" dirty="0"/>
              <a:t>7. Write a C program to find maximum and minimum between two numbers using functions.</a:t>
            </a:r>
          </a:p>
          <a:p>
            <a:r>
              <a:rPr lang="en-US" sz="4000" dirty="0"/>
              <a:t>8. Write a C program to check whether a number is even or odd using functions.</a:t>
            </a:r>
          </a:p>
          <a:p>
            <a:r>
              <a:rPr lang="en-US" sz="4000" dirty="0"/>
              <a:t>9. Write a C program to check whether a number is prime, Armstrong or perfect number using functions.</a:t>
            </a:r>
          </a:p>
          <a:p>
            <a:r>
              <a:rPr lang="en-US" sz="4000" dirty="0"/>
              <a:t>10. Write a C program to find power of any number using recursion.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4000" dirty="0"/>
              <a:t>Write a C program to find power of any number using recursion.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4000" dirty="0"/>
              <a:t>Write a C program to print all natural numbers between 1 to n using recursion.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4000" dirty="0"/>
              <a:t>Write a C program to print all even or odd numbers in given range using recursion.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52FB56-0795-40CE-AA88-5C22745F2E0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4000" dirty="0"/>
              <a:t>.Recursion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000" b="0" i="0" u="none" strike="noStrike" dirty="0">
                <a:solidFill>
                  <a:srgbClr val="777777"/>
                </a:solidFill>
                <a:effectLst/>
              </a:rPr>
              <a:t>Adding Two Numbers</a:t>
            </a:r>
            <a:endParaRPr lang="en-US" sz="4000" b="0" i="0" dirty="0">
              <a:solidFill>
                <a:srgbClr val="212529"/>
              </a:solidFill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777777"/>
                </a:solidFill>
              </a:rPr>
              <a:t>Factorial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777777"/>
                </a:solidFill>
              </a:rPr>
              <a:t>Fibonacci Series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777777"/>
                </a:solidFill>
              </a:rPr>
              <a:t>Sum of First N Numbers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777777"/>
                </a:solidFill>
              </a:rPr>
              <a:t>Sum of Digits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777777"/>
                </a:solidFill>
              </a:rPr>
              <a:t>Palindrome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777777"/>
                </a:solidFill>
              </a:rPr>
              <a:t>Power of 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777777"/>
                </a:solidFill>
              </a:rPr>
              <a:t>Largest Array Element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777777"/>
                </a:solidFill>
              </a:rPr>
              <a:t>Prime or Composite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777777"/>
                </a:solidFill>
              </a:rPr>
              <a:t>LCM of Two Numbers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777777"/>
                </a:solidFill>
              </a:rPr>
              <a:t>GCD of Two Numbers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777777"/>
                </a:solidFill>
              </a:rPr>
              <a:t>Reverse a String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5132231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185</TotalTime>
  <Words>776</Words>
  <Application>Microsoft Office PowerPoint</Application>
  <PresentationFormat>Widescreen</PresentationFormat>
  <Paragraphs>89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Retrospect</vt:lpstr>
      <vt:lpstr>Functions</vt:lpstr>
      <vt:lpstr>Functions</vt:lpstr>
      <vt:lpstr>Variable Scope</vt:lpstr>
      <vt:lpstr>Function Composition</vt:lpstr>
      <vt:lpstr>Recursion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</dc:title>
  <dc:creator>kiranmayee tadepalli</dc:creator>
  <cp:lastModifiedBy>kiranmayee tadepalli</cp:lastModifiedBy>
  <cp:revision>23</cp:revision>
  <dcterms:created xsi:type="dcterms:W3CDTF">2021-05-07T16:52:21Z</dcterms:created>
  <dcterms:modified xsi:type="dcterms:W3CDTF">2021-05-10T23:54:36Z</dcterms:modified>
</cp:coreProperties>
</file>