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43A-6CEF-47A5-83C6-00792BEAAD1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8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43A-6CEF-47A5-83C6-00792BEAAD1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24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43A-6CEF-47A5-83C6-00792BEAAD1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8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43A-6CEF-47A5-83C6-00792BEAAD1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392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43A-6CEF-47A5-83C6-00792BEAAD1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3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43A-6CEF-47A5-83C6-00792BEAAD1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93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43A-6CEF-47A5-83C6-00792BEAAD1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76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43A-6CEF-47A5-83C6-00792BEAAD1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14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43A-6CEF-47A5-83C6-00792BEAAD1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17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43A43A-6CEF-47A5-83C6-00792BEAAD1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1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43A-6CEF-47A5-83C6-00792BEAAD1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08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43A43A-6CEF-47A5-83C6-00792BEAAD1F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39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4462-D78A-4BB9-B619-735C6E867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FA563-4335-41C6-867A-41420C4D4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380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6462-FE9E-48ED-A90F-EF413342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6"/>
            <a:ext cx="10058400" cy="1450757"/>
          </a:xfrm>
        </p:spPr>
        <p:txBody>
          <a:bodyPr/>
          <a:lstStyle/>
          <a:p>
            <a:r>
              <a:rPr lang="en-CA" dirty="0"/>
              <a:t>Arrays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0955-AB6E-4A9F-8EC7-4C7C09669B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400" dirty="0"/>
              <a:t>Insert An Element Desired or Specific Position In An Array</a:t>
            </a:r>
          </a:p>
          <a:p>
            <a:r>
              <a:rPr lang="en-US" sz="3400" dirty="0"/>
              <a:t>● Remove Duplicates Items In An Array</a:t>
            </a:r>
          </a:p>
          <a:p>
            <a:r>
              <a:rPr lang="en-US" sz="3400" dirty="0"/>
              <a:t>● Delete Element From Array At Desired Or Specific Position</a:t>
            </a:r>
          </a:p>
          <a:p>
            <a:r>
              <a:rPr lang="en-US" sz="3400" dirty="0"/>
              <a:t>● Print “I AM IDIOT” Instead Of Your Name Using Array</a:t>
            </a:r>
          </a:p>
          <a:p>
            <a:r>
              <a:rPr lang="en-US" sz="3400" dirty="0"/>
              <a:t>● Check String Is Palindrome Or Not Using For Loop</a:t>
            </a:r>
          </a:p>
          <a:p>
            <a:r>
              <a:rPr lang="en-US" sz="3400" dirty="0"/>
              <a:t>● Convert All Input String Simultaneously Into Asterisk ( * )</a:t>
            </a:r>
          </a:p>
          <a:p>
            <a:r>
              <a:rPr lang="en-US" sz="3400" dirty="0"/>
              <a:t>● Read and print elements of the array. – using recursion.</a:t>
            </a:r>
          </a:p>
          <a:p>
            <a:r>
              <a:rPr lang="en-US" sz="3400" dirty="0"/>
              <a:t>● Print all negative elements in an array.</a:t>
            </a:r>
          </a:p>
          <a:p>
            <a:r>
              <a:rPr lang="en-US" sz="3400" dirty="0"/>
              <a:t>● Sum of all array elements. – using recursion.</a:t>
            </a:r>
          </a:p>
          <a:p>
            <a:r>
              <a:rPr lang="en-US" sz="3400" dirty="0"/>
              <a:t>● Find a maximum and minimum element in an array. – using recursion.</a:t>
            </a:r>
          </a:p>
          <a:p>
            <a:r>
              <a:rPr lang="en-US" sz="3400" dirty="0"/>
              <a:t>● Get the second largest element in an array.</a:t>
            </a:r>
          </a:p>
          <a:p>
            <a:r>
              <a:rPr lang="en-US" sz="3400" dirty="0"/>
              <a:t>● Count the total number of even and odd elements in an array.</a:t>
            </a:r>
          </a:p>
          <a:p>
            <a:r>
              <a:rPr lang="en-US" sz="3400" dirty="0"/>
              <a:t>● Count the total number of negative elements in an array.</a:t>
            </a:r>
          </a:p>
          <a:p>
            <a:r>
              <a:rPr lang="en-US" sz="3400" dirty="0"/>
              <a:t>● Copy all elements from an array to another array.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10161-F46F-498B-BD0C-AAE3FC5B39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● Insert an element in an array.</a:t>
            </a:r>
          </a:p>
          <a:p>
            <a:r>
              <a:rPr lang="en-US" sz="1100" dirty="0"/>
              <a:t>● Delete an element from an array at the specified position.</a:t>
            </a:r>
          </a:p>
          <a:p>
            <a:r>
              <a:rPr lang="en-US" sz="1100" dirty="0"/>
              <a:t>● Count frequency of each element in an array.</a:t>
            </a:r>
          </a:p>
          <a:p>
            <a:r>
              <a:rPr lang="en-US" sz="1100" dirty="0"/>
              <a:t>● Print all unique elements in the array.</a:t>
            </a:r>
          </a:p>
          <a:p>
            <a:r>
              <a:rPr lang="en-US" sz="1100" dirty="0"/>
              <a:t>● Count the total number of duplicate elements in an array.</a:t>
            </a:r>
          </a:p>
          <a:p>
            <a:r>
              <a:rPr lang="en-US" sz="1100" dirty="0"/>
              <a:t>● Delete all duplicate elements from an array.</a:t>
            </a:r>
          </a:p>
          <a:p>
            <a:r>
              <a:rPr lang="en-US" sz="1100" dirty="0"/>
              <a:t>● Merge two arrays to the third array.</a:t>
            </a:r>
          </a:p>
          <a:p>
            <a:r>
              <a:rPr lang="en-US" sz="1100" dirty="0"/>
              <a:t>● Find the reverse of an array.</a:t>
            </a:r>
          </a:p>
          <a:p>
            <a:r>
              <a:rPr lang="en-US" sz="1100" dirty="0"/>
              <a:t>● Put even and odd elements of an array in two separate arrays.</a:t>
            </a:r>
          </a:p>
          <a:p>
            <a:r>
              <a:rPr lang="en-US" sz="1100" dirty="0"/>
              <a:t>● Search an element in an array.</a:t>
            </a:r>
          </a:p>
          <a:p>
            <a:r>
              <a:rPr lang="en-US" sz="1100" dirty="0"/>
              <a:t>● Sort array elements in ascending or descending order.</a:t>
            </a:r>
          </a:p>
          <a:p>
            <a:r>
              <a:rPr lang="en-US" sz="1100" dirty="0"/>
              <a:t>● Sort even and odd elements of the array separately.</a:t>
            </a:r>
          </a:p>
          <a:p>
            <a:r>
              <a:rPr lang="en-US" sz="1100" dirty="0"/>
              <a:t>● Left rotate an array.</a:t>
            </a:r>
          </a:p>
          <a:p>
            <a:r>
              <a:rPr lang="en-US" sz="1100" dirty="0"/>
              <a:t>● Right rotate an array.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94190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955F-44E3-45C5-B6D2-AF862827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64CE-C6F9-4EF0-99E0-0819C15A76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Char-Case Change</a:t>
            </a:r>
          </a:p>
          <a:p>
            <a:r>
              <a:rPr lang="en-US" dirty="0"/>
              <a:t>● A String is Palindrome or Not</a:t>
            </a:r>
          </a:p>
          <a:p>
            <a:r>
              <a:rPr lang="en-US" dirty="0"/>
              <a:t>● A String Is an Anagram or Not</a:t>
            </a:r>
          </a:p>
          <a:p>
            <a:r>
              <a:rPr lang="en-US" dirty="0"/>
              <a:t>● Find the length of a string.</a:t>
            </a:r>
          </a:p>
          <a:p>
            <a:r>
              <a:rPr lang="en-US" dirty="0"/>
              <a:t>● Copy one string to another string.</a:t>
            </a:r>
          </a:p>
          <a:p>
            <a:r>
              <a:rPr lang="en-US" dirty="0"/>
              <a:t>● Concatenate two strings.</a:t>
            </a:r>
          </a:p>
          <a:p>
            <a:r>
              <a:rPr lang="en-US" dirty="0"/>
              <a:t>● Compare two strings.</a:t>
            </a:r>
          </a:p>
          <a:p>
            <a:r>
              <a:rPr lang="en-US" dirty="0"/>
              <a:t>● Convert lowercase string to uppercase.</a:t>
            </a:r>
          </a:p>
          <a:p>
            <a:r>
              <a:rPr lang="en-US" dirty="0"/>
              <a:t>● Convert uppercase string to lowercase.</a:t>
            </a:r>
          </a:p>
          <a:p>
            <a:r>
              <a:rPr lang="en-US" dirty="0"/>
              <a:t>● Toggle case of each character of a string.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ADDDB-A911-4887-96C5-913AD501F8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● Find a total number of alphabets, digits or special character in a string.</a:t>
            </a:r>
          </a:p>
          <a:p>
            <a:r>
              <a:rPr lang="en-US" dirty="0"/>
              <a:t>● Count the total number of vowels and consonants in a string.</a:t>
            </a:r>
          </a:p>
          <a:p>
            <a:r>
              <a:rPr lang="en-US" dirty="0"/>
              <a:t>● Count the total number of words in a string.</a:t>
            </a:r>
          </a:p>
          <a:p>
            <a:r>
              <a:rPr lang="en-US" dirty="0"/>
              <a:t>● Find the reverse of a string.</a:t>
            </a:r>
          </a:p>
          <a:p>
            <a:r>
              <a:rPr lang="en-US" dirty="0"/>
              <a:t>● Check whether a string is a palindrome or not.</a:t>
            </a:r>
          </a:p>
          <a:p>
            <a:r>
              <a:rPr lang="en-US" dirty="0"/>
              <a:t>● Reverse order of words in a given string.</a:t>
            </a:r>
          </a:p>
          <a:p>
            <a:r>
              <a:rPr lang="en-US" b="1" u="sng" dirty="0"/>
              <a:t>8. String Questions: Level Up</a:t>
            </a:r>
          </a:p>
          <a:p>
            <a:r>
              <a:rPr lang="en-US" dirty="0"/>
              <a:t>● Find the first occurrence of a character in a given string.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023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8EF2-6ED7-4F52-9B69-6C6D5B1C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988D-3E8C-4E77-98A6-0F34C0DE99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● Find the last occurrence of a character in a given string.</a:t>
            </a:r>
          </a:p>
          <a:p>
            <a:r>
              <a:rPr lang="en-US" dirty="0"/>
              <a:t>● Search all occurrences of a character in a given string.</a:t>
            </a:r>
          </a:p>
          <a:p>
            <a:r>
              <a:rPr lang="en-US" dirty="0"/>
              <a:t>● Count occurrences of a character in a given string.</a:t>
            </a:r>
          </a:p>
          <a:p>
            <a:r>
              <a:rPr lang="en-US" dirty="0"/>
              <a:t>● Find the highest frequency character in a string.</a:t>
            </a:r>
          </a:p>
          <a:p>
            <a:r>
              <a:rPr lang="en-US" dirty="0"/>
              <a:t>● Find the lowest frequency character in a string.</a:t>
            </a:r>
          </a:p>
          <a:p>
            <a:r>
              <a:rPr lang="en-US" dirty="0"/>
              <a:t>● Count the frequency of each character in a string.</a:t>
            </a:r>
          </a:p>
          <a:p>
            <a:r>
              <a:rPr lang="en-US" dirty="0"/>
              <a:t>● Remove the first occurrence of a character from a string.</a:t>
            </a:r>
          </a:p>
          <a:p>
            <a:r>
              <a:rPr lang="en-US" dirty="0"/>
              <a:t>● Remove the last occurrence of a character from a string.</a:t>
            </a:r>
          </a:p>
          <a:p>
            <a:r>
              <a:rPr lang="en-US" dirty="0"/>
              <a:t>● Delete all occurrences of a character from a string.</a:t>
            </a:r>
          </a:p>
          <a:p>
            <a:r>
              <a:rPr lang="en-US" dirty="0"/>
              <a:t>● Remove all repeated characters from a given string.</a:t>
            </a:r>
          </a:p>
          <a:p>
            <a:r>
              <a:rPr lang="en-US" dirty="0"/>
              <a:t>● Replace the first occurrence of a character with another in a string.</a:t>
            </a:r>
          </a:p>
          <a:p>
            <a:r>
              <a:rPr lang="en-US" dirty="0"/>
              <a:t>● Replace the last occurrence of a character with another in a string.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B8F34-BB5E-4685-A57C-FDB282B062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● Put all occurrences of a character with another in a string.</a:t>
            </a:r>
          </a:p>
          <a:p>
            <a:r>
              <a:rPr lang="en-US" dirty="0"/>
              <a:t>● Find the first occurrence of a word in a given string.</a:t>
            </a:r>
          </a:p>
          <a:p>
            <a:r>
              <a:rPr lang="en-US" dirty="0"/>
              <a:t>● Find the last occurrence of a word in a given string.</a:t>
            </a:r>
          </a:p>
          <a:p>
            <a:r>
              <a:rPr lang="en-US" dirty="0"/>
              <a:t>● Search all occurrences of a word in a given string.</a:t>
            </a:r>
          </a:p>
          <a:p>
            <a:r>
              <a:rPr lang="en-US" dirty="0"/>
              <a:t>● Count occurrences of a word in a given string.</a:t>
            </a:r>
          </a:p>
          <a:p>
            <a:r>
              <a:rPr lang="en-US" dirty="0"/>
              <a:t>● Remove the first occurrence of a word from the string.</a:t>
            </a:r>
          </a:p>
          <a:p>
            <a:r>
              <a:rPr lang="en-US" dirty="0"/>
              <a:t>● Remove the last occurrence of a word in a given string.</a:t>
            </a:r>
          </a:p>
          <a:p>
            <a:r>
              <a:rPr lang="en-US" dirty="0"/>
              <a:t>● Delete all occurrence of a word in a given string.</a:t>
            </a:r>
          </a:p>
          <a:p>
            <a:r>
              <a:rPr lang="en-US" dirty="0"/>
              <a:t>● A Trim leading white space characters from a given string.</a:t>
            </a:r>
          </a:p>
          <a:p>
            <a:r>
              <a:rPr lang="en-US" dirty="0"/>
              <a:t>● Trim trailing white space characters from a given string.</a:t>
            </a:r>
          </a:p>
          <a:p>
            <a:r>
              <a:rPr lang="en-US" dirty="0"/>
              <a:t>● Trim both leading and trailing white space characters from a given string.</a:t>
            </a:r>
          </a:p>
          <a:p>
            <a:r>
              <a:rPr lang="en-US" dirty="0"/>
              <a:t>● Remove all extra blank spaces from the given string.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515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04D2-FB35-43D6-8443-C0DDB5BC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46604-27CA-4454-A722-89E40261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A string is a collection of characters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A30A15-7AAD-445A-A1E7-3C7A3EA0C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3554"/>
          <a:stretch/>
        </p:blipFill>
        <p:spPr>
          <a:xfrm>
            <a:off x="840400" y="634946"/>
            <a:ext cx="4286076" cy="3296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9A7081-F21C-4588-8047-691ABFAF4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36" y="4374829"/>
            <a:ext cx="1922580" cy="10508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027A74-B43F-4211-8C15-38829B6B793A}"/>
              </a:ext>
            </a:extLst>
          </p:cNvPr>
          <p:cNvSpPr/>
          <p:nvPr/>
        </p:nvSpPr>
        <p:spPr>
          <a:xfrm>
            <a:off x="748961" y="634946"/>
            <a:ext cx="4270511" cy="5234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ADBA1-94B1-4A0D-A37C-DDA4DC95B2DA}"/>
              </a:ext>
            </a:extLst>
          </p:cNvPr>
          <p:cNvSpPr txBox="1"/>
          <p:nvPr/>
        </p:nvSpPr>
        <p:spPr>
          <a:xfrm>
            <a:off x="847174" y="3790684"/>
            <a:ext cx="281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22743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8B65-8525-4C1F-AAD6-0A8AF442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CA" dirty="0"/>
              <a:t>String Slicing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52006-9616-42A7-BCC8-23312F783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886" y="2414340"/>
            <a:ext cx="3581400" cy="9715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A26622-8BBC-4F82-A8CE-AEE40CF0B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886" y="4224043"/>
            <a:ext cx="1571625" cy="295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9F1735-BD89-4F17-8DB2-14F0AB1354AC}"/>
              </a:ext>
            </a:extLst>
          </p:cNvPr>
          <p:cNvSpPr txBox="1"/>
          <p:nvPr/>
        </p:nvSpPr>
        <p:spPr>
          <a:xfrm>
            <a:off x="1205764" y="3751868"/>
            <a:ext cx="149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93DE1-417B-4072-ACD7-3E6000A6F0A8}"/>
              </a:ext>
            </a:extLst>
          </p:cNvPr>
          <p:cNvSpPr/>
          <p:nvPr/>
        </p:nvSpPr>
        <p:spPr>
          <a:xfrm>
            <a:off x="1097280" y="2048362"/>
            <a:ext cx="4270511" cy="3776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2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DC07-22DF-4B5E-A482-BE3F57C2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Immutability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BFA4D38-EB70-40B9-887B-7376F71D9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u="sng" dirty="0"/>
              <a:t>Change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F78B3B-6706-4C08-8587-0B4631E63B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80" y="2542326"/>
            <a:ext cx="4000500" cy="1038225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CC0B0FF-FFAE-4CAA-8F94-A0EA07977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b="1" u="sng" dirty="0"/>
              <a:t>Deletion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CC54C11-4888-4E1C-AEB5-6052D29B06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9362" y="4100477"/>
            <a:ext cx="4714875" cy="771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2991D-597B-4119-8E87-291DB0D50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182176"/>
            <a:ext cx="4953000" cy="723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DF57AF-1D01-4476-BECE-D37473384AB7}"/>
              </a:ext>
            </a:extLst>
          </p:cNvPr>
          <p:cNvSpPr txBox="1"/>
          <p:nvPr/>
        </p:nvSpPr>
        <p:spPr>
          <a:xfrm>
            <a:off x="1260164" y="3529383"/>
            <a:ext cx="351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 </a:t>
            </a:r>
            <a:r>
              <a:rPr lang="en-CA" dirty="0"/>
              <a:t>It’s gives Error(Immutability)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DBAC64-FF2E-406F-98C9-DA8CF647F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362" y="2576344"/>
            <a:ext cx="4095750" cy="1114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26B99C-C907-4A0F-B61D-363CBCC259CA}"/>
              </a:ext>
            </a:extLst>
          </p:cNvPr>
          <p:cNvSpPr txBox="1"/>
          <p:nvPr/>
        </p:nvSpPr>
        <p:spPr>
          <a:xfrm>
            <a:off x="6249208" y="3592013"/>
            <a:ext cx="351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 </a:t>
            </a:r>
            <a:r>
              <a:rPr lang="en-CA" dirty="0"/>
              <a:t>It’s gives Error(Immutability)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EDAB8C-A387-49F5-A073-AF77B43CDE1D}"/>
              </a:ext>
            </a:extLst>
          </p:cNvPr>
          <p:cNvSpPr/>
          <p:nvPr/>
        </p:nvSpPr>
        <p:spPr>
          <a:xfrm>
            <a:off x="846306" y="1846052"/>
            <a:ext cx="5188734" cy="3747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D54AB5-2E46-415C-B30C-D90DD17495CB}"/>
              </a:ext>
            </a:extLst>
          </p:cNvPr>
          <p:cNvSpPr/>
          <p:nvPr/>
        </p:nvSpPr>
        <p:spPr>
          <a:xfrm>
            <a:off x="6133614" y="1840373"/>
            <a:ext cx="5188734" cy="3747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57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0821-F6CB-4410-9238-540E54D5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DE2A1-FDAB-44EE-BDE6-F0A5527DB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u="sng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E0238-4287-4139-8807-B6748B1F6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b="1" u="sng" dirty="0"/>
              <a:t>Result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4C4DE-5FC5-4255-9179-EAC8C3D1BDAF}"/>
              </a:ext>
            </a:extLst>
          </p:cNvPr>
          <p:cNvSpPr/>
          <p:nvPr/>
        </p:nvSpPr>
        <p:spPr>
          <a:xfrm>
            <a:off x="424206" y="1846052"/>
            <a:ext cx="5610834" cy="4253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B57275-DF7A-4017-8EF4-FAF4101795E7}"/>
              </a:ext>
            </a:extLst>
          </p:cNvPr>
          <p:cNvSpPr/>
          <p:nvPr/>
        </p:nvSpPr>
        <p:spPr>
          <a:xfrm>
            <a:off x="6156960" y="1846052"/>
            <a:ext cx="5188734" cy="4253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18A364-2EBA-4CD5-BA0E-7AC57A17FA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485" y="2400659"/>
            <a:ext cx="5346461" cy="3613641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5640233-5409-482F-8994-A4446C2F36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2759" y="3075676"/>
            <a:ext cx="2992809" cy="2693528"/>
          </a:xfrm>
        </p:spPr>
      </p:pic>
    </p:spTree>
    <p:extLst>
      <p:ext uri="{BB962C8B-B14F-4D97-AF65-F5344CB8AC3E}">
        <p14:creationId xmlns:p14="http://schemas.microsoft.com/office/powerpoint/2010/main" val="265483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09F6-03E1-4734-9ED2-E6A2462E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Module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624BE6-2B2F-4027-A2BD-C73079DBB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769" y="1845734"/>
            <a:ext cx="5237271" cy="40233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It’s a built-in module.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222EBB0-E2C4-4E39-8E6F-A06163022C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8700" y="2211169"/>
            <a:ext cx="4937125" cy="164624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E4F48B-D54E-4A71-8257-BCC6501B8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75" y="2203134"/>
            <a:ext cx="4916575" cy="15446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8A550-37CF-48A7-B75D-5F56299C1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24" y="4209096"/>
            <a:ext cx="5237271" cy="1285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379015-D990-4F12-9CC7-A723DEA70909}"/>
              </a:ext>
            </a:extLst>
          </p:cNvPr>
          <p:cNvSpPr txBox="1"/>
          <p:nvPr/>
        </p:nvSpPr>
        <p:spPr>
          <a:xfrm>
            <a:off x="871649" y="3801992"/>
            <a:ext cx="111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Result: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1F8770-B858-4184-8BC8-147432270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490" y="4355541"/>
            <a:ext cx="3552825" cy="9429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8BE28A-F992-4B71-8B56-8730F7225A5C}"/>
              </a:ext>
            </a:extLst>
          </p:cNvPr>
          <p:cNvSpPr txBox="1"/>
          <p:nvPr/>
        </p:nvSpPr>
        <p:spPr>
          <a:xfrm>
            <a:off x="6257530" y="3820878"/>
            <a:ext cx="111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Result: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233858-CD2A-4FB5-B75E-1355244A1359}"/>
              </a:ext>
            </a:extLst>
          </p:cNvPr>
          <p:cNvSpPr/>
          <p:nvPr/>
        </p:nvSpPr>
        <p:spPr>
          <a:xfrm>
            <a:off x="787940" y="1838528"/>
            <a:ext cx="5237271" cy="4036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D73529-159F-4949-A038-9C4DCB3865C7}"/>
              </a:ext>
            </a:extLst>
          </p:cNvPr>
          <p:cNvSpPr/>
          <p:nvPr/>
        </p:nvSpPr>
        <p:spPr>
          <a:xfrm>
            <a:off x="6163446" y="1845734"/>
            <a:ext cx="5237271" cy="4036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24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120E-7A09-40BD-9A4F-F9DCE503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Lists as Array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6F88A9-D3B4-4872-A59F-D2F8D163E4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1617" y="1845735"/>
            <a:ext cx="3600450" cy="25050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C3A0C-22FC-4E5F-8E9F-363AE326CF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u="sng" dirty="0"/>
              <a:t>Membership using ‘in’:</a:t>
            </a:r>
          </a:p>
          <a:p>
            <a:r>
              <a:rPr lang="en-CA" u="sng" dirty="0"/>
              <a:t>Traversing a list</a:t>
            </a: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95AFD-6FBA-4E7D-8CF2-F33FC10F5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211617" y="4643851"/>
            <a:ext cx="2400300" cy="1304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516B2A-1604-4E87-835A-0C4E44D979DD}"/>
              </a:ext>
            </a:extLst>
          </p:cNvPr>
          <p:cNvSpPr txBox="1"/>
          <p:nvPr/>
        </p:nvSpPr>
        <p:spPr>
          <a:xfrm>
            <a:off x="1211617" y="4274519"/>
            <a:ext cx="106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712FFE-1AA7-47CF-B794-C681DC00A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2762250"/>
            <a:ext cx="2314575" cy="66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ABB9A-EC54-46D3-A46E-8C016888C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432" y="4030560"/>
            <a:ext cx="2276475" cy="8572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F706D1-2706-4161-9D64-720483E6EF16}"/>
              </a:ext>
            </a:extLst>
          </p:cNvPr>
          <p:cNvSpPr txBox="1"/>
          <p:nvPr/>
        </p:nvSpPr>
        <p:spPr>
          <a:xfrm>
            <a:off x="6227647" y="3552853"/>
            <a:ext cx="106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73B614-D848-4D7D-ACF1-A975B0FCB0E6}"/>
              </a:ext>
            </a:extLst>
          </p:cNvPr>
          <p:cNvSpPr/>
          <p:nvPr/>
        </p:nvSpPr>
        <p:spPr>
          <a:xfrm>
            <a:off x="1036320" y="1816477"/>
            <a:ext cx="3775747" cy="4211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3AED8-ED78-4C0E-BB4E-1931E671BCD1}"/>
              </a:ext>
            </a:extLst>
          </p:cNvPr>
          <p:cNvSpPr/>
          <p:nvPr/>
        </p:nvSpPr>
        <p:spPr>
          <a:xfrm>
            <a:off x="5591795" y="1816477"/>
            <a:ext cx="3775747" cy="4211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87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BA98-604C-4D1D-83D3-6431C20E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 Operations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D7829E6-74E7-4931-84CC-F500D72B03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1955260"/>
            <a:ext cx="3190875" cy="1371600"/>
          </a:xfr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22513651-BDD9-4EB0-9746-23BA24C95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16477"/>
            <a:ext cx="4238625" cy="158115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529EB7-E695-47C3-BA5F-45B310B4A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999892"/>
            <a:ext cx="4619625" cy="6286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7296BE-1916-42F3-8486-7A418A9C02F1}"/>
              </a:ext>
            </a:extLst>
          </p:cNvPr>
          <p:cNvSpPr txBox="1"/>
          <p:nvPr/>
        </p:nvSpPr>
        <p:spPr>
          <a:xfrm>
            <a:off x="1036320" y="3429000"/>
            <a:ext cx="106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D3FD73-BDCA-4E9C-BC43-67520A6CF0F4}"/>
              </a:ext>
            </a:extLst>
          </p:cNvPr>
          <p:cNvSpPr/>
          <p:nvPr/>
        </p:nvSpPr>
        <p:spPr>
          <a:xfrm>
            <a:off x="1036320" y="1816477"/>
            <a:ext cx="4619625" cy="4211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C41C395-115C-44B9-BCB6-DD9D18652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224" y="3229834"/>
            <a:ext cx="1115665" cy="4938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10535A9-18CC-448C-A7CE-7F685D909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480" y="3798332"/>
            <a:ext cx="2247900" cy="94297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B4E598E-CBFE-4774-9824-C99002EE26EF}"/>
              </a:ext>
            </a:extLst>
          </p:cNvPr>
          <p:cNvSpPr/>
          <p:nvPr/>
        </p:nvSpPr>
        <p:spPr>
          <a:xfrm>
            <a:off x="5777865" y="1816477"/>
            <a:ext cx="4619625" cy="4211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54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2D66-AE4F-4DA9-B103-B0C7FFBA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 Methods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B06E39-CB98-4415-96ED-B21B6E626F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9041" y="1819056"/>
            <a:ext cx="6079307" cy="423154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450B32-4DEB-4591-97EC-1A59C83BA5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2771" y="2312876"/>
            <a:ext cx="4570413" cy="205836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AB3353-EB2B-4905-A0D0-51F86E80E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348" y="1819057"/>
            <a:ext cx="111566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839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453</TotalTime>
  <Words>808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Strings</vt:lpstr>
      <vt:lpstr>Strings</vt:lpstr>
      <vt:lpstr>String Slicing</vt:lpstr>
      <vt:lpstr>Immutability</vt:lpstr>
      <vt:lpstr>String Function</vt:lpstr>
      <vt:lpstr>String Module</vt:lpstr>
      <vt:lpstr>Lists as Array</vt:lpstr>
      <vt:lpstr>List Operations</vt:lpstr>
      <vt:lpstr>List Methods</vt:lpstr>
      <vt:lpstr>Arrays Programs</vt:lpstr>
      <vt:lpstr>String Programs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kiranmayee tadepalli</dc:creator>
  <cp:lastModifiedBy>kiranmayee tadepalli</cp:lastModifiedBy>
  <cp:revision>32</cp:revision>
  <dcterms:created xsi:type="dcterms:W3CDTF">2021-05-07T21:35:46Z</dcterms:created>
  <dcterms:modified xsi:type="dcterms:W3CDTF">2021-05-10T23:53:27Z</dcterms:modified>
</cp:coreProperties>
</file>