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C770-2E33-4F73-8459-5DC95E33D8EE}" type="datetimeFigureOut">
              <a:rPr lang="en-CA" smtClean="0"/>
              <a:t>2021-05-17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34CF-6512-46E4-ACAE-3CBFC17000C3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55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C770-2E33-4F73-8459-5DC95E33D8EE}" type="datetimeFigureOut">
              <a:rPr lang="en-CA" smtClean="0"/>
              <a:t>2021-05-17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34CF-6512-46E4-ACAE-3CBFC1700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718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C770-2E33-4F73-8459-5DC95E33D8EE}" type="datetimeFigureOut">
              <a:rPr lang="en-CA" smtClean="0"/>
              <a:t>2021-05-17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34CF-6512-46E4-ACAE-3CBFC1700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935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C770-2E33-4F73-8459-5DC95E33D8EE}" type="datetimeFigureOut">
              <a:rPr lang="en-CA" smtClean="0"/>
              <a:t>2021-05-17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34CF-6512-46E4-ACAE-3CBFC1700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511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C770-2E33-4F73-8459-5DC95E33D8EE}" type="datetimeFigureOut">
              <a:rPr lang="en-CA" smtClean="0"/>
              <a:t>2021-05-17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34CF-6512-46E4-ACAE-3CBFC17000C3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52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C770-2E33-4F73-8459-5DC95E33D8EE}" type="datetimeFigureOut">
              <a:rPr lang="en-CA" smtClean="0"/>
              <a:t>2021-05-17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34CF-6512-46E4-ACAE-3CBFC1700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549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C770-2E33-4F73-8459-5DC95E33D8EE}" type="datetimeFigureOut">
              <a:rPr lang="en-CA" smtClean="0"/>
              <a:t>2021-05-17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34CF-6512-46E4-ACAE-3CBFC1700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153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C770-2E33-4F73-8459-5DC95E33D8EE}" type="datetimeFigureOut">
              <a:rPr lang="en-CA" smtClean="0"/>
              <a:t>2021-05-17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34CF-6512-46E4-ACAE-3CBFC1700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917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C770-2E33-4F73-8459-5DC95E33D8EE}" type="datetimeFigureOut">
              <a:rPr lang="en-CA" smtClean="0"/>
              <a:t>2021-05-17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34CF-6512-46E4-ACAE-3CBFC1700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349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0E8C770-2E33-4F73-8459-5DC95E33D8EE}" type="datetimeFigureOut">
              <a:rPr lang="en-CA" smtClean="0"/>
              <a:t>2021-05-17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FA34CF-6512-46E4-ACAE-3CBFC1700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2536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C770-2E33-4F73-8459-5DC95E33D8EE}" type="datetimeFigureOut">
              <a:rPr lang="en-CA" smtClean="0"/>
              <a:t>2021-05-17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34CF-6512-46E4-ACAE-3CBFC1700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7920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0E8C770-2E33-4F73-8459-5DC95E33D8EE}" type="datetimeFigureOut">
              <a:rPr lang="en-CA" smtClean="0"/>
              <a:t>2021-05-17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AFA34CF-6512-46E4-ACAE-3CBFC17000C3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9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C28F8-EB05-496B-AA5C-3939C8AD43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7200" dirty="0"/>
              <a:t>Sets, Tuples &amp; Dictionary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99076-DB69-40A4-B820-0F27E135CF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4232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0B211-C8D8-4D60-B604-6AF8B6D3E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D41E2-3360-402B-BA92-4049DCFD3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 Immutable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 No Duplication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 Unordered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B974ED-518C-462F-ACA4-13352EAAB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371" y="1836956"/>
            <a:ext cx="2438400" cy="1190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54D019-E904-4F78-81B1-0AAA62B55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929" y="3307221"/>
            <a:ext cx="1781175" cy="314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540A36-1E48-4E6C-9D50-FF56EBFCB5B7}"/>
              </a:ext>
            </a:extLst>
          </p:cNvPr>
          <p:cNvSpPr txBox="1"/>
          <p:nvPr/>
        </p:nvSpPr>
        <p:spPr>
          <a:xfrm>
            <a:off x="5036371" y="2890819"/>
            <a:ext cx="1120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u="sng" dirty="0"/>
              <a:t>Result: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F4E9D3-304F-47C3-84F9-D3317C1D6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9722" y="3568563"/>
            <a:ext cx="2590800" cy="1371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90AC2E4-8CDC-4DEB-87C5-B52CF4C9A7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0968" y="4652484"/>
            <a:ext cx="1170533" cy="4938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11409EF-D564-4AC6-915A-61089D1D97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4285" y="5107652"/>
            <a:ext cx="361950" cy="85725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07C044E-5CE2-46D9-8A66-BD1DB25D5C21}"/>
              </a:ext>
            </a:extLst>
          </p:cNvPr>
          <p:cNvSpPr/>
          <p:nvPr/>
        </p:nvSpPr>
        <p:spPr>
          <a:xfrm>
            <a:off x="4717915" y="1821156"/>
            <a:ext cx="3219855" cy="17099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6F9D99-72E7-4239-98CF-EBC7C1BFF57E}"/>
              </a:ext>
            </a:extLst>
          </p:cNvPr>
          <p:cNvSpPr/>
          <p:nvPr/>
        </p:nvSpPr>
        <p:spPr>
          <a:xfrm>
            <a:off x="4717915" y="3677224"/>
            <a:ext cx="3219855" cy="24796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0A39E1-2D60-4304-897C-0187C379BF4E}"/>
              </a:ext>
            </a:extLst>
          </p:cNvPr>
          <p:cNvSpPr/>
          <p:nvPr/>
        </p:nvSpPr>
        <p:spPr>
          <a:xfrm>
            <a:off x="807408" y="1829880"/>
            <a:ext cx="3219855" cy="24796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4133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D8B23-9382-4D47-9383-DA6043A7C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9871"/>
            <a:ext cx="10058400" cy="1450757"/>
          </a:xfrm>
        </p:spPr>
        <p:txBody>
          <a:bodyPr/>
          <a:lstStyle/>
          <a:p>
            <a:r>
              <a:rPr lang="en-CA" dirty="0"/>
              <a:t>Sets- Add and Update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BF5F1F5-D1C1-4199-A638-4ECA204D0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9464" y="2620312"/>
            <a:ext cx="3524250" cy="172402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E58CD1-6B22-4249-83F2-3625A6475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798" y="1845734"/>
            <a:ext cx="3981450" cy="36671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6BEAA7-5691-4060-AF89-E07AAE835E65}"/>
              </a:ext>
            </a:extLst>
          </p:cNvPr>
          <p:cNvSpPr txBox="1"/>
          <p:nvPr/>
        </p:nvSpPr>
        <p:spPr>
          <a:xfrm>
            <a:off x="6329464" y="1994170"/>
            <a:ext cx="1530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421565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A3357-C698-4DBB-B716-3F48C1A1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Sets - Remove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84AAF6-DD99-4795-9CB4-5E4D91A05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313" y="1846263"/>
            <a:ext cx="3995713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7DFB36-3238-45E8-95FF-6B5F44AC3CF6}"/>
              </a:ext>
            </a:extLst>
          </p:cNvPr>
          <p:cNvSpPr txBox="1"/>
          <p:nvPr/>
        </p:nvSpPr>
        <p:spPr>
          <a:xfrm>
            <a:off x="6264613" y="2091447"/>
            <a:ext cx="160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u="sng" dirty="0"/>
              <a:t>Result: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F38EA6-F386-4ED8-846D-49372808B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613" y="2680173"/>
            <a:ext cx="26670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59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2A51C-8981-48FF-A953-F1FB65EDD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Sets - Loop &amp; Join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591E35-BEE7-4FAF-9DFF-1FC0D0AC0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07353"/>
            <a:ext cx="5465929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F2D8B3-477F-409B-98F3-D8DF20D9A111}"/>
              </a:ext>
            </a:extLst>
          </p:cNvPr>
          <p:cNvSpPr txBox="1"/>
          <p:nvPr/>
        </p:nvSpPr>
        <p:spPr>
          <a:xfrm>
            <a:off x="6965004" y="2130357"/>
            <a:ext cx="134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Result: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E11235-B1A3-412E-8AD6-6FFC39026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004" y="2594043"/>
            <a:ext cx="3810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6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AAC09-006B-4D2A-BB37-CBB90AA8C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76B7B-2577-4DFD-BCB0-DDD9F9118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 Key/value pair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 Ordered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 Changeable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 No Duplication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260EE5-227D-47E2-9917-46AC6F013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488" y="1961757"/>
            <a:ext cx="2971800" cy="1181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4E13D9-6F85-4896-A97F-A13C11BF19BA}"/>
              </a:ext>
            </a:extLst>
          </p:cNvPr>
          <p:cNvSpPr txBox="1"/>
          <p:nvPr/>
        </p:nvSpPr>
        <p:spPr>
          <a:xfrm>
            <a:off x="5590488" y="3142857"/>
            <a:ext cx="1296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Result: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C28A8B-007E-4A68-B271-83A14785E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488" y="3685964"/>
            <a:ext cx="22764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493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4F9D9BD-069B-4DC0-8444-AE5F86897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39362"/>
            <a:ext cx="5267325" cy="26574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8407CC-DF28-495E-A4EE-78035D41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Dictionary – Accessing Items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95D25C-D9BD-4124-AEBE-CE86FB18C503}"/>
              </a:ext>
            </a:extLst>
          </p:cNvPr>
          <p:cNvSpPr txBox="1"/>
          <p:nvPr/>
        </p:nvSpPr>
        <p:spPr>
          <a:xfrm>
            <a:off x="1097280" y="4598839"/>
            <a:ext cx="131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u="sng" dirty="0"/>
              <a:t>Result: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FE05424-6164-4491-B91C-83FB7C8AD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5168021"/>
            <a:ext cx="34194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940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61A1-ACBD-4460-BAB7-3BD05B6E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Dictionary – Change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16083-A96D-4CD7-87F3-A3CD745E2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44227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1427</TotalTime>
  <Words>58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</vt:lpstr>
      <vt:lpstr>Retrospect</vt:lpstr>
      <vt:lpstr>Sets, Tuples &amp; Dictionary</vt:lpstr>
      <vt:lpstr>Sets</vt:lpstr>
      <vt:lpstr>Sets- Add and Update</vt:lpstr>
      <vt:lpstr>Sets - Remove</vt:lpstr>
      <vt:lpstr>Sets - Loop &amp; Join</vt:lpstr>
      <vt:lpstr>Dictionaries</vt:lpstr>
      <vt:lpstr>Dictionary – Accessing Items</vt:lpstr>
      <vt:lpstr>Dictionary – Change Values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Tuples &amp; Dictionary</dc:title>
  <dc:creator>kiranmayee tadepalli</dc:creator>
  <cp:lastModifiedBy>kiranmayee tadepalli</cp:lastModifiedBy>
  <cp:revision>24</cp:revision>
  <dcterms:created xsi:type="dcterms:W3CDTF">2021-05-17T23:06:06Z</dcterms:created>
  <dcterms:modified xsi:type="dcterms:W3CDTF">2021-05-18T22:53:34Z</dcterms:modified>
</cp:coreProperties>
</file>