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11939-60B5-4F51-BB78-41051B21CE5B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B7D-554F-4FDE-A16F-B939CE90B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485B-1E58-4759-BB9F-9867C876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8E-A2A1-4EF2-8E5A-07F33F7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947B-31A2-4C5E-B0DD-5C15DFE46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Functions are blocks of reusable code.</a:t>
            </a:r>
          </a:p>
          <a:p>
            <a:r>
              <a:rPr lang="en-CA" b="1" u="sng" dirty="0"/>
              <a:t>Syntax: </a:t>
            </a:r>
          </a:p>
          <a:p>
            <a:r>
              <a:rPr lang="en-CA" dirty="0"/>
              <a:t>def </a:t>
            </a:r>
            <a:r>
              <a:rPr lang="en-CA" dirty="0" err="1"/>
              <a:t>func_name</a:t>
            </a:r>
            <a:r>
              <a:rPr lang="en-CA" dirty="0"/>
              <a:t>(arguments):</a:t>
            </a:r>
          </a:p>
          <a:p>
            <a:pPr marL="201168" lvl="1" indent="0">
              <a:buNone/>
            </a:pPr>
            <a:r>
              <a:rPr lang="en-CA" dirty="0"/>
              <a:t>   statements</a:t>
            </a:r>
          </a:p>
          <a:p>
            <a:pPr marL="201168" lvl="1" indent="0">
              <a:buNone/>
            </a:pPr>
            <a:r>
              <a:rPr lang="en-CA" dirty="0"/>
              <a:t>   return </a:t>
            </a:r>
            <a:r>
              <a:rPr lang="en-CA" dirty="0" err="1"/>
              <a:t>some_value</a:t>
            </a: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6032-0FD6-4EA3-946A-6FC744600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Def:</a:t>
            </a:r>
          </a:p>
          <a:p>
            <a:r>
              <a:rPr lang="en-CA" dirty="0"/>
              <a:t>a , b   = arguments</a:t>
            </a:r>
          </a:p>
          <a:p>
            <a:r>
              <a:rPr lang="en-CA" dirty="0"/>
              <a:t>add() = function name</a:t>
            </a:r>
          </a:p>
          <a:p>
            <a:r>
              <a:rPr lang="en-CA" dirty="0"/>
              <a:t>c         = local variable created to store &amp; return   </a:t>
            </a:r>
          </a:p>
          <a:p>
            <a:r>
              <a:rPr lang="en-CA" dirty="0"/>
              <a:t>              result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73CF-5329-40A2-B4CF-B682CCA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1" y="4278974"/>
            <a:ext cx="3190875" cy="176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C405F-3212-4287-9BD8-67FDACC0CE91}"/>
              </a:ext>
            </a:extLst>
          </p:cNvPr>
          <p:cNvSpPr/>
          <p:nvPr/>
        </p:nvSpPr>
        <p:spPr>
          <a:xfrm>
            <a:off x="91440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C3B57-FEB2-4712-BA60-96FD4F8FDA20}"/>
              </a:ext>
            </a:extLst>
          </p:cNvPr>
          <p:cNvSpPr/>
          <p:nvPr/>
        </p:nvSpPr>
        <p:spPr>
          <a:xfrm>
            <a:off x="5974080" y="1845734"/>
            <a:ext cx="5303519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9B6-79E0-42FD-87A1-07824A6F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1AEF-6359-497D-92EE-623CD2E2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Variable scope</a:t>
            </a:r>
            <a:r>
              <a:rPr lang="en-CA" dirty="0"/>
              <a:t>: it determines the visibility of the variable</a:t>
            </a:r>
          </a:p>
          <a:p>
            <a:r>
              <a:rPr lang="en-CA" u="sng" dirty="0"/>
              <a:t>2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Local Variable</a:t>
            </a:r>
            <a:r>
              <a:rPr lang="en-CA" dirty="0"/>
              <a:t>: Visible only in the function 		              where it’s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Global Variable</a:t>
            </a:r>
            <a:r>
              <a:rPr lang="en-CA" dirty="0"/>
              <a:t>: Declared once in program 		 and visible to all the                            		 functions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500-1C12-4233-8CDC-C4C275276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/>
              <a:t>Example:</a:t>
            </a:r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1C99-551E-40BF-9686-3201C90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8" y="2366962"/>
            <a:ext cx="4862972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01828-FD02-4918-8DC5-F1B069A276B0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F3AD-121A-4A08-9440-92A01CA28D3D}"/>
              </a:ext>
            </a:extLst>
          </p:cNvPr>
          <p:cNvSpPr/>
          <p:nvPr/>
        </p:nvSpPr>
        <p:spPr>
          <a:xfrm>
            <a:off x="6130251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058-EB30-4631-9597-AFD3D13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8CE-5437-4BFB-8AFD-DF858151C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200" dirty="0"/>
              <a:t>  </a:t>
            </a:r>
            <a:r>
              <a:rPr lang="en-CA" sz="1400" dirty="0"/>
              <a:t>f(g(x))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00" dirty="0"/>
              <a:t> </a:t>
            </a:r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    def f(x):</a:t>
            </a:r>
          </a:p>
          <a:p>
            <a:pPr marL="0" indent="0">
              <a:buNone/>
            </a:pPr>
            <a:r>
              <a:rPr lang="en-CA" sz="1400" dirty="0"/>
              <a:t>	statement1</a:t>
            </a:r>
          </a:p>
          <a:p>
            <a:pPr marL="0" indent="0">
              <a:buNone/>
            </a:pPr>
            <a:r>
              <a:rPr lang="en-CA" sz="1400" dirty="0"/>
              <a:t>                       return something</a:t>
            </a:r>
          </a:p>
          <a:p>
            <a:pPr marL="0" indent="0">
              <a:buNone/>
            </a:pPr>
            <a:r>
              <a:rPr lang="en-CA" sz="1400" dirty="0"/>
              <a:t>    def g(x):</a:t>
            </a:r>
          </a:p>
          <a:p>
            <a:pPr marL="0" indent="0">
              <a:buNone/>
            </a:pPr>
            <a:r>
              <a:rPr lang="en-CA" sz="1400" dirty="0"/>
              <a:t>                     statement2</a:t>
            </a:r>
          </a:p>
          <a:p>
            <a:pPr marL="0" indent="0">
              <a:buNone/>
            </a:pPr>
            <a:r>
              <a:rPr lang="en-CA" sz="1400" dirty="0"/>
              <a:t>                    return something</a:t>
            </a:r>
          </a:p>
          <a:p>
            <a:pPr marL="0" indent="0">
              <a:buNone/>
            </a:pPr>
            <a:r>
              <a:rPr lang="en-CA" sz="1400" dirty="0"/>
              <a:t> call f(g(x))  #main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38E5-37F6-4205-A2CB-F4D893D8B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Example: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691D-4F52-47E9-9619-6C7FA70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63" y="2486025"/>
            <a:ext cx="3762375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ED75B-C11A-42B3-A1FB-0D0F8A8684D4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E2FA-2427-40BA-B43C-C725805969AA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157-5400-4AC1-A14A-D592A3A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E39-0472-4285-8CDE-97D55FD09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Function calling itself until it reaches  a base condition is recursion.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u="sng" dirty="0"/>
              <a:t> Syntax:</a:t>
            </a:r>
          </a:p>
          <a:p>
            <a:pPr marL="0" indent="0">
              <a:buNone/>
            </a:pPr>
            <a:r>
              <a:rPr lang="en-CA" dirty="0"/>
              <a:t>    def func1():</a:t>
            </a:r>
          </a:p>
          <a:p>
            <a:pPr marL="0" indent="0">
              <a:buNone/>
            </a:pPr>
            <a:r>
              <a:rPr lang="en-CA" dirty="0"/>
              <a:t>             base case statements</a:t>
            </a:r>
          </a:p>
          <a:p>
            <a:pPr marL="0" indent="0">
              <a:buNone/>
            </a:pPr>
            <a:r>
              <a:rPr lang="en-CA" dirty="0"/>
              <a:t>             return func1()</a:t>
            </a:r>
          </a:p>
          <a:p>
            <a:pPr marL="0" indent="0">
              <a:buNone/>
            </a:pPr>
            <a:r>
              <a:rPr lang="en-CA" dirty="0"/>
              <a:t>              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func</a:t>
            </a:r>
            <a:r>
              <a:rPr lang="en-CA" dirty="0"/>
              <a:t>())                    #main function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0FA8-D2F3-4DCE-8A94-DD150E4F1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200F4-02EE-404B-BF36-B01ECF5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67" y="2446059"/>
            <a:ext cx="3242133" cy="258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CA90-8E4F-436E-80D5-8F3F56F68DE1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FAA4-FED8-4287-B6CE-F49203671830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CD8-65E5-4EF9-A41E-4209D19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D45-8DFC-4A7F-9E34-4F2C14788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cube of any number using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diameter, circumference and area of circle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maximum and minimum between two numbers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check whether a number is even or odd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check whether a number is prime, Armstrong or perfect number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all prime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all 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all Armstrong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all perfect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power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all even or odd numbers in given range using recursion.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E896-AB8A-4344-90B1-CBD83236E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sum of digits of a given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factorial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generate nth Fibonacci term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GCD (HCF) of two numbers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LCM of two numbers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display all array elements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sum of elements of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maximum and minimum elements in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sum of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sum of all even or odd numbers in given range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find reverse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check whether a number is palindrome or not using recursion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F08-5E4A-49FF-851F-076BEC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ADBE-D047-4FD6-B895-779CC5351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 Write a program to add, subtract, multiply and divide two integers using user-defined type function with return type.</a:t>
            </a:r>
          </a:p>
          <a:p>
            <a:r>
              <a:rPr lang="en-US" dirty="0"/>
              <a:t>2. Write a program to calculate sum of first 20 natural numbers using recursive function.</a:t>
            </a:r>
          </a:p>
          <a:p>
            <a:r>
              <a:rPr lang="en-US" dirty="0"/>
              <a:t>3. Write a program to generate Fibonacci series using recursive function.</a:t>
            </a:r>
          </a:p>
          <a:p>
            <a:r>
              <a:rPr lang="en-US" dirty="0"/>
              <a:t>4. Write a program to swap two integers using call by value and call by reference methods of passing arguments to a function.</a:t>
            </a:r>
          </a:p>
          <a:p>
            <a:r>
              <a:rPr lang="en-US" dirty="0"/>
              <a:t>5. Write a program to find sum of digits of the number using Recursive Function.</a:t>
            </a:r>
          </a:p>
          <a:p>
            <a:r>
              <a:rPr lang="en-US" dirty="0"/>
              <a:t>6. Write a program to read an integer number and print the reverse of that number using recursion.</a:t>
            </a:r>
          </a:p>
          <a:p>
            <a:r>
              <a:rPr lang="en-US" dirty="0"/>
              <a:t>7. Write a C program to find maximum and minimum between two numbers using functions.</a:t>
            </a:r>
          </a:p>
          <a:p>
            <a:r>
              <a:rPr lang="en-US" dirty="0"/>
              <a:t>8. Write a C program to check whether a number is even or odd using functions.</a:t>
            </a:r>
          </a:p>
          <a:p>
            <a:r>
              <a:rPr lang="en-US" dirty="0"/>
              <a:t>9. Write a C program to check whether a number is prime, Armstrong or perfect number using functions.</a:t>
            </a:r>
          </a:p>
          <a:p>
            <a:r>
              <a:rPr lang="en-US" dirty="0"/>
              <a:t>10. Write a C program to find power of any number using recursion.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B56-0795-40CE-AA88-5C22745F2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322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741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Functions</vt:lpstr>
      <vt:lpstr>Functions</vt:lpstr>
      <vt:lpstr>Variable Scope</vt:lpstr>
      <vt:lpstr>Function Composition</vt:lpstr>
      <vt:lpstr>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kiranmayee tadepalli</dc:creator>
  <cp:lastModifiedBy>kiranmayee tadepalli</cp:lastModifiedBy>
  <cp:revision>22</cp:revision>
  <dcterms:created xsi:type="dcterms:W3CDTF">2021-05-07T16:52:21Z</dcterms:created>
  <dcterms:modified xsi:type="dcterms:W3CDTF">2021-05-07T19:51:40Z</dcterms:modified>
</cp:coreProperties>
</file>