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938F-FA49-4EE2-BFA0-C94E44D24CD6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0699-AE51-4BD4-8C28-E6C3C3FA28BA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3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938F-FA49-4EE2-BFA0-C94E44D24CD6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0699-AE51-4BD4-8C28-E6C3C3FA28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39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938F-FA49-4EE2-BFA0-C94E44D24CD6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0699-AE51-4BD4-8C28-E6C3C3FA28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64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938F-FA49-4EE2-BFA0-C94E44D24CD6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0699-AE51-4BD4-8C28-E6C3C3FA28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9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938F-FA49-4EE2-BFA0-C94E44D24CD6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0699-AE51-4BD4-8C28-E6C3C3FA28BA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89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938F-FA49-4EE2-BFA0-C94E44D24CD6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0699-AE51-4BD4-8C28-E6C3C3FA28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637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938F-FA49-4EE2-BFA0-C94E44D24CD6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0699-AE51-4BD4-8C28-E6C3C3FA28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91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938F-FA49-4EE2-BFA0-C94E44D24CD6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0699-AE51-4BD4-8C28-E6C3C3FA28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98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938F-FA49-4EE2-BFA0-C94E44D24CD6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0699-AE51-4BD4-8C28-E6C3C3FA28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155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F8938F-FA49-4EE2-BFA0-C94E44D24CD6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200699-AE51-4BD4-8C28-E6C3C3FA28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581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938F-FA49-4EE2-BFA0-C94E44D24CD6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0699-AE51-4BD4-8C28-E6C3C3FA28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1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F8938F-FA49-4EE2-BFA0-C94E44D24CD6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200699-AE51-4BD4-8C28-E6C3C3FA28BA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8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D85D-C7E5-488F-9915-CBDEBFE50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099F8-F36D-4AC9-BF27-1DED9690D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22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5ACF-4E36-4B8A-BF07-968CF7E3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CAA8-95A5-4C4C-92B3-FD7F00A10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Program:</a:t>
            </a:r>
          </a:p>
          <a:p>
            <a:r>
              <a:rPr lang="en-CA" dirty="0"/>
              <a:t> Sequence of steps given as instructions to perform a specific computation.</a:t>
            </a:r>
          </a:p>
          <a:p>
            <a:r>
              <a:rPr lang="en-CA" b="1" dirty="0"/>
              <a:t>Debugging:</a:t>
            </a:r>
          </a:p>
          <a:p>
            <a:r>
              <a:rPr lang="en-CA" dirty="0"/>
              <a:t>Tracking the errors in the program written and resolving them is debugging.</a:t>
            </a:r>
          </a:p>
          <a:p>
            <a:r>
              <a:rPr lang="en-CA" b="1" dirty="0"/>
              <a:t>Interpreter language:</a:t>
            </a:r>
          </a:p>
          <a:p>
            <a:r>
              <a:rPr lang="en-CA" dirty="0"/>
              <a:t>The program is interpreted directly without compiling the program.</a:t>
            </a:r>
          </a:p>
          <a:p>
            <a:r>
              <a:rPr lang="en-CA" dirty="0"/>
              <a:t>Example: Python &amp; PHP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934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807B-FBC6-4BA8-B03A-BEA5906E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Python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27CEC-6227-4AB5-BE80-882F5EDBB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36212"/>
          </a:xfrm>
        </p:spPr>
        <p:txBody>
          <a:bodyPr/>
          <a:lstStyle/>
          <a:p>
            <a:endParaRPr lang="en-CA" dirty="0"/>
          </a:p>
          <a:p>
            <a:r>
              <a:rPr lang="en-CA" dirty="0"/>
              <a:t>Installation process: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  <a:latin typeface="Roboto" panose="020B0604020202020204" pitchFamily="2" charset="0"/>
              </a:rPr>
              <a:t> In your</a:t>
            </a:r>
            <a:r>
              <a:rPr lang="en-US" b="0" i="0" dirty="0">
                <a:solidFill>
                  <a:srgbClr val="404040"/>
                </a:solidFill>
                <a:effectLst/>
                <a:latin typeface="Roboto" panose="020B0604020202020204" pitchFamily="2" charset="0"/>
              </a:rPr>
              <a:t> web browser and navigate to the </a:t>
            </a:r>
            <a:r>
              <a:rPr lang="en-US" b="0" i="0" u="none" strike="noStrike" dirty="0">
                <a:solidFill>
                  <a:srgbClr val="0074DB"/>
                </a:solidFill>
                <a:effectLst/>
                <a:latin typeface="Roboto" panose="020B0604020202020204" pitchFamily="2" charset="0"/>
                <a:hlinkClick r:id="rId2"/>
              </a:rPr>
              <a:t>Downloads for Windows section</a:t>
            </a:r>
            <a:r>
              <a:rPr lang="en-US" b="0" i="0" dirty="0">
                <a:solidFill>
                  <a:srgbClr val="404040"/>
                </a:solidFill>
                <a:effectLst/>
                <a:latin typeface="Roboto" panose="020B0604020202020204" pitchFamily="2" charset="0"/>
              </a:rPr>
              <a:t> of the </a:t>
            </a:r>
            <a:r>
              <a:rPr lang="en-US" b="0" i="0" u="none" strike="noStrike" dirty="0">
                <a:solidFill>
                  <a:srgbClr val="0074DB"/>
                </a:solidFill>
                <a:effectLst/>
                <a:latin typeface="Roboto" panose="020B0604020202020204" pitchFamily="2" charset="0"/>
                <a:hlinkClick r:id="rId3"/>
              </a:rPr>
              <a:t>official  Python website</a:t>
            </a:r>
            <a:r>
              <a:rPr lang="en-US" b="0" i="0" dirty="0">
                <a:solidFill>
                  <a:srgbClr val="404040"/>
                </a:solidFill>
                <a:effectLst/>
                <a:latin typeface="Roboto" panose="020B0604020202020204" pitchFamily="2" charset="0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 Download either the </a:t>
            </a:r>
            <a:r>
              <a:rPr lang="en-US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Windows x86-64 executable installer</a:t>
            </a: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or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404040"/>
                </a:solidFill>
                <a:latin typeface="Roboto" panose="02000000000000000000" pitchFamily="2" charset="0"/>
              </a:rPr>
              <a:t>   </a:t>
            </a:r>
            <a:r>
              <a:rPr lang="en-US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Windows x86 executable installer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404040"/>
                </a:solidFill>
                <a:latin typeface="Roboto" panose="02000000000000000000" pitchFamily="2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Roboto" panose="02000000000000000000" pitchFamily="2" charset="0"/>
              </a:rPr>
              <a:t>Run the Executable Installer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  <a:latin typeface="Roboto" panose="02000000000000000000" pitchFamily="2" charset="0"/>
              </a:rPr>
              <a:t> Test it: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31B2A-524F-489F-BF45-6E5E1BA0E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737" y="5257259"/>
            <a:ext cx="90106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3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BCA7-FF54-4607-9661-8A374490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1" y="634946"/>
            <a:ext cx="3951511" cy="1450757"/>
          </a:xfrm>
        </p:spPr>
        <p:txBody>
          <a:bodyPr>
            <a:normAutofit/>
          </a:bodyPr>
          <a:lstStyle/>
          <a:p>
            <a:r>
              <a:rPr lang="en-CA" dirty="0"/>
              <a:t>Important intro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5A4F5-A9E3-4F71-9F6E-6033DD663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9404" y="2198914"/>
            <a:ext cx="3670338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Comments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Single-Line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Multi-Line</a:t>
            </a:r>
          </a:p>
          <a:p>
            <a:pPr marL="201168" lvl="1" indent="0">
              <a:buNone/>
            </a:pPr>
            <a:endParaRPr lang="en-CA" dirty="0"/>
          </a:p>
          <a:p>
            <a:pPr marL="251460" indent="-342900">
              <a:buFont typeface="Wingdings" panose="05000000000000000000" pitchFamily="2" charset="2"/>
              <a:buChar char="§"/>
            </a:pPr>
            <a:r>
              <a:rPr lang="en-CA" dirty="0"/>
              <a:t>Variable declaration</a:t>
            </a:r>
          </a:p>
          <a:p>
            <a:pPr marL="251460" indent="-342900">
              <a:buFont typeface="Wingdings" panose="05000000000000000000" pitchFamily="2" charset="2"/>
              <a:buChar char="§"/>
            </a:pPr>
            <a:r>
              <a:rPr lang="en-CA" dirty="0"/>
              <a:t>Arithmetic Operators</a:t>
            </a:r>
          </a:p>
          <a:p>
            <a:pPr marL="0" indent="0">
              <a:buNone/>
            </a:pPr>
            <a:endParaRPr lang="en-CA" dirty="0"/>
          </a:p>
          <a:p>
            <a:pPr marL="251460" indent="-342900">
              <a:buFont typeface="Wingdings" panose="05000000000000000000" pitchFamily="2" charset="2"/>
              <a:buChar char="§"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CABD979-B963-4382-BD26-4C7E661ED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15" y="143818"/>
            <a:ext cx="6667500" cy="39719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AC78C39-687A-4A50-BE45-D0820445A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15" y="4662822"/>
            <a:ext cx="1866900" cy="1409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81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C4A7-0B86-4D7A-B077-19E94625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331" y="634946"/>
            <a:ext cx="4542412" cy="1450757"/>
          </a:xfrm>
        </p:spPr>
        <p:txBody>
          <a:bodyPr>
            <a:normAutofit/>
          </a:bodyPr>
          <a:lstStyle/>
          <a:p>
            <a:r>
              <a:rPr lang="en-CA" sz="4000" dirty="0"/>
              <a:t>Important intro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35A02-4FC0-445A-B41A-EE49CDBF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7106" y="2198914"/>
            <a:ext cx="4302636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Strings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Input from Keyboard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Type Conversion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Boolean Variables</a:t>
            </a:r>
          </a:p>
          <a:p>
            <a:r>
              <a:rPr lang="en-US" dirty="0"/>
              <a:t>   </a:t>
            </a: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44A39E-22BA-4A7D-BBB0-9DC8276A2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3" y="165174"/>
            <a:ext cx="6791325" cy="34671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3E01C4-7F2D-4247-ADE8-1EAE47483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82" y="3824574"/>
            <a:ext cx="5334000" cy="24765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469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C6FB-B914-453E-970C-22950F33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52" y="263527"/>
            <a:ext cx="3209226" cy="1450757"/>
          </a:xfrm>
        </p:spPr>
        <p:txBody>
          <a:bodyPr>
            <a:normAutofit/>
          </a:bodyPr>
          <a:lstStyle/>
          <a:p>
            <a:r>
              <a:rPr lang="en-CA" dirty="0"/>
              <a:t>Important intro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DBF0F-3B63-4E71-8574-6C296426B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320" y="2198914"/>
            <a:ext cx="334842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Logical Variables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Formatting Output</a:t>
            </a:r>
          </a:p>
          <a:p>
            <a:endParaRPr lang="en-C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296D47-E56F-463C-B074-8C063CFF7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8" y="3581770"/>
            <a:ext cx="3505200" cy="14763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B5E5FF8-8040-4940-84F5-1663A1882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8" y="185521"/>
            <a:ext cx="7820025" cy="30575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538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8A5C-58FA-441F-8370-959C844A5B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2057670"/>
            <a:ext cx="10058400" cy="1449388"/>
          </a:xfrm>
        </p:spPr>
        <p:txBody>
          <a:bodyPr/>
          <a:lstStyle/>
          <a:p>
            <a:pPr algn="ctr"/>
            <a:r>
              <a:rPr lang="en-CA" dirty="0"/>
              <a:t> End of Introduction-Theory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DC3A-96E5-4307-BED1-F32EB4C583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528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3848-4285-444C-A64D-E2427EC7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27D2B-874B-4371-9C5A-8071EA205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5C539-7894-49C8-AC8C-3AF2106F62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 </a:t>
            </a:r>
            <a:r>
              <a:rPr lang="en-US" dirty="0"/>
              <a:t> Area and Circumference of a Circle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Print Ascii Value of the Character and vice-versa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Area of Triangle, Square, Rectangle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Simple Interest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Gross Salary of an Employee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Percentage of 5 Subjects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Display Size of the Different Data Type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sz="1500" dirty="0"/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47AC6-673E-4BC8-9EC9-48FF751E1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16778-223C-4B73-A56D-16CF2FC3F4F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Write programs to evaluate each of the following equations.</a:t>
            </a:r>
          </a:p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V = u + at. (ii) S = ut+1/2a</a:t>
            </a:r>
          </a:p>
          <a:p>
            <a:r>
              <a:rPr lang="en-US" dirty="0"/>
              <a:t>(iii) T=2*a+√b+9c (iv) H = √b</a:t>
            </a:r>
            <a:r>
              <a:rPr lang="en-US" baseline="30000" dirty="0"/>
              <a:t>2 </a:t>
            </a:r>
            <a:r>
              <a:rPr lang="en-US" dirty="0"/>
              <a:t>+p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Converting Temperature Celsius into  Fahrenheit and vice-versa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Read Integer (N) and Print the First Three Powers (N^1, N^2, N^3)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F2F32-5F6C-4A68-AC1D-7D44DBD8B0C9}"/>
              </a:ext>
            </a:extLst>
          </p:cNvPr>
          <p:cNvSpPr txBox="1"/>
          <p:nvPr/>
        </p:nvSpPr>
        <p:spPr>
          <a:xfrm>
            <a:off x="7277494" y="6095337"/>
            <a:ext cx="4937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Source: https://www.programmingwithbasics.com/p/list-c-language-programs.html</a:t>
            </a:r>
          </a:p>
        </p:txBody>
      </p:sp>
    </p:spTree>
    <p:extLst>
      <p:ext uri="{BB962C8B-B14F-4D97-AF65-F5344CB8AC3E}">
        <p14:creationId xmlns:p14="http://schemas.microsoft.com/office/powerpoint/2010/main" val="2053628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F2FFE-9992-4B1B-874C-CBB79066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  For Solutions</a:t>
            </a:r>
          </a:p>
        </p:txBody>
      </p:sp>
      <p:pic>
        <p:nvPicPr>
          <p:cNvPr id="9" name="Picture 8" descr="Magnifying glass on clear background">
            <a:extLst>
              <a:ext uri="{FF2B5EF4-FFF2-40B4-BE49-F238E27FC236}">
                <a16:creationId xmlns:a16="http://schemas.microsoft.com/office/drawing/2014/main" id="{BD288401-76A5-40AB-B3E8-935CAD724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7484" r="12259" b="-1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41C218-F84B-4D2D-85F8-1B7D75DDC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55740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585</TotalTime>
  <Words>289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Roboto</vt:lpstr>
      <vt:lpstr>Wingdings</vt:lpstr>
      <vt:lpstr>Retrospect</vt:lpstr>
      <vt:lpstr>Python Programming</vt:lpstr>
      <vt:lpstr>Introduction</vt:lpstr>
      <vt:lpstr>First Python Program </vt:lpstr>
      <vt:lpstr>Important intro notes</vt:lpstr>
      <vt:lpstr>Important intro points</vt:lpstr>
      <vt:lpstr>Important intro points</vt:lpstr>
      <vt:lpstr> End of Introduction-Theory</vt:lpstr>
      <vt:lpstr>Exercise Questions</vt:lpstr>
      <vt:lpstr>  For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kiranmayee tadepalli</dc:creator>
  <cp:lastModifiedBy>kiranmayee tadepalli</cp:lastModifiedBy>
  <cp:revision>50</cp:revision>
  <dcterms:created xsi:type="dcterms:W3CDTF">2021-05-05T14:51:55Z</dcterms:created>
  <dcterms:modified xsi:type="dcterms:W3CDTF">2021-05-06T03:30:45Z</dcterms:modified>
</cp:coreProperties>
</file>