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7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8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37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97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73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72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93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611939-60B5-4F51-BB78-41051B21CE5B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7E24F7-9F80-4D8B-9426-4E24B292749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FB7D-554F-4FDE-A16F-B939CE90B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4485B-1E58-4759-BB9F-9867C876D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1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258E-A2A1-4EF2-8E5A-07F33F75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947B-31A2-4C5E-B0DD-5C15DFE46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Functions are blocks of reusable code.</a:t>
            </a:r>
          </a:p>
          <a:p>
            <a:r>
              <a:rPr lang="en-CA" b="1" u="sng" dirty="0"/>
              <a:t>Syntax: </a:t>
            </a:r>
          </a:p>
          <a:p>
            <a:r>
              <a:rPr lang="en-CA" dirty="0"/>
              <a:t>def </a:t>
            </a:r>
            <a:r>
              <a:rPr lang="en-CA" dirty="0" err="1"/>
              <a:t>func_name</a:t>
            </a:r>
            <a:r>
              <a:rPr lang="en-CA" dirty="0"/>
              <a:t>(arguments):</a:t>
            </a:r>
          </a:p>
          <a:p>
            <a:pPr marL="201168" lvl="1" indent="0">
              <a:buNone/>
            </a:pPr>
            <a:r>
              <a:rPr lang="en-CA" dirty="0"/>
              <a:t>   statements</a:t>
            </a:r>
          </a:p>
          <a:p>
            <a:pPr marL="201168" lvl="1" indent="0">
              <a:buNone/>
            </a:pPr>
            <a:r>
              <a:rPr lang="en-CA" dirty="0"/>
              <a:t>   return </a:t>
            </a:r>
            <a:r>
              <a:rPr lang="en-CA" dirty="0" err="1"/>
              <a:t>some_value</a:t>
            </a:r>
            <a:endParaRPr lang="en-CA" dirty="0"/>
          </a:p>
          <a:p>
            <a:pPr marL="0">
              <a:buNone/>
            </a:pPr>
            <a:r>
              <a:rPr lang="en-CA" b="1" u="sng" dirty="0"/>
              <a:t>Example:</a:t>
            </a:r>
          </a:p>
          <a:p>
            <a:pPr marL="0">
              <a:buNone/>
            </a:pPr>
            <a:endParaRPr lang="en-CA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26032-0FD6-4EA3-946A-6FC744600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Def:</a:t>
            </a:r>
          </a:p>
          <a:p>
            <a:r>
              <a:rPr lang="en-CA" dirty="0"/>
              <a:t>a , b   = arguments</a:t>
            </a:r>
          </a:p>
          <a:p>
            <a:r>
              <a:rPr lang="en-CA" dirty="0"/>
              <a:t>add() = function name</a:t>
            </a:r>
          </a:p>
          <a:p>
            <a:r>
              <a:rPr lang="en-CA" dirty="0"/>
              <a:t>c         = local variable created to store &amp; return   </a:t>
            </a:r>
          </a:p>
          <a:p>
            <a:r>
              <a:rPr lang="en-CA" dirty="0"/>
              <a:t>              result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473CF-5329-40A2-B4CF-B682CCA6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31" y="4278974"/>
            <a:ext cx="3190875" cy="1762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C405F-3212-4287-9BD8-67FDACC0CE91}"/>
              </a:ext>
            </a:extLst>
          </p:cNvPr>
          <p:cNvSpPr/>
          <p:nvPr/>
        </p:nvSpPr>
        <p:spPr>
          <a:xfrm>
            <a:off x="91440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C3B57-FEB2-4712-BA60-96FD4F8FDA20}"/>
              </a:ext>
            </a:extLst>
          </p:cNvPr>
          <p:cNvSpPr/>
          <p:nvPr/>
        </p:nvSpPr>
        <p:spPr>
          <a:xfrm>
            <a:off x="5974080" y="1845734"/>
            <a:ext cx="5303519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1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A9B6-79E0-42FD-87A1-07824A6F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1AEF-6359-497D-92EE-623CD2E2DC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u="sng" dirty="0"/>
              <a:t>Variable scope</a:t>
            </a:r>
            <a:r>
              <a:rPr lang="en-CA" dirty="0"/>
              <a:t>: it determines the visibility of the variable</a:t>
            </a:r>
          </a:p>
          <a:p>
            <a:r>
              <a:rPr lang="en-CA" u="sng" dirty="0"/>
              <a:t>2 types: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b="1" dirty="0"/>
              <a:t>Local Variable</a:t>
            </a:r>
            <a:r>
              <a:rPr lang="en-CA" dirty="0"/>
              <a:t>: Visible only in the function 		              where it’s declared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b="1" dirty="0"/>
              <a:t>Global Variable</a:t>
            </a:r>
            <a:r>
              <a:rPr lang="en-CA" dirty="0"/>
              <a:t>: Declared once in program 		 and visible to all the                            		 functions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8500-1C12-4233-8CDC-C4C275276C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/>
              <a:t>Example:</a:t>
            </a:r>
          </a:p>
          <a:p>
            <a:endParaRPr lang="en-CA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D1C99-551E-40BF-9686-3201C902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08" y="2366962"/>
            <a:ext cx="4862972" cy="2124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A01828-FD02-4918-8DC5-F1B069A276B0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DF3AD-121A-4A08-9440-92A01CA28D3D}"/>
              </a:ext>
            </a:extLst>
          </p:cNvPr>
          <p:cNvSpPr/>
          <p:nvPr/>
        </p:nvSpPr>
        <p:spPr>
          <a:xfrm>
            <a:off x="6130251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7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4058-EB30-4631-9597-AFD3D13F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08CE-5437-4BFB-8AFD-DF858151C3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200" dirty="0"/>
              <a:t>  </a:t>
            </a:r>
            <a:r>
              <a:rPr lang="en-CA" sz="1400" dirty="0"/>
              <a:t>f(g(x))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400" dirty="0"/>
              <a:t> </a:t>
            </a:r>
            <a:r>
              <a:rPr lang="en-CA" sz="1400" b="1" u="sng" dirty="0"/>
              <a:t>Syntax:</a:t>
            </a:r>
          </a:p>
          <a:p>
            <a:pPr marL="0" indent="0">
              <a:buNone/>
            </a:pPr>
            <a:r>
              <a:rPr lang="en-CA" sz="1400" dirty="0"/>
              <a:t>    def f(x):</a:t>
            </a:r>
          </a:p>
          <a:p>
            <a:pPr marL="0" indent="0">
              <a:buNone/>
            </a:pPr>
            <a:r>
              <a:rPr lang="en-CA" sz="1400" dirty="0"/>
              <a:t>	statement1</a:t>
            </a:r>
          </a:p>
          <a:p>
            <a:pPr marL="0" indent="0">
              <a:buNone/>
            </a:pPr>
            <a:r>
              <a:rPr lang="en-CA" sz="1400" dirty="0"/>
              <a:t>                       return something</a:t>
            </a:r>
          </a:p>
          <a:p>
            <a:pPr marL="0" indent="0">
              <a:buNone/>
            </a:pPr>
            <a:r>
              <a:rPr lang="en-CA" sz="1400" dirty="0"/>
              <a:t>    def g(x):</a:t>
            </a:r>
          </a:p>
          <a:p>
            <a:pPr marL="0" indent="0">
              <a:buNone/>
            </a:pPr>
            <a:r>
              <a:rPr lang="en-CA" sz="1400" dirty="0"/>
              <a:t>                     statement2</a:t>
            </a:r>
          </a:p>
          <a:p>
            <a:pPr marL="0" indent="0">
              <a:buNone/>
            </a:pPr>
            <a:r>
              <a:rPr lang="en-CA" sz="1400" dirty="0"/>
              <a:t>                    return something</a:t>
            </a:r>
          </a:p>
          <a:p>
            <a:pPr marL="0" indent="0">
              <a:buNone/>
            </a:pPr>
            <a:r>
              <a:rPr lang="en-CA" sz="1400" dirty="0"/>
              <a:t> call f(g(x))  #main function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A38E5-37F6-4205-A2CB-F4D893D8B6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Example:</a:t>
            </a:r>
          </a:p>
          <a:p>
            <a:endParaRPr lang="en-CA" b="1" u="sng" dirty="0"/>
          </a:p>
          <a:p>
            <a:endParaRPr lang="en-CA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0691D-4F52-47E9-9619-6C7FA706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63" y="2486025"/>
            <a:ext cx="3762375" cy="1885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CED75B-C11A-42B3-A1FB-0D0F8A8684D4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AE2FA-2427-40BA-B43C-C725805969AA}"/>
              </a:ext>
            </a:extLst>
          </p:cNvPr>
          <p:cNvSpPr/>
          <p:nvPr/>
        </p:nvSpPr>
        <p:spPr>
          <a:xfrm>
            <a:off x="603504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93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B157-5400-4AC1-A14A-D592A3A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5E39-0472-4285-8CDE-97D55FD09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Function calling itself until it reaches  a base condition is recursion.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u="sng" dirty="0"/>
              <a:t> Syntax:</a:t>
            </a:r>
          </a:p>
          <a:p>
            <a:pPr marL="0" indent="0">
              <a:buNone/>
            </a:pPr>
            <a:r>
              <a:rPr lang="en-CA" dirty="0"/>
              <a:t>    def func1():</a:t>
            </a:r>
          </a:p>
          <a:p>
            <a:pPr marL="0" indent="0">
              <a:buNone/>
            </a:pPr>
            <a:r>
              <a:rPr lang="en-CA" dirty="0"/>
              <a:t>             base case statements</a:t>
            </a:r>
          </a:p>
          <a:p>
            <a:pPr marL="0" indent="0">
              <a:buNone/>
            </a:pPr>
            <a:r>
              <a:rPr lang="en-CA" dirty="0"/>
              <a:t>             return func1()</a:t>
            </a:r>
          </a:p>
          <a:p>
            <a:pPr marL="0" indent="0">
              <a:buNone/>
            </a:pPr>
            <a:r>
              <a:rPr lang="en-CA" dirty="0"/>
              <a:t>              </a:t>
            </a:r>
          </a:p>
          <a:p>
            <a:pPr marL="0" indent="0">
              <a:buNone/>
            </a:pPr>
            <a:r>
              <a:rPr lang="en-CA" dirty="0"/>
              <a:t>    print(</a:t>
            </a:r>
            <a:r>
              <a:rPr lang="en-CA" dirty="0" err="1"/>
              <a:t>func</a:t>
            </a:r>
            <a:r>
              <a:rPr lang="en-CA" dirty="0"/>
              <a:t>())                    #main function</a:t>
            </a:r>
          </a:p>
          <a:p>
            <a:pPr marL="0" indent="0">
              <a:buNone/>
            </a:pPr>
            <a:r>
              <a:rPr lang="en-CA" dirty="0"/>
              <a:t>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0FA8-D2F3-4DCE-8A94-DD150E4F1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200F4-02EE-404B-BF36-B01ECF59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67" y="2446059"/>
            <a:ext cx="3242133" cy="25852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58CA90-8E4F-436E-80D5-8F3F56F68DE1}"/>
              </a:ext>
            </a:extLst>
          </p:cNvPr>
          <p:cNvSpPr/>
          <p:nvPr/>
        </p:nvSpPr>
        <p:spPr>
          <a:xfrm>
            <a:off x="103632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AFAA4-FED8-4287-B6CE-F49203671830}"/>
              </a:ext>
            </a:extLst>
          </p:cNvPr>
          <p:cNvSpPr/>
          <p:nvPr/>
        </p:nvSpPr>
        <p:spPr>
          <a:xfrm>
            <a:off x="6035040" y="1845734"/>
            <a:ext cx="4937760" cy="4394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33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CD8-65E5-4EF9-A41E-4209D19A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7D45-8DFC-4A7F-9E34-4F2C14788E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Find cube of any number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Find diameter, circumference and area of circle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Find maximum and minimum between two numbers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 number is even or odd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 number is prime, Armstrong or perfect number using functions</a:t>
            </a:r>
            <a:r>
              <a:rPr lang="en-US" sz="1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All prime numbers between given interval using functions</a:t>
            </a:r>
            <a:r>
              <a:rPr lang="en-US" sz="1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All strong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All Armstrong numbers between given interval using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1" dirty="0"/>
              <a:t>All perfect numbers between given interval using functions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4E896-AB8A-4344-90B1-CBD83236E9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64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BF08-5E4A-49FF-851F-076BEC7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800" b="1" u="sng" dirty="0"/>
            </a:br>
            <a:br>
              <a:rPr lang="en-US" sz="4800" b="1" u="sng" dirty="0"/>
            </a:br>
            <a:r>
              <a:rPr lang="en-US" sz="4800" b="1" u="sng" dirty="0"/>
              <a:t>Use Recursion</a:t>
            </a:r>
            <a:br>
              <a:rPr lang="en-US" sz="4800" b="1" u="sng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ADBE-D047-4FD6-B895-779CC53517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Find sum of digits of the number using Recursive Function.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Find power of any number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Print all natural numbers between 1 to n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Print all even or odd numbers in given range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Find sum of digits of a given number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find factorial of any number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generate nth Fibonacci term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find GCD (HCF) of two numbers using recursion.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find LCM of two numbers using recursion. </a:t>
            </a: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lang="en-US" sz="1200" dirty="0"/>
              <a:t>Write a C program to check whether a number is palindrome or not using recursion</a:t>
            </a:r>
            <a:endParaRPr lang="en-CA" sz="1200" dirty="0"/>
          </a:p>
          <a:p>
            <a:pPr marL="914400" indent="-914400">
              <a:lnSpc>
                <a:spcPct val="70000"/>
              </a:lnSpc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2FB56-0795-40CE-AA88-5C22745F2E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display all array elements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sum of elements of array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maximum and minimum elements in array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sum of all natural numbers between 1 to n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sum of all even or odd numbers in given range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Write a C program to find reverse of any number and string using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Prime or Composite</a:t>
            </a:r>
          </a:p>
          <a:p>
            <a:pPr marL="0" indent="0">
              <a:buNone/>
            </a:pPr>
            <a:endParaRPr lang="en-US" sz="1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13223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1978</TotalTime>
  <Words>496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Functions</vt:lpstr>
      <vt:lpstr>Functions</vt:lpstr>
      <vt:lpstr>Variable Scope</vt:lpstr>
      <vt:lpstr>Function Composition</vt:lpstr>
      <vt:lpstr>Recursion</vt:lpstr>
      <vt:lpstr>Use Functions </vt:lpstr>
      <vt:lpstr>  Use Recursion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kiranmayee tadepalli</dc:creator>
  <cp:lastModifiedBy>kiranmayee tadepalli</cp:lastModifiedBy>
  <cp:revision>33</cp:revision>
  <dcterms:created xsi:type="dcterms:W3CDTF">2021-05-07T16:52:21Z</dcterms:created>
  <dcterms:modified xsi:type="dcterms:W3CDTF">2021-05-15T01:51:11Z</dcterms:modified>
</cp:coreProperties>
</file>