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24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8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92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3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9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6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1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1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1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08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3A43A-6CEF-47A5-83C6-00792BEAAD1F}" type="datetimeFigureOut">
              <a:rPr lang="en-CA" smtClean="0"/>
              <a:t>2021-05-17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7EB6-CECE-47BF-8447-3C82994754D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4462-D78A-4BB9-B619-735C6E86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A563-4335-41C6-867A-41420C4D4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BA98-604C-4D1D-83D3-6431C20E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Operations &amp; Slicing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D7829E6-74E7-4931-84CC-F500D72B03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955260"/>
            <a:ext cx="3190875" cy="1371600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2513651-BDD9-4EB0-9746-23BA24C95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16477"/>
            <a:ext cx="4238625" cy="158115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529EB7-E695-47C3-BA5F-45B310B4A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99892"/>
            <a:ext cx="4619625" cy="628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7296BE-1916-42F3-8486-7A418A9C02F1}"/>
              </a:ext>
            </a:extLst>
          </p:cNvPr>
          <p:cNvSpPr txBox="1"/>
          <p:nvPr/>
        </p:nvSpPr>
        <p:spPr>
          <a:xfrm>
            <a:off x="1036320" y="3429000"/>
            <a:ext cx="10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FD73-BDCA-4E9C-BC43-67520A6CF0F4}"/>
              </a:ext>
            </a:extLst>
          </p:cNvPr>
          <p:cNvSpPr/>
          <p:nvPr/>
        </p:nvSpPr>
        <p:spPr>
          <a:xfrm>
            <a:off x="1036320" y="1816477"/>
            <a:ext cx="4619625" cy="421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41C395-115C-44B9-BCB6-DD9D18652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224" y="3229834"/>
            <a:ext cx="1115665" cy="4938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0535A9-18CC-448C-A7CE-7F685D909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3798332"/>
            <a:ext cx="2247900" cy="94297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B4E598E-CBFE-4774-9824-C99002EE26EF}"/>
              </a:ext>
            </a:extLst>
          </p:cNvPr>
          <p:cNvSpPr/>
          <p:nvPr/>
        </p:nvSpPr>
        <p:spPr>
          <a:xfrm>
            <a:off x="5777865" y="1816477"/>
            <a:ext cx="4619625" cy="421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54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2D66-AE4F-4DA9-B103-B0C7FFBA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B06E39-CB98-4415-96ED-B21B6E626F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041" y="1819056"/>
            <a:ext cx="6595074" cy="45905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450B32-4DEB-4591-97EC-1A59C83BA5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7175" y="2312876"/>
            <a:ext cx="3786009" cy="205836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B3353-EB2B-4905-A0D0-51F86E80E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358" y="1737360"/>
            <a:ext cx="1115665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8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284F-B31C-40C5-A7AA-9EE52C9A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Loop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4AB796-014D-43F2-ACCC-205537EDAA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9554" y="2711567"/>
            <a:ext cx="4114800" cy="11906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22678D-4739-4309-A6F8-25F28B8AC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3358" y="2930642"/>
            <a:ext cx="1162050" cy="9715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AFD4C4-67EA-4F07-97F6-CC87DC3AAC9B}"/>
              </a:ext>
            </a:extLst>
          </p:cNvPr>
          <p:cNvSpPr txBox="1"/>
          <p:nvPr/>
        </p:nvSpPr>
        <p:spPr>
          <a:xfrm>
            <a:off x="1274323" y="2101174"/>
            <a:ext cx="222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13880-56A6-425E-8241-4FB5C9F29AF5}"/>
              </a:ext>
            </a:extLst>
          </p:cNvPr>
          <p:cNvSpPr txBox="1"/>
          <p:nvPr/>
        </p:nvSpPr>
        <p:spPr>
          <a:xfrm>
            <a:off x="6230566" y="1855131"/>
            <a:ext cx="222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435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236B-CB50-4255-A0F0-8FC875C5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 are 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9AEF-1F66-4842-A425-E6029B1E77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Mutability means </a:t>
            </a:r>
            <a:r>
              <a:rPr lang="en-CA" dirty="0">
                <a:solidFill>
                  <a:srgbClr val="FF0000"/>
                </a:solidFill>
              </a:rPr>
              <a:t>add or remove or change</a:t>
            </a:r>
            <a:r>
              <a:rPr lang="en-C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List allow duplicated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E9825-71D9-48C9-9BE0-3FE1D6336445}"/>
              </a:ext>
            </a:extLst>
          </p:cNvPr>
          <p:cNvSpPr txBox="1"/>
          <p:nvPr/>
        </p:nvSpPr>
        <p:spPr>
          <a:xfrm>
            <a:off x="7383294" y="1845734"/>
            <a:ext cx="84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6753FF-FFF9-47D4-82FF-5BEF000C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9" y="2636196"/>
            <a:ext cx="4803539" cy="3728327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67DBE4E-47D4-4B0E-9FF6-66D6A17B0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5507" y="2215066"/>
            <a:ext cx="3265308" cy="4022725"/>
          </a:xfrm>
        </p:spPr>
      </p:pic>
    </p:spTree>
    <p:extLst>
      <p:ext uri="{BB962C8B-B14F-4D97-AF65-F5344CB8AC3E}">
        <p14:creationId xmlns:p14="http://schemas.microsoft.com/office/powerpoint/2010/main" val="145763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8021-C842-41A0-A4F8-342D6F7F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Aliasing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8FDF-A82D-4C1F-A5EA-BA8AD0851F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41D7A2-57CB-4646-A74E-73F0A6510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4809" y="2690813"/>
            <a:ext cx="3624566" cy="23336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6A4C7B-97C1-455A-A42D-308D9616F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102767"/>
            <a:ext cx="4176703" cy="3308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F6B0C9-9BD0-4273-AA77-176ED63642C3}"/>
              </a:ext>
            </a:extLst>
          </p:cNvPr>
          <p:cNvSpPr txBox="1"/>
          <p:nvPr/>
        </p:nvSpPr>
        <p:spPr>
          <a:xfrm>
            <a:off x="6459166" y="1974715"/>
            <a:ext cx="14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49365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C5D9-54CD-4B6B-952C-D2FA239B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FF4E56-192F-4758-A3B1-B5E140D9B8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6201" y="1935804"/>
            <a:ext cx="4739799" cy="33718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B19D31-F2E7-4BE5-8CB0-F19C05084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5883" y="2581275"/>
            <a:ext cx="3619500" cy="25527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336EC5-9013-409E-95CD-EF899B504246}"/>
              </a:ext>
            </a:extLst>
          </p:cNvPr>
          <p:cNvSpPr txBox="1"/>
          <p:nvPr/>
        </p:nvSpPr>
        <p:spPr>
          <a:xfrm>
            <a:off x="6313251" y="1935804"/>
            <a:ext cx="172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48935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D391-5AD3-4A6D-8DAC-CC9B493C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067F30-AB9B-489B-908C-5B6F598F98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778" y="2480552"/>
            <a:ext cx="3179239" cy="20383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5EF8F7-485C-4778-A073-13C619670B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480" y="3024187"/>
            <a:ext cx="1438275" cy="8096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BDB6A0-DABC-453A-9680-B393F6391222}"/>
              </a:ext>
            </a:extLst>
          </p:cNvPr>
          <p:cNvSpPr txBox="1"/>
          <p:nvPr/>
        </p:nvSpPr>
        <p:spPr>
          <a:xfrm>
            <a:off x="5729591" y="2052536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62780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8B26-D340-45AF-8212-6A4D1A6C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9737-25DC-454C-A804-73BEA774D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473202" cy="4023359"/>
          </a:xfrm>
        </p:spPr>
        <p:txBody>
          <a:bodyPr/>
          <a:lstStyle/>
          <a:p>
            <a:r>
              <a:rPr lang="en-CA" b="1" u="sng" dirty="0"/>
              <a:t>Syntax: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any_e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(can be list or tuple or set)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E49386-2BD2-4D17-8643-BF4E877D2C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9362" y="2271169"/>
            <a:ext cx="3086100" cy="11620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CB24D-2646-4AEB-B069-DB3FE460E4C2}"/>
              </a:ext>
            </a:extLst>
          </p:cNvPr>
          <p:cNvSpPr txBox="1"/>
          <p:nvPr/>
        </p:nvSpPr>
        <p:spPr>
          <a:xfrm>
            <a:off x="6809362" y="3521413"/>
            <a:ext cx="149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F579E4-7B8F-4251-9F26-5FC11A781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62" y="4207669"/>
            <a:ext cx="2733675" cy="361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CE3F63-9291-4247-96D9-53D2624E707E}"/>
              </a:ext>
            </a:extLst>
          </p:cNvPr>
          <p:cNvSpPr txBox="1"/>
          <p:nvPr/>
        </p:nvSpPr>
        <p:spPr>
          <a:xfrm>
            <a:off x="6570482" y="1857740"/>
            <a:ext cx="149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81954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6EB1-FF50-40B1-8FFD-0F762ACA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comprehension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037D-E61B-4F82-8EA8-D445D30C8D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List with values greater than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List with squares of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Built-in functions(lower(),upper()) as  </a:t>
            </a:r>
          </a:p>
          <a:p>
            <a:pPr marL="0" indent="0">
              <a:buNone/>
            </a:pPr>
            <a:r>
              <a:rPr lang="en-CA" dirty="0"/>
              <a:t>  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Maximum value in each row of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List of values ends with “a” and length &gt; 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Matrix to a list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9B06A-C484-40C9-8F9C-5B97EADEA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42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6462-FE9E-48ED-A90F-EF413342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6"/>
            <a:ext cx="10058400" cy="1450757"/>
          </a:xfrm>
        </p:spPr>
        <p:txBody>
          <a:bodyPr/>
          <a:lstStyle/>
          <a:p>
            <a:r>
              <a:rPr lang="en-CA"/>
              <a:t>List or Arrays </a:t>
            </a:r>
            <a:r>
              <a:rPr lang="en-CA" dirty="0"/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0955-AB6E-4A9F-8EC7-4C7C09669B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dirty="0"/>
              <a:t>Insert An Element Desired or Specific Position In An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Remove Duplicates Items In An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Delete Element From Array At Desired Or Specific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Print “I AM GENIUS” Instead Of Your Name Using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Check String Is Palindrome Or Not Using For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Convert All Input String Simultaneously Into Asterisk ( *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Read and print elements of the array. – using recursion.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Print all negative elements in an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Sum of all array elements. – using recursion.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Find a maximum and minimum element in an array. – using recursion.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Get the second largest element in an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Count the total number of even and odd elements in an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 Count the total number of negative elements in an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 Copy all elements from an array to another array.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0161-F46F-498B-BD0C-AAE3FC5B39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 Insert an element in an array.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Delete an element from an array at the specified position.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Count frequency of each element in an array.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Print all unique elements in the array.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Count the total number of duplicate elements in an array.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Delete all duplicate elements from an array.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Merge two arrays to the third array.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Find the reverse of an array.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Put even and odd elements of an array in two separate arrays.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Search an element in an array.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Sort array elements in ascending or descending order.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Sort even and odd elements of the array separately.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Left rotate an array.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 Right rotate an array.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94190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4D2-FB35-43D6-8443-C0DDB5BC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101" y="263527"/>
            <a:ext cx="3690257" cy="1450757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6604-27CA-4454-A722-89E40261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A string is a collection of characters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30A15-7AAD-445A-A1E7-3C7A3EA0C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554"/>
          <a:stretch/>
        </p:blipFill>
        <p:spPr>
          <a:xfrm>
            <a:off x="840400" y="634946"/>
            <a:ext cx="4286076" cy="3296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9A7081-F21C-4588-8047-691ABFAF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36" y="4374829"/>
            <a:ext cx="1922580" cy="10508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027A74-B43F-4211-8C15-38829B6B793A}"/>
              </a:ext>
            </a:extLst>
          </p:cNvPr>
          <p:cNvSpPr/>
          <p:nvPr/>
        </p:nvSpPr>
        <p:spPr>
          <a:xfrm>
            <a:off x="748961" y="634946"/>
            <a:ext cx="4270511" cy="5234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ADBA1-94B1-4A0D-A37C-DDA4DC95B2DA}"/>
              </a:ext>
            </a:extLst>
          </p:cNvPr>
          <p:cNvSpPr txBox="1"/>
          <p:nvPr/>
        </p:nvSpPr>
        <p:spPr>
          <a:xfrm>
            <a:off x="847174" y="3790684"/>
            <a:ext cx="28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22743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8B65-8525-4C1F-AAD6-0A8AF442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CA" dirty="0"/>
              <a:t>String Slicing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52006-9616-42A7-BCC8-23312F783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86" y="2414340"/>
            <a:ext cx="3581400" cy="971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26622-8BBC-4F82-A8CE-AEE40CF0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86" y="4224043"/>
            <a:ext cx="1571625" cy="295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9F1735-BD89-4F17-8DB2-14F0AB1354AC}"/>
              </a:ext>
            </a:extLst>
          </p:cNvPr>
          <p:cNvSpPr txBox="1"/>
          <p:nvPr/>
        </p:nvSpPr>
        <p:spPr>
          <a:xfrm>
            <a:off x="1205764" y="3751868"/>
            <a:ext cx="149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B93DE1-417B-4072-ACD7-3E6000A6F0A8}"/>
              </a:ext>
            </a:extLst>
          </p:cNvPr>
          <p:cNvSpPr/>
          <p:nvPr/>
        </p:nvSpPr>
        <p:spPr>
          <a:xfrm>
            <a:off x="1097280" y="2048362"/>
            <a:ext cx="4270511" cy="377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DC07-22DF-4B5E-A482-BE3F57C2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Immutability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FA4D38-EB70-40B9-887B-7376F71D9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u="sng" dirty="0"/>
              <a:t>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78B3B-6706-4C08-8587-0B4631E63B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542326"/>
            <a:ext cx="4000500" cy="1038225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CC0B0FF-FFAE-4CAA-8F94-A0EA0797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b="1" u="sng" dirty="0"/>
              <a:t>Deletion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CC54C11-4888-4E1C-AEB5-6052D29B06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9362" y="4100477"/>
            <a:ext cx="4714875" cy="771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2991D-597B-4119-8E87-291DB0D50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182176"/>
            <a:ext cx="4953000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F57AF-1D01-4476-BECE-D37473384AB7}"/>
              </a:ext>
            </a:extLst>
          </p:cNvPr>
          <p:cNvSpPr txBox="1"/>
          <p:nvPr/>
        </p:nvSpPr>
        <p:spPr>
          <a:xfrm>
            <a:off x="1260164" y="3529383"/>
            <a:ext cx="35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 </a:t>
            </a:r>
            <a:r>
              <a:rPr lang="en-CA" dirty="0"/>
              <a:t>It’s gives Error(Immutability)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DBAC64-FF2E-406F-98C9-DA8CF647F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362" y="2576344"/>
            <a:ext cx="4095750" cy="1114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26B99C-C907-4A0F-B61D-363CBCC259CA}"/>
              </a:ext>
            </a:extLst>
          </p:cNvPr>
          <p:cNvSpPr txBox="1"/>
          <p:nvPr/>
        </p:nvSpPr>
        <p:spPr>
          <a:xfrm>
            <a:off x="6249208" y="3592013"/>
            <a:ext cx="351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 </a:t>
            </a:r>
            <a:r>
              <a:rPr lang="en-CA" dirty="0"/>
              <a:t>It’s gives Error(Immutability)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EDAB8C-A387-49F5-A073-AF77B43CDE1D}"/>
              </a:ext>
            </a:extLst>
          </p:cNvPr>
          <p:cNvSpPr/>
          <p:nvPr/>
        </p:nvSpPr>
        <p:spPr>
          <a:xfrm>
            <a:off x="846306" y="1846052"/>
            <a:ext cx="5188734" cy="3747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D54AB5-2E46-415C-B30C-D90DD17495CB}"/>
              </a:ext>
            </a:extLst>
          </p:cNvPr>
          <p:cNvSpPr/>
          <p:nvPr/>
        </p:nvSpPr>
        <p:spPr>
          <a:xfrm>
            <a:off x="6133614" y="1840373"/>
            <a:ext cx="5188734" cy="3747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57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0821-F6CB-4410-9238-540E54D5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DE2A1-FDAB-44EE-BDE6-F0A5527DB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u="sng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E0238-4287-4139-8807-B6748B1F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b="1" u="sng" dirty="0"/>
              <a:t>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C4C4DE-5FC5-4255-9179-EAC8C3D1BDAF}"/>
              </a:ext>
            </a:extLst>
          </p:cNvPr>
          <p:cNvSpPr/>
          <p:nvPr/>
        </p:nvSpPr>
        <p:spPr>
          <a:xfrm>
            <a:off x="424206" y="1846052"/>
            <a:ext cx="5610834" cy="4253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B57275-DF7A-4017-8EF4-FAF4101795E7}"/>
              </a:ext>
            </a:extLst>
          </p:cNvPr>
          <p:cNvSpPr/>
          <p:nvPr/>
        </p:nvSpPr>
        <p:spPr>
          <a:xfrm>
            <a:off x="6156960" y="1846052"/>
            <a:ext cx="5188734" cy="4253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18A364-2EBA-4CD5-BA0E-7AC57A17F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85" y="2400659"/>
            <a:ext cx="5346461" cy="361364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5640233-5409-482F-8994-A4446C2F36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2759" y="3075676"/>
            <a:ext cx="2992809" cy="2693528"/>
          </a:xfrm>
        </p:spPr>
      </p:pic>
    </p:spTree>
    <p:extLst>
      <p:ext uri="{BB962C8B-B14F-4D97-AF65-F5344CB8AC3E}">
        <p14:creationId xmlns:p14="http://schemas.microsoft.com/office/powerpoint/2010/main" val="265483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09F6-03E1-4734-9ED2-E6A2462E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Module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624BE6-2B2F-4027-A2BD-C73079DBB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769" y="1845734"/>
            <a:ext cx="5237271" cy="4023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It’s a built-in module.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222EBB0-E2C4-4E39-8E6F-A06163022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8700" y="2211169"/>
            <a:ext cx="4937125" cy="164624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4F48B-D54E-4A71-8257-BCC6501B8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75" y="2203134"/>
            <a:ext cx="4916575" cy="1544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8A550-37CF-48A7-B75D-5F56299C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24" y="4209096"/>
            <a:ext cx="5237271" cy="1285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379015-D990-4F12-9CC7-A723DEA70909}"/>
              </a:ext>
            </a:extLst>
          </p:cNvPr>
          <p:cNvSpPr txBox="1"/>
          <p:nvPr/>
        </p:nvSpPr>
        <p:spPr>
          <a:xfrm>
            <a:off x="871649" y="3801992"/>
            <a:ext cx="11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Result: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1F8770-B858-4184-8BC8-147432270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490" y="4355541"/>
            <a:ext cx="3552825" cy="9429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8BE28A-F992-4B71-8B56-8730F7225A5C}"/>
              </a:ext>
            </a:extLst>
          </p:cNvPr>
          <p:cNvSpPr txBox="1"/>
          <p:nvPr/>
        </p:nvSpPr>
        <p:spPr>
          <a:xfrm>
            <a:off x="6257530" y="3820878"/>
            <a:ext cx="111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Result: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233858-CD2A-4FB5-B75E-1355244A1359}"/>
              </a:ext>
            </a:extLst>
          </p:cNvPr>
          <p:cNvSpPr/>
          <p:nvPr/>
        </p:nvSpPr>
        <p:spPr>
          <a:xfrm>
            <a:off x="787940" y="1838528"/>
            <a:ext cx="5237271" cy="4036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D73529-159F-4949-A038-9C4DCB3865C7}"/>
              </a:ext>
            </a:extLst>
          </p:cNvPr>
          <p:cNvSpPr/>
          <p:nvPr/>
        </p:nvSpPr>
        <p:spPr>
          <a:xfrm>
            <a:off x="6163446" y="1845734"/>
            <a:ext cx="5237271" cy="4036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24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955F-44E3-45C5-B6D2-AF862827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64CE-C6F9-4EF0-99E0-0819C15A7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Char-Case Change</a:t>
            </a:r>
          </a:p>
          <a:p>
            <a:r>
              <a:rPr lang="en-US" dirty="0"/>
              <a:t>● A String is Palindrome or Not</a:t>
            </a:r>
          </a:p>
          <a:p>
            <a:r>
              <a:rPr lang="en-US" dirty="0"/>
              <a:t>● A String Is an Anagram or Not</a:t>
            </a:r>
          </a:p>
          <a:p>
            <a:r>
              <a:rPr lang="en-US" dirty="0"/>
              <a:t>● Find the length of a string.</a:t>
            </a:r>
          </a:p>
          <a:p>
            <a:r>
              <a:rPr lang="en-US" dirty="0"/>
              <a:t>● Copy one string to another string.</a:t>
            </a:r>
          </a:p>
          <a:p>
            <a:r>
              <a:rPr lang="en-US" dirty="0"/>
              <a:t>● Concatenate two strings.</a:t>
            </a:r>
          </a:p>
          <a:p>
            <a:r>
              <a:rPr lang="en-US" dirty="0"/>
              <a:t>● Compare two strings.</a:t>
            </a:r>
          </a:p>
          <a:p>
            <a:r>
              <a:rPr lang="en-US" dirty="0"/>
              <a:t>● Convert lowercase string to uppercase.</a:t>
            </a:r>
          </a:p>
          <a:p>
            <a:r>
              <a:rPr lang="en-US" dirty="0"/>
              <a:t>● Convert uppercase string to lowercase.</a:t>
            </a:r>
          </a:p>
          <a:p>
            <a:r>
              <a:rPr lang="en-US" dirty="0"/>
              <a:t>● Toggle case of each character of a string.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ADDDB-A911-4887-96C5-913AD501F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● Find a total number of alphabets, digits or special character in a string.</a:t>
            </a:r>
          </a:p>
          <a:p>
            <a:r>
              <a:rPr lang="en-US" dirty="0"/>
              <a:t>● Count the total number of vowels and consonants in a string.</a:t>
            </a:r>
          </a:p>
          <a:p>
            <a:r>
              <a:rPr lang="en-US" dirty="0"/>
              <a:t>● Count the total number of words in a string.</a:t>
            </a:r>
          </a:p>
          <a:p>
            <a:r>
              <a:rPr lang="en-US" dirty="0"/>
              <a:t>● Find the reverse of a string.</a:t>
            </a:r>
          </a:p>
          <a:p>
            <a:r>
              <a:rPr lang="en-US" dirty="0"/>
              <a:t>● Check whether a string is a palindrome or not.</a:t>
            </a:r>
          </a:p>
          <a:p>
            <a:r>
              <a:rPr lang="en-US" dirty="0"/>
              <a:t>● Reverse order of words in a given string.</a:t>
            </a:r>
          </a:p>
          <a:p>
            <a:r>
              <a:rPr lang="en-US" b="1" u="sng" dirty="0"/>
              <a:t>8. String Questions: Level Up</a:t>
            </a:r>
          </a:p>
          <a:p>
            <a:r>
              <a:rPr lang="en-US" dirty="0"/>
              <a:t>● Find the first occurrence of a character in a given string.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023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8EF2-6ED7-4F52-9B69-6C6D5B1C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988D-3E8C-4E77-98A6-0F34C0DE99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the last occurrence of a character in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all occurrences of a character in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occurrences of a character in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highest frequency character in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lowest frequency character in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the frequency of each character in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the first occurrence of a character from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the last occurrence of a character from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all occurrences of a character from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all repeated characters from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Replace the first occurrence of a character with another in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Replace the last occurrence of a character with another in a string.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8F34-BB5E-4685-A57C-FDB282B0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02336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Put all occurrences of a character with another in a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first occurrence of a word in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last occurrence of a word in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all occurrences of a word in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occurrences of a word in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the first occurrence of a word from the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the last occurrence of a word in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Delete all occurrence of a word in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Trim leading white space characters from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Trim trailing white space characters from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Trim both leading and trailing white space characters from a given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all extra blank spaces from the given string.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515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120E-7A09-40BD-9A4F-F9DCE503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 as Array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6F88A9-D3B4-4872-A59F-D2F8D163E4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1617" y="1845735"/>
            <a:ext cx="3600450" cy="2505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C3A0C-22FC-4E5F-8E9F-363AE326CF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u="sng" dirty="0"/>
              <a:t>Membership using ‘in’:</a:t>
            </a:r>
          </a:p>
          <a:p>
            <a:r>
              <a:rPr lang="en-CA" u="sng" dirty="0"/>
              <a:t>Traversing a list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95AFD-6FBA-4E7D-8CF2-F33FC10F5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11617" y="4643851"/>
            <a:ext cx="2400300" cy="1304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16B2A-1604-4E87-835A-0C4E44D979DD}"/>
              </a:ext>
            </a:extLst>
          </p:cNvPr>
          <p:cNvSpPr txBox="1"/>
          <p:nvPr/>
        </p:nvSpPr>
        <p:spPr>
          <a:xfrm>
            <a:off x="1211617" y="4274519"/>
            <a:ext cx="10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712FFE-1AA7-47CF-B794-C681DC00A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2762250"/>
            <a:ext cx="231457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ABB9A-EC54-46D3-A46E-8C016888C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432" y="4030560"/>
            <a:ext cx="2276475" cy="857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F706D1-2706-4161-9D64-720483E6EF16}"/>
              </a:ext>
            </a:extLst>
          </p:cNvPr>
          <p:cNvSpPr txBox="1"/>
          <p:nvPr/>
        </p:nvSpPr>
        <p:spPr>
          <a:xfrm>
            <a:off x="6227647" y="3552853"/>
            <a:ext cx="10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Result: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73B614-D848-4D7D-ACF1-A975B0FCB0E6}"/>
              </a:ext>
            </a:extLst>
          </p:cNvPr>
          <p:cNvSpPr/>
          <p:nvPr/>
        </p:nvSpPr>
        <p:spPr>
          <a:xfrm>
            <a:off x="1036320" y="1816477"/>
            <a:ext cx="3775747" cy="421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AED8-ED78-4C0E-BB4E-1931E671BCD1}"/>
              </a:ext>
            </a:extLst>
          </p:cNvPr>
          <p:cNvSpPr/>
          <p:nvPr/>
        </p:nvSpPr>
        <p:spPr>
          <a:xfrm>
            <a:off x="5591795" y="1816477"/>
            <a:ext cx="3775747" cy="4211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872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943</TotalTime>
  <Words>896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Retrospect</vt:lpstr>
      <vt:lpstr>Strings</vt:lpstr>
      <vt:lpstr>Strings</vt:lpstr>
      <vt:lpstr>String Slicing</vt:lpstr>
      <vt:lpstr>Immutability</vt:lpstr>
      <vt:lpstr>String Function</vt:lpstr>
      <vt:lpstr>String Module</vt:lpstr>
      <vt:lpstr>String Programs</vt:lpstr>
      <vt:lpstr>PowerPoint Presentation</vt:lpstr>
      <vt:lpstr>Lists as Array</vt:lpstr>
      <vt:lpstr>List Operations &amp; Slicing</vt:lpstr>
      <vt:lpstr>List Methods</vt:lpstr>
      <vt:lpstr>List Loop</vt:lpstr>
      <vt:lpstr>Lists are mutable</vt:lpstr>
      <vt:lpstr> Aliasing </vt:lpstr>
      <vt:lpstr>Cloning</vt:lpstr>
      <vt:lpstr>List parameters</vt:lpstr>
      <vt:lpstr>List Comprehension</vt:lpstr>
      <vt:lpstr>List comprehension programs</vt:lpstr>
      <vt:lpstr>List or Arrays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kiranmayee tadepalli</dc:creator>
  <cp:lastModifiedBy>kiranmayee tadepalli</cp:lastModifiedBy>
  <cp:revision>73</cp:revision>
  <dcterms:created xsi:type="dcterms:W3CDTF">2021-05-07T21:35:46Z</dcterms:created>
  <dcterms:modified xsi:type="dcterms:W3CDTF">2021-05-17T22:55:37Z</dcterms:modified>
</cp:coreProperties>
</file>