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91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71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81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137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78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397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16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873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372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611939-60B5-4F51-BB78-41051B21CE5B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93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25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611939-60B5-4F51-BB78-41051B21CE5B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FB7D-554F-4FDE-A16F-B939CE90B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4485B-1E58-4759-BB9F-9867C876D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111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258E-A2A1-4EF2-8E5A-07F33F75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0947B-31A2-4C5E-B0DD-5C15DFE468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Functions are blocks of reusable code.</a:t>
            </a:r>
          </a:p>
          <a:p>
            <a:r>
              <a:rPr lang="en-CA" b="1" u="sng" dirty="0"/>
              <a:t>Syntax: </a:t>
            </a:r>
          </a:p>
          <a:p>
            <a:r>
              <a:rPr lang="en-CA" dirty="0"/>
              <a:t>def </a:t>
            </a:r>
            <a:r>
              <a:rPr lang="en-CA" dirty="0" err="1"/>
              <a:t>func_name</a:t>
            </a:r>
            <a:r>
              <a:rPr lang="en-CA" dirty="0"/>
              <a:t>(arguments):</a:t>
            </a:r>
          </a:p>
          <a:p>
            <a:pPr marL="201168" lvl="1" indent="0">
              <a:buNone/>
            </a:pPr>
            <a:r>
              <a:rPr lang="en-CA" dirty="0"/>
              <a:t>   statements</a:t>
            </a:r>
          </a:p>
          <a:p>
            <a:pPr marL="201168" lvl="1" indent="0">
              <a:buNone/>
            </a:pPr>
            <a:r>
              <a:rPr lang="en-CA" dirty="0"/>
              <a:t>   return </a:t>
            </a:r>
            <a:r>
              <a:rPr lang="en-CA" dirty="0" err="1"/>
              <a:t>some_value</a:t>
            </a:r>
            <a:endParaRPr lang="en-CA" dirty="0"/>
          </a:p>
          <a:p>
            <a:pPr marL="0">
              <a:buNone/>
            </a:pPr>
            <a:r>
              <a:rPr lang="en-CA" b="1" u="sng" dirty="0"/>
              <a:t>Example:</a:t>
            </a:r>
          </a:p>
          <a:p>
            <a:pPr marL="0">
              <a:buNone/>
            </a:pPr>
            <a:endParaRPr lang="en-CA" b="1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326032-0FD6-4EA3-946A-6FC744600B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b="1" u="sng" dirty="0"/>
              <a:t>Def:</a:t>
            </a:r>
          </a:p>
          <a:p>
            <a:r>
              <a:rPr lang="en-CA" dirty="0"/>
              <a:t>a , b   = arguments</a:t>
            </a:r>
          </a:p>
          <a:p>
            <a:r>
              <a:rPr lang="en-CA" dirty="0"/>
              <a:t>add() = function name</a:t>
            </a:r>
          </a:p>
          <a:p>
            <a:r>
              <a:rPr lang="en-CA" dirty="0"/>
              <a:t>c         = local variable created to store &amp; return   </a:t>
            </a:r>
          </a:p>
          <a:p>
            <a:r>
              <a:rPr lang="en-CA" dirty="0"/>
              <a:t>              result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473CF-5329-40A2-B4CF-B682CCA6E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131" y="4278974"/>
            <a:ext cx="3190875" cy="17621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2C405F-3212-4287-9BD8-67FDACC0CE91}"/>
              </a:ext>
            </a:extLst>
          </p:cNvPr>
          <p:cNvSpPr/>
          <p:nvPr/>
        </p:nvSpPr>
        <p:spPr>
          <a:xfrm>
            <a:off x="914400" y="1845734"/>
            <a:ext cx="4937760" cy="4394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BC3B57-FEB2-4712-BA60-96FD4F8FDA20}"/>
              </a:ext>
            </a:extLst>
          </p:cNvPr>
          <p:cNvSpPr/>
          <p:nvPr/>
        </p:nvSpPr>
        <p:spPr>
          <a:xfrm>
            <a:off x="5974080" y="1845734"/>
            <a:ext cx="5303519" cy="4394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71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A9B6-79E0-42FD-87A1-07824A6F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1AEF-6359-497D-92EE-623CD2E2DC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b="1" u="sng" dirty="0"/>
              <a:t>Variable scope</a:t>
            </a:r>
            <a:r>
              <a:rPr lang="en-CA" dirty="0"/>
              <a:t>: it determines the visibility of the variable</a:t>
            </a:r>
          </a:p>
          <a:p>
            <a:r>
              <a:rPr lang="en-CA" u="sng" dirty="0"/>
              <a:t>2 types: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b="1" dirty="0"/>
              <a:t>Local Variable</a:t>
            </a:r>
            <a:r>
              <a:rPr lang="en-CA" dirty="0"/>
              <a:t>: Visible only in the function 		              where it’s declared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b="1" dirty="0"/>
              <a:t>Global Variable</a:t>
            </a:r>
            <a:r>
              <a:rPr lang="en-CA" dirty="0"/>
              <a:t>: Declared once in program 		 and visible to all the                            		 functions</a:t>
            </a: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D8500-1C12-4233-8CDC-C4C275276C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b="1" dirty="0"/>
              <a:t>Example:</a:t>
            </a:r>
          </a:p>
          <a:p>
            <a:endParaRPr lang="en-CA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ED1C99-551E-40BF-9686-3201C9027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708" y="2366962"/>
            <a:ext cx="4862972" cy="21240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A01828-FD02-4918-8DC5-F1B069A276B0}"/>
              </a:ext>
            </a:extLst>
          </p:cNvPr>
          <p:cNvSpPr/>
          <p:nvPr/>
        </p:nvSpPr>
        <p:spPr>
          <a:xfrm>
            <a:off x="1036320" y="1845734"/>
            <a:ext cx="4937760" cy="4394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7DF3AD-121A-4A08-9440-92A01CA28D3D}"/>
              </a:ext>
            </a:extLst>
          </p:cNvPr>
          <p:cNvSpPr/>
          <p:nvPr/>
        </p:nvSpPr>
        <p:spPr>
          <a:xfrm>
            <a:off x="6130251" y="1845734"/>
            <a:ext cx="4937760" cy="4394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273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4058-EB30-4631-9597-AFD3D13F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F08CE-5437-4BFB-8AFD-DF858151C3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200" dirty="0"/>
              <a:t>  </a:t>
            </a:r>
            <a:r>
              <a:rPr lang="en-CA" sz="1400" dirty="0"/>
              <a:t>f(g(x))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400" dirty="0"/>
              <a:t> </a:t>
            </a:r>
            <a:r>
              <a:rPr lang="en-CA" sz="1400" b="1" u="sng" dirty="0"/>
              <a:t>Syntax:</a:t>
            </a:r>
          </a:p>
          <a:p>
            <a:pPr marL="0" indent="0">
              <a:buNone/>
            </a:pPr>
            <a:r>
              <a:rPr lang="en-CA" sz="1400" dirty="0"/>
              <a:t>    def f(x):</a:t>
            </a:r>
          </a:p>
          <a:p>
            <a:pPr marL="0" indent="0">
              <a:buNone/>
            </a:pPr>
            <a:r>
              <a:rPr lang="en-CA" sz="1400" dirty="0"/>
              <a:t>	statement1</a:t>
            </a:r>
          </a:p>
          <a:p>
            <a:pPr marL="0" indent="0">
              <a:buNone/>
            </a:pPr>
            <a:r>
              <a:rPr lang="en-CA" sz="1400" dirty="0"/>
              <a:t>                       return something</a:t>
            </a:r>
          </a:p>
          <a:p>
            <a:pPr marL="0" indent="0">
              <a:buNone/>
            </a:pPr>
            <a:r>
              <a:rPr lang="en-CA" sz="1400" dirty="0"/>
              <a:t>    def g(x):</a:t>
            </a:r>
          </a:p>
          <a:p>
            <a:pPr marL="0" indent="0">
              <a:buNone/>
            </a:pPr>
            <a:r>
              <a:rPr lang="en-CA" sz="1400" dirty="0"/>
              <a:t>                     statement2</a:t>
            </a:r>
          </a:p>
          <a:p>
            <a:pPr marL="0" indent="0">
              <a:buNone/>
            </a:pPr>
            <a:r>
              <a:rPr lang="en-CA" sz="1400" dirty="0"/>
              <a:t>                    return something</a:t>
            </a:r>
          </a:p>
          <a:p>
            <a:pPr marL="0" indent="0">
              <a:buNone/>
            </a:pPr>
            <a:r>
              <a:rPr lang="en-CA" sz="1400" dirty="0"/>
              <a:t> call f(g(x))  #main function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A38E5-37F6-4205-A2CB-F4D893D8B6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b="1" u="sng" dirty="0"/>
              <a:t>Example:</a:t>
            </a:r>
          </a:p>
          <a:p>
            <a:endParaRPr lang="en-CA" b="1" u="sng" dirty="0"/>
          </a:p>
          <a:p>
            <a:endParaRPr lang="en-CA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E0691D-4F52-47E9-9619-6C7FA7061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563" y="2486025"/>
            <a:ext cx="3762375" cy="18859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CED75B-C11A-42B3-A1FB-0D0F8A8684D4}"/>
              </a:ext>
            </a:extLst>
          </p:cNvPr>
          <p:cNvSpPr/>
          <p:nvPr/>
        </p:nvSpPr>
        <p:spPr>
          <a:xfrm>
            <a:off x="1036320" y="1845734"/>
            <a:ext cx="4937760" cy="4394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DAE2FA-2427-40BA-B43C-C725805969AA}"/>
              </a:ext>
            </a:extLst>
          </p:cNvPr>
          <p:cNvSpPr/>
          <p:nvPr/>
        </p:nvSpPr>
        <p:spPr>
          <a:xfrm>
            <a:off x="6035040" y="1845734"/>
            <a:ext cx="4937760" cy="4394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693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B157-5400-4AC1-A14A-D592A3A1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5E39-0472-4285-8CDE-97D55FD091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Function calling itself until it reaches  a base condition is recursion.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b="1" u="sng" dirty="0"/>
              <a:t> Syntax:</a:t>
            </a:r>
          </a:p>
          <a:p>
            <a:pPr marL="0" indent="0">
              <a:buNone/>
            </a:pPr>
            <a:r>
              <a:rPr lang="en-CA" dirty="0"/>
              <a:t>    def func1():</a:t>
            </a:r>
          </a:p>
          <a:p>
            <a:pPr marL="0" indent="0">
              <a:buNone/>
            </a:pPr>
            <a:r>
              <a:rPr lang="en-CA" dirty="0"/>
              <a:t>             base case statements</a:t>
            </a:r>
          </a:p>
          <a:p>
            <a:pPr marL="0" indent="0">
              <a:buNone/>
            </a:pPr>
            <a:r>
              <a:rPr lang="en-CA" dirty="0"/>
              <a:t>             return func1()</a:t>
            </a:r>
          </a:p>
          <a:p>
            <a:pPr marL="0" indent="0">
              <a:buNone/>
            </a:pPr>
            <a:r>
              <a:rPr lang="en-CA" dirty="0"/>
              <a:t>              </a:t>
            </a:r>
          </a:p>
          <a:p>
            <a:pPr marL="0" indent="0">
              <a:buNone/>
            </a:pPr>
            <a:r>
              <a:rPr lang="en-CA" dirty="0"/>
              <a:t>    print(</a:t>
            </a:r>
            <a:r>
              <a:rPr lang="en-CA" dirty="0" err="1"/>
              <a:t>func</a:t>
            </a:r>
            <a:r>
              <a:rPr lang="en-CA" dirty="0"/>
              <a:t>())                    #main function</a:t>
            </a:r>
          </a:p>
          <a:p>
            <a:pPr marL="0" indent="0">
              <a:buNone/>
            </a:pPr>
            <a:r>
              <a:rPr lang="en-CA" dirty="0"/>
              <a:t> 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00FA8-D2F3-4DCE-8A94-DD150E4F14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A" dirty="0"/>
              <a:t>Example:</a:t>
            </a:r>
          </a:p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2200F4-02EE-404B-BF36-B01ECF59C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767" y="2446059"/>
            <a:ext cx="3242133" cy="25852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58CA90-8E4F-436E-80D5-8F3F56F68DE1}"/>
              </a:ext>
            </a:extLst>
          </p:cNvPr>
          <p:cNvSpPr/>
          <p:nvPr/>
        </p:nvSpPr>
        <p:spPr>
          <a:xfrm>
            <a:off x="1036320" y="1845734"/>
            <a:ext cx="4937760" cy="4394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2AFAA4-FED8-4287-B6CE-F49203671830}"/>
              </a:ext>
            </a:extLst>
          </p:cNvPr>
          <p:cNvSpPr/>
          <p:nvPr/>
        </p:nvSpPr>
        <p:spPr>
          <a:xfrm>
            <a:off x="6035040" y="1845734"/>
            <a:ext cx="4937760" cy="4394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4337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D81B-C3B9-477D-86EE-230B2D39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A44B-79A2-4599-9AA4-7EA6387B44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b="1" u="sng" dirty="0"/>
              <a:t>Syntax:</a:t>
            </a:r>
          </a:p>
          <a:p>
            <a:r>
              <a:rPr lang="en-CA" sz="1800" dirty="0"/>
              <a:t>Variable=lambda </a:t>
            </a:r>
            <a:r>
              <a:rPr lang="en-CA" sz="1800" dirty="0" err="1"/>
              <a:t>list_of_arguments</a:t>
            </a:r>
            <a:r>
              <a:rPr lang="en-CA" sz="1800" dirty="0"/>
              <a:t>: expression</a:t>
            </a: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A8873-64C3-4085-872E-A1B58F7D09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D0704C-0832-4D88-8239-011533567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567" y="2773994"/>
            <a:ext cx="3505200" cy="1771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E5A5E5-8A3B-44F2-9AA6-B00BD466669A}"/>
              </a:ext>
            </a:extLst>
          </p:cNvPr>
          <p:cNvSpPr txBox="1"/>
          <p:nvPr/>
        </p:nvSpPr>
        <p:spPr>
          <a:xfrm>
            <a:off x="1221567" y="4360978"/>
            <a:ext cx="10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Result: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399944-3F5E-477F-82D7-007A510B0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49" y="4779818"/>
            <a:ext cx="20193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8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2CD8-65E5-4EF9-A41E-4209D19A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7D45-8DFC-4A7F-9E34-4F2C14788E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200" dirty="0"/>
              <a:t>Find cube of any number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Find diameter, circumference and area of circle 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Find maximum and minimum between two numbers using functions.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A number is even or odd using functions.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A number is prime, Armstrong or perfect number using functions.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b="1" dirty="0"/>
              <a:t>All prime numbers between given interval using functions</a:t>
            </a:r>
            <a:r>
              <a:rPr lang="en-US" sz="1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b="1" dirty="0"/>
              <a:t>All strong numbers between given interval using functions.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b="1" dirty="0"/>
              <a:t>All Armstrong numbers between given interval using functions.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b="1" dirty="0"/>
              <a:t>All perfect numbers between given interval using functions</a:t>
            </a:r>
            <a:r>
              <a:rPr lang="en-US" sz="1200" dirty="0"/>
              <a:t>.</a:t>
            </a:r>
          </a:p>
          <a:p>
            <a:pPr marL="0" indent="0">
              <a:buNone/>
            </a:pPr>
            <a:endParaRPr lang="en-US" sz="1200" dirty="0"/>
          </a:p>
          <a:p>
            <a:pPr marL="457200" indent="-4572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4E896-AB8A-4344-90B1-CBD83236E9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644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BF08-5E4A-49FF-851F-076BEC7B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800" b="1" u="sng" dirty="0"/>
            </a:br>
            <a:br>
              <a:rPr lang="en-US" sz="4800" b="1" u="sng" dirty="0"/>
            </a:br>
            <a:r>
              <a:rPr lang="en-US" sz="4800" b="1" u="sng" dirty="0"/>
              <a:t>Use Recursion</a:t>
            </a:r>
            <a:br>
              <a:rPr lang="en-US" sz="4800" b="1" u="sng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ADBE-D047-4FD6-B895-779CC53517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228600" indent="-228600">
              <a:lnSpc>
                <a:spcPct val="70000"/>
              </a:lnSpc>
              <a:buFont typeface="+mj-lt"/>
              <a:buAutoNum type="arabicPeriod"/>
            </a:pPr>
            <a:r>
              <a:rPr lang="en-US" sz="1200" dirty="0"/>
              <a:t>Find sum of digits of the number using Recursive Function.</a:t>
            </a:r>
          </a:p>
          <a:p>
            <a:pPr marL="228600" indent="-228600">
              <a:lnSpc>
                <a:spcPct val="70000"/>
              </a:lnSpc>
              <a:buFont typeface="+mj-lt"/>
              <a:buAutoNum type="arabicPeriod"/>
            </a:pPr>
            <a:r>
              <a:rPr lang="en-US" sz="1200" dirty="0"/>
              <a:t>Find power of any number using recursion.</a:t>
            </a:r>
          </a:p>
          <a:p>
            <a:pPr marL="228600" indent="-228600">
              <a:lnSpc>
                <a:spcPct val="70000"/>
              </a:lnSpc>
              <a:buFont typeface="+mj-lt"/>
              <a:buAutoNum type="arabicPeriod"/>
            </a:pPr>
            <a:r>
              <a:rPr lang="en-US" sz="1200" dirty="0"/>
              <a:t>Print all natural numbers between 1 to n using recursion.</a:t>
            </a:r>
          </a:p>
          <a:p>
            <a:pPr marL="228600" indent="-228600">
              <a:lnSpc>
                <a:spcPct val="70000"/>
              </a:lnSpc>
              <a:buFont typeface="+mj-lt"/>
              <a:buAutoNum type="arabicPeriod"/>
            </a:pPr>
            <a:r>
              <a:rPr lang="en-US" sz="1200" dirty="0"/>
              <a:t>Print all even or odd numbers in given range using recursion.</a:t>
            </a:r>
          </a:p>
          <a:p>
            <a:pPr marL="228600" indent="-228600">
              <a:lnSpc>
                <a:spcPct val="70000"/>
              </a:lnSpc>
              <a:buFont typeface="+mj-lt"/>
              <a:buAutoNum type="arabicPeriod"/>
            </a:pPr>
            <a:r>
              <a:rPr lang="en-US" sz="1200" dirty="0"/>
              <a:t>Find sum of digits of a given number using recursion.</a:t>
            </a:r>
          </a:p>
          <a:p>
            <a:pPr marL="228600" indent="-228600">
              <a:lnSpc>
                <a:spcPct val="70000"/>
              </a:lnSpc>
              <a:buFont typeface="+mj-lt"/>
              <a:buAutoNum type="arabicPeriod"/>
            </a:pPr>
            <a:r>
              <a:rPr lang="en-US" sz="1200" dirty="0"/>
              <a:t>Write a C program to find factorial of any number using recursion.</a:t>
            </a:r>
          </a:p>
          <a:p>
            <a:pPr marL="228600" indent="-228600">
              <a:lnSpc>
                <a:spcPct val="70000"/>
              </a:lnSpc>
              <a:buFont typeface="+mj-lt"/>
              <a:buAutoNum type="arabicPeriod"/>
            </a:pPr>
            <a:r>
              <a:rPr lang="en-US" sz="1200" dirty="0"/>
              <a:t>Write a C program to generate nth Fibonacci term using recursion.</a:t>
            </a:r>
          </a:p>
          <a:p>
            <a:pPr marL="228600" indent="-228600">
              <a:lnSpc>
                <a:spcPct val="70000"/>
              </a:lnSpc>
              <a:buFont typeface="+mj-lt"/>
              <a:buAutoNum type="arabicPeriod"/>
            </a:pPr>
            <a:r>
              <a:rPr lang="en-US" sz="1200" dirty="0"/>
              <a:t>Write a C program to find GCD (HCF) of two numbers using recursion.</a:t>
            </a:r>
          </a:p>
          <a:p>
            <a:pPr marL="228600" indent="-228600">
              <a:lnSpc>
                <a:spcPct val="70000"/>
              </a:lnSpc>
              <a:buFont typeface="+mj-lt"/>
              <a:buAutoNum type="arabicPeriod"/>
            </a:pPr>
            <a:r>
              <a:rPr lang="en-US" sz="1200" dirty="0"/>
              <a:t>Write a C program to find LCM of two numbers using recursion. </a:t>
            </a:r>
          </a:p>
          <a:p>
            <a:pPr marL="228600" indent="-228600">
              <a:lnSpc>
                <a:spcPct val="70000"/>
              </a:lnSpc>
              <a:buFont typeface="+mj-lt"/>
              <a:buAutoNum type="arabicPeriod"/>
            </a:pPr>
            <a:r>
              <a:rPr lang="en-US" sz="1200" dirty="0"/>
              <a:t>Write a C program to check whether a number is palindrome or not using recursion</a:t>
            </a:r>
            <a:endParaRPr lang="en-CA" sz="1200" dirty="0"/>
          </a:p>
          <a:p>
            <a:pPr marL="914400" indent="-914400">
              <a:lnSpc>
                <a:spcPct val="70000"/>
              </a:lnSpc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2FB56-0795-40CE-AA88-5C22745F2E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200" dirty="0"/>
              <a:t>Write a C program to display all array elements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Write a C program to find sum of elements of array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Write a C program to find maximum and minimum elements in array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Write a C program to find sum of all natural numbers between 1 to n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Write a C program to find sum of all even or odd numbers in given range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Write a C program to find reverse of any number and string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Prime or Composite</a:t>
            </a:r>
          </a:p>
          <a:p>
            <a:pPr marL="0" indent="0">
              <a:buNone/>
            </a:pPr>
            <a:endParaRPr lang="en-US" sz="12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13223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1987</TotalTime>
  <Words>511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Functions</vt:lpstr>
      <vt:lpstr>Functions</vt:lpstr>
      <vt:lpstr>Variable Scope</vt:lpstr>
      <vt:lpstr>Function Composition</vt:lpstr>
      <vt:lpstr>Recursion</vt:lpstr>
      <vt:lpstr>Lambda</vt:lpstr>
      <vt:lpstr>Use Functions </vt:lpstr>
      <vt:lpstr>  Use Recursion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kiranmayee tadepalli</dc:creator>
  <cp:lastModifiedBy>kiranmayee tadepalli</cp:lastModifiedBy>
  <cp:revision>35</cp:revision>
  <dcterms:created xsi:type="dcterms:W3CDTF">2021-05-07T16:52:21Z</dcterms:created>
  <dcterms:modified xsi:type="dcterms:W3CDTF">2021-05-19T11:34:14Z</dcterms:modified>
</cp:coreProperties>
</file>