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5A85-A6EE-4143-A80F-32E9F7A1D47D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FC0-2FE8-417F-AC66-7878EBDF19A1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28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5A85-A6EE-4143-A80F-32E9F7A1D47D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FC0-2FE8-417F-AC66-7878EBDF19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485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5A85-A6EE-4143-A80F-32E9F7A1D47D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FC0-2FE8-417F-AC66-7878EBDF19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627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5A85-A6EE-4143-A80F-32E9F7A1D47D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FC0-2FE8-417F-AC66-7878EBDF19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483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5A85-A6EE-4143-A80F-32E9F7A1D47D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FC0-2FE8-417F-AC66-7878EBDF19A1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257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5A85-A6EE-4143-A80F-32E9F7A1D47D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FC0-2FE8-417F-AC66-7878EBDF19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988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5A85-A6EE-4143-A80F-32E9F7A1D47D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FC0-2FE8-417F-AC66-7878EBDF19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217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5A85-A6EE-4143-A80F-32E9F7A1D47D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FC0-2FE8-417F-AC66-7878EBDF19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83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5A85-A6EE-4143-A80F-32E9F7A1D47D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FC0-2FE8-417F-AC66-7878EBDF19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995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FF5A85-A6EE-4143-A80F-32E9F7A1D47D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AB0FC0-2FE8-417F-AC66-7878EBDF19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674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5A85-A6EE-4143-A80F-32E9F7A1D47D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FC0-2FE8-417F-AC66-7878EBDF19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941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8FF5A85-A6EE-4143-A80F-32E9F7A1D47D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AB0FC0-2FE8-417F-AC66-7878EBDF19A1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0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F77F9-A5D9-40E8-AA3A-9E965742B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Files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A89AF-CB74-40AF-A002-BC93B88EC6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24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64E2-6AD9-4ECC-8D57-2CCC4C36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File Operations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891C08-A498-40B6-AF76-7E868936E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867109"/>
            <a:ext cx="4311299" cy="42023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CED749-861A-4475-8352-B7F9B5B64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02299"/>
            <a:ext cx="2743200" cy="2171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ADCAA3-7AB1-48A6-BDE2-0244BDF647C1}"/>
              </a:ext>
            </a:extLst>
          </p:cNvPr>
          <p:cNvSpPr txBox="1"/>
          <p:nvPr/>
        </p:nvSpPr>
        <p:spPr>
          <a:xfrm>
            <a:off x="6096000" y="2470826"/>
            <a:ext cx="1919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 dirty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111506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0CAA8-57A1-4381-AAF1-3200818D2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More Operations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5C0290-DA5B-45EB-8E22-6386FC65762F}"/>
              </a:ext>
            </a:extLst>
          </p:cNvPr>
          <p:cNvSpPr txBox="1"/>
          <p:nvPr/>
        </p:nvSpPr>
        <p:spPr>
          <a:xfrm>
            <a:off x="6478742" y="1737360"/>
            <a:ext cx="132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 dirty="0"/>
              <a:t>Result: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657E7D0-15BD-44D6-85A1-91F1D68A4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32" y="1867711"/>
            <a:ext cx="4657623" cy="44468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5CB5AFB-E786-4FC6-B978-2ACB32118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886" y="2056857"/>
            <a:ext cx="4160803" cy="428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7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92A8-2B59-40E7-B8F7-57770C4E0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Files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6D8FA-5D99-4FAC-B6F1-48D4D2C956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n-US" b="1" i="0" dirty="0">
                <a:effectLst/>
                <a:latin typeface="Helvetica" panose="020B0604020202020204" pitchFamily="34" charset="0"/>
              </a:rPr>
              <a:t>1.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 </a:t>
            </a:r>
            <a:r>
              <a:rPr lang="en-US" sz="2200" b="0" i="0" dirty="0">
                <a:effectLst/>
                <a:latin typeface="Helvetica" panose="020B0604020202020204" pitchFamily="34" charset="0"/>
              </a:rPr>
              <a:t>Write a Python program to read an entire text file.</a:t>
            </a:r>
          </a:p>
          <a:p>
            <a:pPr algn="l"/>
            <a:r>
              <a:rPr lang="en-US" sz="2200" b="1" i="0" dirty="0">
                <a:effectLst/>
                <a:latin typeface="Helvetica" panose="020B0604020202020204" pitchFamily="34" charset="0"/>
              </a:rPr>
              <a:t>2.</a:t>
            </a:r>
            <a:r>
              <a:rPr lang="en-US" sz="2200" b="0" i="0" dirty="0">
                <a:effectLst/>
                <a:latin typeface="Helvetica" panose="020B0604020202020204" pitchFamily="34" charset="0"/>
              </a:rPr>
              <a:t> Write a Python program to read first n lines of a file</a:t>
            </a:r>
          </a:p>
          <a:p>
            <a:pPr algn="l"/>
            <a:r>
              <a:rPr lang="en-US" sz="2200" b="1" i="0" dirty="0">
                <a:effectLst/>
                <a:latin typeface="Helvetica" panose="020B0604020202020204" pitchFamily="34" charset="0"/>
              </a:rPr>
              <a:t>3.</a:t>
            </a:r>
            <a:r>
              <a:rPr lang="en-US" sz="2200" b="0" i="0" dirty="0">
                <a:effectLst/>
                <a:latin typeface="Helvetica" panose="020B0604020202020204" pitchFamily="34" charset="0"/>
              </a:rPr>
              <a:t> Write a Python program to append text to a file and display the text. </a:t>
            </a:r>
          </a:p>
          <a:p>
            <a:pPr algn="l"/>
            <a:r>
              <a:rPr lang="en-US" sz="2200" b="1" i="0" dirty="0">
                <a:effectLst/>
                <a:latin typeface="Helvetica" panose="020B0604020202020204" pitchFamily="34" charset="0"/>
              </a:rPr>
              <a:t>4.</a:t>
            </a:r>
            <a:r>
              <a:rPr lang="en-US" sz="2200" b="0" i="0" dirty="0">
                <a:effectLst/>
                <a:latin typeface="Helvetica" panose="020B0604020202020204" pitchFamily="34" charset="0"/>
              </a:rPr>
              <a:t> Write a Python program to read last n lines of a file.</a:t>
            </a:r>
          </a:p>
          <a:p>
            <a:pPr algn="l"/>
            <a:r>
              <a:rPr lang="en-US" sz="2200" b="1" i="0" dirty="0">
                <a:effectLst/>
                <a:latin typeface="Helvetica" panose="020B0604020202020204" pitchFamily="34" charset="0"/>
              </a:rPr>
              <a:t>5.</a:t>
            </a:r>
            <a:r>
              <a:rPr lang="en-US" sz="2200" b="0" i="0" dirty="0">
                <a:effectLst/>
                <a:latin typeface="Helvetica" panose="020B0604020202020204" pitchFamily="34" charset="0"/>
              </a:rPr>
              <a:t> Write a Python program to read a file line by line and store it into a list. </a:t>
            </a:r>
          </a:p>
          <a:p>
            <a:pPr algn="l"/>
            <a:r>
              <a:rPr lang="en-US" sz="2200" b="1" i="0" dirty="0">
                <a:effectLst/>
                <a:latin typeface="Helvetica" panose="020B0604020202020204" pitchFamily="34" charset="0"/>
              </a:rPr>
              <a:t>6.</a:t>
            </a:r>
            <a:r>
              <a:rPr lang="en-US" sz="2200" b="0" i="0" dirty="0">
                <a:effectLst/>
                <a:latin typeface="Helvetica" panose="020B0604020202020204" pitchFamily="34" charset="0"/>
              </a:rPr>
              <a:t> Write a Python program to read a file line by line store it into a variable.</a:t>
            </a:r>
          </a:p>
          <a:p>
            <a:pPr algn="l"/>
            <a:r>
              <a:rPr lang="en-US" sz="2200" b="1" i="0" dirty="0">
                <a:effectLst/>
                <a:latin typeface="Helvetica" panose="020B0604020202020204" pitchFamily="34" charset="0"/>
              </a:rPr>
              <a:t>7.</a:t>
            </a:r>
            <a:r>
              <a:rPr lang="en-US" sz="2200" b="0" i="0" dirty="0">
                <a:effectLst/>
                <a:latin typeface="Helvetica" panose="020B0604020202020204" pitchFamily="34" charset="0"/>
              </a:rPr>
              <a:t> Write a Python program to read a file line by line store it into an array. </a:t>
            </a:r>
          </a:p>
          <a:p>
            <a:pPr algn="l"/>
            <a:r>
              <a:rPr lang="en-US" sz="2200" b="1" i="0" dirty="0">
                <a:effectLst/>
                <a:latin typeface="Helvetica" panose="020B0604020202020204" pitchFamily="34" charset="0"/>
              </a:rPr>
              <a:t>8.</a:t>
            </a:r>
            <a:r>
              <a:rPr lang="en-US" sz="2200" b="0" i="0" dirty="0">
                <a:effectLst/>
                <a:latin typeface="Helvetica" panose="020B0604020202020204" pitchFamily="34" charset="0"/>
              </a:rPr>
              <a:t> Write a python program to find the longest words. </a:t>
            </a:r>
          </a:p>
          <a:p>
            <a:pPr algn="l"/>
            <a:r>
              <a:rPr lang="en-US" sz="2200" b="1" i="0" dirty="0">
                <a:effectLst/>
                <a:latin typeface="Helvetica" panose="020B0604020202020204" pitchFamily="34" charset="0"/>
              </a:rPr>
              <a:t>9.</a:t>
            </a:r>
            <a:r>
              <a:rPr lang="en-US" sz="2200" b="0" i="0" dirty="0">
                <a:effectLst/>
                <a:latin typeface="Helvetica" panose="020B0604020202020204" pitchFamily="34" charset="0"/>
              </a:rPr>
              <a:t> Write a Python program to count the number of lines in a text file.</a:t>
            </a:r>
          </a:p>
          <a:p>
            <a:pPr algn="l"/>
            <a:r>
              <a:rPr lang="en-US" sz="2200" b="1" i="0" dirty="0">
                <a:effectLst/>
                <a:latin typeface="Helvetica" panose="020B0604020202020204" pitchFamily="34" charset="0"/>
              </a:rPr>
              <a:t>10.</a:t>
            </a:r>
            <a:r>
              <a:rPr lang="en-US" sz="2200" b="0" i="0" dirty="0">
                <a:effectLst/>
                <a:latin typeface="Helvetica" panose="020B0604020202020204" pitchFamily="34" charset="0"/>
              </a:rPr>
              <a:t> Write a Python program to count the frequency of words in a file. </a:t>
            </a:r>
          </a:p>
          <a:p>
            <a:pPr algn="l"/>
            <a:r>
              <a:rPr lang="en-US" sz="2200" b="1" i="0" dirty="0">
                <a:effectLst/>
                <a:latin typeface="Helvetica" panose="020B0604020202020204" pitchFamily="34" charset="0"/>
              </a:rPr>
              <a:t>11.</a:t>
            </a:r>
            <a:r>
              <a:rPr lang="en-US" sz="2200" b="0" i="0" dirty="0">
                <a:effectLst/>
                <a:latin typeface="Helvetica" panose="020B0604020202020204" pitchFamily="34" charset="0"/>
              </a:rPr>
              <a:t> Write a Python program to get the file size of a plain file. </a:t>
            </a:r>
          </a:p>
          <a:p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5C7E4-F5D6-424F-8192-FC7694BC2A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n-US" sz="2200" b="1" i="0" dirty="0">
                <a:effectLst/>
                <a:latin typeface="Helvetica" panose="020B0604020202020204" pitchFamily="34" charset="0"/>
              </a:rPr>
              <a:t>12.</a:t>
            </a:r>
            <a:r>
              <a:rPr lang="en-US" sz="2200" b="0" i="0" dirty="0">
                <a:effectLst/>
                <a:latin typeface="Helvetica" panose="020B0604020202020204" pitchFamily="34" charset="0"/>
              </a:rPr>
              <a:t> Write a Python program to write a list to a file. </a:t>
            </a:r>
          </a:p>
          <a:p>
            <a:pPr algn="l"/>
            <a:r>
              <a:rPr lang="en-US" sz="2200" b="1" i="0" dirty="0">
                <a:effectLst/>
                <a:latin typeface="Helvetica" panose="020B0604020202020204" pitchFamily="34" charset="0"/>
              </a:rPr>
              <a:t>13.</a:t>
            </a:r>
            <a:r>
              <a:rPr lang="en-US" sz="2200" b="0" i="0" dirty="0">
                <a:effectLst/>
                <a:latin typeface="Helvetica" panose="020B0604020202020204" pitchFamily="34" charset="0"/>
              </a:rPr>
              <a:t> Write a Python program to copy the contents of a file to another file . </a:t>
            </a:r>
          </a:p>
          <a:p>
            <a:pPr algn="l"/>
            <a:r>
              <a:rPr lang="en-US" sz="2200" b="1" i="0" dirty="0">
                <a:effectLst/>
                <a:latin typeface="Helvetica" panose="020B0604020202020204" pitchFamily="34" charset="0"/>
              </a:rPr>
              <a:t>14.</a:t>
            </a:r>
            <a:r>
              <a:rPr lang="en-US" sz="2200" b="0" i="0" dirty="0">
                <a:effectLst/>
                <a:latin typeface="Helvetica" panose="020B0604020202020204" pitchFamily="34" charset="0"/>
              </a:rPr>
              <a:t> Write a Python program to combine each line from first file with the corresponding line in second file. </a:t>
            </a:r>
          </a:p>
          <a:p>
            <a:pPr algn="l"/>
            <a:r>
              <a:rPr lang="en-US" sz="2200" b="1" i="0" dirty="0">
                <a:effectLst/>
                <a:latin typeface="Helvetica" panose="020B0604020202020204" pitchFamily="34" charset="0"/>
              </a:rPr>
              <a:t>15.</a:t>
            </a:r>
            <a:r>
              <a:rPr lang="en-US" sz="2200" b="0" i="0" dirty="0">
                <a:effectLst/>
                <a:latin typeface="Helvetica" panose="020B0604020202020204" pitchFamily="34" charset="0"/>
              </a:rPr>
              <a:t> Write a Python program to read a random line from a file</a:t>
            </a:r>
          </a:p>
          <a:p>
            <a:pPr algn="l"/>
            <a:r>
              <a:rPr lang="en-US" sz="2200" b="1" i="0" dirty="0">
                <a:effectLst/>
                <a:latin typeface="Helvetica" panose="020B0604020202020204" pitchFamily="34" charset="0"/>
              </a:rPr>
              <a:t>16.</a:t>
            </a:r>
            <a:r>
              <a:rPr lang="en-US" sz="2200" b="0" i="0" dirty="0">
                <a:effectLst/>
                <a:latin typeface="Helvetica" panose="020B0604020202020204" pitchFamily="34" charset="0"/>
              </a:rPr>
              <a:t> Write a Python program to assess if a file is closed or not. </a:t>
            </a:r>
          </a:p>
          <a:p>
            <a:pPr algn="l"/>
            <a:r>
              <a:rPr lang="en-US" sz="2200" b="1" i="0" dirty="0">
                <a:effectLst/>
                <a:latin typeface="Helvetica" panose="020B0604020202020204" pitchFamily="34" charset="0"/>
              </a:rPr>
              <a:t>17.</a:t>
            </a:r>
            <a:r>
              <a:rPr lang="en-US" sz="2200" b="0" i="0" dirty="0">
                <a:effectLst/>
                <a:latin typeface="Helvetica" panose="020B0604020202020204" pitchFamily="34" charset="0"/>
              </a:rPr>
              <a:t> Write a Python program to remove newline characters from a file.</a:t>
            </a:r>
          </a:p>
          <a:p>
            <a:pPr algn="l"/>
            <a:r>
              <a:rPr lang="en-US" sz="2200" b="1" i="0" dirty="0">
                <a:effectLst/>
                <a:latin typeface="Helvetica" panose="020B0604020202020204" pitchFamily="34" charset="0"/>
              </a:rPr>
              <a:t>18.</a:t>
            </a:r>
            <a:r>
              <a:rPr lang="en-US" sz="2200" b="0" i="0" dirty="0">
                <a:effectLst/>
                <a:latin typeface="Helvetica" panose="020B0604020202020204" pitchFamily="34" charset="0"/>
              </a:rPr>
              <a:t> Write a Python program that takes a text file as input and returns the number of words of a given text file.</a:t>
            </a:r>
            <a:br>
              <a:rPr lang="en-US" sz="2200" b="0" i="0" dirty="0">
                <a:effectLst/>
                <a:latin typeface="Helvetica" panose="020B0604020202020204" pitchFamily="34" charset="0"/>
              </a:rPr>
            </a:br>
            <a:r>
              <a:rPr lang="en-US" sz="2200" b="0" i="0" dirty="0">
                <a:effectLst/>
                <a:latin typeface="Helvetica" panose="020B0604020202020204" pitchFamily="34" charset="0"/>
              </a:rPr>
              <a:t>Note: Some words can be separated by a comma with no space.</a:t>
            </a:r>
            <a:br>
              <a:rPr lang="en-US" sz="2200" b="0" i="0" dirty="0">
                <a:effectLst/>
                <a:latin typeface="Helvetica" panose="020B0604020202020204" pitchFamily="34" charset="0"/>
              </a:rPr>
            </a:br>
            <a:endParaRPr lang="en-US" sz="2200" b="0" i="0" dirty="0">
              <a:effectLst/>
              <a:latin typeface="Helvetica" panose="020B0604020202020204" pitchFamily="34" charset="0"/>
            </a:endParaRPr>
          </a:p>
          <a:p>
            <a:pPr algn="l"/>
            <a:r>
              <a:rPr lang="en-US" sz="2200" b="1" i="0" dirty="0">
                <a:effectLst/>
                <a:latin typeface="Helvetica" panose="020B0604020202020204" pitchFamily="34" charset="0"/>
              </a:rPr>
              <a:t>19.</a:t>
            </a:r>
            <a:r>
              <a:rPr lang="en-US" sz="2200" b="0" i="0" dirty="0">
                <a:effectLst/>
                <a:latin typeface="Helvetica" panose="020B0604020202020204" pitchFamily="34" charset="0"/>
              </a:rPr>
              <a:t> Write a Python program to extract characters from various text files and puts them into a list. </a:t>
            </a:r>
          </a:p>
          <a:p>
            <a:pPr algn="l"/>
            <a:r>
              <a:rPr lang="en-US" sz="2200" b="1" i="0" dirty="0">
                <a:effectLst/>
                <a:latin typeface="Helvetica" panose="020B0604020202020204" pitchFamily="34" charset="0"/>
              </a:rPr>
              <a:t>20.</a:t>
            </a:r>
            <a:r>
              <a:rPr lang="en-US" sz="2200" b="0" i="0" dirty="0">
                <a:effectLst/>
                <a:latin typeface="Helvetica" panose="020B0604020202020204" pitchFamily="34" charset="0"/>
              </a:rPr>
              <a:t> Write a Python program to generate 26 text files named A.txt, B.txt, and so on up to Z.txt.</a:t>
            </a:r>
          </a:p>
          <a:p>
            <a:pPr algn="l"/>
            <a:r>
              <a:rPr lang="en-US" sz="2200" b="1" i="0" dirty="0">
                <a:effectLst/>
                <a:latin typeface="Helvetica" panose="020B0604020202020204" pitchFamily="34" charset="0"/>
              </a:rPr>
              <a:t>21.</a:t>
            </a:r>
            <a:r>
              <a:rPr lang="en-US" sz="2200" b="0" i="0" dirty="0">
                <a:effectLst/>
                <a:latin typeface="Helvetica" panose="020B0604020202020204" pitchFamily="34" charset="0"/>
              </a:rPr>
              <a:t> Write a Python program to create a file where all letters of English alphabet are listed by specified number of letters on each line.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86691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</TotalTime>
  <Words>402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Helvetica</vt:lpstr>
      <vt:lpstr>Retrospect</vt:lpstr>
      <vt:lpstr>Files</vt:lpstr>
      <vt:lpstr>File Operations</vt:lpstr>
      <vt:lpstr>More Operations</vt:lpstr>
      <vt:lpstr>Files Programs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Files</dc:title>
  <dc:creator>kiranmayee tadepalli</dc:creator>
  <cp:lastModifiedBy>kiranmayee tadepalli</cp:lastModifiedBy>
  <cp:revision>9</cp:revision>
  <dcterms:created xsi:type="dcterms:W3CDTF">2021-05-19T20:51:20Z</dcterms:created>
  <dcterms:modified xsi:type="dcterms:W3CDTF">2021-05-19T22:47:01Z</dcterms:modified>
</cp:coreProperties>
</file>