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0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23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2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8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8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82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1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6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1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0D6AD4-7AD4-4CB4-9E0C-6251650BD8BB}" type="datetimeFigureOut">
              <a:rPr lang="en-CA" smtClean="0"/>
              <a:t>2021-05-19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D5FB10-C410-427B-9103-8B468418E17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B88A-5C68-4C3A-8A78-083A77A67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Modules and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FB502-A152-4105-9DD3-6686D8311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0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D7D5-E6B5-46A4-9330-FAE63C06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74108-70AA-49C0-97A2-38D07272D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473" y="1860516"/>
            <a:ext cx="2333625" cy="1095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BD58B-2BE9-44E1-8998-0141465CA0AE}"/>
              </a:ext>
            </a:extLst>
          </p:cNvPr>
          <p:cNvSpPr txBox="1"/>
          <p:nvPr/>
        </p:nvSpPr>
        <p:spPr>
          <a:xfrm>
            <a:off x="1097280" y="3429000"/>
            <a:ext cx="135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1DCBC-C861-4281-9429-2665CED3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47" y="3902110"/>
            <a:ext cx="25050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A5-0CF6-4831-B058-D5BED365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68BF9-DECF-41B3-90B5-3838BBE9A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164" y="1974918"/>
            <a:ext cx="1800225" cy="2247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141A2-8B6C-4167-B59A-C02AB70D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92" y="1974918"/>
            <a:ext cx="4181475" cy="1457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23784A-40E9-438E-BD32-8506D8323CBB}"/>
              </a:ext>
            </a:extLst>
          </p:cNvPr>
          <p:cNvSpPr/>
          <p:nvPr/>
        </p:nvSpPr>
        <p:spPr>
          <a:xfrm>
            <a:off x="3754877" y="1887166"/>
            <a:ext cx="1167319" cy="3988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A6F8F-0B9F-4629-B2CC-C97CB7FB5410}"/>
              </a:ext>
            </a:extLst>
          </p:cNvPr>
          <p:cNvSpPr/>
          <p:nvPr/>
        </p:nvSpPr>
        <p:spPr>
          <a:xfrm>
            <a:off x="4922196" y="1887166"/>
            <a:ext cx="1893383" cy="3988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1D53E-5FFA-4B66-B50B-0F986E96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992" y="5188473"/>
            <a:ext cx="2009775" cy="64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88E200-E002-43C5-9A05-612D4522B194}"/>
              </a:ext>
            </a:extLst>
          </p:cNvPr>
          <p:cNvSpPr txBox="1"/>
          <p:nvPr/>
        </p:nvSpPr>
        <p:spPr>
          <a:xfrm>
            <a:off x="3839892" y="4222818"/>
            <a:ext cx="152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9022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Modules and Packages</vt:lpstr>
      <vt:lpstr>Modules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Packages</dc:title>
  <dc:creator>kiranmayee tadepalli</dc:creator>
  <cp:lastModifiedBy>kiranmayee tadepalli</cp:lastModifiedBy>
  <cp:revision>4</cp:revision>
  <dcterms:created xsi:type="dcterms:W3CDTF">2021-05-19T23:47:55Z</dcterms:created>
  <dcterms:modified xsi:type="dcterms:W3CDTF">2021-05-20T00:18:24Z</dcterms:modified>
</cp:coreProperties>
</file>