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98" r:id="rId3"/>
    <p:sldId id="299" r:id="rId4"/>
    <p:sldId id="300" r:id="rId5"/>
    <p:sldId id="302" r:id="rId6"/>
    <p:sldId id="303" r:id="rId7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谷雅俊" initials="古谷雅俊" lastIdx="2" clrIdx="0">
    <p:extLst>
      <p:ext uri="{19B8F6BF-5375-455C-9EA6-DF929625EA0E}">
        <p15:presenceInfo xmlns:p15="http://schemas.microsoft.com/office/powerpoint/2012/main" userId="80374fec1e408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CC"/>
    <a:srgbClr val="3366FF"/>
    <a:srgbClr val="CC3300"/>
    <a:srgbClr val="666633"/>
    <a:srgbClr val="99CCFF"/>
    <a:srgbClr val="99CC00"/>
    <a:srgbClr val="99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6" autoAdjust="0"/>
    <p:restoredTop sz="86410"/>
  </p:normalViewPr>
  <p:slideViewPr>
    <p:cSldViewPr snapToGrid="0">
      <p:cViewPr varScale="1">
        <p:scale>
          <a:sx n="81" d="100"/>
          <a:sy n="81" d="100"/>
        </p:scale>
        <p:origin x="96" y="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29E62-BC69-47CD-9EAB-CA1534686979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3FC558-E3C9-4536-86B6-D3B9F3B45E65}" type="pres">
      <dgm:prSet presAssocID="{1FD29E62-BC69-47CD-9EAB-CA15346869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838022B3-669F-4630-B762-042F8508FD02}" type="presOf" srcId="{1FD29E62-BC69-47CD-9EAB-CA1534686979}" destId="{3C3FC558-E3C9-4536-86B6-D3B9F3B45E6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29E62-BC69-47CD-9EAB-CA1534686979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3FC558-E3C9-4536-86B6-D3B9F3B45E65}" type="pres">
      <dgm:prSet presAssocID="{1FD29E62-BC69-47CD-9EAB-CA15346869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838022B3-669F-4630-B762-042F8508FD02}" type="presOf" srcId="{1FD29E62-BC69-47CD-9EAB-CA1534686979}" destId="{3C3FC558-E3C9-4536-86B6-D3B9F3B45E6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31042-9446-49BC-831B-E87FD999823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398513F-A20C-4438-BA50-3B5C5E8D4E70}">
      <dgm:prSet phldrT="[テキスト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/>
            <a:t>　</a:t>
          </a:r>
        </a:p>
      </dgm:t>
    </dgm:pt>
    <dgm:pt modelId="{E469FC40-645B-407C-A3E5-73810F5751A3}" type="parTrans" cxnId="{26C5831E-2BA8-49F8-BB4A-256C206D2DB4}">
      <dgm:prSet/>
      <dgm:spPr/>
      <dgm:t>
        <a:bodyPr/>
        <a:lstStyle/>
        <a:p>
          <a:endParaRPr kumimoji="1" lang="ja-JP" altLang="en-US"/>
        </a:p>
      </dgm:t>
    </dgm:pt>
    <dgm:pt modelId="{4B28D460-1916-471F-B0EB-2F2ABECFCF99}" type="sibTrans" cxnId="{26C5831E-2BA8-49F8-BB4A-256C206D2DB4}">
      <dgm:prSet/>
      <dgm:spPr/>
      <dgm:t>
        <a:bodyPr/>
        <a:lstStyle/>
        <a:p>
          <a:endParaRPr kumimoji="1" lang="ja-JP" altLang="en-US"/>
        </a:p>
      </dgm:t>
    </dgm:pt>
    <dgm:pt modelId="{FCF9C896-0AC0-4B8E-BD37-AE3461E58F99}">
      <dgm:prSet phldrT="[テキスト]"/>
      <dgm:spPr/>
      <dgm:t>
        <a:bodyPr/>
        <a:lstStyle/>
        <a:p>
          <a:pPr algn="ctr"/>
          <a:endParaRPr kumimoji="1" lang="ja-JP" altLang="en-US" dirty="0">
            <a:latin typeface="HG創英角ｺﾞｼｯｸUB" panose="020B0909000000000000" pitchFamily="49" charset="-128"/>
            <a:ea typeface="HG創英角ｺﾞｼｯｸUB" panose="020B0909000000000000" pitchFamily="49" charset="-128"/>
          </a:endParaRPr>
        </a:p>
      </dgm:t>
    </dgm:pt>
    <dgm:pt modelId="{0B5600B1-3668-4497-BC43-DEC74477190C}" type="parTrans" cxnId="{EFF86C21-4035-4ED3-8D15-C0399B330C8C}">
      <dgm:prSet/>
      <dgm:spPr/>
      <dgm:t>
        <a:bodyPr/>
        <a:lstStyle/>
        <a:p>
          <a:endParaRPr kumimoji="1" lang="ja-JP" altLang="en-US"/>
        </a:p>
      </dgm:t>
    </dgm:pt>
    <dgm:pt modelId="{16D8219A-7AA8-4408-B7A4-B00753BAC4FA}" type="sibTrans" cxnId="{EFF86C21-4035-4ED3-8D15-C0399B330C8C}">
      <dgm:prSet/>
      <dgm:spPr/>
      <dgm:t>
        <a:bodyPr/>
        <a:lstStyle/>
        <a:p>
          <a:endParaRPr kumimoji="1" lang="ja-JP" altLang="en-US"/>
        </a:p>
      </dgm:t>
    </dgm:pt>
    <dgm:pt modelId="{156CB73A-5E59-45C9-9A37-9EBE8925FFE8}">
      <dgm:prSet phldrT="[テキスト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kumimoji="1" lang="ja-JP" altLang="en-US" dirty="0"/>
            <a:t>　</a:t>
          </a:r>
        </a:p>
      </dgm:t>
    </dgm:pt>
    <dgm:pt modelId="{0CEA199F-CAA8-4A0A-B9D6-A0D54FA3750D}" type="parTrans" cxnId="{C4482178-9353-4922-BD77-AC4676A6BDD7}">
      <dgm:prSet/>
      <dgm:spPr/>
      <dgm:t>
        <a:bodyPr/>
        <a:lstStyle/>
        <a:p>
          <a:endParaRPr kumimoji="1" lang="ja-JP" altLang="en-US"/>
        </a:p>
      </dgm:t>
    </dgm:pt>
    <dgm:pt modelId="{9C9E45D6-E825-4D00-BE6F-54CBDAAFD037}" type="sibTrans" cxnId="{C4482178-9353-4922-BD77-AC4676A6BD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kumimoji="1" lang="ja-JP" altLang="en-US"/>
        </a:p>
      </dgm:t>
    </dgm:pt>
    <dgm:pt modelId="{5993D57F-1AAB-45AC-96CB-188A80E02F5E}">
      <dgm:prSet phldrT="[テキスト]"/>
      <dgm:spPr/>
      <dgm:t>
        <a:bodyPr/>
        <a:lstStyle/>
        <a:p>
          <a:r>
            <a:rPr kumimoji="1" lang="ja-JP" altLang="en-US" dirty="0"/>
            <a:t>　</a:t>
          </a:r>
        </a:p>
      </dgm:t>
    </dgm:pt>
    <dgm:pt modelId="{5DF69FE9-6779-450B-B7D7-A99485B99DCA}" type="parTrans" cxnId="{E276CFCB-0DC4-427C-8A72-DC61A15EFC44}">
      <dgm:prSet/>
      <dgm:spPr/>
      <dgm:t>
        <a:bodyPr/>
        <a:lstStyle/>
        <a:p>
          <a:endParaRPr kumimoji="1" lang="ja-JP" altLang="en-US"/>
        </a:p>
      </dgm:t>
    </dgm:pt>
    <dgm:pt modelId="{67C5DBC6-A3FF-4A47-B148-1DF29C2ED90D}" type="sibTrans" cxnId="{E276CFCB-0DC4-427C-8A72-DC61A15EFC44}">
      <dgm:prSet/>
      <dgm:spPr/>
      <dgm:t>
        <a:bodyPr/>
        <a:lstStyle/>
        <a:p>
          <a:endParaRPr kumimoji="1" lang="ja-JP" altLang="en-US"/>
        </a:p>
      </dgm:t>
    </dgm:pt>
    <dgm:pt modelId="{19948CBE-789D-4601-B404-0E95E0FF953F}">
      <dgm:prSet phldrT="[テキスト]" custT="1"/>
      <dgm:spPr/>
      <dgm:t>
        <a:bodyPr/>
        <a:lstStyle/>
        <a:p>
          <a:endParaRPr kumimoji="1" lang="ja-JP" altLang="en-US" sz="2200" dirty="0"/>
        </a:p>
      </dgm:t>
    </dgm:pt>
    <dgm:pt modelId="{C284C4CA-244D-4B71-8B85-4CAA89EE042F}" type="parTrans" cxnId="{0E8D57C0-C7DF-4DF7-9A7B-86F7C022481C}">
      <dgm:prSet/>
      <dgm:spPr/>
      <dgm:t>
        <a:bodyPr/>
        <a:lstStyle/>
        <a:p>
          <a:endParaRPr kumimoji="1" lang="ja-JP" altLang="en-US"/>
        </a:p>
      </dgm:t>
    </dgm:pt>
    <dgm:pt modelId="{4C6B7D25-63CB-4698-B8B6-ECD20F979773}" type="sibTrans" cxnId="{0E8D57C0-C7DF-4DF7-9A7B-86F7C022481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kumimoji="1" lang="ja-JP" altLang="en-US" dirty="0"/>
        </a:p>
      </dgm:t>
    </dgm:pt>
    <dgm:pt modelId="{BA524E7A-A90A-47EC-B6B8-82BAFD6B9B01}">
      <dgm:prSet phldrT="[テキスト]" custT="1"/>
      <dgm:spPr/>
      <dgm:t>
        <a:bodyPr/>
        <a:lstStyle/>
        <a:p>
          <a:pPr algn="ctr">
            <a:lnSpc>
              <a:spcPts val="3000"/>
            </a:lnSpc>
            <a:spcAft>
              <a:spcPts val="400"/>
            </a:spcAft>
          </a:pPr>
          <a:endParaRPr kumimoji="1" lang="ja-JP" altLang="en-US" sz="2800" spc="-150" dirty="0">
            <a:latin typeface="HG創英角ｺﾞｼｯｸUB" panose="020B0909000000000000" pitchFamily="49" charset="-128"/>
            <a:ea typeface="HG創英角ｺﾞｼｯｸUB" panose="020B0909000000000000" pitchFamily="49" charset="-128"/>
          </a:endParaRPr>
        </a:p>
      </dgm:t>
    </dgm:pt>
    <dgm:pt modelId="{D113959B-1C65-44C5-86B8-65920841CC3D}" type="parTrans" cxnId="{854C0A0A-A71D-4520-9E1F-EF1DB068F31E}">
      <dgm:prSet/>
      <dgm:spPr/>
      <dgm:t>
        <a:bodyPr/>
        <a:lstStyle/>
        <a:p>
          <a:endParaRPr kumimoji="1" lang="ja-JP" altLang="en-US"/>
        </a:p>
      </dgm:t>
    </dgm:pt>
    <dgm:pt modelId="{DDCF9DE7-9B58-47A3-9CC6-553CA0074CBF}" type="sibTrans" cxnId="{854C0A0A-A71D-4520-9E1F-EF1DB068F31E}">
      <dgm:prSet/>
      <dgm:spPr/>
      <dgm:t>
        <a:bodyPr/>
        <a:lstStyle/>
        <a:p>
          <a:endParaRPr kumimoji="1" lang="ja-JP" altLang="en-US"/>
        </a:p>
      </dgm:t>
    </dgm:pt>
    <dgm:pt modelId="{8FF7BBBB-CE29-4BB1-92F8-4FA311E80E55}" type="pres">
      <dgm:prSet presAssocID="{16C31042-9446-49BC-831B-E87FD9998235}" presName="Name0" presStyleCnt="0">
        <dgm:presLayoutVars>
          <dgm:chMax/>
          <dgm:chPref/>
          <dgm:dir/>
          <dgm:animLvl val="lvl"/>
        </dgm:presLayoutVars>
      </dgm:prSet>
      <dgm:spPr/>
    </dgm:pt>
    <dgm:pt modelId="{B9F34DF7-0B7E-4A77-9FB5-716957CA4A22}" type="pres">
      <dgm:prSet presAssocID="{7398513F-A20C-4438-BA50-3B5C5E8D4E70}" presName="composite" presStyleCnt="0"/>
      <dgm:spPr/>
    </dgm:pt>
    <dgm:pt modelId="{65D4C3ED-A33E-4396-9D41-770A438CA98A}" type="pres">
      <dgm:prSet presAssocID="{7398513F-A20C-4438-BA50-3B5C5E8D4E70}" presName="Parent1" presStyleLbl="node1" presStyleIdx="0" presStyleCnt="6" custLinFactNeighborX="63441" custLinFactNeighborY="-997">
        <dgm:presLayoutVars>
          <dgm:chMax val="1"/>
          <dgm:chPref val="1"/>
          <dgm:bulletEnabled val="1"/>
        </dgm:presLayoutVars>
      </dgm:prSet>
      <dgm:spPr/>
    </dgm:pt>
    <dgm:pt modelId="{EAF985C6-E7CC-426A-B625-58B2D96981C0}" type="pres">
      <dgm:prSet presAssocID="{7398513F-A20C-4438-BA50-3B5C5E8D4E70}" presName="Childtext1" presStyleLbl="revTx" presStyleIdx="0" presStyleCnt="3" custScaleX="74195" custLinFactNeighborX="35570" custLinFactNeighborY="31666">
        <dgm:presLayoutVars>
          <dgm:chMax val="0"/>
          <dgm:chPref val="0"/>
          <dgm:bulletEnabled val="1"/>
        </dgm:presLayoutVars>
      </dgm:prSet>
      <dgm:spPr/>
    </dgm:pt>
    <dgm:pt modelId="{14D06CB1-D110-405C-A75E-8BF190E01171}" type="pres">
      <dgm:prSet presAssocID="{7398513F-A20C-4438-BA50-3B5C5E8D4E70}" presName="BalanceSpacing" presStyleCnt="0"/>
      <dgm:spPr/>
    </dgm:pt>
    <dgm:pt modelId="{1587DC43-0621-48A1-90AF-7216D7D3C095}" type="pres">
      <dgm:prSet presAssocID="{7398513F-A20C-4438-BA50-3B5C5E8D4E70}" presName="BalanceSpacing1" presStyleCnt="0"/>
      <dgm:spPr/>
    </dgm:pt>
    <dgm:pt modelId="{59064F4E-9F7D-4D65-9FAC-041499DD078B}" type="pres">
      <dgm:prSet presAssocID="{4B28D460-1916-471F-B0EB-2F2ABECFCF99}" presName="Accent1Text" presStyleLbl="node1" presStyleIdx="1" presStyleCnt="6" custLinFactNeighborX="-81872" custLinFactNeighborY="21921"/>
      <dgm:spPr/>
    </dgm:pt>
    <dgm:pt modelId="{499C66CC-82EA-4D51-88D8-BC5B29C84C95}" type="pres">
      <dgm:prSet presAssocID="{4B28D460-1916-471F-B0EB-2F2ABECFCF99}" presName="spaceBetweenRectangles" presStyleCnt="0"/>
      <dgm:spPr/>
    </dgm:pt>
    <dgm:pt modelId="{58D78EC5-2FDE-41DA-A4E9-338CBC65EF25}" type="pres">
      <dgm:prSet presAssocID="{156CB73A-5E59-45C9-9A37-9EBE8925FFE8}" presName="composite" presStyleCnt="0"/>
      <dgm:spPr/>
    </dgm:pt>
    <dgm:pt modelId="{207423F3-D852-4E54-97E4-D724BCCA107D}" type="pres">
      <dgm:prSet presAssocID="{156CB73A-5E59-45C9-9A37-9EBE8925FFE8}" presName="Parent1" presStyleLbl="node1" presStyleIdx="2" presStyleCnt="6" custScaleY="94687" custLinFactNeighborX="-42235" custLinFactNeighborY="4411">
        <dgm:presLayoutVars>
          <dgm:chMax val="1"/>
          <dgm:chPref val="1"/>
          <dgm:bulletEnabled val="1"/>
        </dgm:presLayoutVars>
      </dgm:prSet>
      <dgm:spPr/>
    </dgm:pt>
    <dgm:pt modelId="{F3C64A65-B198-4BE5-8EAD-4801C4DD441C}" type="pres">
      <dgm:prSet presAssocID="{156CB73A-5E59-45C9-9A37-9EBE8925FFE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CE79790-A61A-4E9E-AE9A-1965A9D0A1C3}" type="pres">
      <dgm:prSet presAssocID="{156CB73A-5E59-45C9-9A37-9EBE8925FFE8}" presName="BalanceSpacing" presStyleCnt="0"/>
      <dgm:spPr/>
    </dgm:pt>
    <dgm:pt modelId="{2F293B70-22E8-41D7-A2E3-CC998584B544}" type="pres">
      <dgm:prSet presAssocID="{156CB73A-5E59-45C9-9A37-9EBE8925FFE8}" presName="BalanceSpacing1" presStyleCnt="0"/>
      <dgm:spPr/>
    </dgm:pt>
    <dgm:pt modelId="{F907B9F0-5FB6-40F0-94F2-4BE259B12DA8}" type="pres">
      <dgm:prSet presAssocID="{9C9E45D6-E825-4D00-BE6F-54CBDAAFD037}" presName="Accent1Text" presStyleLbl="node1" presStyleIdx="3" presStyleCnt="6" custLinFactNeighborX="49380" custLinFactNeighborY="11192"/>
      <dgm:spPr/>
    </dgm:pt>
    <dgm:pt modelId="{34395973-1847-48FF-971B-D1FDF078CE34}" type="pres">
      <dgm:prSet presAssocID="{9C9E45D6-E825-4D00-BE6F-54CBDAAFD037}" presName="spaceBetweenRectangles" presStyleCnt="0"/>
      <dgm:spPr/>
    </dgm:pt>
    <dgm:pt modelId="{4D18171B-DAB0-4C7F-BE54-94A97B5B1CD7}" type="pres">
      <dgm:prSet presAssocID="{19948CBE-789D-4601-B404-0E95E0FF953F}" presName="composite" presStyleCnt="0"/>
      <dgm:spPr/>
    </dgm:pt>
    <dgm:pt modelId="{9D76A582-CA12-44EF-97A9-CF0569A30166}" type="pres">
      <dgm:prSet presAssocID="{19948CBE-789D-4601-B404-0E95E0FF953F}" presName="Parent1" presStyleLbl="node1" presStyleIdx="4" presStyleCnt="6" custLinFactNeighborX="-23543" custLinFactNeighborY="2717">
        <dgm:presLayoutVars>
          <dgm:chMax val="1"/>
          <dgm:chPref val="1"/>
          <dgm:bulletEnabled val="1"/>
        </dgm:presLayoutVars>
      </dgm:prSet>
      <dgm:spPr/>
    </dgm:pt>
    <dgm:pt modelId="{F81DD271-2628-4FF4-A814-292DC5098312}" type="pres">
      <dgm:prSet presAssocID="{19948CBE-789D-4601-B404-0E95E0FF953F}" presName="Childtext1" presStyleLbl="revTx" presStyleIdx="2" presStyleCnt="3" custScaleX="88567" custScaleY="85369" custLinFactNeighborX="-6435" custLinFactNeighborY="1668">
        <dgm:presLayoutVars>
          <dgm:chMax val="0"/>
          <dgm:chPref val="0"/>
          <dgm:bulletEnabled val="1"/>
        </dgm:presLayoutVars>
      </dgm:prSet>
      <dgm:spPr/>
    </dgm:pt>
    <dgm:pt modelId="{FC05B84A-7123-418B-9D57-10371B0C6F66}" type="pres">
      <dgm:prSet presAssocID="{19948CBE-789D-4601-B404-0E95E0FF953F}" presName="BalanceSpacing" presStyleCnt="0"/>
      <dgm:spPr/>
    </dgm:pt>
    <dgm:pt modelId="{713D1D01-410C-49EE-B3B9-359742957413}" type="pres">
      <dgm:prSet presAssocID="{19948CBE-789D-4601-B404-0E95E0FF953F}" presName="BalanceSpacing1" presStyleCnt="0"/>
      <dgm:spPr/>
    </dgm:pt>
    <dgm:pt modelId="{CB0DDA33-A69D-4C1F-8E08-97730F03F197}" type="pres">
      <dgm:prSet presAssocID="{4C6B7D25-63CB-4698-B8B6-ECD20F979773}" presName="Accent1Text" presStyleLbl="node1" presStyleIdx="5" presStyleCnt="6" custLinFactNeighborX="-69861" custLinFactNeighborY="1873"/>
      <dgm:spPr/>
    </dgm:pt>
  </dgm:ptLst>
  <dgm:cxnLst>
    <dgm:cxn modelId="{854C0A0A-A71D-4520-9E1F-EF1DB068F31E}" srcId="{19948CBE-789D-4601-B404-0E95E0FF953F}" destId="{BA524E7A-A90A-47EC-B6B8-82BAFD6B9B01}" srcOrd="0" destOrd="0" parTransId="{D113959B-1C65-44C5-86B8-65920841CC3D}" sibTransId="{DDCF9DE7-9B58-47A3-9CC6-553CA0074CBF}"/>
    <dgm:cxn modelId="{26C5831E-2BA8-49F8-BB4A-256C206D2DB4}" srcId="{16C31042-9446-49BC-831B-E87FD9998235}" destId="{7398513F-A20C-4438-BA50-3B5C5E8D4E70}" srcOrd="0" destOrd="0" parTransId="{E469FC40-645B-407C-A3E5-73810F5751A3}" sibTransId="{4B28D460-1916-471F-B0EB-2F2ABECFCF99}"/>
    <dgm:cxn modelId="{EFF86C21-4035-4ED3-8D15-C0399B330C8C}" srcId="{7398513F-A20C-4438-BA50-3B5C5E8D4E70}" destId="{FCF9C896-0AC0-4B8E-BD37-AE3461E58F99}" srcOrd="0" destOrd="0" parTransId="{0B5600B1-3668-4497-BC43-DEC74477190C}" sibTransId="{16D8219A-7AA8-4408-B7A4-B00753BAC4FA}"/>
    <dgm:cxn modelId="{12625A3A-D794-4F40-8E3D-2A945B4F4D81}" type="presOf" srcId="{156CB73A-5E59-45C9-9A37-9EBE8925FFE8}" destId="{207423F3-D852-4E54-97E4-D724BCCA107D}" srcOrd="0" destOrd="0" presId="urn:microsoft.com/office/officeart/2008/layout/AlternatingHexagons"/>
    <dgm:cxn modelId="{C4482178-9353-4922-BD77-AC4676A6BDD7}" srcId="{16C31042-9446-49BC-831B-E87FD9998235}" destId="{156CB73A-5E59-45C9-9A37-9EBE8925FFE8}" srcOrd="1" destOrd="0" parTransId="{0CEA199F-CAA8-4A0A-B9D6-A0D54FA3750D}" sibTransId="{9C9E45D6-E825-4D00-BE6F-54CBDAAFD037}"/>
    <dgm:cxn modelId="{BB44097E-ADCB-4289-A24C-8E1F8DF23995}" type="presOf" srcId="{4C6B7D25-63CB-4698-B8B6-ECD20F979773}" destId="{CB0DDA33-A69D-4C1F-8E08-97730F03F197}" srcOrd="0" destOrd="0" presId="urn:microsoft.com/office/officeart/2008/layout/AlternatingHexagons"/>
    <dgm:cxn modelId="{17125C90-584A-4CFE-9714-D4F10566A310}" type="presOf" srcId="{5993D57F-1AAB-45AC-96CB-188A80E02F5E}" destId="{F3C64A65-B198-4BE5-8EAD-4801C4DD441C}" srcOrd="0" destOrd="0" presId="urn:microsoft.com/office/officeart/2008/layout/AlternatingHexagons"/>
    <dgm:cxn modelId="{FAA932A2-1230-4DA5-B00D-0A95481D9475}" type="presOf" srcId="{16C31042-9446-49BC-831B-E87FD9998235}" destId="{8FF7BBBB-CE29-4BB1-92F8-4FA311E80E55}" srcOrd="0" destOrd="0" presId="urn:microsoft.com/office/officeart/2008/layout/AlternatingHexagons"/>
    <dgm:cxn modelId="{C52F7EB5-64D7-4707-B662-7721383C0470}" type="presOf" srcId="{7398513F-A20C-4438-BA50-3B5C5E8D4E70}" destId="{65D4C3ED-A33E-4396-9D41-770A438CA98A}" srcOrd="0" destOrd="0" presId="urn:microsoft.com/office/officeart/2008/layout/AlternatingHexagons"/>
    <dgm:cxn modelId="{0E8D57C0-C7DF-4DF7-9A7B-86F7C022481C}" srcId="{16C31042-9446-49BC-831B-E87FD9998235}" destId="{19948CBE-789D-4601-B404-0E95E0FF953F}" srcOrd="2" destOrd="0" parTransId="{C284C4CA-244D-4B71-8B85-4CAA89EE042F}" sibTransId="{4C6B7D25-63CB-4698-B8B6-ECD20F979773}"/>
    <dgm:cxn modelId="{E276CFCB-0DC4-427C-8A72-DC61A15EFC44}" srcId="{156CB73A-5E59-45C9-9A37-9EBE8925FFE8}" destId="{5993D57F-1AAB-45AC-96CB-188A80E02F5E}" srcOrd="0" destOrd="0" parTransId="{5DF69FE9-6779-450B-B7D7-A99485B99DCA}" sibTransId="{67C5DBC6-A3FF-4A47-B148-1DF29C2ED90D}"/>
    <dgm:cxn modelId="{3D0F6BEA-AEDB-47FC-9D18-BF215C69DDCA}" type="presOf" srcId="{FCF9C896-0AC0-4B8E-BD37-AE3461E58F99}" destId="{EAF985C6-E7CC-426A-B625-58B2D96981C0}" srcOrd="0" destOrd="0" presId="urn:microsoft.com/office/officeart/2008/layout/AlternatingHexagons"/>
    <dgm:cxn modelId="{A1FF72F2-A1AF-44E2-A175-E462A6B3B2CA}" type="presOf" srcId="{9C9E45D6-E825-4D00-BE6F-54CBDAAFD037}" destId="{F907B9F0-5FB6-40F0-94F2-4BE259B12DA8}" srcOrd="0" destOrd="0" presId="urn:microsoft.com/office/officeart/2008/layout/AlternatingHexagons"/>
    <dgm:cxn modelId="{C56121F7-43B1-4266-9747-7918C79C8769}" type="presOf" srcId="{19948CBE-789D-4601-B404-0E95E0FF953F}" destId="{9D76A582-CA12-44EF-97A9-CF0569A30166}" srcOrd="0" destOrd="0" presId="urn:microsoft.com/office/officeart/2008/layout/AlternatingHexagons"/>
    <dgm:cxn modelId="{7C9DCCFB-DCA7-4683-9886-8D50EBB17F27}" type="presOf" srcId="{4B28D460-1916-471F-B0EB-2F2ABECFCF99}" destId="{59064F4E-9F7D-4D65-9FAC-041499DD078B}" srcOrd="0" destOrd="0" presId="urn:microsoft.com/office/officeart/2008/layout/AlternatingHexagons"/>
    <dgm:cxn modelId="{A775FBFB-4A6A-4FE4-83AB-F7442B06655D}" type="presOf" srcId="{BA524E7A-A90A-47EC-B6B8-82BAFD6B9B01}" destId="{F81DD271-2628-4FF4-A814-292DC5098312}" srcOrd="0" destOrd="0" presId="urn:microsoft.com/office/officeart/2008/layout/AlternatingHexagons"/>
    <dgm:cxn modelId="{90FF0CC8-6B49-4DDF-9A5C-3B109E405170}" type="presParOf" srcId="{8FF7BBBB-CE29-4BB1-92F8-4FA311E80E55}" destId="{B9F34DF7-0B7E-4A77-9FB5-716957CA4A22}" srcOrd="0" destOrd="0" presId="urn:microsoft.com/office/officeart/2008/layout/AlternatingHexagons"/>
    <dgm:cxn modelId="{72F681E1-B471-44E8-A898-33EEC41EFBE4}" type="presParOf" srcId="{B9F34DF7-0B7E-4A77-9FB5-716957CA4A22}" destId="{65D4C3ED-A33E-4396-9D41-770A438CA98A}" srcOrd="0" destOrd="0" presId="urn:microsoft.com/office/officeart/2008/layout/AlternatingHexagons"/>
    <dgm:cxn modelId="{4D593B29-F58D-4DD6-A842-959BD7CA6AA8}" type="presParOf" srcId="{B9F34DF7-0B7E-4A77-9FB5-716957CA4A22}" destId="{EAF985C6-E7CC-426A-B625-58B2D96981C0}" srcOrd="1" destOrd="0" presId="urn:microsoft.com/office/officeart/2008/layout/AlternatingHexagons"/>
    <dgm:cxn modelId="{E638D7B9-11DE-4A93-9702-E062347F27BA}" type="presParOf" srcId="{B9F34DF7-0B7E-4A77-9FB5-716957CA4A22}" destId="{14D06CB1-D110-405C-A75E-8BF190E01171}" srcOrd="2" destOrd="0" presId="urn:microsoft.com/office/officeart/2008/layout/AlternatingHexagons"/>
    <dgm:cxn modelId="{1F68D340-24E5-4240-807F-8847B0926C38}" type="presParOf" srcId="{B9F34DF7-0B7E-4A77-9FB5-716957CA4A22}" destId="{1587DC43-0621-48A1-90AF-7216D7D3C095}" srcOrd="3" destOrd="0" presId="urn:microsoft.com/office/officeart/2008/layout/AlternatingHexagons"/>
    <dgm:cxn modelId="{3D0923BD-9718-40CE-A0A4-B1B174D238F1}" type="presParOf" srcId="{B9F34DF7-0B7E-4A77-9FB5-716957CA4A22}" destId="{59064F4E-9F7D-4D65-9FAC-041499DD078B}" srcOrd="4" destOrd="0" presId="urn:microsoft.com/office/officeart/2008/layout/AlternatingHexagons"/>
    <dgm:cxn modelId="{C23CAF04-DEFE-495E-A8F2-E6E338CD5961}" type="presParOf" srcId="{8FF7BBBB-CE29-4BB1-92F8-4FA311E80E55}" destId="{499C66CC-82EA-4D51-88D8-BC5B29C84C95}" srcOrd="1" destOrd="0" presId="urn:microsoft.com/office/officeart/2008/layout/AlternatingHexagons"/>
    <dgm:cxn modelId="{2154FA6C-6C97-4444-BC0F-ABEFEF5BA904}" type="presParOf" srcId="{8FF7BBBB-CE29-4BB1-92F8-4FA311E80E55}" destId="{58D78EC5-2FDE-41DA-A4E9-338CBC65EF25}" srcOrd="2" destOrd="0" presId="urn:microsoft.com/office/officeart/2008/layout/AlternatingHexagons"/>
    <dgm:cxn modelId="{7A177436-0463-4832-BDA0-E1FB332A4695}" type="presParOf" srcId="{58D78EC5-2FDE-41DA-A4E9-338CBC65EF25}" destId="{207423F3-D852-4E54-97E4-D724BCCA107D}" srcOrd="0" destOrd="0" presId="urn:microsoft.com/office/officeart/2008/layout/AlternatingHexagons"/>
    <dgm:cxn modelId="{2550AFD1-B5A4-45C0-97BA-0A5763D262D6}" type="presParOf" srcId="{58D78EC5-2FDE-41DA-A4E9-338CBC65EF25}" destId="{F3C64A65-B198-4BE5-8EAD-4801C4DD441C}" srcOrd="1" destOrd="0" presId="urn:microsoft.com/office/officeart/2008/layout/AlternatingHexagons"/>
    <dgm:cxn modelId="{99F509C3-306C-4640-AFAD-271AAE121BB8}" type="presParOf" srcId="{58D78EC5-2FDE-41DA-A4E9-338CBC65EF25}" destId="{7CE79790-A61A-4E9E-AE9A-1965A9D0A1C3}" srcOrd="2" destOrd="0" presId="urn:microsoft.com/office/officeart/2008/layout/AlternatingHexagons"/>
    <dgm:cxn modelId="{B61DDDA3-3B01-472A-8FEF-2F2225A0B190}" type="presParOf" srcId="{58D78EC5-2FDE-41DA-A4E9-338CBC65EF25}" destId="{2F293B70-22E8-41D7-A2E3-CC998584B544}" srcOrd="3" destOrd="0" presId="urn:microsoft.com/office/officeart/2008/layout/AlternatingHexagons"/>
    <dgm:cxn modelId="{DB463CA0-64FE-487F-93B6-3B38D28FF91F}" type="presParOf" srcId="{58D78EC5-2FDE-41DA-A4E9-338CBC65EF25}" destId="{F907B9F0-5FB6-40F0-94F2-4BE259B12DA8}" srcOrd="4" destOrd="0" presId="urn:microsoft.com/office/officeart/2008/layout/AlternatingHexagons"/>
    <dgm:cxn modelId="{05ACD9DA-5B85-4631-A28E-4171186185E4}" type="presParOf" srcId="{8FF7BBBB-CE29-4BB1-92F8-4FA311E80E55}" destId="{34395973-1847-48FF-971B-D1FDF078CE34}" srcOrd="3" destOrd="0" presId="urn:microsoft.com/office/officeart/2008/layout/AlternatingHexagons"/>
    <dgm:cxn modelId="{E93F82DD-8B3B-49BB-B823-6B4471CD77E9}" type="presParOf" srcId="{8FF7BBBB-CE29-4BB1-92F8-4FA311E80E55}" destId="{4D18171B-DAB0-4C7F-BE54-94A97B5B1CD7}" srcOrd="4" destOrd="0" presId="urn:microsoft.com/office/officeart/2008/layout/AlternatingHexagons"/>
    <dgm:cxn modelId="{796E207D-3931-4537-85A2-0A3E216BA4B2}" type="presParOf" srcId="{4D18171B-DAB0-4C7F-BE54-94A97B5B1CD7}" destId="{9D76A582-CA12-44EF-97A9-CF0569A30166}" srcOrd="0" destOrd="0" presId="urn:microsoft.com/office/officeart/2008/layout/AlternatingHexagons"/>
    <dgm:cxn modelId="{ED7AD137-D05E-465A-A66F-305059546A73}" type="presParOf" srcId="{4D18171B-DAB0-4C7F-BE54-94A97B5B1CD7}" destId="{F81DD271-2628-4FF4-A814-292DC5098312}" srcOrd="1" destOrd="0" presId="urn:microsoft.com/office/officeart/2008/layout/AlternatingHexagons"/>
    <dgm:cxn modelId="{BD9B7727-A6E8-49E6-B954-8F9D0D2D0BAD}" type="presParOf" srcId="{4D18171B-DAB0-4C7F-BE54-94A97B5B1CD7}" destId="{FC05B84A-7123-418B-9D57-10371B0C6F66}" srcOrd="2" destOrd="0" presId="urn:microsoft.com/office/officeart/2008/layout/AlternatingHexagons"/>
    <dgm:cxn modelId="{934D8507-4209-46BB-BE0C-F02610345969}" type="presParOf" srcId="{4D18171B-DAB0-4C7F-BE54-94A97B5B1CD7}" destId="{713D1D01-410C-49EE-B3B9-359742957413}" srcOrd="3" destOrd="0" presId="urn:microsoft.com/office/officeart/2008/layout/AlternatingHexagons"/>
    <dgm:cxn modelId="{A36D5032-9704-4852-963B-AFB76394353C}" type="presParOf" srcId="{4D18171B-DAB0-4C7F-BE54-94A97B5B1CD7}" destId="{CB0DDA33-A69D-4C1F-8E08-97730F03F19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D29E62-BC69-47CD-9EAB-CA1534686979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3FC558-E3C9-4536-86B6-D3B9F3B45E65}" type="pres">
      <dgm:prSet presAssocID="{1FD29E62-BC69-47CD-9EAB-CA15346869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838022B3-669F-4630-B762-042F8508FD02}" type="presOf" srcId="{1FD29E62-BC69-47CD-9EAB-CA1534686979}" destId="{3C3FC558-E3C9-4536-86B6-D3B9F3B45E6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D2C7C6-BA7A-4BFF-90F9-7580635A055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2E6BE54-D0CA-4289-8679-45283FD629F1}">
      <dgm:prSet phldrT="[テキスト]" custT="1"/>
      <dgm:spPr/>
      <dgm:t>
        <a:bodyPr/>
        <a:lstStyle/>
        <a:p>
          <a:pPr algn="l"/>
          <a:r>
            <a:rPr kumimoji="1" lang="ja-JP" altLang="en-US" sz="2800" dirty="0"/>
            <a:t>新しいテクノロジーを用いた新認証システムの完全再構築</a:t>
          </a:r>
          <a:endParaRPr kumimoji="1" lang="en-US" altLang="ja-JP" sz="2800" dirty="0"/>
        </a:p>
        <a:p>
          <a:pPr algn="l"/>
          <a:r>
            <a:rPr kumimoji="1" lang="en-US" altLang="ja-JP" sz="2800" dirty="0"/>
            <a:t>(ASP.NET</a:t>
          </a:r>
          <a:r>
            <a:rPr kumimoji="1" lang="ja-JP" altLang="en-US" sz="2800" dirty="0"/>
            <a:t>フォーム認証からの脱却、</a:t>
          </a:r>
          <a:r>
            <a:rPr kumimoji="1" lang="en-US" altLang="ja-JP" sz="2800" dirty="0"/>
            <a:t>OIDC</a:t>
          </a:r>
          <a:r>
            <a:rPr kumimoji="1" lang="ja-JP" altLang="en-US" sz="2800" dirty="0"/>
            <a:t>対応</a:t>
          </a:r>
          <a:r>
            <a:rPr kumimoji="1" lang="en-US" altLang="ja-JP" sz="2800" dirty="0"/>
            <a:t>)</a:t>
          </a:r>
          <a:endParaRPr kumimoji="1" lang="ja-JP" altLang="en-US" sz="2800" dirty="0"/>
        </a:p>
      </dgm:t>
    </dgm:pt>
    <dgm:pt modelId="{3FBE8BB4-961B-491A-A30E-15AB275BF181}" type="parTrans" cxnId="{9676B828-DC58-432F-B959-92EA389BBF98}">
      <dgm:prSet/>
      <dgm:spPr/>
      <dgm:t>
        <a:bodyPr/>
        <a:lstStyle/>
        <a:p>
          <a:endParaRPr kumimoji="1" lang="ja-JP" altLang="en-US"/>
        </a:p>
      </dgm:t>
    </dgm:pt>
    <dgm:pt modelId="{6693B43D-90F6-44B1-9391-7F3A12EDE8FF}" type="sibTrans" cxnId="{9676B828-DC58-432F-B959-92EA389BBF98}">
      <dgm:prSet/>
      <dgm:spPr/>
      <dgm:t>
        <a:bodyPr/>
        <a:lstStyle/>
        <a:p>
          <a:endParaRPr kumimoji="1" lang="ja-JP" altLang="en-US"/>
        </a:p>
      </dgm:t>
    </dgm:pt>
    <dgm:pt modelId="{51044036-7689-4D9A-8C1D-4F1C78CC50B2}">
      <dgm:prSet phldrT="[テキスト]"/>
      <dgm:spPr/>
      <dgm:t>
        <a:bodyPr/>
        <a:lstStyle/>
        <a:p>
          <a:r>
            <a:rPr kumimoji="1" lang="ja-JP" altLang="en-US" dirty="0"/>
            <a:t>外部認証サービスに委任。</a:t>
          </a:r>
          <a:endParaRPr kumimoji="1" lang="en-US" altLang="ja-JP" dirty="0"/>
        </a:p>
        <a:p>
          <a:r>
            <a:rPr kumimoji="1" lang="ja-JP" altLang="en-US" dirty="0"/>
            <a:t>外部サービスに要求される会員情報の提供のみに徹する。</a:t>
          </a:r>
        </a:p>
      </dgm:t>
    </dgm:pt>
    <dgm:pt modelId="{BAA25F20-72D7-4E73-B5B6-23B2490106D9}" type="parTrans" cxnId="{633C2013-04C0-454A-A18E-A2FA0A501DB1}">
      <dgm:prSet/>
      <dgm:spPr/>
      <dgm:t>
        <a:bodyPr/>
        <a:lstStyle/>
        <a:p>
          <a:endParaRPr kumimoji="1" lang="ja-JP" altLang="en-US"/>
        </a:p>
      </dgm:t>
    </dgm:pt>
    <dgm:pt modelId="{33C75F73-EB68-4833-BF19-74127B875758}" type="sibTrans" cxnId="{633C2013-04C0-454A-A18E-A2FA0A501DB1}">
      <dgm:prSet/>
      <dgm:spPr/>
      <dgm:t>
        <a:bodyPr/>
        <a:lstStyle/>
        <a:p>
          <a:endParaRPr kumimoji="1" lang="ja-JP" altLang="en-US"/>
        </a:p>
      </dgm:t>
    </dgm:pt>
    <dgm:pt modelId="{ED2AC762-AE07-4E15-A669-9DEE7CE89B3F}">
      <dgm:prSet phldrT="[テキスト]"/>
      <dgm:spPr/>
      <dgm:t>
        <a:bodyPr/>
        <a:lstStyle/>
        <a:p>
          <a:r>
            <a:rPr kumimoji="1" lang="ja-JP" altLang="en-US" dirty="0"/>
            <a:t>既存認証システムのモジュール化</a:t>
          </a:r>
          <a:endParaRPr kumimoji="1" lang="en-US" altLang="ja-JP" dirty="0"/>
        </a:p>
        <a:p>
          <a:r>
            <a:rPr kumimoji="1" lang="en-US" altLang="ja-JP" dirty="0"/>
            <a:t>(ASP.NET</a:t>
          </a:r>
          <a:r>
            <a:rPr kumimoji="1" lang="ja-JP" altLang="en-US" dirty="0"/>
            <a:t>フォーム認証維持、</a:t>
          </a:r>
          <a:r>
            <a:rPr kumimoji="1" lang="en-US" altLang="ja-JP" dirty="0"/>
            <a:t>OIDC</a:t>
          </a:r>
          <a:r>
            <a:rPr kumimoji="1" lang="ja-JP" altLang="en-US" dirty="0"/>
            <a:t>原則非対応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8E677554-B5B6-4EEA-A811-49398D9AA034}" type="sibTrans" cxnId="{17F615AE-CA20-47DD-AF3D-54A8373FAE16}">
      <dgm:prSet/>
      <dgm:spPr/>
      <dgm:t>
        <a:bodyPr/>
        <a:lstStyle/>
        <a:p>
          <a:endParaRPr kumimoji="1" lang="ja-JP" altLang="en-US"/>
        </a:p>
      </dgm:t>
    </dgm:pt>
    <dgm:pt modelId="{6DC42AFF-0422-4047-B840-B4321372DC45}" type="parTrans" cxnId="{17F615AE-CA20-47DD-AF3D-54A8373FAE16}">
      <dgm:prSet/>
      <dgm:spPr/>
      <dgm:t>
        <a:bodyPr/>
        <a:lstStyle/>
        <a:p>
          <a:endParaRPr kumimoji="1" lang="ja-JP" altLang="en-US"/>
        </a:p>
      </dgm:t>
    </dgm:pt>
    <dgm:pt modelId="{7BD09E63-B611-4CE7-A543-0C7718AF0774}" type="pres">
      <dgm:prSet presAssocID="{C7D2C7C6-BA7A-4BFF-90F9-7580635A0556}" presName="Name0" presStyleCnt="0">
        <dgm:presLayoutVars>
          <dgm:dir/>
          <dgm:resizeHandles val="exact"/>
        </dgm:presLayoutVars>
      </dgm:prSet>
      <dgm:spPr/>
    </dgm:pt>
    <dgm:pt modelId="{9B7E07FE-AA3D-4CB3-AB5B-CEEFD7D2DC24}" type="pres">
      <dgm:prSet presAssocID="{22E6BE54-D0CA-4289-8679-45283FD629F1}" presName="composite" presStyleCnt="0"/>
      <dgm:spPr/>
    </dgm:pt>
    <dgm:pt modelId="{9D2AA2DA-7F41-445A-ACFF-4B1D0649C9EA}" type="pres">
      <dgm:prSet presAssocID="{22E6BE54-D0CA-4289-8679-45283FD629F1}" presName="rect1" presStyleLbl="trAlignAcc1" presStyleIdx="0" presStyleCnt="3" custScaleX="206616" custScaleY="88700" custLinFactNeighborX="-5771" custLinFactNeighborY="-24303">
        <dgm:presLayoutVars>
          <dgm:bulletEnabled val="1"/>
        </dgm:presLayoutVars>
      </dgm:prSet>
      <dgm:spPr/>
    </dgm:pt>
    <dgm:pt modelId="{64ABE548-7D42-4416-91DC-3E02ED5908F5}" type="pres">
      <dgm:prSet presAssocID="{22E6BE54-D0CA-4289-8679-45283FD629F1}" presName="rect2" presStyleLbl="fgImgPlace1" presStyleIdx="0" presStyleCnt="3" custLinFactX="-100000" custLinFactNeighborX="-182917" custLinFactNeighborY="-18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0FDEFD26-961E-4951-B79B-20E8A99D8650}" type="pres">
      <dgm:prSet presAssocID="{6693B43D-90F6-44B1-9391-7F3A12EDE8FF}" presName="sibTrans" presStyleCnt="0"/>
      <dgm:spPr/>
    </dgm:pt>
    <dgm:pt modelId="{CABA6826-8677-4D0C-93FE-834552859AEB}" type="pres">
      <dgm:prSet presAssocID="{ED2AC762-AE07-4E15-A669-9DEE7CE89B3F}" presName="composite" presStyleCnt="0"/>
      <dgm:spPr/>
    </dgm:pt>
    <dgm:pt modelId="{7FE98C46-DA17-4FA3-B37F-EB4851EA5301}" type="pres">
      <dgm:prSet presAssocID="{ED2AC762-AE07-4E15-A669-9DEE7CE89B3F}" presName="rect1" presStyleLbl="trAlignAcc1" presStyleIdx="1" presStyleCnt="3" custScaleX="169706" custScaleY="95860" custLinFactNeighborX="-23543" custLinFactNeighborY="-18837">
        <dgm:presLayoutVars>
          <dgm:bulletEnabled val="1"/>
        </dgm:presLayoutVars>
      </dgm:prSet>
      <dgm:spPr/>
    </dgm:pt>
    <dgm:pt modelId="{14977F88-5B48-4D98-AF72-C7E526CED828}" type="pres">
      <dgm:prSet presAssocID="{ED2AC762-AE07-4E15-A669-9DEE7CE89B3F}" presName="rect2" presStyleLbl="fgImgPlace1" presStyleIdx="1" presStyleCnt="3" custLinFactX="-100000" custLinFactNeighborX="-182133" custLinFactNeighborY="-65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右向き指示マーク"/>
        </a:ext>
      </dgm:extLst>
    </dgm:pt>
    <dgm:pt modelId="{F6D78969-8EC6-4D80-8CD6-C169103F59D7}" type="pres">
      <dgm:prSet presAssocID="{8E677554-B5B6-4EEA-A811-49398D9AA034}" presName="sibTrans" presStyleCnt="0"/>
      <dgm:spPr/>
    </dgm:pt>
    <dgm:pt modelId="{E8DA2ABE-C231-466F-91CD-4A61122FC689}" type="pres">
      <dgm:prSet presAssocID="{51044036-7689-4D9A-8C1D-4F1C78CC50B2}" presName="composite" presStyleCnt="0"/>
      <dgm:spPr/>
    </dgm:pt>
    <dgm:pt modelId="{409A7EC9-09E6-42D5-A128-3126EE0F85D5}" type="pres">
      <dgm:prSet presAssocID="{51044036-7689-4D9A-8C1D-4F1C78CC50B2}" presName="rect1" presStyleLbl="trAlignAcc1" presStyleIdx="2" presStyleCnt="3" custScaleX="197011" custScaleY="89859" custLinFactNeighborX="-11074" custLinFactNeighborY="-7984">
        <dgm:presLayoutVars>
          <dgm:bulletEnabled val="1"/>
        </dgm:presLayoutVars>
      </dgm:prSet>
      <dgm:spPr/>
    </dgm:pt>
    <dgm:pt modelId="{D617857E-A03C-48FD-9FCE-4CFB697A6D72}" type="pres">
      <dgm:prSet presAssocID="{51044036-7689-4D9A-8C1D-4F1C78CC50B2}" presName="rect2" presStyleLbl="fgImgPlace1" presStyleIdx="2" presStyleCnt="3" custLinFactX="-100000" custLinFactNeighborX="-197340" custLinFactNeighborY="95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稲妻"/>
        </a:ext>
      </dgm:extLst>
    </dgm:pt>
  </dgm:ptLst>
  <dgm:cxnLst>
    <dgm:cxn modelId="{BC5D7B07-D379-4CD6-AF3F-080E9D17B1FE}" type="presOf" srcId="{C7D2C7C6-BA7A-4BFF-90F9-7580635A0556}" destId="{7BD09E63-B611-4CE7-A543-0C7718AF0774}" srcOrd="0" destOrd="0" presId="urn:microsoft.com/office/officeart/2008/layout/PictureStrips"/>
    <dgm:cxn modelId="{633C2013-04C0-454A-A18E-A2FA0A501DB1}" srcId="{C7D2C7C6-BA7A-4BFF-90F9-7580635A0556}" destId="{51044036-7689-4D9A-8C1D-4F1C78CC50B2}" srcOrd="2" destOrd="0" parTransId="{BAA25F20-72D7-4E73-B5B6-23B2490106D9}" sibTransId="{33C75F73-EB68-4833-BF19-74127B875758}"/>
    <dgm:cxn modelId="{9676B828-DC58-432F-B959-92EA389BBF98}" srcId="{C7D2C7C6-BA7A-4BFF-90F9-7580635A0556}" destId="{22E6BE54-D0CA-4289-8679-45283FD629F1}" srcOrd="0" destOrd="0" parTransId="{3FBE8BB4-961B-491A-A30E-15AB275BF181}" sibTransId="{6693B43D-90F6-44B1-9391-7F3A12EDE8FF}"/>
    <dgm:cxn modelId="{AD407C5B-868F-40A0-BE9F-D719717C26F2}" type="presOf" srcId="{51044036-7689-4D9A-8C1D-4F1C78CC50B2}" destId="{409A7EC9-09E6-42D5-A128-3126EE0F85D5}" srcOrd="0" destOrd="0" presId="urn:microsoft.com/office/officeart/2008/layout/PictureStrips"/>
    <dgm:cxn modelId="{84FB7F42-3B8F-4761-8186-FF50A9291B50}" type="presOf" srcId="{22E6BE54-D0CA-4289-8679-45283FD629F1}" destId="{9D2AA2DA-7F41-445A-ACFF-4B1D0649C9EA}" srcOrd="0" destOrd="0" presId="urn:microsoft.com/office/officeart/2008/layout/PictureStrips"/>
    <dgm:cxn modelId="{17F615AE-CA20-47DD-AF3D-54A8373FAE16}" srcId="{C7D2C7C6-BA7A-4BFF-90F9-7580635A0556}" destId="{ED2AC762-AE07-4E15-A669-9DEE7CE89B3F}" srcOrd="1" destOrd="0" parTransId="{6DC42AFF-0422-4047-B840-B4321372DC45}" sibTransId="{8E677554-B5B6-4EEA-A811-49398D9AA034}"/>
    <dgm:cxn modelId="{74E910E4-FFC5-4581-862E-112CE0D04964}" type="presOf" srcId="{ED2AC762-AE07-4E15-A669-9DEE7CE89B3F}" destId="{7FE98C46-DA17-4FA3-B37F-EB4851EA5301}" srcOrd="0" destOrd="0" presId="urn:microsoft.com/office/officeart/2008/layout/PictureStrips"/>
    <dgm:cxn modelId="{5CA26D90-A5E3-437A-8D8E-1318379665EA}" type="presParOf" srcId="{7BD09E63-B611-4CE7-A543-0C7718AF0774}" destId="{9B7E07FE-AA3D-4CB3-AB5B-CEEFD7D2DC24}" srcOrd="0" destOrd="0" presId="urn:microsoft.com/office/officeart/2008/layout/PictureStrips"/>
    <dgm:cxn modelId="{BC47BB33-71CF-432E-9095-07E8CDCAB478}" type="presParOf" srcId="{9B7E07FE-AA3D-4CB3-AB5B-CEEFD7D2DC24}" destId="{9D2AA2DA-7F41-445A-ACFF-4B1D0649C9EA}" srcOrd="0" destOrd="0" presId="urn:microsoft.com/office/officeart/2008/layout/PictureStrips"/>
    <dgm:cxn modelId="{9BEE7DDC-65A2-49D2-9748-65554F281A82}" type="presParOf" srcId="{9B7E07FE-AA3D-4CB3-AB5B-CEEFD7D2DC24}" destId="{64ABE548-7D42-4416-91DC-3E02ED5908F5}" srcOrd="1" destOrd="0" presId="urn:microsoft.com/office/officeart/2008/layout/PictureStrips"/>
    <dgm:cxn modelId="{886008D6-905B-4991-906A-33ED80D4535A}" type="presParOf" srcId="{7BD09E63-B611-4CE7-A543-0C7718AF0774}" destId="{0FDEFD26-961E-4951-B79B-20E8A99D8650}" srcOrd="1" destOrd="0" presId="urn:microsoft.com/office/officeart/2008/layout/PictureStrips"/>
    <dgm:cxn modelId="{F540C978-8315-4CCF-886D-BE86807A01A4}" type="presParOf" srcId="{7BD09E63-B611-4CE7-A543-0C7718AF0774}" destId="{CABA6826-8677-4D0C-93FE-834552859AEB}" srcOrd="2" destOrd="0" presId="urn:microsoft.com/office/officeart/2008/layout/PictureStrips"/>
    <dgm:cxn modelId="{86EAD1F8-D294-4066-8855-E9999E5C16DF}" type="presParOf" srcId="{CABA6826-8677-4D0C-93FE-834552859AEB}" destId="{7FE98C46-DA17-4FA3-B37F-EB4851EA5301}" srcOrd="0" destOrd="0" presId="urn:microsoft.com/office/officeart/2008/layout/PictureStrips"/>
    <dgm:cxn modelId="{7ACFF279-85A1-4259-B458-005930BAF5D5}" type="presParOf" srcId="{CABA6826-8677-4D0C-93FE-834552859AEB}" destId="{14977F88-5B48-4D98-AF72-C7E526CED828}" srcOrd="1" destOrd="0" presId="urn:microsoft.com/office/officeart/2008/layout/PictureStrips"/>
    <dgm:cxn modelId="{E56CB8EB-7926-4120-AC8D-9E1EB9D0B330}" type="presParOf" srcId="{7BD09E63-B611-4CE7-A543-0C7718AF0774}" destId="{F6D78969-8EC6-4D80-8CD6-C169103F59D7}" srcOrd="3" destOrd="0" presId="urn:microsoft.com/office/officeart/2008/layout/PictureStrips"/>
    <dgm:cxn modelId="{9F2262AB-B58B-443A-B119-E189B36960B6}" type="presParOf" srcId="{7BD09E63-B611-4CE7-A543-0C7718AF0774}" destId="{E8DA2ABE-C231-466F-91CD-4A61122FC689}" srcOrd="4" destOrd="0" presId="urn:microsoft.com/office/officeart/2008/layout/PictureStrips"/>
    <dgm:cxn modelId="{2832AF80-93CA-41F7-B500-36868239EA34}" type="presParOf" srcId="{E8DA2ABE-C231-466F-91CD-4A61122FC689}" destId="{409A7EC9-09E6-42D5-A128-3126EE0F85D5}" srcOrd="0" destOrd="0" presId="urn:microsoft.com/office/officeart/2008/layout/PictureStrips"/>
    <dgm:cxn modelId="{37523144-F2D7-42B4-BFCE-A06CB7E310F6}" type="presParOf" srcId="{E8DA2ABE-C231-466F-91CD-4A61122FC689}" destId="{D617857E-A03C-48FD-9FCE-4CFB697A6D7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D29E62-BC69-47CD-9EAB-CA1534686979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3FC558-E3C9-4536-86B6-D3B9F3B45E65}" type="pres">
      <dgm:prSet presAssocID="{1FD29E62-BC69-47CD-9EAB-CA15346869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838022B3-669F-4630-B762-042F8508FD02}" type="presOf" srcId="{1FD29E62-BC69-47CD-9EAB-CA1534686979}" destId="{3C3FC558-E3C9-4536-86B6-D3B9F3B45E6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4C3ED-A33E-4396-9D41-770A438CA98A}">
      <dsp:nvSpPr>
        <dsp:cNvPr id="0" name=""/>
        <dsp:cNvSpPr/>
      </dsp:nvSpPr>
      <dsp:spPr>
        <a:xfrm rot="5400000">
          <a:off x="4943416" y="140108"/>
          <a:ext cx="2155519" cy="187530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100" kern="1200" dirty="0"/>
            <a:t>　</a:t>
          </a:r>
        </a:p>
      </dsp:txBody>
      <dsp:txXfrm rot="-5400000">
        <a:off x="5375759" y="335902"/>
        <a:ext cx="1290832" cy="1483715"/>
      </dsp:txXfrm>
    </dsp:sp>
    <dsp:sp modelId="{EAF985C6-E7CC-426A-B625-58B2D96981C0}">
      <dsp:nvSpPr>
        <dsp:cNvPr id="0" name=""/>
        <dsp:cNvSpPr/>
      </dsp:nvSpPr>
      <dsp:spPr>
        <a:xfrm>
          <a:off x="6918488" y="843512"/>
          <a:ext cx="1784805" cy="1293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 dirty="0">
            <a:latin typeface="HG創英角ｺﾞｼｯｸUB" panose="020B0909000000000000" pitchFamily="49" charset="-128"/>
            <a:ea typeface="HG創英角ｺﾞｼｯｸUB" panose="020B0909000000000000" pitchFamily="49" charset="-128"/>
          </a:endParaRPr>
        </a:p>
      </dsp:txBody>
      <dsp:txXfrm>
        <a:off x="6918488" y="843512"/>
        <a:ext cx="1784805" cy="1293311"/>
      </dsp:txXfrm>
    </dsp:sp>
    <dsp:sp modelId="{59064F4E-9F7D-4D65-9FAC-041499DD078B}">
      <dsp:nvSpPr>
        <dsp:cNvPr id="0" name=""/>
        <dsp:cNvSpPr/>
      </dsp:nvSpPr>
      <dsp:spPr>
        <a:xfrm rot="5400000">
          <a:off x="193032" y="615488"/>
          <a:ext cx="2155519" cy="187530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625375" y="811282"/>
        <a:ext cx="1290832" cy="1483715"/>
      </dsp:txXfrm>
    </dsp:sp>
    <dsp:sp modelId="{207423F3-D852-4E54-97E4-D724BCCA107D}">
      <dsp:nvSpPr>
        <dsp:cNvPr id="0" name=""/>
        <dsp:cNvSpPr/>
      </dsp:nvSpPr>
      <dsp:spPr>
        <a:xfrm rot="5400000">
          <a:off x="2002390" y="2067662"/>
          <a:ext cx="2040996" cy="187530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100" kern="1200" dirty="0"/>
            <a:t>　</a:t>
          </a:r>
        </a:p>
      </dsp:txBody>
      <dsp:txXfrm rot="-5400000">
        <a:off x="2385100" y="2311173"/>
        <a:ext cx="1275576" cy="1388280"/>
      </dsp:txXfrm>
    </dsp:sp>
    <dsp:sp modelId="{F3C64A65-B198-4BE5-8EAD-4801C4DD441C}">
      <dsp:nvSpPr>
        <dsp:cNvPr id="0" name=""/>
        <dsp:cNvSpPr/>
      </dsp:nvSpPr>
      <dsp:spPr>
        <a:xfrm>
          <a:off x="471711" y="2263577"/>
          <a:ext cx="2327961" cy="1293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/>
            <a:t>　</a:t>
          </a:r>
        </a:p>
      </dsp:txBody>
      <dsp:txXfrm>
        <a:off x="471711" y="2263577"/>
        <a:ext cx="2327961" cy="1293311"/>
      </dsp:txXfrm>
    </dsp:sp>
    <dsp:sp modelId="{F907B9F0-5FB6-40F0-94F2-4BE259B12DA8}">
      <dsp:nvSpPr>
        <dsp:cNvPr id="0" name=""/>
        <dsp:cNvSpPr/>
      </dsp:nvSpPr>
      <dsp:spPr>
        <a:xfrm rot="5400000">
          <a:off x="5688513" y="2213828"/>
          <a:ext cx="2155519" cy="1875302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/>
        </a:p>
      </dsp:txBody>
      <dsp:txXfrm rot="-5400000">
        <a:off x="6120856" y="2409622"/>
        <a:ext cx="1290832" cy="1483715"/>
      </dsp:txXfrm>
    </dsp:sp>
    <dsp:sp modelId="{9D76A582-CA12-44EF-97A9-CF0569A30166}">
      <dsp:nvSpPr>
        <dsp:cNvPr id="0" name=""/>
        <dsp:cNvSpPr/>
      </dsp:nvSpPr>
      <dsp:spPr>
        <a:xfrm rot="5400000">
          <a:off x="3312203" y="3805056"/>
          <a:ext cx="2155519" cy="187530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200" kern="1200" dirty="0"/>
        </a:p>
      </dsp:txBody>
      <dsp:txXfrm rot="-5400000">
        <a:off x="3744546" y="4000850"/>
        <a:ext cx="1290832" cy="1483715"/>
      </dsp:txXfrm>
    </dsp:sp>
    <dsp:sp modelId="{F81DD271-2628-4FF4-A814-292DC5098312}">
      <dsp:nvSpPr>
        <dsp:cNvPr id="0" name=""/>
        <dsp:cNvSpPr/>
      </dsp:nvSpPr>
      <dsp:spPr>
        <a:xfrm>
          <a:off x="5808738" y="4209367"/>
          <a:ext cx="2130532" cy="110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ts val="3000"/>
            </a:lnSpc>
            <a:spcBef>
              <a:spcPct val="0"/>
            </a:spcBef>
            <a:spcAft>
              <a:spcPts val="400"/>
            </a:spcAft>
            <a:buNone/>
          </a:pPr>
          <a:endParaRPr kumimoji="1" lang="ja-JP" altLang="en-US" sz="2800" kern="1200" spc="-150" dirty="0">
            <a:latin typeface="HG創英角ｺﾞｼｯｸUB" panose="020B0909000000000000" pitchFamily="49" charset="-128"/>
            <a:ea typeface="HG創英角ｺﾞｼｯｸUB" panose="020B0909000000000000" pitchFamily="49" charset="-128"/>
          </a:endParaRPr>
        </a:p>
      </dsp:txBody>
      <dsp:txXfrm>
        <a:off x="5808738" y="4209367"/>
        <a:ext cx="2130532" cy="1104087"/>
      </dsp:txXfrm>
    </dsp:sp>
    <dsp:sp modelId="{CB0DDA33-A69D-4C1F-8E08-97730F03F197}">
      <dsp:nvSpPr>
        <dsp:cNvPr id="0" name=""/>
        <dsp:cNvSpPr/>
      </dsp:nvSpPr>
      <dsp:spPr>
        <a:xfrm rot="5400000">
          <a:off x="418274" y="3805056"/>
          <a:ext cx="2155519" cy="1875302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600" kern="1200" dirty="0"/>
        </a:p>
      </dsp:txBody>
      <dsp:txXfrm rot="-5400000">
        <a:off x="850617" y="4000850"/>
        <a:ext cx="1290832" cy="1483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A2DA-7F41-445A-ACFF-4B1D0649C9EA}">
      <dsp:nvSpPr>
        <dsp:cNvPr id="0" name=""/>
        <dsp:cNvSpPr/>
      </dsp:nvSpPr>
      <dsp:spPr>
        <a:xfrm>
          <a:off x="338195" y="10550"/>
          <a:ext cx="10181597" cy="136592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04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新しいテクノロジーを用いた新認証システムの完全再構築</a:t>
          </a:r>
          <a:endParaRPr kumimoji="1" lang="en-US" altLang="ja-JP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(ASP.NET</a:t>
          </a:r>
          <a:r>
            <a:rPr kumimoji="1" lang="ja-JP" altLang="en-US" sz="2800" kern="1200" dirty="0"/>
            <a:t>フォーム認証からの脱却、</a:t>
          </a:r>
          <a:r>
            <a:rPr kumimoji="1" lang="en-US" altLang="ja-JP" sz="2800" kern="1200" dirty="0"/>
            <a:t>OIDC</a:t>
          </a:r>
          <a:r>
            <a:rPr kumimoji="1" lang="ja-JP" altLang="en-US" sz="2800" kern="1200" dirty="0"/>
            <a:t>対応</a:t>
          </a:r>
          <a:r>
            <a:rPr kumimoji="1" lang="en-US" altLang="ja-JP" sz="2800" kern="1200" dirty="0"/>
            <a:t>)</a:t>
          </a:r>
          <a:endParaRPr kumimoji="1" lang="ja-JP" altLang="en-US" sz="2800" kern="1200" dirty="0"/>
        </a:p>
      </dsp:txBody>
      <dsp:txXfrm>
        <a:off x="338195" y="10550"/>
        <a:ext cx="10181597" cy="1365921"/>
      </dsp:txXfrm>
    </dsp:sp>
    <dsp:sp modelId="{64ABE548-7D42-4416-91DC-3E02ED5908F5}">
      <dsp:nvSpPr>
        <dsp:cNvPr id="0" name=""/>
        <dsp:cNvSpPr/>
      </dsp:nvSpPr>
      <dsp:spPr>
        <a:xfrm>
          <a:off x="0" y="46141"/>
          <a:ext cx="1077953" cy="1616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98C46-DA17-4FA3-B37F-EB4851EA5301}">
      <dsp:nvSpPr>
        <dsp:cNvPr id="0" name=""/>
        <dsp:cNvSpPr/>
      </dsp:nvSpPr>
      <dsp:spPr>
        <a:xfrm>
          <a:off x="371852" y="1891192"/>
          <a:ext cx="8362751" cy="147618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04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既存認証システムのモジュール化</a:t>
          </a:r>
          <a:endParaRPr kumimoji="1" lang="en-US" altLang="ja-JP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(ASP.NET</a:t>
          </a:r>
          <a:r>
            <a:rPr kumimoji="1" lang="ja-JP" altLang="en-US" sz="2800" kern="1200" dirty="0"/>
            <a:t>フォーム認証維持、</a:t>
          </a:r>
          <a:r>
            <a:rPr kumimoji="1" lang="en-US" altLang="ja-JP" sz="2800" kern="1200" dirty="0"/>
            <a:t>OIDC</a:t>
          </a:r>
          <a:r>
            <a:rPr kumimoji="1" lang="ja-JP" altLang="en-US" sz="2800" kern="1200" dirty="0"/>
            <a:t>原則非対応</a:t>
          </a:r>
          <a:r>
            <a:rPr kumimoji="1" lang="en-US" altLang="ja-JP" sz="2800" kern="1200" dirty="0"/>
            <a:t>)</a:t>
          </a:r>
          <a:endParaRPr kumimoji="1" lang="ja-JP" altLang="en-US" sz="2800" kern="1200" dirty="0"/>
        </a:p>
      </dsp:txBody>
      <dsp:txXfrm>
        <a:off x="371852" y="1891192"/>
        <a:ext cx="8362751" cy="1476180"/>
      </dsp:txXfrm>
    </dsp:sp>
    <dsp:sp modelId="{14977F88-5B48-4D98-AF72-C7E526CED828}">
      <dsp:nvSpPr>
        <dsp:cNvPr id="0" name=""/>
        <dsp:cNvSpPr/>
      </dsp:nvSpPr>
      <dsp:spPr>
        <a:xfrm>
          <a:off x="2895" y="1820790"/>
          <a:ext cx="1077953" cy="1616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A7EC9-09E6-42D5-A128-3126EE0F85D5}">
      <dsp:nvSpPr>
        <dsp:cNvPr id="0" name=""/>
        <dsp:cNvSpPr/>
      </dsp:nvSpPr>
      <dsp:spPr>
        <a:xfrm>
          <a:off x="313531" y="4011256"/>
          <a:ext cx="9708283" cy="13837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048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/>
            <a:t>外部認証サービスに委任。</a:t>
          </a:r>
          <a:endParaRPr kumimoji="1" lang="en-US" altLang="ja-JP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/>
            <a:t>外部サービスに要求される会員情報の提供のみに徹する。</a:t>
          </a:r>
        </a:p>
      </dsp:txBody>
      <dsp:txXfrm>
        <a:off x="313531" y="4011256"/>
        <a:ext cx="9708283" cy="1383768"/>
      </dsp:txXfrm>
    </dsp:sp>
    <dsp:sp modelId="{D617857E-A03C-48FD-9FCE-4CFB697A6D72}">
      <dsp:nvSpPr>
        <dsp:cNvPr id="0" name=""/>
        <dsp:cNvSpPr/>
      </dsp:nvSpPr>
      <dsp:spPr>
        <a:xfrm>
          <a:off x="0" y="3976402"/>
          <a:ext cx="1077953" cy="1616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73788-739E-40BC-8379-48AADF412ACC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F36E4-F1B3-493D-A087-18A8A2ECA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94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AD26-15E4-4AC6-B799-52CE2F38094D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A70A6-02AF-4217-BC4B-A4DEF535E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7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A70A6-02AF-4217-BC4B-A4DEF535E01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1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A70A6-02AF-4217-BC4B-A4DEF535E01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2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A70A6-02AF-4217-BC4B-A4DEF535E01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2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A70A6-02AF-4217-BC4B-A4DEF535E01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8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えらべる倶楽部認証</a:t>
            </a:r>
            <a:r>
              <a:rPr kumimoji="1" lang="en-US" altLang="ja-JP"/>
              <a:t>2.0.</a:t>
            </a:r>
            <a:r>
              <a:rPr kumimoji="1" lang="ja-JP" altLang="en-US"/>
              <a:t>提案資料</a:t>
            </a:r>
            <a:r>
              <a:rPr kumimoji="1" lang="en-US" altLang="ja-JP"/>
              <a:t>vol2.v081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A70A6-02AF-4217-BC4B-A4DEF535E0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9815" y="533393"/>
            <a:ext cx="9650627" cy="187121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えらべる倶楽部　認証再構築</a:t>
            </a:r>
            <a: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次フェーズ</a:t>
            </a:r>
            <a:b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064476"/>
            <a:ext cx="9144000" cy="7747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600" spc="-15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キックオフミーティング用アジェンダ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524000" y="4691600"/>
            <a:ext cx="9144000" cy="140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11</a:t>
            </a:r>
            <a:r>
              <a:rPr lang="ja-JP" altLang="en-US" dirty="0"/>
              <a:t>日</a:t>
            </a:r>
            <a:endParaRPr lang="en-US" altLang="ja-JP" dirty="0"/>
          </a:p>
          <a:p>
            <a:pPr algn="r"/>
            <a:r>
              <a:rPr lang="ja-JP" altLang="en-US" dirty="0"/>
              <a:t>株式会社</a:t>
            </a:r>
            <a:r>
              <a:rPr lang="en-US" altLang="ja-JP" dirty="0"/>
              <a:t>JTB</a:t>
            </a:r>
            <a:r>
              <a:rPr lang="ja-JP" altLang="en-US" dirty="0"/>
              <a:t>情報システム</a:t>
            </a:r>
            <a:endParaRPr lang="en-US" altLang="ja-JP" dirty="0"/>
          </a:p>
          <a:p>
            <a:pPr algn="r"/>
            <a:r>
              <a:rPr lang="ja-JP" altLang="en-US" dirty="0"/>
              <a:t>システム開発部</a:t>
            </a:r>
          </a:p>
        </p:txBody>
      </p:sp>
    </p:spTree>
    <p:extLst>
      <p:ext uri="{BB962C8B-B14F-4D97-AF65-F5344CB8AC3E}">
        <p14:creationId xmlns:p14="http://schemas.microsoft.com/office/powerpoint/2010/main" val="34941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47137"/>
              </p:ext>
            </p:extLst>
          </p:nvPr>
        </p:nvGraphicFramePr>
        <p:xfrm>
          <a:off x="302108" y="619878"/>
          <a:ext cx="11631587" cy="60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1. 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何を議論するのか？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8A01AB-8F6D-43B4-AD45-B20755CB13A8}"/>
              </a:ext>
            </a:extLst>
          </p:cNvPr>
          <p:cNvSpPr txBox="1"/>
          <p:nvPr/>
        </p:nvSpPr>
        <p:spPr>
          <a:xfrm>
            <a:off x="676893" y="1035106"/>
            <a:ext cx="1077092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400"/>
              </a:spcBef>
              <a:spcAft>
                <a:spcPts val="1000"/>
              </a:spcAft>
              <a:buFont typeface="+mj-lt"/>
              <a:buAutoNum type="arabicPeriod"/>
            </a:pPr>
            <a:r>
              <a:rPr kumimoji="1" lang="ja-JP" altLang="en-US" sz="2800" dirty="0"/>
              <a:t>えらべる倶楽部・認証システム再構築の第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フェーズとして開始した「ログイン簡素化」の開発作業完了に伴い、これ以降のプロジェクトのフェーズの進め方をどうするか検討する。</a:t>
            </a:r>
            <a:endParaRPr kumimoji="1" lang="en-US" altLang="ja-JP" sz="2800" dirty="0"/>
          </a:p>
          <a:p>
            <a:pPr marL="514350" indent="-514350">
              <a:spcBef>
                <a:spcPts val="400"/>
              </a:spcBef>
              <a:spcAft>
                <a:spcPts val="1000"/>
              </a:spcAft>
              <a:buFont typeface="+mj-lt"/>
              <a:buAutoNum type="arabicPeriod"/>
            </a:pPr>
            <a:r>
              <a:rPr kumimoji="1" lang="ja-JP" altLang="en-US" sz="2800" dirty="0"/>
              <a:t>当初のスキームでは第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フェーズ以降ログインエンジン本体の再構築を行う予定であったが、この間 認証機能本体の外部委託を示唆されたり、</a:t>
            </a:r>
            <a:r>
              <a:rPr kumimoji="1" lang="en-US" altLang="ja-JP" sz="2800" dirty="0"/>
              <a:t>JBF</a:t>
            </a:r>
            <a:r>
              <a:rPr kumimoji="1" lang="ja-JP" altLang="en-US" sz="2800" dirty="0"/>
              <a:t>が新たに開始するサービスへの</a:t>
            </a:r>
            <a:r>
              <a:rPr kumimoji="1" lang="en-US" altLang="ja-JP" sz="2800" dirty="0"/>
              <a:t>SSO</a:t>
            </a:r>
            <a:r>
              <a:rPr kumimoji="1" lang="ja-JP" altLang="en-US" sz="2800" dirty="0"/>
              <a:t>連携の提供を依頼されたりした。</a:t>
            </a:r>
            <a:endParaRPr kumimoji="1" lang="en-US" altLang="ja-JP" sz="2800" dirty="0"/>
          </a:p>
          <a:p>
            <a:pPr marL="514350" indent="-514350">
              <a:spcBef>
                <a:spcPts val="400"/>
              </a:spcBef>
              <a:spcAft>
                <a:spcPts val="1000"/>
              </a:spcAft>
              <a:buFont typeface="+mj-lt"/>
              <a:buAutoNum type="arabicPeriod"/>
            </a:pPr>
            <a:r>
              <a:rPr kumimoji="1" lang="ja-JP" altLang="en-US" sz="2800" dirty="0"/>
              <a:t>こうした事実や、今トレンドとして認証機能そのものに要求される機能、また</a:t>
            </a:r>
            <a:r>
              <a:rPr kumimoji="1" lang="en-US" altLang="ja-JP" sz="2800" dirty="0"/>
              <a:t>COVID-19</a:t>
            </a:r>
            <a:r>
              <a:rPr kumimoji="1" lang="ja-JP" altLang="en-US" sz="2800" dirty="0"/>
              <a:t>に伴う今後の景況等を総合的に踏まえ、第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フェーズ以降の提案をどのように行うかを検討する。</a:t>
            </a:r>
          </a:p>
        </p:txBody>
      </p:sp>
    </p:spTree>
    <p:extLst>
      <p:ext uri="{BB962C8B-B14F-4D97-AF65-F5344CB8AC3E}">
        <p14:creationId xmlns:p14="http://schemas.microsoft.com/office/powerpoint/2010/main" val="37177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41">
            <a:extLst>
              <a:ext uri="{FF2B5EF4-FFF2-40B4-BE49-F238E27FC236}">
                <a16:creationId xmlns:a16="http://schemas.microsoft.com/office/drawing/2014/main" id="{61A3EB1E-9EDC-4805-A1E5-342E381E7C18}"/>
              </a:ext>
            </a:extLst>
          </p:cNvPr>
          <p:cNvSpPr/>
          <p:nvPr/>
        </p:nvSpPr>
        <p:spPr>
          <a:xfrm>
            <a:off x="1679296" y="1947401"/>
            <a:ext cx="3527190" cy="1523760"/>
          </a:xfrm>
          <a:prstGeom prst="roundRect">
            <a:avLst>
              <a:gd name="adj" fmla="val 12591"/>
            </a:avLst>
          </a:prstGeom>
          <a:solidFill>
            <a:srgbClr val="FFFF00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角丸四角形 41">
            <a:extLst>
              <a:ext uri="{FF2B5EF4-FFF2-40B4-BE49-F238E27FC236}">
                <a16:creationId xmlns:a16="http://schemas.microsoft.com/office/drawing/2014/main" id="{CA41E4C6-DA6D-4AF9-8F6C-C77B2CF0D40C}"/>
              </a:ext>
            </a:extLst>
          </p:cNvPr>
          <p:cNvSpPr/>
          <p:nvPr/>
        </p:nvSpPr>
        <p:spPr>
          <a:xfrm>
            <a:off x="6825049" y="5143506"/>
            <a:ext cx="1632111" cy="633084"/>
          </a:xfrm>
          <a:prstGeom prst="roundRect">
            <a:avLst>
              <a:gd name="adj" fmla="val 3828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角丸四角形 41">
            <a:extLst>
              <a:ext uri="{FF2B5EF4-FFF2-40B4-BE49-F238E27FC236}">
                <a16:creationId xmlns:a16="http://schemas.microsoft.com/office/drawing/2014/main" id="{375548F8-9A58-48B2-84F9-7D1DF75A3FB6}"/>
              </a:ext>
            </a:extLst>
          </p:cNvPr>
          <p:cNvSpPr/>
          <p:nvPr/>
        </p:nvSpPr>
        <p:spPr>
          <a:xfrm>
            <a:off x="7191559" y="1081410"/>
            <a:ext cx="4560485" cy="1140189"/>
          </a:xfrm>
          <a:prstGeom prst="roundRect">
            <a:avLst>
              <a:gd name="adj" fmla="val 6375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2. 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認証システムの現在の状態</a:t>
            </a:r>
          </a:p>
        </p:txBody>
      </p:sp>
      <p:sp>
        <p:nvSpPr>
          <p:cNvPr id="6" name="円/楕円 30">
            <a:extLst>
              <a:ext uri="{FF2B5EF4-FFF2-40B4-BE49-F238E27FC236}">
                <a16:creationId xmlns:a16="http://schemas.microsoft.com/office/drawing/2014/main" id="{94A08DA8-406A-4112-B212-DBBF15E10A9A}"/>
              </a:ext>
            </a:extLst>
          </p:cNvPr>
          <p:cNvSpPr/>
          <p:nvPr/>
        </p:nvSpPr>
        <p:spPr>
          <a:xfrm>
            <a:off x="2681530" y="2153674"/>
            <a:ext cx="1501814" cy="7491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認証コア機能</a:t>
            </a:r>
            <a:endParaRPr kumimoji="1" lang="ja-JP" altLang="en-US" sz="1600" dirty="0">
              <a:ln w="0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" name="円/楕円 30">
            <a:extLst>
              <a:ext uri="{FF2B5EF4-FFF2-40B4-BE49-F238E27FC236}">
                <a16:creationId xmlns:a16="http://schemas.microsoft.com/office/drawing/2014/main" id="{607AF844-4DF1-4246-845E-D77D32AF67DC}"/>
              </a:ext>
            </a:extLst>
          </p:cNvPr>
          <p:cNvSpPr/>
          <p:nvPr/>
        </p:nvSpPr>
        <p:spPr>
          <a:xfrm>
            <a:off x="1877473" y="2719491"/>
            <a:ext cx="1079501" cy="598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SSO</a:t>
            </a:r>
            <a:endParaRPr kumimoji="1" lang="ja-JP" altLang="en-US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" name="円/楕円 30">
            <a:extLst>
              <a:ext uri="{FF2B5EF4-FFF2-40B4-BE49-F238E27FC236}">
                <a16:creationId xmlns:a16="http://schemas.microsoft.com/office/drawing/2014/main" id="{55E7F44C-2BD3-4308-B453-62E6D27653D3}"/>
              </a:ext>
            </a:extLst>
          </p:cNvPr>
          <p:cNvSpPr/>
          <p:nvPr/>
        </p:nvSpPr>
        <p:spPr>
          <a:xfrm>
            <a:off x="3901433" y="2699978"/>
            <a:ext cx="1079501" cy="65712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STOP</a:t>
            </a:r>
            <a:endParaRPr kumimoji="1" lang="ja-JP" altLang="en-US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0E65D8-0099-451C-9BEE-C10F44F955FA}"/>
              </a:ext>
            </a:extLst>
          </p:cNvPr>
          <p:cNvSpPr txBox="1"/>
          <p:nvPr/>
        </p:nvSpPr>
        <p:spPr>
          <a:xfrm>
            <a:off x="1679296" y="1745209"/>
            <a:ext cx="352719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ログインエンジン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AD81FCC-C6D9-45FB-A7DF-61104DC2E4C1}"/>
              </a:ext>
            </a:extLst>
          </p:cNvPr>
          <p:cNvGrpSpPr/>
          <p:nvPr/>
        </p:nvGrpSpPr>
        <p:grpSpPr>
          <a:xfrm>
            <a:off x="3252627" y="3724548"/>
            <a:ext cx="1739900" cy="1265654"/>
            <a:chOff x="5334000" y="5190846"/>
            <a:chExt cx="1739900" cy="1265654"/>
          </a:xfrm>
        </p:grpSpPr>
        <p:sp>
          <p:nvSpPr>
            <p:cNvPr id="12" name="角丸四角形 41">
              <a:extLst>
                <a:ext uri="{FF2B5EF4-FFF2-40B4-BE49-F238E27FC236}">
                  <a16:creationId xmlns:a16="http://schemas.microsoft.com/office/drawing/2014/main" id="{017BAEE2-D8EE-4644-A195-D3B70580E821}"/>
                </a:ext>
              </a:extLst>
            </p:cNvPr>
            <p:cNvSpPr/>
            <p:nvPr/>
          </p:nvSpPr>
          <p:spPr>
            <a:xfrm>
              <a:off x="5334000" y="5360123"/>
              <a:ext cx="1739900" cy="1096377"/>
            </a:xfrm>
            <a:prstGeom prst="roundRect">
              <a:avLst>
                <a:gd name="adj" fmla="val 11384"/>
              </a:avLst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5320D19-8B4A-471C-951F-EAFF91368F21}"/>
                </a:ext>
              </a:extLst>
            </p:cNvPr>
            <p:cNvSpPr txBox="1"/>
            <p:nvPr/>
          </p:nvSpPr>
          <p:spPr>
            <a:xfrm>
              <a:off x="5334000" y="5190846"/>
              <a:ext cx="1739900" cy="33855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Satelite</a:t>
              </a:r>
              <a:endPara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" name="円/楕円 30">
              <a:extLst>
                <a:ext uri="{FF2B5EF4-FFF2-40B4-BE49-F238E27FC236}">
                  <a16:creationId xmlns:a16="http://schemas.microsoft.com/office/drawing/2014/main" id="{058AB628-7605-4045-9AA8-53E87D6540F5}"/>
                </a:ext>
              </a:extLst>
            </p:cNvPr>
            <p:cNvSpPr/>
            <p:nvPr/>
          </p:nvSpPr>
          <p:spPr>
            <a:xfrm>
              <a:off x="6346784" y="5749476"/>
              <a:ext cx="260350" cy="493613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5" name="円/楕円 30">
              <a:extLst>
                <a:ext uri="{FF2B5EF4-FFF2-40B4-BE49-F238E27FC236}">
                  <a16:creationId xmlns:a16="http://schemas.microsoft.com/office/drawing/2014/main" id="{E0F82AB4-C9C4-4D72-9659-736BA1B19A65}"/>
                </a:ext>
              </a:extLst>
            </p:cNvPr>
            <p:cNvSpPr/>
            <p:nvPr/>
          </p:nvSpPr>
          <p:spPr>
            <a:xfrm>
              <a:off x="6673768" y="5749476"/>
              <a:ext cx="260350" cy="493613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6" name="円/楕円 30">
              <a:extLst>
                <a:ext uri="{FF2B5EF4-FFF2-40B4-BE49-F238E27FC236}">
                  <a16:creationId xmlns:a16="http://schemas.microsoft.com/office/drawing/2014/main" id="{4872808D-8CA7-4822-9338-6E4C1153C68B}"/>
                </a:ext>
              </a:extLst>
            </p:cNvPr>
            <p:cNvSpPr/>
            <p:nvPr/>
          </p:nvSpPr>
          <p:spPr>
            <a:xfrm>
              <a:off x="5473805" y="5749476"/>
              <a:ext cx="733466" cy="493613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AB39ACD-10ED-4F3E-B263-8257A77A60AE}"/>
                </a:ext>
              </a:extLst>
            </p:cNvPr>
            <p:cNvSpPr txBox="1"/>
            <p:nvPr/>
          </p:nvSpPr>
          <p:spPr>
            <a:xfrm>
              <a:off x="5486276" y="5674307"/>
              <a:ext cx="134267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ysClr val="windowText" lastClr="000000"/>
                  </a:solidFill>
                  <a:latin typeface="+mj-ea"/>
                  <a:ea typeface="+mj-ea"/>
                </a:rPr>
                <a:t>新認証局用</a:t>
              </a:r>
              <a:br>
                <a:rPr kumimoji="1" lang="en-US" altLang="ja-JP" sz="14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ysClr val="windowText" lastClr="000000"/>
                  </a:solidFill>
                  <a:latin typeface="+mj-ea"/>
                  <a:ea typeface="+mj-ea"/>
                </a:rPr>
              </a:br>
              <a:r>
                <a:rPr kumimoji="1" lang="ja-JP" altLang="en-US" sz="14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ysClr val="windowText" lastClr="000000"/>
                  </a:solidFill>
                  <a:latin typeface="+mj-ea"/>
                  <a:ea typeface="+mj-ea"/>
                </a:rPr>
                <a:t>クッキー作成機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0A6E134-B95E-464E-9504-6EF230EFC381}"/>
              </a:ext>
            </a:extLst>
          </p:cNvPr>
          <p:cNvGrpSpPr/>
          <p:nvPr/>
        </p:nvGrpSpPr>
        <p:grpSpPr>
          <a:xfrm>
            <a:off x="3243299" y="5185989"/>
            <a:ext cx="1932772" cy="1265654"/>
            <a:chOff x="2113713" y="5159264"/>
            <a:chExt cx="1932772" cy="1265654"/>
          </a:xfrm>
        </p:grpSpPr>
        <p:sp>
          <p:nvSpPr>
            <p:cNvPr id="19" name="角丸四角形 41">
              <a:extLst>
                <a:ext uri="{FF2B5EF4-FFF2-40B4-BE49-F238E27FC236}">
                  <a16:creationId xmlns:a16="http://schemas.microsoft.com/office/drawing/2014/main" id="{640FF602-DEBE-44E7-9F38-9A891E6F5824}"/>
                </a:ext>
              </a:extLst>
            </p:cNvPr>
            <p:cNvSpPr/>
            <p:nvPr/>
          </p:nvSpPr>
          <p:spPr>
            <a:xfrm>
              <a:off x="2132587" y="5328541"/>
              <a:ext cx="1899208" cy="1096377"/>
            </a:xfrm>
            <a:prstGeom prst="roundRect">
              <a:avLst>
                <a:gd name="adj" fmla="val 11384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A5D6805-25CE-4CD8-A0D0-8047D3DDC91E}"/>
                </a:ext>
              </a:extLst>
            </p:cNvPr>
            <p:cNvSpPr txBox="1"/>
            <p:nvPr/>
          </p:nvSpPr>
          <p:spPr>
            <a:xfrm>
              <a:off x="2132587" y="5159264"/>
              <a:ext cx="1899208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新認証局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816EC10-5277-4418-BB96-6CD4821E25FA}"/>
                </a:ext>
              </a:extLst>
            </p:cNvPr>
            <p:cNvGrpSpPr/>
            <p:nvPr/>
          </p:nvGrpSpPr>
          <p:grpSpPr>
            <a:xfrm>
              <a:off x="2113713" y="5624544"/>
              <a:ext cx="1015650" cy="598433"/>
              <a:chOff x="317854" y="4699000"/>
              <a:chExt cx="1015650" cy="598433"/>
            </a:xfrm>
          </p:grpSpPr>
          <p:sp>
            <p:nvSpPr>
              <p:cNvPr id="25" name="円/楕円 30">
                <a:extLst>
                  <a:ext uri="{FF2B5EF4-FFF2-40B4-BE49-F238E27FC236}">
                    <a16:creationId xmlns:a16="http://schemas.microsoft.com/office/drawing/2014/main" id="{12862ADB-7D74-4715-A967-D7E57063A2D5}"/>
                  </a:ext>
                </a:extLst>
              </p:cNvPr>
              <p:cNvSpPr/>
              <p:nvPr/>
            </p:nvSpPr>
            <p:spPr>
              <a:xfrm>
                <a:off x="517529" y="4699000"/>
                <a:ext cx="654048" cy="598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16DEDED-8D13-431A-816F-F10E9686CF59}"/>
                  </a:ext>
                </a:extLst>
              </p:cNvPr>
              <p:cNvSpPr txBox="1"/>
              <p:nvPr/>
            </p:nvSpPr>
            <p:spPr>
              <a:xfrm>
                <a:off x="317854" y="4754438"/>
                <a:ext cx="1015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  <a:t>本人認証</a:t>
                </a:r>
                <a:br>
                  <a:rPr kumimoji="1" lang="en-US" altLang="ja-JP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</a:br>
                <a:r>
                  <a:rPr kumimoji="1" lang="ja-JP" altLang="en-US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  <a:t>情報取得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975C66A-38AE-4D14-8F23-65CE15E74C3F}"/>
                </a:ext>
              </a:extLst>
            </p:cNvPr>
            <p:cNvGrpSpPr/>
            <p:nvPr/>
          </p:nvGrpSpPr>
          <p:grpSpPr>
            <a:xfrm>
              <a:off x="3030835" y="5662151"/>
              <a:ext cx="1015650" cy="598433"/>
              <a:chOff x="1920040" y="6137509"/>
              <a:chExt cx="1015650" cy="598433"/>
            </a:xfrm>
          </p:grpSpPr>
          <p:sp>
            <p:nvSpPr>
              <p:cNvPr id="23" name="円/楕円 30">
                <a:extLst>
                  <a:ext uri="{FF2B5EF4-FFF2-40B4-BE49-F238E27FC236}">
                    <a16:creationId xmlns:a16="http://schemas.microsoft.com/office/drawing/2014/main" id="{056EF77F-F75D-4599-AC25-3EDBF5E02F4B}"/>
                  </a:ext>
                </a:extLst>
              </p:cNvPr>
              <p:cNvSpPr/>
              <p:nvPr/>
            </p:nvSpPr>
            <p:spPr>
              <a:xfrm>
                <a:off x="2083362" y="6137509"/>
                <a:ext cx="654048" cy="598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3C2D086-BF73-46EF-8E6B-74268AE6410D}"/>
                  </a:ext>
                </a:extLst>
              </p:cNvPr>
              <p:cNvSpPr txBox="1"/>
              <p:nvPr/>
            </p:nvSpPr>
            <p:spPr>
              <a:xfrm>
                <a:off x="1920040" y="6155341"/>
                <a:ext cx="1015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  <a:t>家族認証</a:t>
                </a:r>
                <a:br>
                  <a:rPr kumimoji="1" lang="en-US" altLang="ja-JP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</a:br>
                <a:r>
                  <a:rPr kumimoji="1" lang="ja-JP" altLang="en-US" sz="1400" b="1" dirty="0"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  <a:latin typeface="+mj-ea"/>
                    <a:ea typeface="+mj-ea"/>
                  </a:rPr>
                  <a:t>情報取得</a:t>
                </a:r>
              </a:p>
            </p:txBody>
          </p:sp>
        </p:grpSp>
      </p:grpSp>
      <p:sp>
        <p:nvSpPr>
          <p:cNvPr id="27" name="角丸四角形 46">
            <a:extLst>
              <a:ext uri="{FF2B5EF4-FFF2-40B4-BE49-F238E27FC236}">
                <a16:creationId xmlns:a16="http://schemas.microsoft.com/office/drawing/2014/main" id="{1C118E2A-F2FE-49A0-8CF4-479722CE79BF}"/>
              </a:ext>
            </a:extLst>
          </p:cNvPr>
          <p:cNvSpPr/>
          <p:nvPr/>
        </p:nvSpPr>
        <p:spPr>
          <a:xfrm>
            <a:off x="7049349" y="749418"/>
            <a:ext cx="4924467" cy="2331178"/>
          </a:xfrm>
          <a:prstGeom prst="roundRect">
            <a:avLst>
              <a:gd name="adj" fmla="val 2908"/>
            </a:avLst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24668A-33FB-432E-89B0-74976D2F1AEE}"/>
              </a:ext>
            </a:extLst>
          </p:cNvPr>
          <p:cNvSpPr txBox="1"/>
          <p:nvPr/>
        </p:nvSpPr>
        <p:spPr>
          <a:xfrm>
            <a:off x="7049349" y="618222"/>
            <a:ext cx="4933448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スマホサイト（</a:t>
            </a:r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en-US" altLang="ja-JP" sz="1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smp</a:t>
            </a:r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443CCBA-6C7F-44AA-AB1B-3DC7D2C714B8}"/>
              </a:ext>
            </a:extLst>
          </p:cNvPr>
          <p:cNvGrpSpPr/>
          <p:nvPr/>
        </p:nvGrpSpPr>
        <p:grpSpPr>
          <a:xfrm>
            <a:off x="1658016" y="3725907"/>
            <a:ext cx="1385060" cy="1275647"/>
            <a:chOff x="1846807" y="3739702"/>
            <a:chExt cx="1385060" cy="1275647"/>
          </a:xfrm>
        </p:grpSpPr>
        <p:sp>
          <p:nvSpPr>
            <p:cNvPr id="48" name="角丸四角形 41">
              <a:extLst>
                <a:ext uri="{FF2B5EF4-FFF2-40B4-BE49-F238E27FC236}">
                  <a16:creationId xmlns:a16="http://schemas.microsoft.com/office/drawing/2014/main" id="{18305346-00FE-47A7-A97D-07B80CDF4BD2}"/>
                </a:ext>
              </a:extLst>
            </p:cNvPr>
            <p:cNvSpPr/>
            <p:nvPr/>
          </p:nvSpPr>
          <p:spPr>
            <a:xfrm>
              <a:off x="1846807" y="3761939"/>
              <a:ext cx="1385060" cy="1253410"/>
            </a:xfrm>
            <a:prstGeom prst="roundRect">
              <a:avLst>
                <a:gd name="adj" fmla="val 11384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30">
              <a:extLst>
                <a:ext uri="{FF2B5EF4-FFF2-40B4-BE49-F238E27FC236}">
                  <a16:creationId xmlns:a16="http://schemas.microsoft.com/office/drawing/2014/main" id="{4C84C93D-ECB0-4C68-8BF2-1D1407708453}"/>
                </a:ext>
              </a:extLst>
            </p:cNvPr>
            <p:cNvSpPr/>
            <p:nvPr/>
          </p:nvSpPr>
          <p:spPr>
            <a:xfrm>
              <a:off x="2236042" y="4209602"/>
              <a:ext cx="628506" cy="59843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B6CBC26-79D8-4666-A8FD-15751BCC053A}"/>
                </a:ext>
              </a:extLst>
            </p:cNvPr>
            <p:cNvSpPr txBox="1"/>
            <p:nvPr/>
          </p:nvSpPr>
          <p:spPr>
            <a:xfrm>
              <a:off x="1846807" y="3739702"/>
              <a:ext cx="1385060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TOP </a:t>
              </a:r>
              <a:r>
                <a:rPr kumimoji="1" lang="en-US" altLang="ja-JP" sz="1600" dirty="0" err="1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GateWay</a:t>
              </a:r>
              <a:endPara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001FD78-2AB4-4C50-A406-05CFD1FD2064}"/>
                </a:ext>
              </a:extLst>
            </p:cNvPr>
            <p:cNvSpPr txBox="1"/>
            <p:nvPr/>
          </p:nvSpPr>
          <p:spPr>
            <a:xfrm>
              <a:off x="1913984" y="4358548"/>
              <a:ext cx="1292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>
                  <a:ln>
                    <a:solidFill>
                      <a:schemeClr val="bg1">
                        <a:lumMod val="65000"/>
                      </a:schemeClr>
                    </a:solidFill>
                  </a:ln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MemberTop</a:t>
              </a:r>
              <a:endParaRPr kumimoji="1" lang="ja-JP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</a:endParaRP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83BFB39-59F6-40DC-AFF4-C6AA3C30686D}"/>
              </a:ext>
            </a:extLst>
          </p:cNvPr>
          <p:cNvGrpSpPr/>
          <p:nvPr/>
        </p:nvGrpSpPr>
        <p:grpSpPr>
          <a:xfrm>
            <a:off x="1658218" y="5175674"/>
            <a:ext cx="1394527" cy="1279316"/>
            <a:chOff x="337056" y="3736033"/>
            <a:chExt cx="1394527" cy="1279316"/>
          </a:xfrm>
        </p:grpSpPr>
        <p:sp>
          <p:nvSpPr>
            <p:cNvPr id="61" name="角丸四角形 41">
              <a:extLst>
                <a:ext uri="{FF2B5EF4-FFF2-40B4-BE49-F238E27FC236}">
                  <a16:creationId xmlns:a16="http://schemas.microsoft.com/office/drawing/2014/main" id="{8CBD31C3-1CF7-49A0-AECB-A736CF36FA5E}"/>
                </a:ext>
              </a:extLst>
            </p:cNvPr>
            <p:cNvSpPr/>
            <p:nvPr/>
          </p:nvSpPr>
          <p:spPr>
            <a:xfrm>
              <a:off x="337056" y="3761939"/>
              <a:ext cx="1371793" cy="1253410"/>
            </a:xfrm>
            <a:prstGeom prst="roundRect">
              <a:avLst>
                <a:gd name="adj" fmla="val 11384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30">
              <a:extLst>
                <a:ext uri="{FF2B5EF4-FFF2-40B4-BE49-F238E27FC236}">
                  <a16:creationId xmlns:a16="http://schemas.microsoft.com/office/drawing/2014/main" id="{3F88D57B-CFE3-4EC2-AFDF-50D05581C34C}"/>
                </a:ext>
              </a:extLst>
            </p:cNvPr>
            <p:cNvSpPr/>
            <p:nvPr/>
          </p:nvSpPr>
          <p:spPr>
            <a:xfrm>
              <a:off x="527933" y="4228609"/>
              <a:ext cx="425453" cy="59843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63" name="円/楕円 30">
              <a:extLst>
                <a:ext uri="{FF2B5EF4-FFF2-40B4-BE49-F238E27FC236}">
                  <a16:creationId xmlns:a16="http://schemas.microsoft.com/office/drawing/2014/main" id="{814813A8-0C35-4C29-B677-9D27B0BBD7B1}"/>
                </a:ext>
              </a:extLst>
            </p:cNvPr>
            <p:cNvSpPr/>
            <p:nvPr/>
          </p:nvSpPr>
          <p:spPr>
            <a:xfrm>
              <a:off x="1139649" y="4228609"/>
              <a:ext cx="425453" cy="59843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AF5653F-7E6E-4BD4-8EDA-CFC754D2DEEF}"/>
                </a:ext>
              </a:extLst>
            </p:cNvPr>
            <p:cNvSpPr txBox="1"/>
            <p:nvPr/>
          </p:nvSpPr>
          <p:spPr>
            <a:xfrm>
              <a:off x="337056" y="3736033"/>
              <a:ext cx="1385060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共通ページ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42A9A3EF-1732-474F-970A-A46D9F64A8FB}"/>
                </a:ext>
              </a:extLst>
            </p:cNvPr>
            <p:cNvSpPr txBox="1"/>
            <p:nvPr/>
          </p:nvSpPr>
          <p:spPr>
            <a:xfrm>
              <a:off x="439100" y="4200863"/>
              <a:ext cx="1292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latin typeface="+mj-ea"/>
                  <a:ea typeface="+mj-ea"/>
                </a:rPr>
                <a:t>ログアウト</a:t>
              </a:r>
              <a:r>
                <a:rPr kumimoji="1" lang="en-US" altLang="ja-JP" sz="1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latin typeface="+mj-ea"/>
                  <a:ea typeface="+mj-ea"/>
                </a:rPr>
                <a:t>/</a:t>
              </a:r>
            </a:p>
            <a:p>
              <a:pPr algn="ctr"/>
              <a:r>
                <a:rPr kumimoji="1" lang="ja-JP" altLang="en-US" sz="1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latin typeface="+mj-ea"/>
                  <a:ea typeface="+mj-ea"/>
                </a:rPr>
                <a:t>メッセージ</a:t>
              </a:r>
            </a:p>
          </p:txBody>
        </p:sp>
      </p:grpSp>
      <p:sp>
        <p:nvSpPr>
          <p:cNvPr id="66" name="角丸四角形 41">
            <a:extLst>
              <a:ext uri="{FF2B5EF4-FFF2-40B4-BE49-F238E27FC236}">
                <a16:creationId xmlns:a16="http://schemas.microsoft.com/office/drawing/2014/main" id="{656A2FD3-A7E8-410D-AE12-57201145751A}"/>
              </a:ext>
            </a:extLst>
          </p:cNvPr>
          <p:cNvSpPr/>
          <p:nvPr/>
        </p:nvSpPr>
        <p:spPr>
          <a:xfrm>
            <a:off x="177800" y="640357"/>
            <a:ext cx="1377009" cy="708572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+mj-ea"/>
                <a:ea typeface="+mj-ea"/>
              </a:rPr>
              <a:t>MBA</a:t>
            </a:r>
          </a:p>
          <a:p>
            <a:pPr algn="ctr"/>
            <a:r>
              <a:rPr kumimoji="1" lang="en-US" altLang="ja-JP" sz="1400" b="1" dirty="0">
                <a:latin typeface="+mj-ea"/>
                <a:ea typeface="+mj-ea"/>
              </a:rPr>
              <a:t>(</a:t>
            </a:r>
            <a:r>
              <a:rPr kumimoji="1" lang="ja-JP" altLang="en-US" sz="1400" b="1" dirty="0">
                <a:latin typeface="+mj-ea"/>
                <a:ea typeface="+mj-ea"/>
              </a:rPr>
              <a:t>会員</a:t>
            </a:r>
            <a:r>
              <a:rPr kumimoji="1" lang="en-US" altLang="ja-JP" sz="1400" b="1" dirty="0">
                <a:latin typeface="+mj-ea"/>
                <a:ea typeface="+mj-ea"/>
              </a:rPr>
              <a:t>+</a:t>
            </a:r>
            <a:r>
              <a:rPr kumimoji="1" lang="ja-JP" altLang="en-US" sz="1400" b="1" dirty="0">
                <a:latin typeface="+mj-ea"/>
                <a:ea typeface="+mj-ea"/>
              </a:rPr>
              <a:t>管理者</a:t>
            </a:r>
            <a:r>
              <a:rPr kumimoji="1" lang="en-US" altLang="ja-JP" sz="1400" b="1" dirty="0">
                <a:latin typeface="+mj-ea"/>
                <a:ea typeface="+mj-ea"/>
              </a:rPr>
              <a:t>)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7" name="角丸四角形 41">
            <a:extLst>
              <a:ext uri="{FF2B5EF4-FFF2-40B4-BE49-F238E27FC236}">
                <a16:creationId xmlns:a16="http://schemas.microsoft.com/office/drawing/2014/main" id="{E674B7F5-29CA-4AD4-A0F5-FA284EC0AC08}"/>
              </a:ext>
            </a:extLst>
          </p:cNvPr>
          <p:cNvSpPr/>
          <p:nvPr/>
        </p:nvSpPr>
        <p:spPr>
          <a:xfrm>
            <a:off x="2839969" y="640357"/>
            <a:ext cx="1403525" cy="708572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+mj-ea"/>
                <a:ea typeface="+mj-ea"/>
              </a:rPr>
              <a:t>ネット同時</a:t>
            </a:r>
            <a:br>
              <a:rPr kumimoji="1" lang="en-US" altLang="ja-JP" sz="1600" b="1" dirty="0">
                <a:latin typeface="+mj-ea"/>
                <a:ea typeface="+mj-ea"/>
              </a:rPr>
            </a:br>
            <a:r>
              <a:rPr kumimoji="1" lang="ja-JP" altLang="en-US" sz="1600" b="1" dirty="0">
                <a:latin typeface="+mj-ea"/>
                <a:ea typeface="+mj-ea"/>
              </a:rPr>
              <a:t>差額決済</a:t>
            </a:r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12EB97E0-917E-44EB-8F4E-9D1A776D0B22}"/>
              </a:ext>
            </a:extLst>
          </p:cNvPr>
          <p:cNvCxnSpPr>
            <a:cxnSpLocks/>
            <a:stCxn id="66" idx="2"/>
            <a:endCxn id="10" idx="0"/>
          </p:cNvCxnSpPr>
          <p:nvPr/>
        </p:nvCxnSpPr>
        <p:spPr>
          <a:xfrm rot="16200000" flipH="1">
            <a:off x="1956458" y="258776"/>
            <a:ext cx="396280" cy="257658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605AC3FD-B564-46E6-8E69-386FC85419CD}"/>
              </a:ext>
            </a:extLst>
          </p:cNvPr>
          <p:cNvCxnSpPr>
            <a:cxnSpLocks/>
            <a:stCxn id="67" idx="2"/>
            <a:endCxn id="10" idx="0"/>
          </p:cNvCxnSpPr>
          <p:nvPr/>
        </p:nvCxnSpPr>
        <p:spPr>
          <a:xfrm rot="5400000">
            <a:off x="3294172" y="1497649"/>
            <a:ext cx="396280" cy="9884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5538D236-E5B1-4612-AAE1-D0136D611A28}"/>
              </a:ext>
            </a:extLst>
          </p:cNvPr>
          <p:cNvCxnSpPr>
            <a:cxnSpLocks/>
            <a:stCxn id="127" idx="2"/>
            <a:endCxn id="134" idx="6"/>
          </p:cNvCxnSpPr>
          <p:nvPr/>
        </p:nvCxnSpPr>
        <p:spPr>
          <a:xfrm rot="10800000" flipV="1">
            <a:off x="5008310" y="1724544"/>
            <a:ext cx="2432957" cy="13154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F5C90846-6A2D-45C4-BA3E-8648221F2FC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rot="16200000" flipH="1">
            <a:off x="3366645" y="2968615"/>
            <a:ext cx="821725" cy="690140"/>
          </a:xfrm>
          <a:prstGeom prst="bentConnector3">
            <a:avLst>
              <a:gd name="adj1" fmla="val 8757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41">
            <a:extLst>
              <a:ext uri="{FF2B5EF4-FFF2-40B4-BE49-F238E27FC236}">
                <a16:creationId xmlns:a16="http://schemas.microsoft.com/office/drawing/2014/main" id="{28DB4A0D-770F-475B-B563-A995995DEEF6}"/>
              </a:ext>
            </a:extLst>
          </p:cNvPr>
          <p:cNvSpPr/>
          <p:nvPr/>
        </p:nvSpPr>
        <p:spPr>
          <a:xfrm>
            <a:off x="5436215" y="3496789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50" b="1" dirty="0">
                <a:latin typeface="+mj-ea"/>
                <a:ea typeface="+mj-ea"/>
              </a:rPr>
              <a:t>SPDB</a:t>
            </a:r>
            <a:endParaRPr kumimoji="1" lang="ja-JP" altLang="en-US" sz="1450" b="1" dirty="0">
              <a:latin typeface="+mj-ea"/>
              <a:ea typeface="+mj-ea"/>
            </a:endParaRPr>
          </a:p>
        </p:txBody>
      </p:sp>
      <p:sp>
        <p:nvSpPr>
          <p:cNvPr id="74" name="角丸四角形 41">
            <a:extLst>
              <a:ext uri="{FF2B5EF4-FFF2-40B4-BE49-F238E27FC236}">
                <a16:creationId xmlns:a16="http://schemas.microsoft.com/office/drawing/2014/main" id="{D400660E-96B2-43B2-9E0E-A1CB7B9093EB}"/>
              </a:ext>
            </a:extLst>
          </p:cNvPr>
          <p:cNvSpPr/>
          <p:nvPr/>
        </p:nvSpPr>
        <p:spPr>
          <a:xfrm>
            <a:off x="1642234" y="640357"/>
            <a:ext cx="1110309" cy="708572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+mj-ea"/>
                <a:ea typeface="+mj-ea"/>
              </a:rPr>
              <a:t>TSM</a:t>
            </a:r>
          </a:p>
          <a:p>
            <a:pPr algn="ctr"/>
            <a:r>
              <a:rPr kumimoji="1" lang="en-US" altLang="ja-JP" sz="1400" b="1" dirty="0">
                <a:latin typeface="+mj-ea"/>
                <a:ea typeface="+mj-ea"/>
              </a:rPr>
              <a:t>(</a:t>
            </a:r>
            <a:r>
              <a:rPr kumimoji="1" lang="ja-JP" altLang="en-US" sz="1400" b="1" dirty="0">
                <a:latin typeface="+mj-ea"/>
                <a:ea typeface="+mj-ea"/>
              </a:rPr>
              <a:t>管理者</a:t>
            </a:r>
            <a:r>
              <a:rPr kumimoji="1" lang="en-US" altLang="ja-JP" sz="1400" b="1" dirty="0">
                <a:latin typeface="+mj-ea"/>
                <a:ea typeface="+mj-ea"/>
              </a:rPr>
              <a:t>)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F5EC3738-E50C-4D45-BC0F-C6874A4A682C}"/>
              </a:ext>
            </a:extLst>
          </p:cNvPr>
          <p:cNvCxnSpPr>
            <a:cxnSpLocks/>
            <a:stCxn id="74" idx="2"/>
            <a:endCxn id="10" idx="0"/>
          </p:cNvCxnSpPr>
          <p:nvPr/>
        </p:nvCxnSpPr>
        <p:spPr>
          <a:xfrm rot="16200000" flipH="1">
            <a:off x="2622000" y="924318"/>
            <a:ext cx="396280" cy="1245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41">
            <a:extLst>
              <a:ext uri="{FF2B5EF4-FFF2-40B4-BE49-F238E27FC236}">
                <a16:creationId xmlns:a16="http://schemas.microsoft.com/office/drawing/2014/main" id="{261B8223-99D4-453E-9F49-77F59F83D181}"/>
              </a:ext>
            </a:extLst>
          </p:cNvPr>
          <p:cNvSpPr/>
          <p:nvPr/>
        </p:nvSpPr>
        <p:spPr>
          <a:xfrm>
            <a:off x="5436215" y="4060918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50" b="1" dirty="0">
                <a:latin typeface="+mj-ea"/>
                <a:ea typeface="+mj-ea"/>
              </a:rPr>
              <a:t>TSM(</a:t>
            </a:r>
            <a:r>
              <a:rPr kumimoji="1" lang="ja-JP" altLang="en-US" sz="1450" b="1" dirty="0">
                <a:latin typeface="+mj-ea"/>
                <a:ea typeface="+mj-ea"/>
              </a:rPr>
              <a:t>会員</a:t>
            </a:r>
            <a:r>
              <a:rPr kumimoji="1" lang="en-US" altLang="ja-JP" sz="1450" b="1" dirty="0">
                <a:latin typeface="+mj-ea"/>
                <a:ea typeface="+mj-ea"/>
              </a:rPr>
              <a:t>)</a:t>
            </a:r>
            <a:endParaRPr kumimoji="1" lang="ja-JP" altLang="en-US" sz="1450" b="1" dirty="0">
              <a:latin typeface="+mj-ea"/>
              <a:ea typeface="+mj-ea"/>
            </a:endParaRPr>
          </a:p>
        </p:txBody>
      </p:sp>
      <p:sp>
        <p:nvSpPr>
          <p:cNvPr id="77" name="角丸四角形 41">
            <a:extLst>
              <a:ext uri="{FF2B5EF4-FFF2-40B4-BE49-F238E27FC236}">
                <a16:creationId xmlns:a16="http://schemas.microsoft.com/office/drawing/2014/main" id="{7F7B1C21-807B-4C38-9FD9-8542A4165DFA}"/>
              </a:ext>
            </a:extLst>
          </p:cNvPr>
          <p:cNvSpPr/>
          <p:nvPr/>
        </p:nvSpPr>
        <p:spPr>
          <a:xfrm>
            <a:off x="6943520" y="4060918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50" b="1" dirty="0">
                <a:latin typeface="+mj-ea"/>
                <a:ea typeface="+mj-ea"/>
              </a:rPr>
              <a:t>ELMO</a:t>
            </a:r>
            <a:endParaRPr kumimoji="1" lang="ja-JP" altLang="en-US" sz="1450" b="1" dirty="0">
              <a:latin typeface="+mj-ea"/>
              <a:ea typeface="+mj-ea"/>
            </a:endParaRPr>
          </a:p>
        </p:txBody>
      </p:sp>
      <p:sp>
        <p:nvSpPr>
          <p:cNvPr id="78" name="角丸四角形 41">
            <a:extLst>
              <a:ext uri="{FF2B5EF4-FFF2-40B4-BE49-F238E27FC236}">
                <a16:creationId xmlns:a16="http://schemas.microsoft.com/office/drawing/2014/main" id="{C485A19A-77D9-4090-ACE3-904F35811A54}"/>
              </a:ext>
            </a:extLst>
          </p:cNvPr>
          <p:cNvSpPr/>
          <p:nvPr/>
        </p:nvSpPr>
        <p:spPr>
          <a:xfrm>
            <a:off x="4341221" y="640357"/>
            <a:ext cx="1028850" cy="708572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+mj-ea"/>
                <a:ea typeface="+mj-ea"/>
              </a:rPr>
              <a:t>ライフ</a:t>
            </a:r>
            <a:endParaRPr kumimoji="1" lang="en-US" altLang="ja-JP" sz="1600" b="1" dirty="0">
              <a:latin typeface="+mj-ea"/>
              <a:ea typeface="+mj-ea"/>
            </a:endParaRPr>
          </a:p>
          <a:p>
            <a:pPr algn="ctr"/>
            <a:r>
              <a:rPr kumimoji="1" lang="en-US" altLang="ja-JP" sz="1400" b="1" dirty="0">
                <a:latin typeface="+mj-ea"/>
                <a:ea typeface="+mj-ea"/>
              </a:rPr>
              <a:t>(1</a:t>
            </a:r>
            <a:r>
              <a:rPr kumimoji="1" lang="ja-JP" altLang="en-US" sz="1400" b="1" dirty="0">
                <a:latin typeface="+mj-ea"/>
                <a:ea typeface="+mj-ea"/>
              </a:rPr>
              <a:t>～</a:t>
            </a:r>
            <a:r>
              <a:rPr kumimoji="1" lang="en-US" altLang="ja-JP" sz="1400" b="1" dirty="0">
                <a:latin typeface="+mj-ea"/>
                <a:ea typeface="+mj-ea"/>
              </a:rPr>
              <a:t>3Gen)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CAEAB816-F18C-423F-BA63-0114270CE918}"/>
              </a:ext>
            </a:extLst>
          </p:cNvPr>
          <p:cNvCxnSpPr>
            <a:cxnSpLocks/>
            <a:stCxn id="78" idx="2"/>
            <a:endCxn id="10" idx="0"/>
          </p:cNvCxnSpPr>
          <p:nvPr/>
        </p:nvCxnSpPr>
        <p:spPr>
          <a:xfrm rot="5400000">
            <a:off x="3951129" y="840692"/>
            <a:ext cx="396280" cy="1412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41">
            <a:extLst>
              <a:ext uri="{FF2B5EF4-FFF2-40B4-BE49-F238E27FC236}">
                <a16:creationId xmlns:a16="http://schemas.microsoft.com/office/drawing/2014/main" id="{FDFF2225-668C-4BEF-B078-5C82C53C0081}"/>
              </a:ext>
            </a:extLst>
          </p:cNvPr>
          <p:cNvSpPr/>
          <p:nvPr/>
        </p:nvSpPr>
        <p:spPr>
          <a:xfrm>
            <a:off x="5436215" y="4629233"/>
            <a:ext cx="1371485" cy="467333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50" b="1" dirty="0">
                <a:latin typeface="+mj-ea"/>
                <a:ea typeface="+mj-ea"/>
              </a:rPr>
              <a:t>会員家族管理</a:t>
            </a:r>
            <a:endParaRPr kumimoji="1" lang="en-US" altLang="ja-JP" sz="1450" b="1" dirty="0">
              <a:latin typeface="+mj-ea"/>
              <a:ea typeface="+mj-ea"/>
            </a:endParaRPr>
          </a:p>
        </p:txBody>
      </p:sp>
      <p:sp>
        <p:nvSpPr>
          <p:cNvPr id="81" name="角丸四角形 41">
            <a:extLst>
              <a:ext uri="{FF2B5EF4-FFF2-40B4-BE49-F238E27FC236}">
                <a16:creationId xmlns:a16="http://schemas.microsoft.com/office/drawing/2014/main" id="{675F3703-1DE8-41E9-8137-8A87FDFD3C58}"/>
              </a:ext>
            </a:extLst>
          </p:cNvPr>
          <p:cNvSpPr/>
          <p:nvPr/>
        </p:nvSpPr>
        <p:spPr>
          <a:xfrm>
            <a:off x="9380691" y="2323344"/>
            <a:ext cx="1584000" cy="636867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+mj-ea"/>
                <a:ea typeface="+mj-ea"/>
              </a:rPr>
              <a:t>ライフ・</a:t>
            </a:r>
            <a:r>
              <a:rPr kumimoji="1" lang="ja-JP" altLang="en-US" sz="1400" b="1" dirty="0">
                <a:latin typeface="+mj-ea"/>
                <a:ea typeface="+mj-ea"/>
              </a:rPr>
              <a:t>スマホ</a:t>
            </a:r>
            <a:endParaRPr kumimoji="1" lang="en-US" altLang="ja-JP" sz="1400" b="1" dirty="0">
              <a:latin typeface="+mj-ea"/>
              <a:ea typeface="+mj-ea"/>
            </a:endParaRPr>
          </a:p>
          <a:p>
            <a:pPr algn="ctr"/>
            <a:r>
              <a:rPr kumimoji="1" lang="ja-JP" altLang="en-US" sz="1400" b="1" dirty="0">
                <a:latin typeface="+mj-ea"/>
                <a:ea typeface="+mj-ea"/>
              </a:rPr>
              <a:t>専用ログイン</a:t>
            </a:r>
          </a:p>
        </p:txBody>
      </p:sp>
      <p:sp>
        <p:nvSpPr>
          <p:cNvPr id="82" name="角丸四角形 41">
            <a:extLst>
              <a:ext uri="{FF2B5EF4-FFF2-40B4-BE49-F238E27FC236}">
                <a16:creationId xmlns:a16="http://schemas.microsoft.com/office/drawing/2014/main" id="{778E03BD-6785-4A91-8768-335FF4238657}"/>
              </a:ext>
            </a:extLst>
          </p:cNvPr>
          <p:cNvSpPr/>
          <p:nvPr/>
        </p:nvSpPr>
        <p:spPr>
          <a:xfrm>
            <a:off x="6943520" y="4629233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50" b="1" dirty="0">
                <a:latin typeface="+mj-ea"/>
                <a:ea typeface="+mj-ea"/>
              </a:rPr>
              <a:t>ライフ</a:t>
            </a:r>
            <a:r>
              <a:rPr kumimoji="1" lang="en-US" altLang="ja-JP" sz="1450" b="1" dirty="0">
                <a:latin typeface="+mj-ea"/>
                <a:ea typeface="+mj-ea"/>
              </a:rPr>
              <a:t>(4Gen)</a:t>
            </a:r>
            <a:endParaRPr kumimoji="1" lang="ja-JP" altLang="en-US" sz="1450" b="1" dirty="0">
              <a:latin typeface="+mj-ea"/>
              <a:ea typeface="+mj-ea"/>
            </a:endParaRPr>
          </a:p>
        </p:txBody>
      </p:sp>
      <p:sp>
        <p:nvSpPr>
          <p:cNvPr id="83" name="角丸四角形 41">
            <a:extLst>
              <a:ext uri="{FF2B5EF4-FFF2-40B4-BE49-F238E27FC236}">
                <a16:creationId xmlns:a16="http://schemas.microsoft.com/office/drawing/2014/main" id="{A4E594FC-1415-47E7-B85F-A48B086DD3E6}"/>
              </a:ext>
            </a:extLst>
          </p:cNvPr>
          <p:cNvSpPr/>
          <p:nvPr/>
        </p:nvSpPr>
        <p:spPr>
          <a:xfrm>
            <a:off x="6943520" y="3496789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50" b="1" dirty="0">
                <a:latin typeface="+mj-ea"/>
                <a:ea typeface="+mj-ea"/>
              </a:rPr>
              <a:t>新スマホ</a:t>
            </a:r>
          </a:p>
        </p:txBody>
      </p:sp>
      <p:sp>
        <p:nvSpPr>
          <p:cNvPr id="84" name="角丸四角形 41">
            <a:extLst>
              <a:ext uri="{FF2B5EF4-FFF2-40B4-BE49-F238E27FC236}">
                <a16:creationId xmlns:a16="http://schemas.microsoft.com/office/drawing/2014/main" id="{5D84D84B-DF8D-4C64-AEFB-782C05CC8E4A}"/>
              </a:ext>
            </a:extLst>
          </p:cNvPr>
          <p:cNvSpPr/>
          <p:nvPr/>
        </p:nvSpPr>
        <p:spPr>
          <a:xfrm>
            <a:off x="5295581" y="3360727"/>
            <a:ext cx="3255754" cy="2493956"/>
          </a:xfrm>
          <a:prstGeom prst="roundRect">
            <a:avLst>
              <a:gd name="adj" fmla="val 3677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9A52B2F-2A15-407F-8D19-C4544BC78E74}"/>
              </a:ext>
            </a:extLst>
          </p:cNvPr>
          <p:cNvCxnSpPr>
            <a:cxnSpLocks/>
            <a:stCxn id="154" idx="0"/>
            <a:endCxn id="134" idx="6"/>
          </p:cNvCxnSpPr>
          <p:nvPr/>
        </p:nvCxnSpPr>
        <p:spPr>
          <a:xfrm rot="16200000" flipV="1">
            <a:off x="5490830" y="2557446"/>
            <a:ext cx="251439" cy="121647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角丸四角形 41">
            <a:extLst>
              <a:ext uri="{FF2B5EF4-FFF2-40B4-BE49-F238E27FC236}">
                <a16:creationId xmlns:a16="http://schemas.microsoft.com/office/drawing/2014/main" id="{10B8C352-6214-48B3-A069-0B2AF445528B}"/>
              </a:ext>
            </a:extLst>
          </p:cNvPr>
          <p:cNvSpPr/>
          <p:nvPr/>
        </p:nvSpPr>
        <p:spPr>
          <a:xfrm>
            <a:off x="5718285" y="6038361"/>
            <a:ext cx="2624671" cy="446587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+mj-ea"/>
                <a:ea typeface="+mj-ea"/>
              </a:rPr>
              <a:t>SPOOK</a:t>
            </a:r>
            <a:endParaRPr kumimoji="1" lang="ja-JP" altLang="en-US" sz="1600" b="1" dirty="0">
              <a:latin typeface="+mj-ea"/>
              <a:ea typeface="+mj-ea"/>
            </a:endParaRP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BB3E7490-980B-4CB3-9DFF-721C1543E074}"/>
              </a:ext>
            </a:extLst>
          </p:cNvPr>
          <p:cNvCxnSpPr>
            <a:cxnSpLocks/>
            <a:stCxn id="86" idx="1"/>
            <a:endCxn id="24" idx="3"/>
          </p:cNvCxnSpPr>
          <p:nvPr/>
        </p:nvCxnSpPr>
        <p:spPr>
          <a:xfrm rot="10800000">
            <a:off x="5176071" y="5968319"/>
            <a:ext cx="542214" cy="2933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5491254-5F12-4DA4-ACDA-2A8C87F5FD0D}"/>
              </a:ext>
            </a:extLst>
          </p:cNvPr>
          <p:cNvSpPr txBox="1"/>
          <p:nvPr/>
        </p:nvSpPr>
        <p:spPr>
          <a:xfrm>
            <a:off x="5660250" y="5258443"/>
            <a:ext cx="80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････</a:t>
            </a:r>
            <a:endParaRPr kumimoji="1" lang="ja-JP" altLang="en-US" sz="16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227F790-148A-45F3-BC7A-2AE0B2D233F2}"/>
              </a:ext>
            </a:extLst>
          </p:cNvPr>
          <p:cNvSpPr txBox="1"/>
          <p:nvPr/>
        </p:nvSpPr>
        <p:spPr>
          <a:xfrm>
            <a:off x="5474133" y="839681"/>
            <a:ext cx="580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･･･</a:t>
            </a:r>
            <a:endParaRPr kumimoji="1" lang="ja-JP" altLang="en-US" sz="1600" dirty="0"/>
          </a:p>
        </p:txBody>
      </p:sp>
      <p:sp>
        <p:nvSpPr>
          <p:cNvPr id="91" name="角丸四角形 41">
            <a:extLst>
              <a:ext uri="{FF2B5EF4-FFF2-40B4-BE49-F238E27FC236}">
                <a16:creationId xmlns:a16="http://schemas.microsoft.com/office/drawing/2014/main" id="{3D8C6289-835B-426F-A5CC-B7E853EC743A}"/>
              </a:ext>
            </a:extLst>
          </p:cNvPr>
          <p:cNvSpPr/>
          <p:nvPr/>
        </p:nvSpPr>
        <p:spPr>
          <a:xfrm>
            <a:off x="343126" y="3717594"/>
            <a:ext cx="837603" cy="627159"/>
          </a:xfrm>
          <a:prstGeom prst="roundRect">
            <a:avLst>
              <a:gd name="adj" fmla="val 11384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+mj-ea"/>
                <a:ea typeface="+mj-ea"/>
              </a:rPr>
              <a:t>提携先</a:t>
            </a:r>
            <a:br>
              <a:rPr kumimoji="1" lang="en-US" altLang="ja-JP" sz="1400" b="1" dirty="0">
                <a:latin typeface="+mj-ea"/>
                <a:ea typeface="+mj-ea"/>
              </a:rPr>
            </a:br>
            <a:r>
              <a:rPr kumimoji="1" lang="en-US" altLang="ja-JP" sz="1400" b="1" dirty="0">
                <a:latin typeface="+mj-ea"/>
                <a:ea typeface="+mj-ea"/>
              </a:rPr>
              <a:t>A</a:t>
            </a:r>
            <a:r>
              <a:rPr kumimoji="1" lang="ja-JP" altLang="en-US" sz="1400" b="1" dirty="0">
                <a:latin typeface="+mj-ea"/>
                <a:ea typeface="+mj-ea"/>
              </a:rPr>
              <a:t>社</a:t>
            </a:r>
          </a:p>
        </p:txBody>
      </p:sp>
      <p:sp>
        <p:nvSpPr>
          <p:cNvPr id="92" name="角丸四角形 41">
            <a:extLst>
              <a:ext uri="{FF2B5EF4-FFF2-40B4-BE49-F238E27FC236}">
                <a16:creationId xmlns:a16="http://schemas.microsoft.com/office/drawing/2014/main" id="{44A588C6-D71E-4575-AF3C-80F105B70F26}"/>
              </a:ext>
            </a:extLst>
          </p:cNvPr>
          <p:cNvSpPr/>
          <p:nvPr/>
        </p:nvSpPr>
        <p:spPr>
          <a:xfrm>
            <a:off x="343126" y="4447383"/>
            <a:ext cx="837603" cy="627159"/>
          </a:xfrm>
          <a:prstGeom prst="roundRect">
            <a:avLst>
              <a:gd name="adj" fmla="val 11384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+mj-ea"/>
                <a:ea typeface="+mj-ea"/>
              </a:rPr>
              <a:t>提携先</a:t>
            </a:r>
            <a:br>
              <a:rPr kumimoji="1" lang="en-US" altLang="ja-JP" sz="1400" b="1" dirty="0">
                <a:latin typeface="+mj-ea"/>
                <a:ea typeface="+mj-ea"/>
              </a:rPr>
            </a:br>
            <a:r>
              <a:rPr kumimoji="1" lang="en-US" altLang="ja-JP" sz="1400" b="1" dirty="0">
                <a:latin typeface="+mj-ea"/>
                <a:ea typeface="+mj-ea"/>
              </a:rPr>
              <a:t>B</a:t>
            </a:r>
            <a:r>
              <a:rPr kumimoji="1" lang="ja-JP" altLang="en-US" sz="1400" b="1" dirty="0">
                <a:latin typeface="+mj-ea"/>
                <a:ea typeface="+mj-ea"/>
              </a:rPr>
              <a:t>社</a:t>
            </a:r>
          </a:p>
        </p:txBody>
      </p:sp>
      <p:sp>
        <p:nvSpPr>
          <p:cNvPr id="93" name="角丸四角形 41">
            <a:extLst>
              <a:ext uri="{FF2B5EF4-FFF2-40B4-BE49-F238E27FC236}">
                <a16:creationId xmlns:a16="http://schemas.microsoft.com/office/drawing/2014/main" id="{40D2B3A9-6734-4578-976F-8275939886A5}"/>
              </a:ext>
            </a:extLst>
          </p:cNvPr>
          <p:cNvSpPr/>
          <p:nvPr/>
        </p:nvSpPr>
        <p:spPr>
          <a:xfrm>
            <a:off x="328936" y="5227524"/>
            <a:ext cx="837603" cy="627159"/>
          </a:xfrm>
          <a:prstGeom prst="roundRect">
            <a:avLst>
              <a:gd name="adj" fmla="val 11384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+mj-ea"/>
                <a:ea typeface="+mj-ea"/>
              </a:rPr>
              <a:t>提携先</a:t>
            </a:r>
            <a:br>
              <a:rPr kumimoji="1" lang="en-US" altLang="ja-JP" sz="1400" b="1" dirty="0">
                <a:latin typeface="+mj-ea"/>
                <a:ea typeface="+mj-ea"/>
              </a:rPr>
            </a:br>
            <a:r>
              <a:rPr kumimoji="1" lang="en-US" altLang="ja-JP" sz="1400" b="1" dirty="0">
                <a:latin typeface="+mj-ea"/>
                <a:ea typeface="+mj-ea"/>
              </a:rPr>
              <a:t>C</a:t>
            </a:r>
            <a:r>
              <a:rPr kumimoji="1" lang="ja-JP" altLang="en-US" sz="1400" b="1" dirty="0">
                <a:latin typeface="+mj-ea"/>
                <a:ea typeface="+mj-ea"/>
              </a:rPr>
              <a:t>社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F498-7553-43D6-BBFB-6142DB2C9CC5}"/>
              </a:ext>
            </a:extLst>
          </p:cNvPr>
          <p:cNvSpPr txBox="1"/>
          <p:nvPr/>
        </p:nvSpPr>
        <p:spPr>
          <a:xfrm>
            <a:off x="117502" y="5936195"/>
            <a:ext cx="127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ea"/>
              </a:rPr>
              <a:t>･･･</a:t>
            </a:r>
            <a:endParaRPr kumimoji="1" lang="en-US" altLang="ja-JP" sz="1400" b="1" dirty="0">
              <a:ln>
                <a:solidFill>
                  <a:schemeClr val="bg1">
                    <a:lumMod val="65000"/>
                  </a:schemeClr>
                </a:solidFill>
              </a:ln>
              <a:latin typeface="+mn-ea"/>
            </a:endParaRPr>
          </a:p>
          <a:p>
            <a:pPr algn="ctr"/>
            <a:r>
              <a:rPr kumimoji="1" lang="ja-JP" altLang="en-US" sz="14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ea"/>
              </a:rPr>
              <a:t>提携先サイト</a:t>
            </a:r>
          </a:p>
        </p:txBody>
      </p:sp>
      <p:sp>
        <p:nvSpPr>
          <p:cNvPr id="95" name="角丸四角形 41">
            <a:extLst>
              <a:ext uri="{FF2B5EF4-FFF2-40B4-BE49-F238E27FC236}">
                <a16:creationId xmlns:a16="http://schemas.microsoft.com/office/drawing/2014/main" id="{1A3F7840-987A-48D0-893D-C701227D831B}"/>
              </a:ext>
            </a:extLst>
          </p:cNvPr>
          <p:cNvSpPr/>
          <p:nvPr/>
        </p:nvSpPr>
        <p:spPr>
          <a:xfrm>
            <a:off x="170525" y="3541727"/>
            <a:ext cx="1212749" cy="3074973"/>
          </a:xfrm>
          <a:prstGeom prst="roundRect">
            <a:avLst>
              <a:gd name="adj" fmla="val 6375"/>
            </a:avLst>
          </a:prstGeom>
          <a:noFill/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0BE85969-8D72-4BB4-9CD9-82B3D94B45DF}"/>
              </a:ext>
            </a:extLst>
          </p:cNvPr>
          <p:cNvCxnSpPr>
            <a:stCxn id="95" idx="0"/>
            <a:endCxn id="8" idx="2"/>
          </p:cNvCxnSpPr>
          <p:nvPr/>
        </p:nvCxnSpPr>
        <p:spPr>
          <a:xfrm rot="5400000" flipH="1" flipV="1">
            <a:off x="1065677" y="2729932"/>
            <a:ext cx="523019" cy="110057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5E70FECE-4352-4140-962E-9B14ED67D944}"/>
              </a:ext>
            </a:extLst>
          </p:cNvPr>
          <p:cNvGrpSpPr/>
          <p:nvPr/>
        </p:nvGrpSpPr>
        <p:grpSpPr>
          <a:xfrm>
            <a:off x="3922343" y="2161512"/>
            <a:ext cx="470311" cy="279826"/>
            <a:chOff x="5014793" y="1923345"/>
            <a:chExt cx="470311" cy="279826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6E1F7C9E-256E-4BA9-BCDA-94D864E6D22D}"/>
                </a:ext>
              </a:extLst>
            </p:cNvPr>
            <p:cNvSpPr/>
            <p:nvPr/>
          </p:nvSpPr>
          <p:spPr>
            <a:xfrm>
              <a:off x="5243653" y="2012193"/>
              <a:ext cx="241451" cy="1104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9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C83EF043-5867-4C13-80D4-E6F239C45497}"/>
                </a:ext>
              </a:extLst>
            </p:cNvPr>
            <p:cNvSpPr/>
            <p:nvPr/>
          </p:nvSpPr>
          <p:spPr>
            <a:xfrm>
              <a:off x="5014793" y="1923345"/>
              <a:ext cx="269572" cy="2798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9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角丸四角形 41">
            <a:extLst>
              <a:ext uri="{FF2B5EF4-FFF2-40B4-BE49-F238E27FC236}">
                <a16:creationId xmlns:a16="http://schemas.microsoft.com/office/drawing/2014/main" id="{5826A5BE-E502-4293-8D69-B5A02AF80257}"/>
              </a:ext>
            </a:extLst>
          </p:cNvPr>
          <p:cNvSpPr/>
          <p:nvPr/>
        </p:nvSpPr>
        <p:spPr>
          <a:xfrm>
            <a:off x="8956029" y="3356658"/>
            <a:ext cx="2950319" cy="2331178"/>
          </a:xfrm>
          <a:prstGeom prst="roundRect">
            <a:avLst>
              <a:gd name="adj" fmla="val 3828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46">
            <a:extLst>
              <a:ext uri="{FF2B5EF4-FFF2-40B4-BE49-F238E27FC236}">
                <a16:creationId xmlns:a16="http://schemas.microsoft.com/office/drawing/2014/main" id="{E648D9F3-35CF-4DC2-87B6-46BFCB2E8437}"/>
              </a:ext>
            </a:extLst>
          </p:cNvPr>
          <p:cNvSpPr/>
          <p:nvPr/>
        </p:nvSpPr>
        <p:spPr>
          <a:xfrm>
            <a:off x="9083522" y="3619800"/>
            <a:ext cx="2697268" cy="1910633"/>
          </a:xfrm>
          <a:prstGeom prst="roundRect">
            <a:avLst>
              <a:gd name="adj" fmla="val 4124"/>
            </a:avLst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C093E6B-A48C-4FD8-A082-B01980E04FB6}"/>
              </a:ext>
            </a:extLst>
          </p:cNvPr>
          <p:cNvSpPr txBox="1"/>
          <p:nvPr/>
        </p:nvSpPr>
        <p:spPr>
          <a:xfrm>
            <a:off x="9072539" y="3538637"/>
            <a:ext cx="2708252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新ログイン周辺機能</a:t>
            </a:r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en-US" altLang="ja-JP" sz="14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EAuth</a:t>
            </a:r>
            <a:r>
              <a:rPr kumimoji="1"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118" name="円/楕円 30">
            <a:extLst>
              <a:ext uri="{FF2B5EF4-FFF2-40B4-BE49-F238E27FC236}">
                <a16:creationId xmlns:a16="http://schemas.microsoft.com/office/drawing/2014/main" id="{018AEFAC-20D2-4693-A873-B9F72161ADB4}"/>
              </a:ext>
            </a:extLst>
          </p:cNvPr>
          <p:cNvSpPr/>
          <p:nvPr/>
        </p:nvSpPr>
        <p:spPr>
          <a:xfrm>
            <a:off x="9919651" y="4123133"/>
            <a:ext cx="524935" cy="5363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9" name="円/楕円 30">
            <a:extLst>
              <a:ext uri="{FF2B5EF4-FFF2-40B4-BE49-F238E27FC236}">
                <a16:creationId xmlns:a16="http://schemas.microsoft.com/office/drawing/2014/main" id="{A10A6A4B-AB50-4D5A-8DD1-B1D67961D3ED}"/>
              </a:ext>
            </a:extLst>
          </p:cNvPr>
          <p:cNvSpPr/>
          <p:nvPr/>
        </p:nvSpPr>
        <p:spPr>
          <a:xfrm>
            <a:off x="9286760" y="4134709"/>
            <a:ext cx="524935" cy="5363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1" name="円/楕円 30">
            <a:extLst>
              <a:ext uri="{FF2B5EF4-FFF2-40B4-BE49-F238E27FC236}">
                <a16:creationId xmlns:a16="http://schemas.microsoft.com/office/drawing/2014/main" id="{CF7FB3AF-9561-4FAD-8C6A-4792314DB897}"/>
              </a:ext>
            </a:extLst>
          </p:cNvPr>
          <p:cNvSpPr/>
          <p:nvPr/>
        </p:nvSpPr>
        <p:spPr>
          <a:xfrm>
            <a:off x="10578132" y="4122628"/>
            <a:ext cx="524935" cy="5363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4F96DB1-CF24-4AB3-A1C8-F71674217E56}"/>
              </a:ext>
            </a:extLst>
          </p:cNvPr>
          <p:cNvSpPr txBox="1"/>
          <p:nvPr/>
        </p:nvSpPr>
        <p:spPr>
          <a:xfrm>
            <a:off x="11070284" y="4205734"/>
            <a:ext cx="580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･･･</a:t>
            </a:r>
            <a:endParaRPr kumimoji="1" lang="ja-JP" altLang="en-US" sz="16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70D8376-5C9C-42CC-B6B1-ADE747F98933}"/>
              </a:ext>
            </a:extLst>
          </p:cNvPr>
          <p:cNvSpPr txBox="1"/>
          <p:nvPr/>
        </p:nvSpPr>
        <p:spPr>
          <a:xfrm>
            <a:off x="9025402" y="4679827"/>
            <a:ext cx="26328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通常ログイン</a:t>
            </a:r>
            <a:endParaRPr kumimoji="1" lang="en-US" altLang="ja-JP" sz="1500" b="1" dirty="0">
              <a:ln>
                <a:solidFill>
                  <a:schemeClr val="bg1">
                    <a:lumMod val="65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kumimoji="1" lang="en-US" altLang="ja-JP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PW</a:t>
            </a:r>
            <a:r>
              <a:rPr kumimoji="1" lang="ja-JP" altLang="en-US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・マイコード・メルアド管理</a:t>
            </a:r>
            <a:endParaRPr kumimoji="1" lang="en-US" altLang="ja-JP" sz="1500" b="1" dirty="0">
              <a:ln>
                <a:solidFill>
                  <a:schemeClr val="bg1">
                    <a:lumMod val="65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kumimoji="1" lang="en-US" altLang="ja-JP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PW</a:t>
            </a:r>
            <a:r>
              <a:rPr kumimoji="1" lang="ja-JP" altLang="en-US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再設定</a:t>
            </a: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B797D83E-5F27-4A69-BB94-39D18D1F93C9}"/>
              </a:ext>
            </a:extLst>
          </p:cNvPr>
          <p:cNvSpPr/>
          <p:nvPr/>
        </p:nvSpPr>
        <p:spPr>
          <a:xfrm>
            <a:off x="9229058" y="4345931"/>
            <a:ext cx="126000" cy="12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5D27BAD5-CCAA-4204-9A36-2DD4F4DB387A}"/>
              </a:ext>
            </a:extLst>
          </p:cNvPr>
          <p:cNvCxnSpPr>
            <a:cxnSpLocks/>
            <a:stCxn id="129" idx="1"/>
            <a:endCxn id="127" idx="0"/>
          </p:cNvCxnSpPr>
          <p:nvPr/>
        </p:nvCxnSpPr>
        <p:spPr>
          <a:xfrm rot="10800000">
            <a:off x="7753157" y="1403781"/>
            <a:ext cx="2059639" cy="280882"/>
          </a:xfrm>
          <a:prstGeom prst="bentConnector4">
            <a:avLst>
              <a:gd name="adj1" fmla="val 42429"/>
              <a:gd name="adj2" fmla="val 1813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/楕円 30">
            <a:extLst>
              <a:ext uri="{FF2B5EF4-FFF2-40B4-BE49-F238E27FC236}">
                <a16:creationId xmlns:a16="http://schemas.microsoft.com/office/drawing/2014/main" id="{CB1EE709-4227-4AAF-AFD7-E9505F376BC6}"/>
              </a:ext>
            </a:extLst>
          </p:cNvPr>
          <p:cNvSpPr/>
          <p:nvPr/>
        </p:nvSpPr>
        <p:spPr>
          <a:xfrm>
            <a:off x="7441266" y="1403781"/>
            <a:ext cx="623780" cy="6415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1065BBA-B722-4B89-96D8-81FCAAFE74DF}"/>
              </a:ext>
            </a:extLst>
          </p:cNvPr>
          <p:cNvSpPr txBox="1"/>
          <p:nvPr/>
        </p:nvSpPr>
        <p:spPr>
          <a:xfrm>
            <a:off x="7541437" y="1407663"/>
            <a:ext cx="1366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新・認証情報</a:t>
            </a:r>
            <a:endParaRPr kumimoji="1" lang="en-US" altLang="ja-JP" sz="1500" b="1" dirty="0">
              <a:ln>
                <a:solidFill>
                  <a:schemeClr val="bg1">
                    <a:lumMod val="65000"/>
                  </a:schemeClr>
                </a:solidFill>
              </a:ln>
              <a:latin typeface="+mj-ea"/>
              <a:ea typeface="+mj-ea"/>
            </a:endParaRPr>
          </a:p>
          <a:p>
            <a:r>
              <a:rPr kumimoji="1" lang="ja-JP" altLang="en-US" sz="15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引継ぎページ</a:t>
            </a:r>
          </a:p>
        </p:txBody>
      </p:sp>
      <p:sp>
        <p:nvSpPr>
          <p:cNvPr id="129" name="角丸四角形 46">
            <a:extLst>
              <a:ext uri="{FF2B5EF4-FFF2-40B4-BE49-F238E27FC236}">
                <a16:creationId xmlns:a16="http://schemas.microsoft.com/office/drawing/2014/main" id="{5539CF4F-333D-4E7D-B729-54567AB5BC08}"/>
              </a:ext>
            </a:extLst>
          </p:cNvPr>
          <p:cNvSpPr/>
          <p:nvPr/>
        </p:nvSpPr>
        <p:spPr>
          <a:xfrm>
            <a:off x="9812795" y="1238921"/>
            <a:ext cx="1838832" cy="891483"/>
          </a:xfrm>
          <a:prstGeom prst="roundRect">
            <a:avLst>
              <a:gd name="adj" fmla="val 9096"/>
            </a:avLst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30">
            <a:extLst>
              <a:ext uri="{FF2B5EF4-FFF2-40B4-BE49-F238E27FC236}">
                <a16:creationId xmlns:a16="http://schemas.microsoft.com/office/drawing/2014/main" id="{B31B64AD-49D8-40D2-A39D-12D647C6B182}"/>
              </a:ext>
            </a:extLst>
          </p:cNvPr>
          <p:cNvSpPr/>
          <p:nvPr/>
        </p:nvSpPr>
        <p:spPr>
          <a:xfrm>
            <a:off x="9972330" y="1444137"/>
            <a:ext cx="458859" cy="49361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34000">
                <a:schemeClr val="accent2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612B702-E6D7-429F-80ED-1F6C988F5C6C}"/>
              </a:ext>
            </a:extLst>
          </p:cNvPr>
          <p:cNvSpPr txBox="1"/>
          <p:nvPr/>
        </p:nvSpPr>
        <p:spPr>
          <a:xfrm>
            <a:off x="10202067" y="1423052"/>
            <a:ext cx="152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スマホ専用</a:t>
            </a:r>
            <a:br>
              <a:rPr kumimoji="1" lang="en-US" altLang="ja-JP" sz="14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</a:br>
            <a:r>
              <a:rPr kumimoji="1" lang="ja-JP" altLang="en-US" sz="1400" b="1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j-ea"/>
                <a:ea typeface="+mj-ea"/>
              </a:rPr>
              <a:t>ログインエンジン</a:t>
            </a:r>
            <a:endParaRPr kumimoji="1" lang="en-US" altLang="ja-JP" sz="1400" b="1" dirty="0">
              <a:ln>
                <a:solidFill>
                  <a:schemeClr val="bg1">
                    <a:lumMod val="6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4C1C4770-5944-4661-AA8E-83382C15892C}"/>
              </a:ext>
            </a:extLst>
          </p:cNvPr>
          <p:cNvSpPr/>
          <p:nvPr/>
        </p:nvSpPr>
        <p:spPr>
          <a:xfrm>
            <a:off x="4091918" y="2462741"/>
            <a:ext cx="126000" cy="12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7EA0014C-EB53-4FDF-997B-E0A64218C65C}"/>
              </a:ext>
            </a:extLst>
          </p:cNvPr>
          <p:cNvSpPr/>
          <p:nvPr/>
        </p:nvSpPr>
        <p:spPr>
          <a:xfrm>
            <a:off x="4882309" y="2976966"/>
            <a:ext cx="126000" cy="12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4E3D7E0-7C9F-45CE-B5F8-FBDB0900DFCD}"/>
              </a:ext>
            </a:extLst>
          </p:cNvPr>
          <p:cNvSpPr/>
          <p:nvPr/>
        </p:nvSpPr>
        <p:spPr>
          <a:xfrm>
            <a:off x="6161788" y="3291405"/>
            <a:ext cx="126000" cy="12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DF954E26-6F02-4225-A792-835A8A9BACDE}"/>
              </a:ext>
            </a:extLst>
          </p:cNvPr>
          <p:cNvCxnSpPr>
            <a:cxnSpLocks/>
            <a:endCxn id="133" idx="6"/>
          </p:cNvCxnSpPr>
          <p:nvPr/>
        </p:nvCxnSpPr>
        <p:spPr>
          <a:xfrm rot="10800000">
            <a:off x="4217918" y="2525741"/>
            <a:ext cx="5011140" cy="1921642"/>
          </a:xfrm>
          <a:prstGeom prst="bentConnector3">
            <a:avLst>
              <a:gd name="adj1" fmla="val 1042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コネクタ: カギ線 167">
            <a:extLst>
              <a:ext uri="{FF2B5EF4-FFF2-40B4-BE49-F238E27FC236}">
                <a16:creationId xmlns:a16="http://schemas.microsoft.com/office/drawing/2014/main" id="{3B94CF67-A214-4C63-A7EF-3DA0ED30BE35}"/>
              </a:ext>
            </a:extLst>
          </p:cNvPr>
          <p:cNvCxnSpPr>
            <a:cxnSpLocks/>
            <a:stCxn id="81" idx="1"/>
            <a:endCxn id="133" idx="6"/>
          </p:cNvCxnSpPr>
          <p:nvPr/>
        </p:nvCxnSpPr>
        <p:spPr>
          <a:xfrm rot="10800000">
            <a:off x="4217919" y="2525742"/>
            <a:ext cx="5162773" cy="116037"/>
          </a:xfrm>
          <a:prstGeom prst="bentConnector3">
            <a:avLst>
              <a:gd name="adj1" fmla="val 13197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角丸四角形 41">
            <a:extLst>
              <a:ext uri="{FF2B5EF4-FFF2-40B4-BE49-F238E27FC236}">
                <a16:creationId xmlns:a16="http://schemas.microsoft.com/office/drawing/2014/main" id="{639AF1AE-B5E9-451A-A2FF-56F81D281246}"/>
              </a:ext>
            </a:extLst>
          </p:cNvPr>
          <p:cNvSpPr/>
          <p:nvPr/>
        </p:nvSpPr>
        <p:spPr>
          <a:xfrm>
            <a:off x="6949620" y="5216020"/>
            <a:ext cx="1371485" cy="432000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50" b="1" dirty="0">
                <a:latin typeface="+mj-ea"/>
                <a:ea typeface="+mj-ea"/>
              </a:rPr>
              <a:t>新共通ページ</a:t>
            </a:r>
            <a:endParaRPr kumimoji="1" lang="en-US" altLang="ja-JP" sz="1450" b="1" dirty="0">
              <a:latin typeface="+mj-ea"/>
              <a:ea typeface="+mj-ea"/>
            </a:endParaRPr>
          </a:p>
        </p:txBody>
      </p:sp>
      <p:sp>
        <p:nvSpPr>
          <p:cNvPr id="190" name="角丸四角形 41">
            <a:extLst>
              <a:ext uri="{FF2B5EF4-FFF2-40B4-BE49-F238E27FC236}">
                <a16:creationId xmlns:a16="http://schemas.microsoft.com/office/drawing/2014/main" id="{134E2D20-39DF-44A9-BF94-2F8C341720D3}"/>
              </a:ext>
            </a:extLst>
          </p:cNvPr>
          <p:cNvSpPr/>
          <p:nvPr/>
        </p:nvSpPr>
        <p:spPr>
          <a:xfrm>
            <a:off x="170525" y="2079050"/>
            <a:ext cx="1384283" cy="627159"/>
          </a:xfrm>
          <a:prstGeom prst="roundRect">
            <a:avLst>
              <a:gd name="adj" fmla="val 1138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+mj-ea"/>
                <a:ea typeface="+mj-ea"/>
              </a:rPr>
              <a:t>新</a:t>
            </a:r>
            <a:r>
              <a:rPr kumimoji="1" lang="en-US" altLang="ja-JP" sz="1400" b="1" dirty="0">
                <a:latin typeface="+mj-ea"/>
                <a:ea typeface="+mj-ea"/>
              </a:rPr>
              <a:t>EVP</a:t>
            </a:r>
            <a:r>
              <a:rPr kumimoji="1" lang="ja-JP" altLang="en-US" sz="1400" b="1" dirty="0">
                <a:latin typeface="+mj-ea"/>
                <a:ea typeface="+mj-ea"/>
              </a:rPr>
              <a:t>システム</a:t>
            </a:r>
          </a:p>
        </p:txBody>
      </p: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596DA10B-6104-4373-A5A1-77CA46CCF830}"/>
              </a:ext>
            </a:extLst>
          </p:cNvPr>
          <p:cNvCxnSpPr>
            <a:cxnSpLocks/>
            <a:stCxn id="190" idx="3"/>
            <a:endCxn id="8" idx="0"/>
          </p:cNvCxnSpPr>
          <p:nvPr/>
        </p:nvCxnSpPr>
        <p:spPr>
          <a:xfrm>
            <a:off x="1554808" y="2392630"/>
            <a:ext cx="862416" cy="32686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FA0D3C5D-1BD8-4494-ACA1-3A2929AF6A93}"/>
              </a:ext>
            </a:extLst>
          </p:cNvPr>
          <p:cNvGrpSpPr/>
          <p:nvPr/>
        </p:nvGrpSpPr>
        <p:grpSpPr>
          <a:xfrm>
            <a:off x="11020593" y="1934612"/>
            <a:ext cx="470311" cy="279826"/>
            <a:chOff x="5014793" y="1923345"/>
            <a:chExt cx="470311" cy="279826"/>
          </a:xfrm>
          <a:solidFill>
            <a:srgbClr val="00B0F0"/>
          </a:solidFill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327EC3F-DEE0-411C-AF2C-E3DA935BA8EA}"/>
                </a:ext>
              </a:extLst>
            </p:cNvPr>
            <p:cNvSpPr/>
            <p:nvPr/>
          </p:nvSpPr>
          <p:spPr>
            <a:xfrm>
              <a:off x="5243653" y="2012193"/>
              <a:ext cx="241451" cy="110489"/>
            </a:xfrm>
            <a:prstGeom prst="rect">
              <a:avLst/>
            </a:prstGeom>
            <a:grpFill/>
            <a:ln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08F283A1-13E1-495B-84D5-46D22B5AE630}"/>
                </a:ext>
              </a:extLst>
            </p:cNvPr>
            <p:cNvSpPr/>
            <p:nvPr/>
          </p:nvSpPr>
          <p:spPr>
            <a:xfrm>
              <a:off x="5014793" y="1923345"/>
              <a:ext cx="269572" cy="279826"/>
            </a:xfrm>
            <a:prstGeom prst="ellipse">
              <a:avLst/>
            </a:prstGeom>
            <a:grpFill/>
            <a:ln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82BEF74-D056-4851-B279-3F3C28148248}"/>
              </a:ext>
            </a:extLst>
          </p:cNvPr>
          <p:cNvGrpSpPr/>
          <p:nvPr/>
        </p:nvGrpSpPr>
        <p:grpSpPr>
          <a:xfrm>
            <a:off x="4283514" y="1588229"/>
            <a:ext cx="1925206" cy="845398"/>
            <a:chOff x="4283514" y="1588229"/>
            <a:chExt cx="1925206" cy="845398"/>
          </a:xfrm>
        </p:grpSpPr>
        <p:sp>
          <p:nvSpPr>
            <p:cNvPr id="200" name="星: 12 pt 199">
              <a:extLst>
                <a:ext uri="{FF2B5EF4-FFF2-40B4-BE49-F238E27FC236}">
                  <a16:creationId xmlns:a16="http://schemas.microsoft.com/office/drawing/2014/main" id="{FD6B1B19-D9D4-46D7-8030-2E32BE1DC15C}"/>
                </a:ext>
              </a:extLst>
            </p:cNvPr>
            <p:cNvSpPr/>
            <p:nvPr/>
          </p:nvSpPr>
          <p:spPr>
            <a:xfrm>
              <a:off x="4283514" y="1588229"/>
              <a:ext cx="1925206" cy="845398"/>
            </a:xfrm>
            <a:prstGeom prst="star12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41403522-4227-46E2-87F7-C793C5ADACCE}"/>
                </a:ext>
              </a:extLst>
            </p:cNvPr>
            <p:cNvSpPr txBox="1"/>
            <p:nvPr/>
          </p:nvSpPr>
          <p:spPr>
            <a:xfrm>
              <a:off x="4635313" y="1681372"/>
              <a:ext cx="1435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spc="-15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rgbClr val="C0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これをどう</a:t>
              </a:r>
              <a:br>
                <a:rPr kumimoji="1" lang="en-US" altLang="ja-JP" b="1" spc="-15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rgbClr val="C0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</a:br>
              <a:r>
                <a:rPr kumimoji="1" lang="ja-JP" altLang="en-US" b="1" spc="-15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rgbClr val="C0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するか！？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05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067284"/>
              </p:ext>
            </p:extLst>
          </p:nvPr>
        </p:nvGraphicFramePr>
        <p:xfrm>
          <a:off x="302108" y="619878"/>
          <a:ext cx="11631587" cy="60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3. 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認証システム再構築を取り巻く状況</a:t>
            </a: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A108C394-58B8-424D-9968-B455833C6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874217"/>
              </p:ext>
            </p:extLst>
          </p:nvPr>
        </p:nvGraphicFramePr>
        <p:xfrm>
          <a:off x="2412008" y="699086"/>
          <a:ext cx="8703294" cy="5820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DDFD7F-FD52-4FF7-9BF9-37E17B284FBA}"/>
              </a:ext>
            </a:extLst>
          </p:cNvPr>
          <p:cNvSpPr txBox="1"/>
          <p:nvPr/>
        </p:nvSpPr>
        <p:spPr>
          <a:xfrm>
            <a:off x="5997999" y="4821132"/>
            <a:ext cx="1531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ＪＢＦ開発予算の</a:t>
            </a:r>
            <a:br>
              <a:rPr kumimoji="1" lang="en-US" altLang="ja-JP" sz="2400" dirty="0">
                <a:solidFill>
                  <a:schemeClr val="bg1"/>
                </a:solidFill>
              </a:rPr>
            </a:br>
            <a:r>
              <a:rPr kumimoji="1" lang="ja-JP" altLang="en-US" sz="2400" dirty="0">
                <a:solidFill>
                  <a:schemeClr val="bg1"/>
                </a:solidFill>
              </a:rPr>
              <a:t>見直し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1DA068-C3CE-4F6B-8E22-44094CCA93CD}"/>
              </a:ext>
            </a:extLst>
          </p:cNvPr>
          <p:cNvSpPr txBox="1"/>
          <p:nvPr/>
        </p:nvSpPr>
        <p:spPr>
          <a:xfrm>
            <a:off x="2989906" y="4861265"/>
            <a:ext cx="166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2400" dirty="0">
                <a:solidFill>
                  <a:schemeClr val="bg1"/>
                </a:solidFill>
              </a:rPr>
              <a:t>COVID-19</a:t>
            </a:r>
            <a:r>
              <a:rPr kumimoji="1" lang="ja-JP" altLang="en-US" sz="2400" dirty="0">
                <a:solidFill>
                  <a:schemeClr val="bg1"/>
                </a:solidFill>
              </a:rPr>
              <a:t>による経済委縮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60403B-40CC-40AB-86CD-DDB6E69FA83F}"/>
              </a:ext>
            </a:extLst>
          </p:cNvPr>
          <p:cNvSpPr/>
          <p:nvPr/>
        </p:nvSpPr>
        <p:spPr>
          <a:xfrm>
            <a:off x="5044746" y="5118477"/>
            <a:ext cx="546265" cy="60564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DDDDDF-816B-489E-9820-36C8302CB0CD}"/>
              </a:ext>
            </a:extLst>
          </p:cNvPr>
          <p:cNvSpPr txBox="1"/>
          <p:nvPr/>
        </p:nvSpPr>
        <p:spPr>
          <a:xfrm>
            <a:off x="8205900" y="3460396"/>
            <a:ext cx="183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認証機能の外部委託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8FECF-3F3B-4088-9707-581101E71FCA}"/>
              </a:ext>
            </a:extLst>
          </p:cNvPr>
          <p:cNvSpPr txBox="1"/>
          <p:nvPr/>
        </p:nvSpPr>
        <p:spPr>
          <a:xfrm>
            <a:off x="2716764" y="1675102"/>
            <a:ext cx="189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新たに認証に求められる機能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396C03-1A21-4BF5-924B-80F09ECF404A}"/>
              </a:ext>
            </a:extLst>
          </p:cNvPr>
          <p:cNvSpPr txBox="1"/>
          <p:nvPr/>
        </p:nvSpPr>
        <p:spPr>
          <a:xfrm>
            <a:off x="4475544" y="3317217"/>
            <a:ext cx="195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開発コスト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削減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1A9A50-83DD-40E6-924C-F4A29BF74005}"/>
              </a:ext>
            </a:extLst>
          </p:cNvPr>
          <p:cNvSpPr txBox="1"/>
          <p:nvPr/>
        </p:nvSpPr>
        <p:spPr>
          <a:xfrm>
            <a:off x="7447808" y="1395609"/>
            <a:ext cx="195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認証機能の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lvl="0" algn="ctr"/>
            <a:r>
              <a:rPr kumimoji="1" lang="ja-JP" altLang="en-US" sz="2400" dirty="0">
                <a:solidFill>
                  <a:schemeClr val="bg1"/>
                </a:solidFill>
              </a:rPr>
              <a:t>モジュール化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847C49D-E793-4AFB-BA5A-1FA3A497349E}"/>
              </a:ext>
            </a:extLst>
          </p:cNvPr>
          <p:cNvSpPr/>
          <p:nvPr/>
        </p:nvSpPr>
        <p:spPr>
          <a:xfrm>
            <a:off x="7544173" y="3534913"/>
            <a:ext cx="546265" cy="605641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241C029-F55E-4363-A286-B0AFE9E8E559}"/>
              </a:ext>
            </a:extLst>
          </p:cNvPr>
          <p:cNvSpPr/>
          <p:nvPr/>
        </p:nvSpPr>
        <p:spPr>
          <a:xfrm>
            <a:off x="6798260" y="1607467"/>
            <a:ext cx="546265" cy="60564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EA8A64-C690-4107-8622-BD9C88D5091B}"/>
              </a:ext>
            </a:extLst>
          </p:cNvPr>
          <p:cNvSpPr txBox="1"/>
          <p:nvPr/>
        </p:nvSpPr>
        <p:spPr>
          <a:xfrm>
            <a:off x="7572195" y="5266747"/>
            <a:ext cx="1831878" cy="89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000"/>
              </a:lnSpc>
              <a:spcAft>
                <a:spcPts val="400"/>
              </a:spcAft>
            </a:pPr>
            <a:r>
              <a:rPr kumimoji="1" lang="ja-JP" altLang="en-US" sz="2400" spc="-15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外的要因</a:t>
            </a:r>
            <a:endParaRPr kumimoji="1" lang="en-US" altLang="ja-JP" sz="2400" spc="-15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lvl="0" algn="ctr">
              <a:lnSpc>
                <a:spcPts val="3000"/>
              </a:lnSpc>
              <a:spcAft>
                <a:spcPts val="400"/>
              </a:spcAft>
            </a:pPr>
            <a:r>
              <a:rPr kumimoji="1" lang="en-US" altLang="ja-JP" sz="2400" spc="-15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</a:t>
            </a:r>
            <a:r>
              <a:rPr kumimoji="1" lang="ja-JP" altLang="en-US" sz="2400" spc="-15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景況</a:t>
            </a:r>
            <a:r>
              <a:rPr kumimoji="1" lang="en-US" altLang="ja-JP" sz="2400" spc="-15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)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2871D-FB75-43B2-81CD-1474D21C84FA}"/>
              </a:ext>
            </a:extLst>
          </p:cNvPr>
          <p:cNvSpPr txBox="1"/>
          <p:nvPr/>
        </p:nvSpPr>
        <p:spPr>
          <a:xfrm>
            <a:off x="9412448" y="1364816"/>
            <a:ext cx="2411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柔軟な機能追加要件への対応と、開発コスト削減への方策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B97C62-5504-4E25-A15E-B2978230F78A}"/>
              </a:ext>
            </a:extLst>
          </p:cNvPr>
          <p:cNvSpPr/>
          <p:nvPr/>
        </p:nvSpPr>
        <p:spPr>
          <a:xfrm>
            <a:off x="475726" y="673778"/>
            <a:ext cx="1708085" cy="1200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3A3B1E6-217F-44D8-880E-3D29B4E86F82}"/>
              </a:ext>
            </a:extLst>
          </p:cNvPr>
          <p:cNvSpPr/>
          <p:nvPr/>
        </p:nvSpPr>
        <p:spPr>
          <a:xfrm>
            <a:off x="475726" y="1988939"/>
            <a:ext cx="1708085" cy="1200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B668D70-37C2-4CA5-BC66-CA7512336A61}"/>
              </a:ext>
            </a:extLst>
          </p:cNvPr>
          <p:cNvSpPr/>
          <p:nvPr/>
        </p:nvSpPr>
        <p:spPr>
          <a:xfrm>
            <a:off x="475726" y="3299980"/>
            <a:ext cx="1708085" cy="1200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21C7AC-2BE0-45BB-AB8D-42FA0B6A3993}"/>
              </a:ext>
            </a:extLst>
          </p:cNvPr>
          <p:cNvSpPr txBox="1"/>
          <p:nvPr/>
        </p:nvSpPr>
        <p:spPr>
          <a:xfrm>
            <a:off x="389291" y="773812"/>
            <a:ext cx="1757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FROM</a:t>
            </a:r>
            <a:br>
              <a:rPr kumimoji="1" lang="en-US" altLang="ja-JP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えらべる</a:t>
            </a:r>
            <a:r>
              <a:rPr kumimoji="1" lang="en-US" altLang="ja-JP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SSO</a:t>
            </a:r>
            <a:br>
              <a:rPr kumimoji="1" lang="en-US" altLang="ja-JP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en-US" altLang="ja-JP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(OIDC)</a:t>
            </a:r>
            <a:endParaRPr kumimoji="1" lang="ja-JP" altLang="en-US" sz="2000" spc="-15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DC9255-82A5-4E6F-B083-AD23E57EB1D5}"/>
              </a:ext>
            </a:extLst>
          </p:cNvPr>
          <p:cNvSpPr txBox="1"/>
          <p:nvPr/>
        </p:nvSpPr>
        <p:spPr>
          <a:xfrm>
            <a:off x="517591" y="2226590"/>
            <a:ext cx="162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ソーシャル</a:t>
            </a:r>
            <a:endParaRPr kumimoji="1" lang="en-US" altLang="ja-JP" sz="2000" spc="-15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ログイン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FFBA1D-7F42-4A01-9154-B0D514305147}"/>
              </a:ext>
            </a:extLst>
          </p:cNvPr>
          <p:cNvSpPr txBox="1"/>
          <p:nvPr/>
        </p:nvSpPr>
        <p:spPr>
          <a:xfrm>
            <a:off x="466133" y="3365969"/>
            <a:ext cx="175741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ログイン保持</a:t>
            </a:r>
            <a:endParaRPr kumimoji="1" lang="en-US" altLang="ja-JP" sz="2000" spc="-15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ユーザー切替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D3FB9B-1A74-4224-955B-A6548901432A}"/>
              </a:ext>
            </a:extLst>
          </p:cNvPr>
          <p:cNvSpPr txBox="1"/>
          <p:nvPr/>
        </p:nvSpPr>
        <p:spPr>
          <a:xfrm>
            <a:off x="459685" y="4912804"/>
            <a:ext cx="175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spc="-15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･･･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0FA05C-F811-4900-A5C3-F1CDA0273E96}"/>
              </a:ext>
            </a:extLst>
          </p:cNvPr>
          <p:cNvSpPr txBox="1"/>
          <p:nvPr/>
        </p:nvSpPr>
        <p:spPr>
          <a:xfrm>
            <a:off x="316269" y="4600290"/>
            <a:ext cx="2109900" cy="86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000"/>
              </a:lnSpc>
              <a:spcAft>
                <a:spcPts val="400"/>
              </a:spcAft>
            </a:pPr>
            <a:r>
              <a:rPr kumimoji="1"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トレンド</a:t>
            </a:r>
            <a:endParaRPr kumimoji="1"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lvl="0" algn="ctr">
              <a:lnSpc>
                <a:spcPts val="3000"/>
              </a:lnSpc>
              <a:spcAft>
                <a:spcPts val="400"/>
              </a:spcAft>
            </a:pPr>
            <a:r>
              <a:rPr kumimoji="1" lang="en-US" altLang="ja-JP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</a:t>
            </a:r>
            <a:r>
              <a:rPr kumimoji="1"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時代の要請</a:t>
            </a:r>
            <a:r>
              <a:rPr kumimoji="1" lang="en-US" altLang="ja-JP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)</a:t>
            </a:r>
            <a:endParaRPr kumimoji="1" lang="ja-JP" altLang="en-US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F4CDCEF-45F5-4980-A287-86770FB03E79}"/>
              </a:ext>
            </a:extLst>
          </p:cNvPr>
          <p:cNvSpPr/>
          <p:nvPr/>
        </p:nvSpPr>
        <p:spPr>
          <a:xfrm rot="1000846">
            <a:off x="2024848" y="1319966"/>
            <a:ext cx="546265" cy="60564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79145523-CE89-4E8B-9D7E-8438A3F732B0}"/>
              </a:ext>
            </a:extLst>
          </p:cNvPr>
          <p:cNvSpPr/>
          <p:nvPr/>
        </p:nvSpPr>
        <p:spPr>
          <a:xfrm>
            <a:off x="2034862" y="2358524"/>
            <a:ext cx="546265" cy="60564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4313EE8-F15F-46EB-ABEC-0D898786C2BC}"/>
              </a:ext>
            </a:extLst>
          </p:cNvPr>
          <p:cNvSpPr/>
          <p:nvPr/>
        </p:nvSpPr>
        <p:spPr>
          <a:xfrm rot="19703996">
            <a:off x="2153037" y="3273396"/>
            <a:ext cx="546265" cy="60564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星: 12 pt 33">
            <a:extLst>
              <a:ext uri="{FF2B5EF4-FFF2-40B4-BE49-F238E27FC236}">
                <a16:creationId xmlns:a16="http://schemas.microsoft.com/office/drawing/2014/main" id="{B0DCC8CA-A4E7-4098-91D7-AA62929D91B9}"/>
              </a:ext>
            </a:extLst>
          </p:cNvPr>
          <p:cNvSpPr/>
          <p:nvPr/>
        </p:nvSpPr>
        <p:spPr>
          <a:xfrm>
            <a:off x="3881038" y="686546"/>
            <a:ext cx="2792232" cy="1350322"/>
          </a:xfrm>
          <a:prstGeom prst="star12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C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F449E0B-9AC3-4297-B2EB-313EAC3768E8}"/>
              </a:ext>
            </a:extLst>
          </p:cNvPr>
          <p:cNvSpPr txBox="1"/>
          <p:nvPr/>
        </p:nvSpPr>
        <p:spPr>
          <a:xfrm>
            <a:off x="4168214" y="932647"/>
            <a:ext cx="2509243" cy="85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200" b="1" spc="-15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JBF</a:t>
            </a:r>
            <a:r>
              <a:rPr kumimoji="1" lang="ja-JP" altLang="en-US" sz="2200" b="1" spc="-15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が認証に求めている機能は何か？</a:t>
            </a:r>
          </a:p>
        </p:txBody>
      </p:sp>
    </p:spTree>
    <p:extLst>
      <p:ext uri="{BB962C8B-B14F-4D97-AF65-F5344CB8AC3E}">
        <p14:creationId xmlns:p14="http://schemas.microsoft.com/office/powerpoint/2010/main" val="260846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302108" y="619878"/>
          <a:ext cx="11631587" cy="60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4. JSS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としてどのような提案をするべきか</a:t>
            </a: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A2A50AF9-5640-425D-93BA-4EF93236F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716018"/>
              </p:ext>
            </p:extLst>
          </p:nvPr>
        </p:nvGraphicFramePr>
        <p:xfrm>
          <a:off x="463138" y="843093"/>
          <a:ext cx="11426754" cy="559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星: 12 pt 5">
            <a:extLst>
              <a:ext uri="{FF2B5EF4-FFF2-40B4-BE49-F238E27FC236}">
                <a16:creationId xmlns:a16="http://schemas.microsoft.com/office/drawing/2014/main" id="{64ECE8B4-61EA-49AE-BC85-4759A6DF27D0}"/>
              </a:ext>
            </a:extLst>
          </p:cNvPr>
          <p:cNvSpPr/>
          <p:nvPr/>
        </p:nvSpPr>
        <p:spPr>
          <a:xfrm>
            <a:off x="8797422" y="2078678"/>
            <a:ext cx="2792232" cy="1350322"/>
          </a:xfrm>
          <a:prstGeom prst="star12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C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87F4FE-D5AC-4287-9ED4-112EA421F294}"/>
              </a:ext>
            </a:extLst>
          </p:cNvPr>
          <p:cNvSpPr txBox="1"/>
          <p:nvPr/>
        </p:nvSpPr>
        <p:spPr>
          <a:xfrm>
            <a:off x="9322106" y="2324779"/>
            <a:ext cx="2030706" cy="85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200" b="1" spc="-15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オプションは</a:t>
            </a:r>
            <a:endParaRPr kumimoji="1" lang="en-US" altLang="ja-JP" sz="2200" b="1" spc="-15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C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200" b="1" spc="-15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これだけか？</a:t>
            </a:r>
          </a:p>
        </p:txBody>
      </p:sp>
      <p:sp>
        <p:nvSpPr>
          <p:cNvPr id="8" name="星: 12 pt 7">
            <a:extLst>
              <a:ext uri="{FF2B5EF4-FFF2-40B4-BE49-F238E27FC236}">
                <a16:creationId xmlns:a16="http://schemas.microsoft.com/office/drawing/2014/main" id="{917D1F41-4034-4A22-9E9A-18F64548384F}"/>
              </a:ext>
            </a:extLst>
          </p:cNvPr>
          <p:cNvSpPr/>
          <p:nvPr/>
        </p:nvSpPr>
        <p:spPr>
          <a:xfrm>
            <a:off x="8680862" y="3652215"/>
            <a:ext cx="3048000" cy="1350322"/>
          </a:xfrm>
          <a:prstGeom prst="star12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C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899015-C6C2-420E-872E-9DE2A7A27C44}"/>
              </a:ext>
            </a:extLst>
          </p:cNvPr>
          <p:cNvSpPr txBox="1"/>
          <p:nvPr/>
        </p:nvSpPr>
        <p:spPr>
          <a:xfrm>
            <a:off x="8797422" y="3898316"/>
            <a:ext cx="2931440" cy="85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kumimoji="1" lang="ja-JP" altLang="en-US" sz="2200" b="1" spc="-15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C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それぞれのメリット・デメリットは？</a:t>
            </a:r>
          </a:p>
        </p:txBody>
      </p:sp>
    </p:spTree>
    <p:extLst>
      <p:ext uri="{BB962C8B-B14F-4D97-AF65-F5344CB8AC3E}">
        <p14:creationId xmlns:p14="http://schemas.microsoft.com/office/powerpoint/2010/main" val="295513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302108" y="619878"/>
          <a:ext cx="11631587" cy="60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5. 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次にどのようなアクションを起こすべきか？</a:t>
            </a:r>
          </a:p>
        </p:txBody>
      </p:sp>
    </p:spTree>
    <p:extLst>
      <p:ext uri="{BB962C8B-B14F-4D97-AF65-F5344CB8AC3E}">
        <p14:creationId xmlns:p14="http://schemas.microsoft.com/office/powerpoint/2010/main" val="29081932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</TotalTime>
  <Words>522</Words>
  <Application>Microsoft Office PowerPoint</Application>
  <PresentationFormat>ワイド画面</PresentationFormat>
  <Paragraphs>109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HGP創英角ｺﾞｼｯｸUB</vt:lpstr>
      <vt:lpstr>HGS創英角ｺﾞｼｯｸUB</vt:lpstr>
      <vt:lpstr>HG創英角ｺﾞｼｯｸUB</vt:lpstr>
      <vt:lpstr>ＭＳ Ｐゴシック</vt:lpstr>
      <vt:lpstr>游ゴシック</vt:lpstr>
      <vt:lpstr>Calibri</vt:lpstr>
      <vt:lpstr>Calibri Light</vt:lpstr>
      <vt:lpstr>Wingdings 2</vt:lpstr>
      <vt:lpstr>HDOfficeLightV0</vt:lpstr>
      <vt:lpstr>えらべる倶楽部　認証再構築2次フェーズ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古谷雅俊</dc:creator>
  <cp:lastModifiedBy>古谷 雅俊</cp:lastModifiedBy>
  <cp:revision>213</cp:revision>
  <cp:lastPrinted>2019-06-27T03:09:31Z</cp:lastPrinted>
  <dcterms:created xsi:type="dcterms:W3CDTF">2018-03-01T06:30:05Z</dcterms:created>
  <dcterms:modified xsi:type="dcterms:W3CDTF">2020-06-10T23:03:20Z</dcterms:modified>
</cp:coreProperties>
</file>