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10"/>
  </p:notesMasterIdLst>
  <p:handoutMasterIdLst>
    <p:handoutMasterId r:id="rId11"/>
  </p:handoutMasterIdLst>
  <p:sldIdLst>
    <p:sldId id="256" r:id="rId2"/>
    <p:sldId id="297" r:id="rId3"/>
    <p:sldId id="292" r:id="rId4"/>
    <p:sldId id="293" r:id="rId5"/>
    <p:sldId id="298" r:id="rId6"/>
    <p:sldId id="294" r:id="rId7"/>
    <p:sldId id="295" r:id="rId8"/>
    <p:sldId id="296" r:id="rId9"/>
  </p:sldIdLst>
  <p:sldSz cx="12192000" cy="6858000"/>
  <p:notesSz cx="6805613"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古谷雅俊" initials="古谷雅俊" lastIdx="2" clrIdx="0">
    <p:extLst>
      <p:ext uri="{19B8F6BF-5375-455C-9EA6-DF929625EA0E}">
        <p15:presenceInfo xmlns:p15="http://schemas.microsoft.com/office/powerpoint/2012/main" userId="80374fec1e40849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0033CC"/>
    <a:srgbClr val="3366FF"/>
    <a:srgbClr val="CC3300"/>
    <a:srgbClr val="666633"/>
    <a:srgbClr val="99CCFF"/>
    <a:srgbClr val="99CC00"/>
    <a:srgbClr val="990000"/>
    <a:srgbClr val="0000CC"/>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926" autoAdjust="0"/>
    <p:restoredTop sz="86410"/>
  </p:normalViewPr>
  <p:slideViewPr>
    <p:cSldViewPr snapToGrid="0">
      <p:cViewPr varScale="1">
        <p:scale>
          <a:sx n="92" d="100"/>
          <a:sy n="92" d="100"/>
        </p:scale>
        <p:origin x="204" y="120"/>
      </p:cViewPr>
      <p:guideLst>
        <p:guide orient="horz" pos="2160"/>
        <p:guide pos="3840"/>
      </p:guideLst>
    </p:cSldViewPr>
  </p:slideViewPr>
  <p:outlineViewPr>
    <p:cViewPr>
      <p:scale>
        <a:sx n="33" d="100"/>
        <a:sy n="33" d="100"/>
      </p:scale>
      <p:origin x="0" y="-462"/>
    </p:cViewPr>
  </p:outlineViewPr>
  <p:notesTextViewPr>
    <p:cViewPr>
      <p:scale>
        <a:sx n="1" d="1"/>
        <a:sy n="1" d="1"/>
      </p:scale>
      <p:origin x="0" y="0"/>
    </p:cViewPr>
  </p:notesTextViewPr>
  <p:notesViewPr>
    <p:cSldViewPr snapToGrid="0">
      <p:cViewPr varScale="1">
        <p:scale>
          <a:sx n="50" d="100"/>
          <a:sy n="50" d="100"/>
        </p:scale>
        <p:origin x="2976"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D29E62-BC69-47CD-9EAB-CA1534686979}" type="doc">
      <dgm:prSet loTypeId="urn:microsoft.com/office/officeart/2005/8/layout/radial4" loCatId="relationship" qsTypeId="urn:microsoft.com/office/officeart/2005/8/quickstyle/simple2" qsCatId="simple" csTypeId="urn:microsoft.com/office/officeart/2005/8/colors/accent1_2" csCatId="accent1" phldr="1"/>
      <dgm:spPr/>
      <dgm:t>
        <a:bodyPr/>
        <a:lstStyle/>
        <a:p>
          <a:endParaRPr kumimoji="1" lang="ja-JP" altLang="en-US"/>
        </a:p>
      </dgm:t>
    </dgm:pt>
    <dgm:pt modelId="{0FB36728-BBD3-4775-B41C-31291D2612FD}">
      <dgm:prSet phldrT="[テキスト]"/>
      <dgm:spPr/>
      <dgm:t>
        <a:bodyPr/>
        <a:lstStyle/>
        <a:p>
          <a:r>
            <a:rPr kumimoji="1" lang="ja-JP" altLang="en-US" dirty="0"/>
            <a:t>えらべる倶楽部認証の目指す姿</a:t>
          </a:r>
        </a:p>
      </dgm:t>
    </dgm:pt>
    <dgm:pt modelId="{C021488A-AC25-4057-AFC4-0579E685FE41}" type="parTrans" cxnId="{03E6FC21-940A-4E17-A028-5483606A0355}">
      <dgm:prSet/>
      <dgm:spPr/>
      <dgm:t>
        <a:bodyPr/>
        <a:lstStyle/>
        <a:p>
          <a:endParaRPr kumimoji="1" lang="ja-JP" altLang="en-US"/>
        </a:p>
      </dgm:t>
    </dgm:pt>
    <dgm:pt modelId="{615EBF4F-4264-45D1-8C64-7C893DAE3BA3}" type="sibTrans" cxnId="{03E6FC21-940A-4E17-A028-5483606A0355}">
      <dgm:prSet/>
      <dgm:spPr/>
      <dgm:t>
        <a:bodyPr/>
        <a:lstStyle/>
        <a:p>
          <a:endParaRPr kumimoji="1" lang="ja-JP" altLang="en-US"/>
        </a:p>
      </dgm:t>
    </dgm:pt>
    <dgm:pt modelId="{5FD09BF1-3565-45A8-9EA7-9E8D711C1FC9}">
      <dgm:prSet phldrT="[テキスト]" custT="1"/>
      <dgm:spPr/>
      <dgm:t>
        <a:bodyPr/>
        <a:lstStyle/>
        <a:p>
          <a:r>
            <a:rPr kumimoji="1" lang="ja-JP" altLang="en-US" sz="3200" dirty="0"/>
            <a:t>外部システム連携</a:t>
          </a:r>
        </a:p>
      </dgm:t>
    </dgm:pt>
    <dgm:pt modelId="{5C7AB780-1207-46C5-885C-940518A069D1}" type="parTrans" cxnId="{382BE400-8C4D-4133-9A27-8DBD145D042F}">
      <dgm:prSet/>
      <dgm:spPr/>
      <dgm:t>
        <a:bodyPr/>
        <a:lstStyle/>
        <a:p>
          <a:endParaRPr kumimoji="1" lang="ja-JP" altLang="en-US"/>
        </a:p>
      </dgm:t>
    </dgm:pt>
    <dgm:pt modelId="{3F8AA3F7-CC76-40D6-AF84-A219AB6C5F35}" type="sibTrans" cxnId="{382BE400-8C4D-4133-9A27-8DBD145D042F}">
      <dgm:prSet/>
      <dgm:spPr/>
      <dgm:t>
        <a:bodyPr/>
        <a:lstStyle/>
        <a:p>
          <a:endParaRPr kumimoji="1" lang="ja-JP" altLang="en-US"/>
        </a:p>
      </dgm:t>
    </dgm:pt>
    <dgm:pt modelId="{898A4403-2BEE-4865-A252-F89BF9085D68}">
      <dgm:prSet phldrT="[テキスト]" custT="1"/>
      <dgm:spPr/>
      <dgm:t>
        <a:bodyPr/>
        <a:lstStyle/>
        <a:p>
          <a:r>
            <a:rPr kumimoji="1" lang="ja-JP" altLang="en-US" sz="3200" dirty="0"/>
            <a:t>認証システムの</a:t>
          </a:r>
          <a:endParaRPr kumimoji="1" lang="en-US" altLang="ja-JP" sz="3200" dirty="0"/>
        </a:p>
        <a:p>
          <a:r>
            <a:rPr kumimoji="1" lang="ja-JP" altLang="en-US" sz="3200" dirty="0"/>
            <a:t>軽装化</a:t>
          </a:r>
        </a:p>
      </dgm:t>
    </dgm:pt>
    <dgm:pt modelId="{54917CCF-A18A-42FD-AF8F-C82809FEAF82}" type="parTrans" cxnId="{E25B795E-A02E-4C84-AE63-12D771DD9BCA}">
      <dgm:prSet/>
      <dgm:spPr/>
      <dgm:t>
        <a:bodyPr/>
        <a:lstStyle/>
        <a:p>
          <a:endParaRPr kumimoji="1" lang="ja-JP" altLang="en-US"/>
        </a:p>
      </dgm:t>
    </dgm:pt>
    <dgm:pt modelId="{697AEC2C-BB85-4215-BB1F-82B75FDFF2C0}" type="sibTrans" cxnId="{E25B795E-A02E-4C84-AE63-12D771DD9BCA}">
      <dgm:prSet/>
      <dgm:spPr/>
      <dgm:t>
        <a:bodyPr/>
        <a:lstStyle/>
        <a:p>
          <a:endParaRPr kumimoji="1" lang="ja-JP" altLang="en-US"/>
        </a:p>
      </dgm:t>
    </dgm:pt>
    <dgm:pt modelId="{732D0258-35F9-4BA1-91EA-C026100B7724}">
      <dgm:prSet phldrT="[テキスト]" custT="1"/>
      <dgm:spPr/>
      <dgm:t>
        <a:bodyPr/>
        <a:lstStyle/>
        <a:p>
          <a:r>
            <a:rPr kumimoji="1" lang="ja-JP" altLang="en-US" sz="3200" dirty="0"/>
            <a:t>ソーシャル</a:t>
          </a:r>
          <a:endParaRPr kumimoji="1" lang="en-US" altLang="ja-JP" sz="3200" dirty="0"/>
        </a:p>
        <a:p>
          <a:r>
            <a:rPr kumimoji="1" lang="ja-JP" altLang="en-US" sz="3200" dirty="0"/>
            <a:t>ログイン</a:t>
          </a:r>
        </a:p>
      </dgm:t>
    </dgm:pt>
    <dgm:pt modelId="{3A2678AB-23F6-40CC-8D1D-F30532090FB1}" type="parTrans" cxnId="{5C887BF5-925F-4C09-9D5C-12765B390B32}">
      <dgm:prSet/>
      <dgm:spPr/>
      <dgm:t>
        <a:bodyPr/>
        <a:lstStyle/>
        <a:p>
          <a:endParaRPr kumimoji="1" lang="ja-JP" altLang="en-US"/>
        </a:p>
      </dgm:t>
    </dgm:pt>
    <dgm:pt modelId="{567C2A7C-6C44-41BA-B1FB-74A0B9809CE0}" type="sibTrans" cxnId="{5C887BF5-925F-4C09-9D5C-12765B390B32}">
      <dgm:prSet/>
      <dgm:spPr/>
      <dgm:t>
        <a:bodyPr/>
        <a:lstStyle/>
        <a:p>
          <a:endParaRPr kumimoji="1" lang="ja-JP" altLang="en-US"/>
        </a:p>
      </dgm:t>
    </dgm:pt>
    <dgm:pt modelId="{3C3FC558-E3C9-4536-86B6-D3B9F3B45E65}" type="pres">
      <dgm:prSet presAssocID="{1FD29E62-BC69-47CD-9EAB-CA1534686979}" presName="cycle" presStyleCnt="0">
        <dgm:presLayoutVars>
          <dgm:chMax val="1"/>
          <dgm:dir/>
          <dgm:animLvl val="ctr"/>
          <dgm:resizeHandles val="exact"/>
        </dgm:presLayoutVars>
      </dgm:prSet>
      <dgm:spPr/>
    </dgm:pt>
    <dgm:pt modelId="{43F8FB2D-07A9-4F61-88CE-A8CD4F18B3D0}" type="pres">
      <dgm:prSet presAssocID="{0FB36728-BBD3-4775-B41C-31291D2612FD}" presName="centerShape" presStyleLbl="node0" presStyleIdx="0" presStyleCnt="1" custScaleX="143468" custScaleY="120216"/>
      <dgm:spPr/>
    </dgm:pt>
    <dgm:pt modelId="{5BF8BF16-005E-489B-9FEA-BFEC1261C58E}" type="pres">
      <dgm:prSet presAssocID="{5C7AB780-1207-46C5-885C-940518A069D1}" presName="parTrans" presStyleLbl="bgSibTrans2D1" presStyleIdx="0" presStyleCnt="3"/>
      <dgm:spPr/>
    </dgm:pt>
    <dgm:pt modelId="{023F8B41-A90C-47EB-80B4-93E29A47D528}" type="pres">
      <dgm:prSet presAssocID="{5FD09BF1-3565-45A8-9EA7-9E8D711C1FC9}" presName="node" presStyleLbl="node1" presStyleIdx="0" presStyleCnt="3" custAng="0" custScaleX="132566" custScaleY="72058" custRadScaleRad="113574" custRadScaleInc="-6527">
        <dgm:presLayoutVars>
          <dgm:bulletEnabled val="1"/>
        </dgm:presLayoutVars>
      </dgm:prSet>
      <dgm:spPr/>
    </dgm:pt>
    <dgm:pt modelId="{A2E56462-9BF1-4044-B748-BAE9424E273D}" type="pres">
      <dgm:prSet presAssocID="{54917CCF-A18A-42FD-AF8F-C82809FEAF82}" presName="parTrans" presStyleLbl="bgSibTrans2D1" presStyleIdx="1" presStyleCnt="3"/>
      <dgm:spPr/>
    </dgm:pt>
    <dgm:pt modelId="{FD0630BF-8DE6-4471-B5DB-67AE00492270}" type="pres">
      <dgm:prSet presAssocID="{898A4403-2BEE-4865-A252-F89BF9085D68}" presName="node" presStyleLbl="node1" presStyleIdx="1" presStyleCnt="3" custScaleX="133669" custScaleY="70598">
        <dgm:presLayoutVars>
          <dgm:bulletEnabled val="1"/>
        </dgm:presLayoutVars>
      </dgm:prSet>
      <dgm:spPr/>
    </dgm:pt>
    <dgm:pt modelId="{827C8B25-4EBC-4527-A75B-12FBFB0D5BE6}" type="pres">
      <dgm:prSet presAssocID="{3A2678AB-23F6-40CC-8D1D-F30532090FB1}" presName="parTrans" presStyleLbl="bgSibTrans2D1" presStyleIdx="2" presStyleCnt="3"/>
      <dgm:spPr/>
    </dgm:pt>
    <dgm:pt modelId="{5C187293-6C9D-4CF0-953C-3E3FD170BEE4}" type="pres">
      <dgm:prSet presAssocID="{732D0258-35F9-4BA1-91EA-C026100B7724}" presName="node" presStyleLbl="node1" presStyleIdx="2" presStyleCnt="3" custScaleX="126497" custScaleY="72055" custRadScaleRad="116531" custRadScaleInc="10789">
        <dgm:presLayoutVars>
          <dgm:bulletEnabled val="1"/>
        </dgm:presLayoutVars>
      </dgm:prSet>
      <dgm:spPr/>
    </dgm:pt>
  </dgm:ptLst>
  <dgm:cxnLst>
    <dgm:cxn modelId="{30D36200-0550-4A71-9460-983237B78FD9}" type="presOf" srcId="{5FD09BF1-3565-45A8-9EA7-9E8D711C1FC9}" destId="{023F8B41-A90C-47EB-80B4-93E29A47D528}" srcOrd="0" destOrd="0" presId="urn:microsoft.com/office/officeart/2005/8/layout/radial4"/>
    <dgm:cxn modelId="{382BE400-8C4D-4133-9A27-8DBD145D042F}" srcId="{0FB36728-BBD3-4775-B41C-31291D2612FD}" destId="{5FD09BF1-3565-45A8-9EA7-9E8D711C1FC9}" srcOrd="0" destOrd="0" parTransId="{5C7AB780-1207-46C5-885C-940518A069D1}" sibTransId="{3F8AA3F7-CC76-40D6-AF84-A219AB6C5F35}"/>
    <dgm:cxn modelId="{A9FC9B02-ADCD-4A06-B01E-769F698DA15F}" type="presOf" srcId="{54917CCF-A18A-42FD-AF8F-C82809FEAF82}" destId="{A2E56462-9BF1-4044-B748-BAE9424E273D}" srcOrd="0" destOrd="0" presId="urn:microsoft.com/office/officeart/2005/8/layout/radial4"/>
    <dgm:cxn modelId="{59D0B403-2383-4588-ACC1-5773A0111501}" type="presOf" srcId="{3A2678AB-23F6-40CC-8D1D-F30532090FB1}" destId="{827C8B25-4EBC-4527-A75B-12FBFB0D5BE6}" srcOrd="0" destOrd="0" presId="urn:microsoft.com/office/officeart/2005/8/layout/radial4"/>
    <dgm:cxn modelId="{03E6FC21-940A-4E17-A028-5483606A0355}" srcId="{1FD29E62-BC69-47CD-9EAB-CA1534686979}" destId="{0FB36728-BBD3-4775-B41C-31291D2612FD}" srcOrd="0" destOrd="0" parTransId="{C021488A-AC25-4057-AFC4-0579E685FE41}" sibTransId="{615EBF4F-4264-45D1-8C64-7C893DAE3BA3}"/>
    <dgm:cxn modelId="{FF7A793E-655D-42A4-809D-0642325EA73B}" type="presOf" srcId="{0FB36728-BBD3-4775-B41C-31291D2612FD}" destId="{43F8FB2D-07A9-4F61-88CE-A8CD4F18B3D0}" srcOrd="0" destOrd="0" presId="urn:microsoft.com/office/officeart/2005/8/layout/radial4"/>
    <dgm:cxn modelId="{E25B795E-A02E-4C84-AE63-12D771DD9BCA}" srcId="{0FB36728-BBD3-4775-B41C-31291D2612FD}" destId="{898A4403-2BEE-4865-A252-F89BF9085D68}" srcOrd="1" destOrd="0" parTransId="{54917CCF-A18A-42FD-AF8F-C82809FEAF82}" sibTransId="{697AEC2C-BB85-4215-BB1F-82B75FDFF2C0}"/>
    <dgm:cxn modelId="{231E0469-A281-48E3-AF1F-10A25EF6CCD3}" type="presOf" srcId="{5C7AB780-1207-46C5-885C-940518A069D1}" destId="{5BF8BF16-005E-489B-9FEA-BFEC1261C58E}" srcOrd="0" destOrd="0" presId="urn:microsoft.com/office/officeart/2005/8/layout/radial4"/>
    <dgm:cxn modelId="{838022B3-669F-4630-B762-042F8508FD02}" type="presOf" srcId="{1FD29E62-BC69-47CD-9EAB-CA1534686979}" destId="{3C3FC558-E3C9-4536-86B6-D3B9F3B45E65}" srcOrd="0" destOrd="0" presId="urn:microsoft.com/office/officeart/2005/8/layout/radial4"/>
    <dgm:cxn modelId="{915BE0CD-1577-4336-8E3C-E48F93B55236}" type="presOf" srcId="{732D0258-35F9-4BA1-91EA-C026100B7724}" destId="{5C187293-6C9D-4CF0-953C-3E3FD170BEE4}" srcOrd="0" destOrd="0" presId="urn:microsoft.com/office/officeart/2005/8/layout/radial4"/>
    <dgm:cxn modelId="{5C887BF5-925F-4C09-9D5C-12765B390B32}" srcId="{0FB36728-BBD3-4775-B41C-31291D2612FD}" destId="{732D0258-35F9-4BA1-91EA-C026100B7724}" srcOrd="2" destOrd="0" parTransId="{3A2678AB-23F6-40CC-8D1D-F30532090FB1}" sibTransId="{567C2A7C-6C44-41BA-B1FB-74A0B9809CE0}"/>
    <dgm:cxn modelId="{BAC888FF-2C7A-4318-B1CC-94690F74D62D}" type="presOf" srcId="{898A4403-2BEE-4865-A252-F89BF9085D68}" destId="{FD0630BF-8DE6-4471-B5DB-67AE00492270}" srcOrd="0" destOrd="0" presId="urn:microsoft.com/office/officeart/2005/8/layout/radial4"/>
    <dgm:cxn modelId="{A0A87245-280A-43AD-B381-1949FAB96F1D}" type="presParOf" srcId="{3C3FC558-E3C9-4536-86B6-D3B9F3B45E65}" destId="{43F8FB2D-07A9-4F61-88CE-A8CD4F18B3D0}" srcOrd="0" destOrd="0" presId="urn:microsoft.com/office/officeart/2005/8/layout/radial4"/>
    <dgm:cxn modelId="{D57AABF9-0965-4295-A6E9-62D2E8E0E372}" type="presParOf" srcId="{3C3FC558-E3C9-4536-86B6-D3B9F3B45E65}" destId="{5BF8BF16-005E-489B-9FEA-BFEC1261C58E}" srcOrd="1" destOrd="0" presId="urn:microsoft.com/office/officeart/2005/8/layout/radial4"/>
    <dgm:cxn modelId="{4D9C5A96-A0D8-4086-8507-B2F6250FCD3B}" type="presParOf" srcId="{3C3FC558-E3C9-4536-86B6-D3B9F3B45E65}" destId="{023F8B41-A90C-47EB-80B4-93E29A47D528}" srcOrd="2" destOrd="0" presId="urn:microsoft.com/office/officeart/2005/8/layout/radial4"/>
    <dgm:cxn modelId="{F17C451D-8482-443F-9966-5833A5AB760C}" type="presParOf" srcId="{3C3FC558-E3C9-4536-86B6-D3B9F3B45E65}" destId="{A2E56462-9BF1-4044-B748-BAE9424E273D}" srcOrd="3" destOrd="0" presId="urn:microsoft.com/office/officeart/2005/8/layout/radial4"/>
    <dgm:cxn modelId="{98930F85-5F34-4684-B12A-E08FE0138A9D}" type="presParOf" srcId="{3C3FC558-E3C9-4536-86B6-D3B9F3B45E65}" destId="{FD0630BF-8DE6-4471-B5DB-67AE00492270}" srcOrd="4" destOrd="0" presId="urn:microsoft.com/office/officeart/2005/8/layout/radial4"/>
    <dgm:cxn modelId="{5293D25D-1AD2-40E1-904B-99CAEB40D260}" type="presParOf" srcId="{3C3FC558-E3C9-4536-86B6-D3B9F3B45E65}" destId="{827C8B25-4EBC-4527-A75B-12FBFB0D5BE6}" srcOrd="5" destOrd="0" presId="urn:microsoft.com/office/officeart/2005/8/layout/radial4"/>
    <dgm:cxn modelId="{732F1FC1-8B94-402D-92B6-82405F3F7A84}" type="presParOf" srcId="{3C3FC558-E3C9-4536-86B6-D3B9F3B45E65}" destId="{5C187293-6C9D-4CF0-953C-3E3FD170BEE4}" srcOrd="6"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F8FB2D-07A9-4F61-88CE-A8CD4F18B3D0}">
      <dsp:nvSpPr>
        <dsp:cNvPr id="0" name=""/>
        <dsp:cNvSpPr/>
      </dsp:nvSpPr>
      <dsp:spPr>
        <a:xfrm>
          <a:off x="3866932" y="2727115"/>
          <a:ext cx="3977647" cy="3332985"/>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7305" tIns="27305" rIns="27305" bIns="27305" numCol="1" spcCol="1270" anchor="ctr" anchorCtr="0">
          <a:noAutofit/>
        </a:bodyPr>
        <a:lstStyle/>
        <a:p>
          <a:pPr marL="0" lvl="0" indent="0" algn="ctr" defTabSz="1911350">
            <a:lnSpc>
              <a:spcPct val="90000"/>
            </a:lnSpc>
            <a:spcBef>
              <a:spcPct val="0"/>
            </a:spcBef>
            <a:spcAft>
              <a:spcPct val="35000"/>
            </a:spcAft>
            <a:buNone/>
          </a:pPr>
          <a:r>
            <a:rPr kumimoji="1" lang="ja-JP" altLang="en-US" sz="4300" kern="1200" dirty="0"/>
            <a:t>えらべる倶楽部認証の目指す姿</a:t>
          </a:r>
        </a:p>
      </dsp:txBody>
      <dsp:txXfrm>
        <a:off x="4449445" y="3215219"/>
        <a:ext cx="2812621" cy="2356777"/>
      </dsp:txXfrm>
    </dsp:sp>
    <dsp:sp modelId="{5BF8BF16-005E-489B-9FEA-BFEC1261C58E}">
      <dsp:nvSpPr>
        <dsp:cNvPr id="0" name=""/>
        <dsp:cNvSpPr/>
      </dsp:nvSpPr>
      <dsp:spPr>
        <a:xfrm rot="12665028">
          <a:off x="2168416" y="2414460"/>
          <a:ext cx="2119444" cy="790161"/>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023F8B41-A90C-47EB-80B4-93E29A47D528}">
      <dsp:nvSpPr>
        <dsp:cNvPr id="0" name=""/>
        <dsp:cNvSpPr/>
      </dsp:nvSpPr>
      <dsp:spPr>
        <a:xfrm>
          <a:off x="574769" y="1503249"/>
          <a:ext cx="3491619" cy="1518332"/>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1422400">
            <a:lnSpc>
              <a:spcPct val="90000"/>
            </a:lnSpc>
            <a:spcBef>
              <a:spcPct val="0"/>
            </a:spcBef>
            <a:spcAft>
              <a:spcPct val="35000"/>
            </a:spcAft>
            <a:buNone/>
          </a:pPr>
          <a:r>
            <a:rPr kumimoji="1" lang="ja-JP" altLang="en-US" sz="3200" kern="1200" dirty="0"/>
            <a:t>外部システム連携</a:t>
          </a:r>
        </a:p>
      </dsp:txBody>
      <dsp:txXfrm>
        <a:off x="619239" y="1547719"/>
        <a:ext cx="3402679" cy="1429392"/>
      </dsp:txXfrm>
    </dsp:sp>
    <dsp:sp modelId="{A2E56462-9BF1-4044-B748-BAE9424E273D}">
      <dsp:nvSpPr>
        <dsp:cNvPr id="0" name=""/>
        <dsp:cNvSpPr/>
      </dsp:nvSpPr>
      <dsp:spPr>
        <a:xfrm rot="16200000">
          <a:off x="4925855" y="1293891"/>
          <a:ext cx="1859800" cy="790161"/>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FD0630BF-8DE6-4471-B5DB-67AE00492270}">
      <dsp:nvSpPr>
        <dsp:cNvPr id="0" name=""/>
        <dsp:cNvSpPr/>
      </dsp:nvSpPr>
      <dsp:spPr>
        <a:xfrm>
          <a:off x="4095420" y="15287"/>
          <a:ext cx="3520671" cy="148756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1422400">
            <a:lnSpc>
              <a:spcPct val="90000"/>
            </a:lnSpc>
            <a:spcBef>
              <a:spcPct val="0"/>
            </a:spcBef>
            <a:spcAft>
              <a:spcPct val="35000"/>
            </a:spcAft>
            <a:buNone/>
          </a:pPr>
          <a:r>
            <a:rPr kumimoji="1" lang="ja-JP" altLang="en-US" sz="3200" kern="1200" dirty="0"/>
            <a:t>認証システムの</a:t>
          </a:r>
          <a:endParaRPr kumimoji="1" lang="en-US" altLang="ja-JP" sz="3200" kern="1200" dirty="0"/>
        </a:p>
        <a:p>
          <a:pPr marL="0" lvl="0" indent="0" algn="ctr" defTabSz="1422400">
            <a:lnSpc>
              <a:spcPct val="90000"/>
            </a:lnSpc>
            <a:spcBef>
              <a:spcPct val="0"/>
            </a:spcBef>
            <a:spcAft>
              <a:spcPct val="35000"/>
            </a:spcAft>
            <a:buNone/>
          </a:pPr>
          <a:r>
            <a:rPr kumimoji="1" lang="ja-JP" altLang="en-US" sz="3200" kern="1200" dirty="0"/>
            <a:t>軽装化</a:t>
          </a:r>
        </a:p>
      </dsp:txBody>
      <dsp:txXfrm>
        <a:off x="4138989" y="58856"/>
        <a:ext cx="3433533" cy="1400431"/>
      </dsp:txXfrm>
    </dsp:sp>
    <dsp:sp modelId="{827C8B25-4EBC-4527-A75B-12FBFB0D5BE6}">
      <dsp:nvSpPr>
        <dsp:cNvPr id="0" name=""/>
        <dsp:cNvSpPr/>
      </dsp:nvSpPr>
      <dsp:spPr>
        <a:xfrm rot="19888404">
          <a:off x="7503147" y="2503044"/>
          <a:ext cx="2207795" cy="790161"/>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5C187293-6C9D-4CF0-953C-3E3FD170BEE4}">
      <dsp:nvSpPr>
        <dsp:cNvPr id="0" name=""/>
        <dsp:cNvSpPr/>
      </dsp:nvSpPr>
      <dsp:spPr>
        <a:xfrm>
          <a:off x="7911039" y="1611806"/>
          <a:ext cx="3331770" cy="151826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1422400">
            <a:lnSpc>
              <a:spcPct val="90000"/>
            </a:lnSpc>
            <a:spcBef>
              <a:spcPct val="0"/>
            </a:spcBef>
            <a:spcAft>
              <a:spcPct val="35000"/>
            </a:spcAft>
            <a:buNone/>
          </a:pPr>
          <a:r>
            <a:rPr kumimoji="1" lang="ja-JP" altLang="en-US" sz="3200" kern="1200" dirty="0"/>
            <a:t>ソーシャル</a:t>
          </a:r>
          <a:endParaRPr kumimoji="1" lang="en-US" altLang="ja-JP" sz="3200" kern="1200" dirty="0"/>
        </a:p>
        <a:p>
          <a:pPr marL="0" lvl="0" indent="0" algn="ctr" defTabSz="1422400">
            <a:lnSpc>
              <a:spcPct val="90000"/>
            </a:lnSpc>
            <a:spcBef>
              <a:spcPct val="0"/>
            </a:spcBef>
            <a:spcAft>
              <a:spcPct val="35000"/>
            </a:spcAft>
            <a:buNone/>
          </a:pPr>
          <a:r>
            <a:rPr kumimoji="1" lang="ja-JP" altLang="en-US" sz="3200" kern="1200" dirty="0"/>
            <a:t>ログイン</a:t>
          </a:r>
        </a:p>
      </dsp:txBody>
      <dsp:txXfrm>
        <a:off x="7955508" y="1656275"/>
        <a:ext cx="3242832" cy="1429331"/>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099" cy="49869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4939" y="0"/>
            <a:ext cx="2949099" cy="498693"/>
          </a:xfrm>
          <a:prstGeom prst="rect">
            <a:avLst/>
          </a:prstGeom>
        </p:spPr>
        <p:txBody>
          <a:bodyPr vert="horz" lIns="91440" tIns="45720" rIns="91440" bIns="45720" rtlCol="0"/>
          <a:lstStyle>
            <a:lvl1pPr algn="r">
              <a:defRPr sz="1200"/>
            </a:lvl1pPr>
          </a:lstStyle>
          <a:p>
            <a:fld id="{06B73788-739E-40BC-8379-48AADF412ACC}" type="datetimeFigureOut">
              <a:rPr kumimoji="1" lang="ja-JP" altLang="en-US" smtClean="0"/>
              <a:t>2019/6/27</a:t>
            </a:fld>
            <a:endParaRPr kumimoji="1" lang="ja-JP" altLang="en-US"/>
          </a:p>
        </p:txBody>
      </p:sp>
      <p:sp>
        <p:nvSpPr>
          <p:cNvPr id="4" name="フッター プレースホルダー 3"/>
          <p:cNvSpPr>
            <a:spLocks noGrp="1"/>
          </p:cNvSpPr>
          <p:nvPr>
            <p:ph type="ftr" sz="quarter" idx="2"/>
          </p:nvPr>
        </p:nvSpPr>
        <p:spPr>
          <a:xfrm>
            <a:off x="0" y="9440647"/>
            <a:ext cx="2949099" cy="498692"/>
          </a:xfrm>
          <a:prstGeom prst="rect">
            <a:avLst/>
          </a:prstGeom>
        </p:spPr>
        <p:txBody>
          <a:bodyPr vert="horz" lIns="91440" tIns="45720" rIns="91440" bIns="45720" rtlCol="0" anchor="b"/>
          <a:lstStyle>
            <a:lvl1pPr algn="l">
              <a:defRPr sz="1200"/>
            </a:lvl1pPr>
          </a:lstStyle>
          <a:p>
            <a:r>
              <a:rPr kumimoji="1" lang="ja-JP" altLang="en-US"/>
              <a:t>えらべる倶楽部認証</a:t>
            </a:r>
            <a:r>
              <a:rPr kumimoji="1" lang="en-US" altLang="ja-JP"/>
              <a:t>2.0.</a:t>
            </a:r>
            <a:r>
              <a:rPr kumimoji="1" lang="ja-JP" altLang="en-US"/>
              <a:t>提案資料</a:t>
            </a:r>
            <a:r>
              <a:rPr kumimoji="1" lang="en-US" altLang="ja-JP"/>
              <a:t>vol2.v081</a:t>
            </a:r>
            <a:endParaRPr kumimoji="1" lang="ja-JP" altLang="en-US"/>
          </a:p>
        </p:txBody>
      </p:sp>
      <p:sp>
        <p:nvSpPr>
          <p:cNvPr id="5" name="スライド番号プレースホルダー 4"/>
          <p:cNvSpPr>
            <a:spLocks noGrp="1"/>
          </p:cNvSpPr>
          <p:nvPr>
            <p:ph type="sldNum" sz="quarter" idx="3"/>
          </p:nvPr>
        </p:nvSpPr>
        <p:spPr>
          <a:xfrm>
            <a:off x="3854939" y="9440647"/>
            <a:ext cx="2949099" cy="498692"/>
          </a:xfrm>
          <a:prstGeom prst="rect">
            <a:avLst/>
          </a:prstGeom>
        </p:spPr>
        <p:txBody>
          <a:bodyPr vert="horz" lIns="91440" tIns="45720" rIns="91440" bIns="45720" rtlCol="0" anchor="b"/>
          <a:lstStyle>
            <a:lvl1pPr algn="r">
              <a:defRPr sz="1200"/>
            </a:lvl1pPr>
          </a:lstStyle>
          <a:p>
            <a:fld id="{F9CF36E4-F1B3-493D-A087-18A8A2ECA3A5}" type="slidenum">
              <a:rPr kumimoji="1" lang="ja-JP" altLang="en-US" smtClean="0"/>
              <a:t>‹#›</a:t>
            </a:fld>
            <a:endParaRPr kumimoji="1" lang="ja-JP" altLang="en-US"/>
          </a:p>
        </p:txBody>
      </p:sp>
    </p:spTree>
    <p:extLst>
      <p:ext uri="{BB962C8B-B14F-4D97-AF65-F5344CB8AC3E}">
        <p14:creationId xmlns:p14="http://schemas.microsoft.com/office/powerpoint/2010/main" val="245099492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099" cy="49869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4939" y="0"/>
            <a:ext cx="2949099" cy="498693"/>
          </a:xfrm>
          <a:prstGeom prst="rect">
            <a:avLst/>
          </a:prstGeom>
        </p:spPr>
        <p:txBody>
          <a:bodyPr vert="horz" lIns="91440" tIns="45720" rIns="91440" bIns="45720" rtlCol="0"/>
          <a:lstStyle>
            <a:lvl1pPr algn="r">
              <a:defRPr sz="1200"/>
            </a:lvl1pPr>
          </a:lstStyle>
          <a:p>
            <a:fld id="{0FDBAD26-15E4-4AC6-B799-52CE2F38094D}" type="datetimeFigureOut">
              <a:rPr kumimoji="1" lang="ja-JP" altLang="en-US" smtClean="0"/>
              <a:t>2019/6/27</a:t>
            </a:fld>
            <a:endParaRPr kumimoji="1" lang="ja-JP" altLang="en-US"/>
          </a:p>
        </p:txBody>
      </p:sp>
      <p:sp>
        <p:nvSpPr>
          <p:cNvPr id="4" name="スライド イメージ プレースホルダー 3"/>
          <p:cNvSpPr>
            <a:spLocks noGrp="1" noRot="1" noChangeAspect="1"/>
          </p:cNvSpPr>
          <p:nvPr>
            <p:ph type="sldImg" idx="2"/>
          </p:nvPr>
        </p:nvSpPr>
        <p:spPr>
          <a:xfrm>
            <a:off x="422275" y="1243013"/>
            <a:ext cx="5961063" cy="33543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0562" y="4783307"/>
            <a:ext cx="5444490" cy="3913614"/>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40647"/>
            <a:ext cx="2949099" cy="498692"/>
          </a:xfrm>
          <a:prstGeom prst="rect">
            <a:avLst/>
          </a:prstGeom>
        </p:spPr>
        <p:txBody>
          <a:bodyPr vert="horz" lIns="91440" tIns="45720" rIns="91440" bIns="45720" rtlCol="0" anchor="b"/>
          <a:lstStyle>
            <a:lvl1pPr algn="l">
              <a:defRPr sz="1200"/>
            </a:lvl1pPr>
          </a:lstStyle>
          <a:p>
            <a:r>
              <a:rPr kumimoji="1" lang="ja-JP" altLang="en-US"/>
              <a:t>えらべる倶楽部認証</a:t>
            </a:r>
            <a:r>
              <a:rPr kumimoji="1" lang="en-US" altLang="ja-JP"/>
              <a:t>2.0.</a:t>
            </a:r>
            <a:r>
              <a:rPr kumimoji="1" lang="ja-JP" altLang="en-US"/>
              <a:t>提案資料</a:t>
            </a:r>
            <a:r>
              <a:rPr kumimoji="1" lang="en-US" altLang="ja-JP"/>
              <a:t>vol2.v081</a:t>
            </a:r>
            <a:endParaRPr kumimoji="1" lang="ja-JP" altLang="en-US"/>
          </a:p>
        </p:txBody>
      </p:sp>
      <p:sp>
        <p:nvSpPr>
          <p:cNvPr id="7" name="スライド番号プレースホルダー 6"/>
          <p:cNvSpPr>
            <a:spLocks noGrp="1"/>
          </p:cNvSpPr>
          <p:nvPr>
            <p:ph type="sldNum" sz="quarter" idx="5"/>
          </p:nvPr>
        </p:nvSpPr>
        <p:spPr>
          <a:xfrm>
            <a:off x="3854939" y="9440647"/>
            <a:ext cx="2949099" cy="498692"/>
          </a:xfrm>
          <a:prstGeom prst="rect">
            <a:avLst/>
          </a:prstGeom>
        </p:spPr>
        <p:txBody>
          <a:bodyPr vert="horz" lIns="91440" tIns="45720" rIns="91440" bIns="45720" rtlCol="0" anchor="b"/>
          <a:lstStyle>
            <a:lvl1pPr algn="r">
              <a:defRPr sz="1200"/>
            </a:lvl1pPr>
          </a:lstStyle>
          <a:p>
            <a:fld id="{B59A70A6-02AF-4217-BC4B-A4DEF535E012}" type="slidenum">
              <a:rPr kumimoji="1" lang="ja-JP" altLang="en-US" smtClean="0"/>
              <a:t>‹#›</a:t>
            </a:fld>
            <a:endParaRPr kumimoji="1" lang="ja-JP" altLang="en-US"/>
          </a:p>
        </p:txBody>
      </p:sp>
    </p:spTree>
    <p:extLst>
      <p:ext uri="{BB962C8B-B14F-4D97-AF65-F5344CB8AC3E}">
        <p14:creationId xmlns:p14="http://schemas.microsoft.com/office/powerpoint/2010/main" val="35454741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アジェンダ</a:t>
            </a:r>
            <a:r>
              <a:rPr kumimoji="1" lang="en-US" altLang="ja-JP" dirty="0"/>
              <a:t>】</a:t>
            </a:r>
            <a:endParaRPr kumimoji="1" lang="ja-JP" altLang="en-US" dirty="0"/>
          </a:p>
        </p:txBody>
      </p:sp>
      <p:sp>
        <p:nvSpPr>
          <p:cNvPr id="4" name="フッター プレースホルダー 3"/>
          <p:cNvSpPr>
            <a:spLocks noGrp="1"/>
          </p:cNvSpPr>
          <p:nvPr>
            <p:ph type="ftr" sz="quarter" idx="10"/>
          </p:nvPr>
        </p:nvSpPr>
        <p:spPr/>
        <p:txBody>
          <a:bodyPr/>
          <a:lstStyle/>
          <a:p>
            <a:r>
              <a:rPr kumimoji="1" lang="ja-JP" altLang="en-US"/>
              <a:t>えらべる倶楽部認証</a:t>
            </a:r>
            <a:r>
              <a:rPr kumimoji="1" lang="en-US" altLang="ja-JP"/>
              <a:t>2.0.</a:t>
            </a:r>
            <a:r>
              <a:rPr kumimoji="1" lang="ja-JP" altLang="en-US"/>
              <a:t>提案資料</a:t>
            </a:r>
            <a:r>
              <a:rPr kumimoji="1" lang="en-US" altLang="ja-JP"/>
              <a:t>vol2.v081</a:t>
            </a:r>
            <a:endParaRPr kumimoji="1" lang="ja-JP" altLang="en-US"/>
          </a:p>
        </p:txBody>
      </p:sp>
      <p:sp>
        <p:nvSpPr>
          <p:cNvPr id="5" name="スライド番号プレースホルダー 4"/>
          <p:cNvSpPr>
            <a:spLocks noGrp="1"/>
          </p:cNvSpPr>
          <p:nvPr>
            <p:ph type="sldNum" sz="quarter" idx="11"/>
          </p:nvPr>
        </p:nvSpPr>
        <p:spPr/>
        <p:txBody>
          <a:bodyPr/>
          <a:lstStyle/>
          <a:p>
            <a:fld id="{B59A70A6-02AF-4217-BC4B-A4DEF535E012}" type="slidenum">
              <a:rPr kumimoji="1" lang="ja-JP" altLang="en-US" smtClean="0"/>
              <a:t>2</a:t>
            </a:fld>
            <a:endParaRPr kumimoji="1" lang="ja-JP" altLang="en-US"/>
          </a:p>
        </p:txBody>
      </p:sp>
    </p:spTree>
    <p:extLst>
      <p:ext uri="{BB962C8B-B14F-4D97-AF65-F5344CB8AC3E}">
        <p14:creationId xmlns:p14="http://schemas.microsoft.com/office/powerpoint/2010/main" val="3365005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えらべる倶楽部サイトの認証方法は大きく３つに分類される</a:t>
            </a:r>
            <a:endParaRPr kumimoji="1" lang="en-US" altLang="ja-JP" dirty="0"/>
          </a:p>
          <a:p>
            <a:r>
              <a:rPr kumimoji="1" lang="ja-JP" altLang="en-US" dirty="0"/>
              <a:t>①</a:t>
            </a:r>
            <a:r>
              <a:rPr kumimoji="1" lang="en-US" altLang="ja-JP" dirty="0"/>
              <a:t>ASP.NET</a:t>
            </a:r>
            <a:r>
              <a:rPr kumimoji="1" lang="ja-JP" altLang="en-US" dirty="0" err="1"/>
              <a:t>を仕</a:t>
            </a:r>
            <a:r>
              <a:rPr kumimoji="1" lang="ja-JP" altLang="en-US" dirty="0"/>
              <a:t>様したフォーム認証（</a:t>
            </a:r>
            <a:r>
              <a:rPr kumimoji="1" lang="en-US" altLang="ja-JP" dirty="0"/>
              <a:t>jtb-benefit.co.jp</a:t>
            </a:r>
            <a:r>
              <a:rPr kumimoji="1" lang="ja-JP" altLang="en-US" dirty="0"/>
              <a:t>）</a:t>
            </a:r>
            <a:endParaRPr kumimoji="1" lang="en-US" altLang="ja-JP" dirty="0"/>
          </a:p>
          <a:p>
            <a:r>
              <a:rPr kumimoji="1" lang="ja-JP" altLang="en-US" dirty="0"/>
              <a:t>②</a:t>
            </a:r>
            <a:r>
              <a:rPr kumimoji="1" lang="en-US" altLang="ja-JP" dirty="0"/>
              <a:t>STOP</a:t>
            </a:r>
            <a:r>
              <a:rPr kumimoji="1" lang="ja-JP" altLang="en-US" dirty="0"/>
              <a:t>（</a:t>
            </a:r>
            <a:r>
              <a:rPr kumimoji="1" lang="en-US" altLang="ja-JP" dirty="0" err="1"/>
              <a:t>SessionTimeOutProvider</a:t>
            </a:r>
            <a:r>
              <a:rPr kumimoji="1" lang="ja-JP" altLang="en-US" dirty="0"/>
              <a:t>）：中間ページを経由して①のフォーム認証を取得する</a:t>
            </a:r>
            <a:endParaRPr kumimoji="1" lang="en-US" altLang="ja-JP" dirty="0"/>
          </a:p>
          <a:p>
            <a:r>
              <a:rPr kumimoji="1" lang="ja-JP" altLang="en-US" dirty="0"/>
              <a:t>③新認証局</a:t>
            </a:r>
            <a:endParaRPr kumimoji="1" lang="en-US" altLang="ja-JP" dirty="0"/>
          </a:p>
          <a:p>
            <a:endParaRPr kumimoji="1" lang="en-US" altLang="ja-JP" dirty="0"/>
          </a:p>
          <a:p>
            <a:r>
              <a:rPr kumimoji="1" lang="ja-JP" altLang="en-US" dirty="0"/>
              <a:t>・</a:t>
            </a:r>
            <a:r>
              <a:rPr kumimoji="1" lang="en-US" altLang="ja-JP" dirty="0"/>
              <a:t>SPDB</a:t>
            </a:r>
            <a:r>
              <a:rPr kumimoji="1" lang="ja-JP" altLang="en-US" dirty="0"/>
              <a:t>や新スマホサイト、</a:t>
            </a:r>
            <a:r>
              <a:rPr kumimoji="1" lang="en-US" altLang="ja-JP" dirty="0"/>
              <a:t>SPOOK</a:t>
            </a:r>
            <a:r>
              <a:rPr kumimoji="1" lang="ja-JP" altLang="en-US" dirty="0"/>
              <a:t>といった非</a:t>
            </a:r>
            <a:r>
              <a:rPr kumimoji="1" lang="en-US" altLang="ja-JP" dirty="0"/>
              <a:t>.NET</a:t>
            </a:r>
            <a:r>
              <a:rPr kumimoji="1" lang="ja-JP" altLang="en-US" dirty="0"/>
              <a:t>システムや</a:t>
            </a:r>
            <a:r>
              <a:rPr kumimoji="1" lang="en-US" altLang="ja-JP" dirty="0" err="1"/>
              <a:t>elavelclub</a:t>
            </a:r>
            <a:r>
              <a:rPr kumimoji="1" lang="ja-JP" altLang="en-US" dirty="0"/>
              <a:t>ドメイン側の</a:t>
            </a:r>
            <a:r>
              <a:rPr kumimoji="1" lang="en-US" altLang="ja-JP" dirty="0"/>
              <a:t>.NET</a:t>
            </a:r>
            <a:r>
              <a:rPr kumimoji="1" lang="ja-JP" altLang="en-US" dirty="0"/>
              <a:t>アプリケーションといった他系システムが</a:t>
            </a:r>
            <a:endParaRPr kumimoji="1" lang="en-US" altLang="ja-JP" dirty="0"/>
          </a:p>
          <a:p>
            <a:r>
              <a:rPr kumimoji="1" lang="ja-JP" altLang="en-US" dirty="0"/>
              <a:t>認証を共有する方法が複数存在する（</a:t>
            </a:r>
            <a:r>
              <a:rPr kumimoji="1" lang="en-US" altLang="ja-JP" dirty="0"/>
              <a:t>STOP/</a:t>
            </a:r>
            <a:r>
              <a:rPr kumimoji="1" lang="ja-JP" altLang="en-US" dirty="0"/>
              <a:t>新認証局</a:t>
            </a:r>
            <a:r>
              <a:rPr kumimoji="1" lang="en-US" altLang="ja-JP" dirty="0"/>
              <a:t>/</a:t>
            </a:r>
            <a:r>
              <a:rPr kumimoji="1" lang="en-US" altLang="ja-JP" dirty="0" err="1"/>
              <a:t>AuthInfoProvider</a:t>
            </a:r>
            <a:r>
              <a:rPr kumimoji="1" lang="ja-JP" altLang="en-US" dirty="0"/>
              <a:t>など）</a:t>
            </a:r>
            <a:endParaRPr kumimoji="1" lang="en-US" altLang="ja-JP" dirty="0"/>
          </a:p>
          <a:p>
            <a:r>
              <a:rPr kumimoji="1" lang="ja-JP" altLang="en-US" dirty="0"/>
              <a:t>・</a:t>
            </a:r>
            <a:r>
              <a:rPr kumimoji="1" lang="en-US" altLang="ja-JP" dirty="0"/>
              <a:t>ASP.NET</a:t>
            </a:r>
            <a:r>
              <a:rPr kumimoji="1" lang="ja-JP" altLang="en-US" dirty="0"/>
              <a:t>の</a:t>
            </a:r>
            <a:r>
              <a:rPr kumimoji="1" lang="en-US" altLang="ja-JP" dirty="0"/>
              <a:t>Form</a:t>
            </a:r>
            <a:r>
              <a:rPr kumimoji="1" lang="ja-JP" altLang="en-US" dirty="0"/>
              <a:t>認証だけでも</a:t>
            </a:r>
            <a:r>
              <a:rPr kumimoji="1" lang="en-US" altLang="ja-JP" dirty="0"/>
              <a:t>PC/</a:t>
            </a:r>
            <a:r>
              <a:rPr kumimoji="1" lang="ja-JP" altLang="en-US" dirty="0"/>
              <a:t>スマホ</a:t>
            </a:r>
            <a:r>
              <a:rPr kumimoji="1" lang="en-US" altLang="ja-JP" dirty="0"/>
              <a:t>/</a:t>
            </a:r>
            <a:r>
              <a:rPr kumimoji="1" lang="ja-JP" altLang="en-US" dirty="0"/>
              <a:t>ガラケーと端末に応じて仕組みが異なる</a:t>
            </a:r>
            <a:endParaRPr kumimoji="1" lang="en-US" altLang="ja-JP" dirty="0"/>
          </a:p>
          <a:p>
            <a:endParaRPr kumimoji="1" lang="en-US" altLang="ja-JP" dirty="0"/>
          </a:p>
          <a:p>
            <a:r>
              <a:rPr kumimoji="1" lang="ja-JP" altLang="en-US" dirty="0"/>
              <a:t>・ログイン後の動作を決定する要因が企業や会員ごとに多数存在するため、プログラムシーケンスが複雑であり、ロジックを追うのが困難</a:t>
            </a:r>
            <a:endParaRPr kumimoji="1" lang="en-US" altLang="ja-JP" dirty="0"/>
          </a:p>
          <a:p>
            <a:r>
              <a:rPr kumimoji="1" lang="ja-JP" altLang="en-US" dirty="0"/>
              <a:t>・アーキテクチャの異なる認証システム間をログイン後のシーケンス内で行き来する場合が多々ある（スマホ認証時に</a:t>
            </a:r>
            <a:r>
              <a:rPr kumimoji="1" lang="en-US" altLang="ja-JP" dirty="0"/>
              <a:t>PC</a:t>
            </a:r>
            <a:r>
              <a:rPr kumimoji="1" lang="ja-JP" altLang="en-US" dirty="0"/>
              <a:t>認証を取得する場合など）</a:t>
            </a:r>
            <a:endParaRPr kumimoji="1" lang="en-US" altLang="ja-JP" dirty="0"/>
          </a:p>
          <a:p>
            <a:r>
              <a:rPr kumimoji="1" lang="ja-JP" altLang="en-US" dirty="0"/>
              <a:t>・ログイン時のラウンドトリップが多く、応答時間が長い</a:t>
            </a:r>
            <a:endParaRPr kumimoji="1" lang="en-US" altLang="ja-JP" dirty="0"/>
          </a:p>
          <a:p>
            <a:r>
              <a:rPr kumimoji="1" lang="ja-JP" altLang="en-US" dirty="0"/>
              <a:t>・アプリケーション間での認証の同期が不完全である（ユーザーが、ある</a:t>
            </a:r>
            <a:r>
              <a:rPr kumimoji="1" lang="en-US" altLang="ja-JP" dirty="0"/>
              <a:t>Web</a:t>
            </a:r>
            <a:r>
              <a:rPr kumimoji="1" lang="ja-JP" altLang="en-US" dirty="0"/>
              <a:t>アプリケーションを集中的に巡回しているうちに、他のアプリケーションでの認証が無効になっているなど）</a:t>
            </a:r>
            <a:endParaRPr kumimoji="1" lang="en-US" altLang="ja-JP" dirty="0"/>
          </a:p>
          <a:p>
            <a:r>
              <a:rPr kumimoji="1" lang="ja-JP" altLang="en-US" dirty="0"/>
              <a:t>・</a:t>
            </a:r>
            <a:r>
              <a:rPr kumimoji="1" lang="en-US" altLang="ja-JP" dirty="0"/>
              <a:t>SPOOK</a:t>
            </a:r>
            <a:r>
              <a:rPr kumimoji="1" lang="ja-JP" altLang="en-US" dirty="0"/>
              <a:t>が利用する新認証局にはセッションタイムアウトの概念がない</a:t>
            </a:r>
            <a:endParaRPr kumimoji="1" lang="en-US" altLang="ja-JP" dirty="0"/>
          </a:p>
          <a:p>
            <a:r>
              <a:rPr kumimoji="1" lang="ja-JP" altLang="en-US" dirty="0"/>
              <a:t>・ブックマークジャンプやパラメータによる遷移先指定時の動作が</a:t>
            </a:r>
            <a:r>
              <a:rPr kumimoji="1" lang="en-US" altLang="ja-JP" dirty="0"/>
              <a:t>PC</a:t>
            </a:r>
            <a:r>
              <a:rPr kumimoji="1" lang="ja-JP" altLang="en-US" dirty="0"/>
              <a:t>とスマホで異なる</a:t>
            </a:r>
            <a:endParaRPr kumimoji="1" lang="en-US" altLang="ja-JP" dirty="0"/>
          </a:p>
          <a:p>
            <a:endParaRPr kumimoji="1" lang="ja-JP" altLang="en-US" dirty="0"/>
          </a:p>
        </p:txBody>
      </p:sp>
      <p:sp>
        <p:nvSpPr>
          <p:cNvPr id="4" name="フッター プレースホルダー 3"/>
          <p:cNvSpPr>
            <a:spLocks noGrp="1"/>
          </p:cNvSpPr>
          <p:nvPr>
            <p:ph type="ftr" sz="quarter" idx="10"/>
          </p:nvPr>
        </p:nvSpPr>
        <p:spPr/>
        <p:txBody>
          <a:bodyPr/>
          <a:lstStyle/>
          <a:p>
            <a:r>
              <a:rPr kumimoji="1" lang="ja-JP" altLang="en-US"/>
              <a:t>えらべる倶楽部認証</a:t>
            </a:r>
            <a:r>
              <a:rPr kumimoji="1" lang="en-US" altLang="ja-JP"/>
              <a:t>2.0.</a:t>
            </a:r>
            <a:r>
              <a:rPr kumimoji="1" lang="ja-JP" altLang="en-US"/>
              <a:t>提案資料</a:t>
            </a:r>
            <a:r>
              <a:rPr kumimoji="1" lang="en-US" altLang="ja-JP"/>
              <a:t>vol2.v081</a:t>
            </a:r>
            <a:endParaRPr kumimoji="1" lang="ja-JP" altLang="en-US"/>
          </a:p>
        </p:txBody>
      </p:sp>
      <p:sp>
        <p:nvSpPr>
          <p:cNvPr id="5" name="スライド番号プレースホルダー 4"/>
          <p:cNvSpPr>
            <a:spLocks noGrp="1"/>
          </p:cNvSpPr>
          <p:nvPr>
            <p:ph type="sldNum" sz="quarter" idx="11"/>
          </p:nvPr>
        </p:nvSpPr>
        <p:spPr/>
        <p:txBody>
          <a:bodyPr/>
          <a:lstStyle/>
          <a:p>
            <a:fld id="{B59A70A6-02AF-4217-BC4B-A4DEF535E012}" type="slidenum">
              <a:rPr kumimoji="1" lang="ja-JP" altLang="en-US" smtClean="0"/>
              <a:t>3</a:t>
            </a:fld>
            <a:endParaRPr kumimoji="1" lang="ja-JP" altLang="en-US"/>
          </a:p>
        </p:txBody>
      </p:sp>
    </p:spTree>
    <p:extLst>
      <p:ext uri="{BB962C8B-B14F-4D97-AF65-F5344CB8AC3E}">
        <p14:creationId xmlns:p14="http://schemas.microsoft.com/office/powerpoint/2010/main" val="2137436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現状を踏まえ、セキュリティを向上するための施策として検討をしていただいていた</a:t>
            </a:r>
            <a:endParaRPr kumimoji="1" lang="en-US" altLang="ja-JP" dirty="0"/>
          </a:p>
          <a:p>
            <a:r>
              <a:rPr kumimoji="1" lang="ja-JP" altLang="en-US" dirty="0"/>
              <a:t>ログイン周辺機能改修（</a:t>
            </a:r>
            <a:r>
              <a:rPr kumimoji="1" lang="en-US" altLang="ja-JP" dirty="0"/>
              <a:t>ID/PW</a:t>
            </a:r>
            <a:r>
              <a:rPr kumimoji="1" lang="ja-JP" altLang="en-US" dirty="0"/>
              <a:t>忘失対応）と認証機能の一部シンプル化を先行して対応いたします</a:t>
            </a:r>
            <a:endParaRPr kumimoji="1" lang="en-US" altLang="ja-JP" dirty="0"/>
          </a:p>
          <a:p>
            <a:endParaRPr kumimoji="1" lang="en-US" altLang="ja-JP" dirty="0"/>
          </a:p>
          <a:p>
            <a:r>
              <a:rPr kumimoji="1" lang="ja-JP" altLang="en-US" dirty="0"/>
              <a:t>・</a:t>
            </a:r>
            <a:r>
              <a:rPr kumimoji="1" lang="en-US" altLang="ja-JP" dirty="0"/>
              <a:t>PW</a:t>
            </a:r>
            <a:r>
              <a:rPr kumimoji="1" lang="ja-JP" altLang="en-US" dirty="0"/>
              <a:t>リセット機能新設（リマインダー廃止）・ログイン簡素化</a:t>
            </a:r>
            <a:endParaRPr kumimoji="1" lang="en-US" altLang="ja-JP" dirty="0"/>
          </a:p>
          <a:p>
            <a:r>
              <a:rPr kumimoji="1" lang="ja-JP" altLang="en-US" dirty="0"/>
              <a:t>　→ワンタイム</a:t>
            </a:r>
            <a:r>
              <a:rPr kumimoji="1" lang="en-US" altLang="ja-JP" dirty="0"/>
              <a:t>PW</a:t>
            </a:r>
            <a:r>
              <a:rPr kumimoji="1" lang="ja-JP" altLang="en-US" dirty="0"/>
              <a:t>を使用した</a:t>
            </a:r>
            <a:r>
              <a:rPr kumimoji="1" lang="en-US" altLang="ja-JP" dirty="0"/>
              <a:t>PW</a:t>
            </a:r>
            <a:r>
              <a:rPr kumimoji="1" lang="ja-JP" altLang="en-US" dirty="0"/>
              <a:t>リセットメール送信方式を採用（秘密の質問方式は回答が推測されるリスクが高いため）</a:t>
            </a:r>
            <a:endParaRPr kumimoji="1" lang="en-US" altLang="ja-JP" dirty="0"/>
          </a:p>
          <a:p>
            <a:r>
              <a:rPr kumimoji="1" lang="ja-JP" altLang="en-US" dirty="0"/>
              <a:t>　　あわせて、会員本人のメールアドレスを収受し、本人が修正できる仕組みを構築する</a:t>
            </a:r>
            <a:endParaRPr kumimoji="1" lang="en-US" altLang="ja-JP" dirty="0"/>
          </a:p>
          <a:p>
            <a:r>
              <a:rPr kumimoji="1" lang="ja-JP" altLang="en-US" dirty="0"/>
              <a:t>・</a:t>
            </a:r>
            <a:r>
              <a:rPr kumimoji="1" lang="en-US" altLang="ja-JP" dirty="0"/>
              <a:t>PC/</a:t>
            </a:r>
            <a:r>
              <a:rPr kumimoji="1" lang="ja-JP" altLang="en-US" dirty="0"/>
              <a:t>スマホ認証機能を単一の独立した機能に集約</a:t>
            </a:r>
            <a:endParaRPr kumimoji="1" lang="en-US" altLang="ja-JP" dirty="0"/>
          </a:p>
          <a:p>
            <a:r>
              <a:rPr kumimoji="1" lang="ja-JP" altLang="en-US" dirty="0"/>
              <a:t>・ログイン画面や本</a:t>
            </a:r>
            <a:r>
              <a:rPr kumimoji="1" lang="en-US" altLang="ja-JP" dirty="0"/>
              <a:t>PW</a:t>
            </a:r>
            <a:r>
              <a:rPr kumimoji="1" lang="ja-JP" altLang="en-US" dirty="0"/>
              <a:t>設定画面のレスポンシブ化</a:t>
            </a:r>
            <a:endParaRPr kumimoji="1" lang="en-US" altLang="ja-JP" dirty="0"/>
          </a:p>
          <a:p>
            <a:endParaRPr kumimoji="1" lang="en-US" altLang="ja-JP" dirty="0"/>
          </a:p>
          <a:p>
            <a:r>
              <a:rPr kumimoji="1" lang="en-US" altLang="ja-JP" dirty="0"/>
              <a:t>【</a:t>
            </a:r>
            <a:r>
              <a:rPr kumimoji="1" lang="ja-JP" altLang="en-US" dirty="0"/>
              <a:t>メリット</a:t>
            </a:r>
            <a:r>
              <a:rPr kumimoji="1" lang="en-US" altLang="ja-JP" dirty="0"/>
              <a:t>】</a:t>
            </a:r>
          </a:p>
          <a:p>
            <a:r>
              <a:rPr kumimoji="1" lang="ja-JP" altLang="en-US" dirty="0"/>
              <a:t>・</a:t>
            </a:r>
            <a:r>
              <a:rPr kumimoji="1" lang="ja-JP" altLang="en-US" sz="1200" b="0" i="0" kern="1200" dirty="0">
                <a:solidFill>
                  <a:schemeClr val="tx1"/>
                </a:solidFill>
                <a:effectLst/>
                <a:latin typeface="+mn-lt"/>
                <a:ea typeface="+mn-ea"/>
                <a:cs typeface="+mn-cs"/>
              </a:rPr>
              <a:t>現行は常に</a:t>
            </a:r>
            <a:r>
              <a:rPr kumimoji="1" lang="en-US" altLang="ja-JP" sz="1200" b="0" i="0" kern="1200" dirty="0">
                <a:solidFill>
                  <a:schemeClr val="tx1"/>
                </a:solidFill>
                <a:effectLst/>
                <a:latin typeface="+mn-lt"/>
                <a:ea typeface="+mn-ea"/>
                <a:cs typeface="+mn-cs"/>
              </a:rPr>
              <a:t>PC/</a:t>
            </a:r>
            <a:r>
              <a:rPr kumimoji="1" lang="ja-JP" altLang="en-US" sz="1200" b="0" i="0" kern="1200" dirty="0">
                <a:solidFill>
                  <a:schemeClr val="tx1"/>
                </a:solidFill>
                <a:effectLst/>
                <a:latin typeface="+mn-lt"/>
                <a:ea typeface="+mn-ea"/>
                <a:cs typeface="+mn-cs"/>
              </a:rPr>
              <a:t>スマホ両方のログインエンジンを改修しているが、ログインエンジンの改修費用が減る。（改修＋</a:t>
            </a:r>
            <a:r>
              <a:rPr kumimoji="1" lang="en-US" altLang="ja-JP" sz="1200" b="0" i="0" kern="1200" dirty="0">
                <a:solidFill>
                  <a:schemeClr val="tx1"/>
                </a:solidFill>
                <a:effectLst/>
                <a:latin typeface="+mn-lt"/>
                <a:ea typeface="+mn-ea"/>
                <a:cs typeface="+mn-cs"/>
              </a:rPr>
              <a:t>ST</a:t>
            </a:r>
            <a:r>
              <a:rPr kumimoji="1" lang="ja-JP" altLang="en-US" sz="1200" b="0" i="0" kern="1200" dirty="0">
                <a:solidFill>
                  <a:schemeClr val="tx1"/>
                </a:solidFill>
                <a:effectLst/>
                <a:latin typeface="+mn-lt"/>
                <a:ea typeface="+mn-ea"/>
                <a:cs typeface="+mn-cs"/>
              </a:rPr>
              <a:t>）</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a:t>
            </a:r>
            <a:r>
              <a:rPr kumimoji="1" lang="en-US" altLang="ja-JP" sz="1200" b="0" i="0" kern="1200" dirty="0">
                <a:solidFill>
                  <a:schemeClr val="tx1"/>
                </a:solidFill>
                <a:effectLst/>
                <a:latin typeface="+mn-lt"/>
                <a:ea typeface="+mn-ea"/>
                <a:cs typeface="+mn-cs"/>
              </a:rPr>
              <a:t>PC</a:t>
            </a:r>
            <a:r>
              <a:rPr kumimoji="1" lang="ja-JP" altLang="en-US" sz="1200" b="0" i="0" kern="1200" dirty="0">
                <a:solidFill>
                  <a:schemeClr val="tx1"/>
                </a:solidFill>
                <a:effectLst/>
                <a:latin typeface="+mn-lt"/>
                <a:ea typeface="+mn-ea"/>
                <a:cs typeface="+mn-cs"/>
              </a:rPr>
              <a:t>ログインエンジンがまとまるため認証の本体の再構築を考えやすくなる（改修費用も削減できます。）</a:t>
            </a:r>
            <a:endParaRPr kumimoji="1" lang="en-US" altLang="ja-JP"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kern="1200" dirty="0">
                <a:solidFill>
                  <a:schemeClr val="tx1"/>
                </a:solidFill>
                <a:effectLst/>
                <a:latin typeface="+mn-lt"/>
                <a:ea typeface="+mn-ea"/>
                <a:cs typeface="+mn-cs"/>
              </a:rPr>
              <a:t>・</a:t>
            </a:r>
            <a:r>
              <a:rPr kumimoji="1" lang="en-US" altLang="ja-JP" sz="1200" b="0" i="0" kern="1200" dirty="0">
                <a:solidFill>
                  <a:schemeClr val="tx1"/>
                </a:solidFill>
                <a:effectLst/>
                <a:latin typeface="+mn-lt"/>
                <a:ea typeface="+mn-ea"/>
                <a:cs typeface="+mn-cs"/>
              </a:rPr>
              <a:t>PC</a:t>
            </a:r>
            <a:r>
              <a:rPr kumimoji="1" lang="ja-JP" altLang="en-US" sz="1200" b="0" i="0" kern="1200" dirty="0">
                <a:solidFill>
                  <a:schemeClr val="tx1"/>
                </a:solidFill>
                <a:effectLst/>
                <a:latin typeface="+mn-lt"/>
                <a:ea typeface="+mn-ea"/>
                <a:cs typeface="+mn-cs"/>
              </a:rPr>
              <a:t>サイトとスマホサイトページの行き来が自由になります</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　現在、</a:t>
            </a:r>
            <a:r>
              <a:rPr kumimoji="1" lang="en-US" altLang="ja-JP" sz="1200" b="0" i="0" kern="1200" dirty="0">
                <a:solidFill>
                  <a:schemeClr val="tx1"/>
                </a:solidFill>
                <a:effectLst/>
                <a:latin typeface="+mn-lt"/>
                <a:ea typeface="+mn-ea"/>
                <a:cs typeface="+mn-cs"/>
              </a:rPr>
              <a:t>PC</a:t>
            </a:r>
            <a:r>
              <a:rPr kumimoji="1" lang="ja-JP" altLang="en-US" sz="1200" b="0" i="0" kern="1200" dirty="0">
                <a:solidFill>
                  <a:schemeClr val="tx1"/>
                </a:solidFill>
                <a:effectLst/>
                <a:latin typeface="+mn-lt"/>
                <a:ea typeface="+mn-ea"/>
                <a:cs typeface="+mn-cs"/>
              </a:rPr>
              <a:t>サイトでログインした場合、スマホ認証が行われないため、スマホサイトページを要求すると</a:t>
            </a:r>
          </a:p>
          <a:p>
            <a:r>
              <a:rPr kumimoji="1" lang="ja-JP" altLang="en-US" sz="1200" b="0" i="0" kern="1200" dirty="0">
                <a:solidFill>
                  <a:schemeClr val="tx1"/>
                </a:solidFill>
                <a:effectLst/>
                <a:latin typeface="+mn-lt"/>
                <a:ea typeface="+mn-ea"/>
                <a:cs typeface="+mn-cs"/>
              </a:rPr>
              <a:t>　スマホログインページが表示される現象が発生しますが、この現象が改善されます。</a:t>
            </a:r>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p:txBody>
      </p:sp>
      <p:sp>
        <p:nvSpPr>
          <p:cNvPr id="4" name="フッター プレースホルダー 3"/>
          <p:cNvSpPr>
            <a:spLocks noGrp="1"/>
          </p:cNvSpPr>
          <p:nvPr>
            <p:ph type="ftr" sz="quarter" idx="10"/>
          </p:nvPr>
        </p:nvSpPr>
        <p:spPr/>
        <p:txBody>
          <a:bodyPr/>
          <a:lstStyle/>
          <a:p>
            <a:r>
              <a:rPr kumimoji="1" lang="ja-JP" altLang="en-US"/>
              <a:t>えらべる倶楽部認証</a:t>
            </a:r>
            <a:r>
              <a:rPr kumimoji="1" lang="en-US" altLang="ja-JP"/>
              <a:t>2.0.</a:t>
            </a:r>
            <a:r>
              <a:rPr kumimoji="1" lang="ja-JP" altLang="en-US"/>
              <a:t>提案資料</a:t>
            </a:r>
            <a:r>
              <a:rPr kumimoji="1" lang="en-US" altLang="ja-JP"/>
              <a:t>vol2.v081</a:t>
            </a:r>
            <a:endParaRPr kumimoji="1" lang="ja-JP" altLang="en-US"/>
          </a:p>
        </p:txBody>
      </p:sp>
      <p:sp>
        <p:nvSpPr>
          <p:cNvPr id="5" name="スライド番号プレースホルダー 4"/>
          <p:cNvSpPr>
            <a:spLocks noGrp="1"/>
          </p:cNvSpPr>
          <p:nvPr>
            <p:ph type="sldNum" sz="quarter" idx="11"/>
          </p:nvPr>
        </p:nvSpPr>
        <p:spPr/>
        <p:txBody>
          <a:bodyPr/>
          <a:lstStyle/>
          <a:p>
            <a:fld id="{B59A70A6-02AF-4217-BC4B-A4DEF535E012}" type="slidenum">
              <a:rPr kumimoji="1" lang="ja-JP" altLang="en-US" smtClean="0"/>
              <a:t>4</a:t>
            </a:fld>
            <a:endParaRPr kumimoji="1" lang="ja-JP" altLang="en-US"/>
          </a:p>
        </p:txBody>
      </p:sp>
    </p:spTree>
    <p:extLst>
      <p:ext uri="{BB962C8B-B14F-4D97-AF65-F5344CB8AC3E}">
        <p14:creationId xmlns:p14="http://schemas.microsoft.com/office/powerpoint/2010/main" val="2023006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a:t>
            </a:r>
          </a:p>
        </p:txBody>
      </p:sp>
      <p:sp>
        <p:nvSpPr>
          <p:cNvPr id="4" name="フッター プレースホルダー 3"/>
          <p:cNvSpPr>
            <a:spLocks noGrp="1"/>
          </p:cNvSpPr>
          <p:nvPr>
            <p:ph type="ftr" sz="quarter" idx="10"/>
          </p:nvPr>
        </p:nvSpPr>
        <p:spPr/>
        <p:txBody>
          <a:bodyPr/>
          <a:lstStyle/>
          <a:p>
            <a:r>
              <a:rPr kumimoji="1" lang="ja-JP" altLang="en-US"/>
              <a:t>えらべる倶楽部認証</a:t>
            </a:r>
            <a:r>
              <a:rPr kumimoji="1" lang="en-US" altLang="ja-JP"/>
              <a:t>2.0.</a:t>
            </a:r>
            <a:r>
              <a:rPr kumimoji="1" lang="ja-JP" altLang="en-US"/>
              <a:t>提案資料</a:t>
            </a:r>
            <a:r>
              <a:rPr kumimoji="1" lang="en-US" altLang="ja-JP"/>
              <a:t>vol2.v081</a:t>
            </a:r>
            <a:endParaRPr kumimoji="1" lang="ja-JP" altLang="en-US"/>
          </a:p>
        </p:txBody>
      </p:sp>
      <p:sp>
        <p:nvSpPr>
          <p:cNvPr id="5" name="スライド番号プレースホルダー 4"/>
          <p:cNvSpPr>
            <a:spLocks noGrp="1"/>
          </p:cNvSpPr>
          <p:nvPr>
            <p:ph type="sldNum" sz="quarter" idx="11"/>
          </p:nvPr>
        </p:nvSpPr>
        <p:spPr/>
        <p:txBody>
          <a:bodyPr/>
          <a:lstStyle/>
          <a:p>
            <a:fld id="{B59A70A6-02AF-4217-BC4B-A4DEF535E012}" type="slidenum">
              <a:rPr kumimoji="1" lang="ja-JP" altLang="en-US" smtClean="0"/>
              <a:t>5</a:t>
            </a:fld>
            <a:endParaRPr kumimoji="1" lang="ja-JP" altLang="en-US"/>
          </a:p>
        </p:txBody>
      </p:sp>
    </p:spTree>
    <p:extLst>
      <p:ext uri="{BB962C8B-B14F-4D97-AF65-F5344CB8AC3E}">
        <p14:creationId xmlns:p14="http://schemas.microsoft.com/office/powerpoint/2010/main" val="3624818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）２．ログイン周辺機能改修でスマホログインエンジンの</a:t>
            </a:r>
          </a:p>
        </p:txBody>
      </p:sp>
      <p:sp>
        <p:nvSpPr>
          <p:cNvPr id="4" name="フッター プレースホルダー 3"/>
          <p:cNvSpPr>
            <a:spLocks noGrp="1"/>
          </p:cNvSpPr>
          <p:nvPr>
            <p:ph type="ftr" sz="quarter" idx="10"/>
          </p:nvPr>
        </p:nvSpPr>
        <p:spPr/>
        <p:txBody>
          <a:bodyPr/>
          <a:lstStyle/>
          <a:p>
            <a:r>
              <a:rPr kumimoji="1" lang="ja-JP" altLang="en-US"/>
              <a:t>えらべる倶楽部認証</a:t>
            </a:r>
            <a:r>
              <a:rPr kumimoji="1" lang="en-US" altLang="ja-JP"/>
              <a:t>2.0.</a:t>
            </a:r>
            <a:r>
              <a:rPr kumimoji="1" lang="ja-JP" altLang="en-US"/>
              <a:t>提案資料</a:t>
            </a:r>
            <a:r>
              <a:rPr kumimoji="1" lang="en-US" altLang="ja-JP"/>
              <a:t>vol2.v081</a:t>
            </a:r>
            <a:endParaRPr kumimoji="1" lang="ja-JP" altLang="en-US"/>
          </a:p>
        </p:txBody>
      </p:sp>
      <p:sp>
        <p:nvSpPr>
          <p:cNvPr id="5" name="スライド番号プレースホルダー 4"/>
          <p:cNvSpPr>
            <a:spLocks noGrp="1"/>
          </p:cNvSpPr>
          <p:nvPr>
            <p:ph type="sldNum" sz="quarter" idx="11"/>
          </p:nvPr>
        </p:nvSpPr>
        <p:spPr/>
        <p:txBody>
          <a:bodyPr/>
          <a:lstStyle/>
          <a:p>
            <a:fld id="{B59A70A6-02AF-4217-BC4B-A4DEF535E012}" type="slidenum">
              <a:rPr kumimoji="1" lang="ja-JP" altLang="en-US" smtClean="0"/>
              <a:t>6</a:t>
            </a:fld>
            <a:endParaRPr kumimoji="1" lang="ja-JP" altLang="en-US"/>
          </a:p>
        </p:txBody>
      </p:sp>
    </p:spTree>
    <p:extLst>
      <p:ext uri="{BB962C8B-B14F-4D97-AF65-F5344CB8AC3E}">
        <p14:creationId xmlns:p14="http://schemas.microsoft.com/office/powerpoint/2010/main" val="1011305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・認証の可否を決定する機能と認証後の遷移先を決定する機能を分離する</a:t>
            </a:r>
            <a:endParaRPr kumimoji="1" lang="en-US" altLang="ja-JP" dirty="0"/>
          </a:p>
          <a:p>
            <a:r>
              <a:rPr kumimoji="1" lang="ja-JP" altLang="en-US" dirty="0"/>
              <a:t>・認証を使用するシステムがログインのタイミングでセッションをリセットする仕組みを提供する</a:t>
            </a:r>
            <a:endParaRPr kumimoji="1" lang="en-US" altLang="ja-JP" dirty="0"/>
          </a:p>
          <a:p>
            <a:r>
              <a:rPr kumimoji="1" lang="ja-JP" altLang="en-US" dirty="0"/>
              <a:t>・他系システムが使用する統合認証機能に認証の同期やセッションタイムアウト機能を実装する</a:t>
            </a:r>
            <a:endParaRPr kumimoji="1" lang="en-US" altLang="ja-JP" dirty="0"/>
          </a:p>
          <a:p>
            <a:r>
              <a:rPr kumimoji="1" lang="ja-JP" altLang="en-US" dirty="0"/>
              <a:t>・ログイン後に認証状態を保持する機能を提供する</a:t>
            </a:r>
            <a:endParaRPr kumimoji="1" lang="en-US" altLang="ja-JP" dirty="0"/>
          </a:p>
          <a:p>
            <a:r>
              <a:rPr kumimoji="1" lang="ja-JP" altLang="en-US" dirty="0"/>
              <a:t>・コンテンツ系ページは未ログイン時でも閲覧可能にする（緩い認証）</a:t>
            </a:r>
            <a:endParaRPr kumimoji="1" lang="en-US" altLang="ja-JP" dirty="0"/>
          </a:p>
          <a:p>
            <a:r>
              <a:rPr kumimoji="1" lang="ja-JP" altLang="en-US" dirty="0"/>
              <a:t>・各種申込や手配系処理のような入力が必要なページを表示する場合に改めてログイン画面からログインさせる（強い認証）</a:t>
            </a:r>
            <a:endParaRPr kumimoji="1" lang="en-US" altLang="ja-JP" dirty="0"/>
          </a:p>
          <a:p>
            <a:r>
              <a:rPr kumimoji="1" lang="ja-JP" altLang="en-US" dirty="0"/>
              <a:t>・新ログイン周辺機能に新しい</a:t>
            </a:r>
            <a:r>
              <a:rPr kumimoji="1" lang="en-US" altLang="ja-JP" dirty="0"/>
              <a:t>To</a:t>
            </a:r>
            <a:r>
              <a:rPr kumimoji="1" lang="ja-JP" altLang="en-US" dirty="0"/>
              <a:t>えらべる</a:t>
            </a:r>
            <a:r>
              <a:rPr kumimoji="1" lang="en-US" altLang="ja-JP" dirty="0"/>
              <a:t>SSO</a:t>
            </a:r>
            <a:r>
              <a:rPr kumimoji="1" lang="ja-JP" altLang="en-US" dirty="0"/>
              <a:t> </a:t>
            </a:r>
            <a:r>
              <a:rPr kumimoji="1" lang="en-US" altLang="ja-JP" dirty="0"/>
              <a:t>I/F</a:t>
            </a:r>
            <a:r>
              <a:rPr kumimoji="1" lang="ja-JP" altLang="en-US" dirty="0"/>
              <a:t>ページを設け、ログインの実装を新統合認証システムに移行する。これが出来ると旧</a:t>
            </a:r>
            <a:r>
              <a:rPr kumimoji="1" lang="en-US" altLang="ja-JP" dirty="0"/>
              <a:t>PC</a:t>
            </a:r>
            <a:r>
              <a:rPr kumimoji="1" lang="ja-JP" altLang="en-US" dirty="0"/>
              <a:t>ログインに依存するプログラムはほぼ無くなる。</a:t>
            </a:r>
          </a:p>
        </p:txBody>
      </p:sp>
      <p:sp>
        <p:nvSpPr>
          <p:cNvPr id="4" name="フッター プレースホルダー 3"/>
          <p:cNvSpPr>
            <a:spLocks noGrp="1"/>
          </p:cNvSpPr>
          <p:nvPr>
            <p:ph type="ftr" sz="quarter" idx="10"/>
          </p:nvPr>
        </p:nvSpPr>
        <p:spPr/>
        <p:txBody>
          <a:bodyPr/>
          <a:lstStyle/>
          <a:p>
            <a:r>
              <a:rPr kumimoji="1" lang="ja-JP" altLang="en-US"/>
              <a:t>えらべる倶楽部認証</a:t>
            </a:r>
            <a:r>
              <a:rPr kumimoji="1" lang="en-US" altLang="ja-JP"/>
              <a:t>2.0.</a:t>
            </a:r>
            <a:r>
              <a:rPr kumimoji="1" lang="ja-JP" altLang="en-US"/>
              <a:t>提案資料</a:t>
            </a:r>
            <a:r>
              <a:rPr kumimoji="1" lang="en-US" altLang="ja-JP"/>
              <a:t>vol2.v081</a:t>
            </a:r>
            <a:endParaRPr kumimoji="1" lang="ja-JP" altLang="en-US"/>
          </a:p>
        </p:txBody>
      </p:sp>
      <p:sp>
        <p:nvSpPr>
          <p:cNvPr id="5" name="スライド番号プレースホルダー 4"/>
          <p:cNvSpPr>
            <a:spLocks noGrp="1"/>
          </p:cNvSpPr>
          <p:nvPr>
            <p:ph type="sldNum" sz="quarter" idx="11"/>
          </p:nvPr>
        </p:nvSpPr>
        <p:spPr/>
        <p:txBody>
          <a:bodyPr/>
          <a:lstStyle/>
          <a:p>
            <a:fld id="{B59A70A6-02AF-4217-BC4B-A4DEF535E012}" type="slidenum">
              <a:rPr kumimoji="1" lang="ja-JP" altLang="en-US" smtClean="0"/>
              <a:t>7</a:t>
            </a:fld>
            <a:endParaRPr kumimoji="1" lang="ja-JP" altLang="en-US"/>
          </a:p>
        </p:txBody>
      </p:sp>
    </p:spTree>
    <p:extLst>
      <p:ext uri="{BB962C8B-B14F-4D97-AF65-F5344CB8AC3E}">
        <p14:creationId xmlns:p14="http://schemas.microsoft.com/office/powerpoint/2010/main" val="21030525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a:t>
            </a:r>
            <a:r>
              <a:rPr kumimoji="1" lang="en-US" altLang="ja-JP" dirty="0"/>
              <a:t>SNS</a:t>
            </a:r>
            <a:r>
              <a:rPr kumimoji="1" lang="ja-JP" altLang="en-US" dirty="0"/>
              <a:t>の会員とえらべる倶楽部会員の紐付けを行う</a:t>
            </a:r>
            <a:endParaRPr kumimoji="1" lang="en-US" altLang="ja-JP" dirty="0"/>
          </a:p>
          <a:p>
            <a:endParaRPr kumimoji="1" lang="ja-JP" altLang="en-US" dirty="0"/>
          </a:p>
        </p:txBody>
      </p:sp>
      <p:sp>
        <p:nvSpPr>
          <p:cNvPr id="4" name="フッター プレースホルダー 3"/>
          <p:cNvSpPr>
            <a:spLocks noGrp="1"/>
          </p:cNvSpPr>
          <p:nvPr>
            <p:ph type="ftr" sz="quarter" idx="10"/>
          </p:nvPr>
        </p:nvSpPr>
        <p:spPr/>
        <p:txBody>
          <a:bodyPr/>
          <a:lstStyle/>
          <a:p>
            <a:r>
              <a:rPr kumimoji="1" lang="ja-JP" altLang="en-US"/>
              <a:t>えらべる倶楽部認証</a:t>
            </a:r>
            <a:r>
              <a:rPr kumimoji="1" lang="en-US" altLang="ja-JP"/>
              <a:t>2.0.</a:t>
            </a:r>
            <a:r>
              <a:rPr kumimoji="1" lang="ja-JP" altLang="en-US"/>
              <a:t>提案資料</a:t>
            </a:r>
            <a:r>
              <a:rPr kumimoji="1" lang="en-US" altLang="ja-JP"/>
              <a:t>vol2.v081</a:t>
            </a:r>
            <a:endParaRPr kumimoji="1" lang="ja-JP" altLang="en-US"/>
          </a:p>
        </p:txBody>
      </p:sp>
      <p:sp>
        <p:nvSpPr>
          <p:cNvPr id="5" name="スライド番号プレースホルダー 4"/>
          <p:cNvSpPr>
            <a:spLocks noGrp="1"/>
          </p:cNvSpPr>
          <p:nvPr>
            <p:ph type="sldNum" sz="quarter" idx="11"/>
          </p:nvPr>
        </p:nvSpPr>
        <p:spPr/>
        <p:txBody>
          <a:bodyPr/>
          <a:lstStyle/>
          <a:p>
            <a:fld id="{B59A70A6-02AF-4217-BC4B-A4DEF535E012}" type="slidenum">
              <a:rPr kumimoji="1" lang="ja-JP" altLang="en-US" smtClean="0"/>
              <a:t>8</a:t>
            </a:fld>
            <a:endParaRPr kumimoji="1" lang="ja-JP" altLang="en-US"/>
          </a:p>
        </p:txBody>
      </p:sp>
    </p:spTree>
    <p:extLst>
      <p:ext uri="{BB962C8B-B14F-4D97-AF65-F5344CB8AC3E}">
        <p14:creationId xmlns:p14="http://schemas.microsoft.com/office/powerpoint/2010/main" val="3399122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A8224893-DBDA-4BFA-9CE1-4BFE7CD0F8CF}" type="datetime1">
              <a:rPr lang="en-US" smtClean="0"/>
              <a:t>6/27/2019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94236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F4E5243-F52A-4D37-9694-EB26C6C31910}" type="datetime1">
              <a:rPr lang="en-US" smtClean="0"/>
              <a:t>6/27/2019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53625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3A77B6E1-634A-48DC-9E8B-D894023267EF}" type="datetime1">
              <a:rPr lang="en-US" smtClean="0"/>
              <a:t>6/27/2019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35865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B2D3E9E-A95C-48F2-B4BF-A71542E0BE9A}" type="datetime1">
              <a:rPr lang="en-US" smtClean="0"/>
              <a:t>6/27/2019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40508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50F84E2-2D7A-43CF-AC90-352A289A783A}" type="datetime1">
              <a:rPr lang="en-US" smtClean="0"/>
              <a:t>6/27/2019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04355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F12952B5-7A2F-4CC8-B7CE-9234E21C2837}" type="datetime1">
              <a:rPr lang="en-US" smtClean="0"/>
              <a:t>6/27/2019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45127" y="2507550"/>
            <a:ext cx="5156200"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7550"/>
            <a:ext cx="5181601"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CE1DA07A-9201-4B4B-BAF2-015AFA30F520}" type="datetime1">
              <a:rPr lang="en-US" smtClean="0"/>
              <a:t>6/27/2019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
        <p:nvSpPr>
          <p:cNvPr id="10" name="Title 9"/>
          <p:cNvSpPr>
            <a:spLocks noGrp="1"/>
          </p:cNvSpPr>
          <p:nvPr>
            <p:ph type="title"/>
          </p:nvPr>
        </p:nvSpPr>
        <p:spPr/>
        <p:txBody>
          <a:bodyPr/>
          <a:lstStyle/>
          <a:p>
            <a:r>
              <a:rPr lang="ja-JP" altLang="en-US"/>
              <a:t>マスター タイトルの書式設定</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6/27/2019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
        <p:nvSpPr>
          <p:cNvPr id="6" name="Title 5"/>
          <p:cNvSpPr>
            <a:spLocks noGrp="1"/>
          </p:cNvSpPr>
          <p:nvPr>
            <p:ph type="title"/>
          </p:nvPr>
        </p:nvSpPr>
        <p:spPr/>
        <p:txBody>
          <a:bodyPr/>
          <a:lstStyle/>
          <a:p>
            <a:r>
              <a:rPr lang="ja-JP" altLang="en-US"/>
              <a:t>マスター タイトルの書式設定</a:t>
            </a:r>
            <a:endParaRPr lang="en-US"/>
          </a:p>
        </p:txBody>
      </p:sp>
    </p:spTree>
    <p:extLst>
      <p:ext uri="{BB962C8B-B14F-4D97-AF65-F5344CB8AC3E}">
        <p14:creationId xmlns:p14="http://schemas.microsoft.com/office/powerpoint/2010/main" val="3681886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1">
              <a:rPr lang="en-US" smtClean="0"/>
              <a:t>6/27/2019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9226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ja-JP" altLang="en-US"/>
              <a:t>マスター タイトルの書式設定</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F6E2C9B-5FA2-460D-9BE7-B0812FC2A6FF}" type="datetime1">
              <a:rPr lang="en-US" smtClean="0"/>
              <a:t>6/27/2019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48389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D374940-A916-4C8B-9648-02A2D3898F9E}" type="datetime1">
              <a:rPr lang="en-US" smtClean="0"/>
              <a:t>6/27/2019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1661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5586B75A-687E-405C-8A0B-8D00578BA2C3}" type="datetime1">
              <a:rPr lang="en-US" smtClean="0"/>
              <a:t>6/27/2019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4FAB73BC-B049-4115-A692-8D63A059BFB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533393"/>
            <a:ext cx="9144000" cy="1871219"/>
          </a:xfrm>
        </p:spPr>
        <p:txBody>
          <a:bodyPr/>
          <a:lstStyle/>
          <a:p>
            <a:r>
              <a:rPr kumimoji="1" lang="ja-JP" altLang="en-US" sz="4800" dirty="0">
                <a:latin typeface="HGP創英角ｺﾞｼｯｸUB" panose="020B0900000000000000" pitchFamily="50" charset="-128"/>
                <a:ea typeface="HGP創英角ｺﾞｼｯｸUB" panose="020B0900000000000000" pitchFamily="50" charset="-128"/>
              </a:rPr>
              <a:t>えらべる倶楽部　認証再構築</a:t>
            </a:r>
            <a:br>
              <a:rPr kumimoji="1" lang="en-US" altLang="ja-JP" sz="4800" dirty="0">
                <a:latin typeface="HGP創英角ｺﾞｼｯｸUB" panose="020B0900000000000000" pitchFamily="50" charset="-128"/>
                <a:ea typeface="HGP創英角ｺﾞｼｯｸUB" panose="020B0900000000000000" pitchFamily="50" charset="-128"/>
              </a:rPr>
            </a:br>
            <a:endParaRPr kumimoji="1" lang="ja-JP" altLang="en-US" sz="4800" dirty="0">
              <a:latin typeface="HGP創英角ｺﾞｼｯｸUB" panose="020B0900000000000000" pitchFamily="50" charset="-128"/>
              <a:ea typeface="HGP創英角ｺﾞｼｯｸUB" panose="020B0900000000000000" pitchFamily="50" charset="-128"/>
            </a:endParaRPr>
          </a:p>
        </p:txBody>
      </p:sp>
      <p:sp>
        <p:nvSpPr>
          <p:cNvPr id="3" name="サブタイトル 2"/>
          <p:cNvSpPr>
            <a:spLocks noGrp="1"/>
          </p:cNvSpPr>
          <p:nvPr>
            <p:ph type="subTitle" idx="1"/>
          </p:nvPr>
        </p:nvSpPr>
        <p:spPr>
          <a:xfrm>
            <a:off x="1524000" y="2430595"/>
            <a:ext cx="9144000" cy="1408611"/>
          </a:xfrm>
        </p:spPr>
        <p:txBody>
          <a:bodyPr/>
          <a:lstStyle/>
          <a:p>
            <a:r>
              <a:rPr kumimoji="1" lang="ja-JP" altLang="en-US" dirty="0"/>
              <a:t>現行のえらべる倶楽部認証システムの</a:t>
            </a:r>
            <a:endParaRPr kumimoji="1" lang="en-US" altLang="ja-JP" dirty="0"/>
          </a:p>
          <a:p>
            <a:r>
              <a:rPr lang="ja-JP" altLang="en-US" dirty="0"/>
              <a:t>問題点・改善すべき課題・実装すべき機能を整理して、</a:t>
            </a:r>
            <a:endParaRPr lang="en-US" altLang="ja-JP" dirty="0"/>
          </a:p>
          <a:p>
            <a:r>
              <a:rPr kumimoji="1" lang="ja-JP" altLang="en-US" dirty="0"/>
              <a:t>新しい認証システムを構築するプロセスを提案いたします</a:t>
            </a:r>
          </a:p>
        </p:txBody>
      </p:sp>
      <p:sp>
        <p:nvSpPr>
          <p:cNvPr id="4" name="サブタイトル 2"/>
          <p:cNvSpPr txBox="1">
            <a:spLocks/>
          </p:cNvSpPr>
          <p:nvPr/>
        </p:nvSpPr>
        <p:spPr>
          <a:xfrm>
            <a:off x="1524000" y="4691600"/>
            <a:ext cx="9144000" cy="14086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kumimoji="1"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kumimoji="1"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kumimoji="1"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kumimoji="1"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kumimoji="1"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kumimoji="1"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kumimoji="1"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kumimoji="1"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kumimoji="1" sz="2000" kern="1200">
                <a:solidFill>
                  <a:schemeClr val="tx1"/>
                </a:solidFill>
                <a:latin typeface="+mn-lt"/>
                <a:ea typeface="+mn-ea"/>
                <a:cs typeface="+mn-cs"/>
              </a:defRPr>
            </a:lvl9pPr>
          </a:lstStyle>
          <a:p>
            <a:pPr algn="r"/>
            <a:r>
              <a:rPr lang="en-US" altLang="ja-JP" dirty="0"/>
              <a:t>2019</a:t>
            </a:r>
            <a:r>
              <a:rPr lang="ja-JP" altLang="en-US" dirty="0"/>
              <a:t>年</a:t>
            </a:r>
            <a:r>
              <a:rPr lang="en-US" altLang="ja-JP" dirty="0"/>
              <a:t>6</a:t>
            </a:r>
            <a:r>
              <a:rPr lang="ja-JP" altLang="en-US" dirty="0"/>
              <a:t>月</a:t>
            </a:r>
            <a:r>
              <a:rPr lang="en-US" altLang="ja-JP" dirty="0"/>
              <a:t>28</a:t>
            </a:r>
            <a:r>
              <a:rPr lang="ja-JP" altLang="en-US" dirty="0"/>
              <a:t>日</a:t>
            </a:r>
            <a:endParaRPr lang="en-US" altLang="ja-JP" dirty="0"/>
          </a:p>
          <a:p>
            <a:pPr algn="r"/>
            <a:r>
              <a:rPr lang="ja-JP" altLang="en-US" dirty="0"/>
              <a:t>株式会社</a:t>
            </a:r>
            <a:r>
              <a:rPr lang="en-US" altLang="ja-JP" dirty="0"/>
              <a:t>JTB</a:t>
            </a:r>
            <a:r>
              <a:rPr lang="ja-JP" altLang="en-US" dirty="0"/>
              <a:t>情報システム</a:t>
            </a:r>
            <a:endParaRPr lang="en-US" altLang="ja-JP" dirty="0"/>
          </a:p>
          <a:p>
            <a:pPr algn="r"/>
            <a:r>
              <a:rPr lang="ja-JP" altLang="en-US" dirty="0"/>
              <a:t>システム開発部</a:t>
            </a:r>
          </a:p>
        </p:txBody>
      </p:sp>
    </p:spTree>
    <p:extLst>
      <p:ext uri="{BB962C8B-B14F-4D97-AF65-F5344CB8AC3E}">
        <p14:creationId xmlns:p14="http://schemas.microsoft.com/office/powerpoint/2010/main" val="3494197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6"/>
          <p:cNvSpPr>
            <a:spLocks noGrp="1"/>
          </p:cNvSpPr>
          <p:nvPr>
            <p:ph idx="1"/>
          </p:nvPr>
        </p:nvSpPr>
        <p:spPr>
          <a:xfrm>
            <a:off x="325464" y="635431"/>
            <a:ext cx="11530739" cy="5517395"/>
          </a:xfrm>
        </p:spPr>
        <p:txBody>
          <a:bodyPr>
            <a:normAutofit/>
          </a:bodyPr>
          <a:lstStyle/>
          <a:p>
            <a:pPr marL="0" indent="0">
              <a:buNone/>
            </a:pPr>
            <a:r>
              <a:rPr kumimoji="1" lang="en-US" altLang="ja-JP" dirty="0"/>
              <a:t>1.</a:t>
            </a:r>
            <a:r>
              <a:rPr kumimoji="1" lang="ja-JP" altLang="en-US" dirty="0"/>
              <a:t>現在のえらべる倶楽部認証の全体概要図</a:t>
            </a:r>
            <a:endParaRPr kumimoji="1" lang="en-US" altLang="ja-JP" dirty="0"/>
          </a:p>
          <a:p>
            <a:pPr marL="0" indent="0">
              <a:buNone/>
            </a:pPr>
            <a:r>
              <a:rPr lang="en-US" altLang="ja-JP" dirty="0"/>
              <a:t>2.</a:t>
            </a:r>
            <a:r>
              <a:rPr lang="ja-JP" altLang="en-US" dirty="0"/>
              <a:t>ログイン周辺機能改修</a:t>
            </a:r>
            <a:endParaRPr lang="en-US" altLang="ja-JP" dirty="0"/>
          </a:p>
          <a:p>
            <a:pPr marL="0" indent="0">
              <a:buNone/>
            </a:pPr>
            <a:r>
              <a:rPr kumimoji="1" lang="en-US" altLang="ja-JP" dirty="0"/>
              <a:t>3.</a:t>
            </a:r>
            <a:r>
              <a:rPr kumimoji="1" lang="ja-JP" altLang="en-US" dirty="0"/>
              <a:t>えらべる倶楽部認証の目指す姿</a:t>
            </a:r>
            <a:endParaRPr kumimoji="1" lang="en-US" altLang="ja-JP" dirty="0"/>
          </a:p>
          <a:p>
            <a:pPr marL="0" indent="0">
              <a:buNone/>
            </a:pPr>
            <a:r>
              <a:rPr lang="en-US" altLang="ja-JP" dirty="0"/>
              <a:t>4.</a:t>
            </a:r>
            <a:r>
              <a:rPr lang="ja-JP" altLang="en-US" dirty="0"/>
              <a:t>えらべる倶楽部認証の進め方①外部システム連携</a:t>
            </a:r>
            <a:endParaRPr lang="en-US" altLang="ja-JP" dirty="0"/>
          </a:p>
          <a:p>
            <a:pPr marL="0" indent="0">
              <a:buNone/>
            </a:pPr>
            <a:r>
              <a:rPr lang="en-US" altLang="ja-JP" dirty="0">
                <a:latin typeface="+mn-ea"/>
              </a:rPr>
              <a:t>5.</a:t>
            </a:r>
            <a:r>
              <a:rPr lang="ja-JP" altLang="en-US" dirty="0">
                <a:latin typeface="+mn-ea"/>
              </a:rPr>
              <a:t>えらべる倶楽部認証の進め方②</a:t>
            </a:r>
            <a:r>
              <a:rPr lang="en-US" altLang="ja-JP" dirty="0">
                <a:latin typeface="+mn-ea"/>
              </a:rPr>
              <a:t> </a:t>
            </a:r>
            <a:r>
              <a:rPr lang="ja-JP" altLang="en-US" dirty="0">
                <a:latin typeface="+mn-ea"/>
              </a:rPr>
              <a:t>認証システムの軽装化</a:t>
            </a:r>
            <a:endParaRPr lang="en-US" altLang="ja-JP" dirty="0">
              <a:latin typeface="+mn-ea"/>
            </a:endParaRPr>
          </a:p>
          <a:p>
            <a:pPr marL="0" indent="0">
              <a:buNone/>
            </a:pPr>
            <a:r>
              <a:rPr lang="en-US" altLang="ja-JP" dirty="0">
                <a:latin typeface="+mn-ea"/>
              </a:rPr>
              <a:t>6.</a:t>
            </a:r>
            <a:r>
              <a:rPr lang="ja-JP" altLang="en-US" dirty="0">
                <a:latin typeface="+mn-ea"/>
              </a:rPr>
              <a:t>えらべる倶楽部認証の進め方③ソーシャルログイン</a:t>
            </a:r>
            <a:endParaRPr lang="en-US" altLang="ja-JP" dirty="0"/>
          </a:p>
        </p:txBody>
      </p:sp>
      <p:sp>
        <p:nvSpPr>
          <p:cNvPr id="8" name="テキスト ボックス 7"/>
          <p:cNvSpPr txBox="1"/>
          <p:nvPr/>
        </p:nvSpPr>
        <p:spPr>
          <a:xfrm>
            <a:off x="0" y="0"/>
            <a:ext cx="12192000"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kumimoji="1" lang="en-US" altLang="ja-JP" sz="2400" dirty="0">
                <a:latin typeface="HGP創英角ｺﾞｼｯｸUB" panose="020B0900000000000000" pitchFamily="50" charset="-128"/>
                <a:ea typeface="HGP創英角ｺﾞｼｯｸUB" panose="020B0900000000000000" pitchFamily="50" charset="-128"/>
              </a:rPr>
              <a:t>0. </a:t>
            </a:r>
            <a:r>
              <a:rPr kumimoji="1" lang="ja-JP" altLang="en-US" sz="2400" dirty="0">
                <a:latin typeface="HGP創英角ｺﾞｼｯｸUB" panose="020B0900000000000000" pitchFamily="50" charset="-128"/>
                <a:ea typeface="HGP創英角ｺﾞｼｯｸUB" panose="020B0900000000000000" pitchFamily="50" charset="-128"/>
              </a:rPr>
              <a:t>アジェンダ</a:t>
            </a:r>
          </a:p>
        </p:txBody>
      </p:sp>
    </p:spTree>
    <p:extLst>
      <p:ext uri="{BB962C8B-B14F-4D97-AF65-F5344CB8AC3E}">
        <p14:creationId xmlns:p14="http://schemas.microsoft.com/office/powerpoint/2010/main" val="2928300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0"/>
            <a:ext cx="12192000"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kumimoji="1" lang="en-US" altLang="ja-JP" sz="2400" dirty="0">
                <a:latin typeface="HGP創英角ｺﾞｼｯｸUB" panose="020B0900000000000000" pitchFamily="50" charset="-128"/>
                <a:ea typeface="HGP創英角ｺﾞｼｯｸUB" panose="020B0900000000000000" pitchFamily="50" charset="-128"/>
              </a:rPr>
              <a:t>1. </a:t>
            </a:r>
            <a:r>
              <a:rPr kumimoji="1" lang="ja-JP" altLang="en-US" sz="2400" dirty="0">
                <a:latin typeface="HGP創英角ｺﾞｼｯｸUB" panose="020B0900000000000000" pitchFamily="50" charset="-128"/>
                <a:ea typeface="HGP創英角ｺﾞｼｯｸUB" panose="020B0900000000000000" pitchFamily="50" charset="-128"/>
              </a:rPr>
              <a:t>現在のえらべる倶楽部認証の全体概要図</a:t>
            </a:r>
          </a:p>
        </p:txBody>
      </p:sp>
      <p:sp>
        <p:nvSpPr>
          <p:cNvPr id="109" name="円/楕円 30"/>
          <p:cNvSpPr/>
          <p:nvPr/>
        </p:nvSpPr>
        <p:spPr>
          <a:xfrm>
            <a:off x="2393390" y="2121691"/>
            <a:ext cx="1501814" cy="749149"/>
          </a:xfrm>
          <a:prstGeom prst="ellipse">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1600" dirty="0">
                <a:ln w="0">
                  <a:solidFill>
                    <a:schemeClr val="accent2">
                      <a:lumMod val="75000"/>
                    </a:schemeClr>
                  </a:solidFill>
                </a:ln>
                <a:solidFill>
                  <a:schemeClr val="bg1"/>
                </a:solidFill>
                <a:latin typeface="HGP創英角ｺﾞｼｯｸUB" panose="020B0900000000000000" pitchFamily="50" charset="-128"/>
                <a:ea typeface="HGP創英角ｺﾞｼｯｸUB" panose="020B0900000000000000" pitchFamily="50" charset="-128"/>
              </a:rPr>
              <a:t>認証コア機能</a:t>
            </a:r>
            <a:endParaRPr kumimoji="1" lang="ja-JP" altLang="en-US" sz="1600" dirty="0">
              <a:ln w="0">
                <a:solidFill>
                  <a:schemeClr val="accent2">
                    <a:lumMod val="75000"/>
                  </a:schemeClr>
                </a:solidFill>
              </a:ln>
              <a:solidFill>
                <a:schemeClr val="bg1"/>
              </a:solidFill>
              <a:latin typeface="HGS創英角ｺﾞｼｯｸUB" panose="020B0900000000000000" pitchFamily="50" charset="-128"/>
              <a:ea typeface="HGS創英角ｺﾞｼｯｸUB" panose="020B0900000000000000" pitchFamily="50" charset="-128"/>
            </a:endParaRPr>
          </a:p>
        </p:txBody>
      </p:sp>
      <p:sp>
        <p:nvSpPr>
          <p:cNvPr id="110" name="角丸四角形 41"/>
          <p:cNvSpPr/>
          <p:nvPr/>
        </p:nvSpPr>
        <p:spPr>
          <a:xfrm>
            <a:off x="1391156" y="1915418"/>
            <a:ext cx="3434990" cy="1523760"/>
          </a:xfrm>
          <a:prstGeom prst="roundRect">
            <a:avLst>
              <a:gd name="adj" fmla="val 11384"/>
            </a:avLst>
          </a:prstGeom>
          <a:no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円/楕円 30"/>
          <p:cNvSpPr/>
          <p:nvPr/>
        </p:nvSpPr>
        <p:spPr>
          <a:xfrm>
            <a:off x="1589333" y="2687508"/>
            <a:ext cx="1079501" cy="598433"/>
          </a:xfrm>
          <a:prstGeom prst="ellipse">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sz="1600" dirty="0">
                <a:ln>
                  <a:solidFill>
                    <a:schemeClr val="accent2">
                      <a:lumMod val="75000"/>
                    </a:schemeClr>
                  </a:solidFill>
                </a:ln>
                <a:solidFill>
                  <a:schemeClr val="bg1"/>
                </a:solidFill>
                <a:latin typeface="HGS創英角ｺﾞｼｯｸUB" panose="020B0900000000000000" pitchFamily="50" charset="-128"/>
                <a:ea typeface="HGS創英角ｺﾞｼｯｸUB" panose="020B0900000000000000" pitchFamily="50" charset="-128"/>
              </a:rPr>
              <a:t>SSO</a:t>
            </a:r>
            <a:endParaRPr kumimoji="1" lang="ja-JP" altLang="en-US" sz="1600" dirty="0">
              <a:ln>
                <a:solidFill>
                  <a:schemeClr val="accent2">
                    <a:lumMod val="75000"/>
                  </a:schemeClr>
                </a:solidFill>
              </a:ln>
              <a:solidFill>
                <a:schemeClr val="bg1"/>
              </a:solidFill>
              <a:latin typeface="HGS創英角ｺﾞｼｯｸUB" panose="020B0900000000000000" pitchFamily="50" charset="-128"/>
              <a:ea typeface="HGS創英角ｺﾞｼｯｸUB" panose="020B0900000000000000" pitchFamily="50" charset="-128"/>
            </a:endParaRPr>
          </a:p>
        </p:txBody>
      </p:sp>
      <p:sp>
        <p:nvSpPr>
          <p:cNvPr id="113" name="円/楕円 30"/>
          <p:cNvSpPr/>
          <p:nvPr/>
        </p:nvSpPr>
        <p:spPr>
          <a:xfrm>
            <a:off x="3613293" y="2667995"/>
            <a:ext cx="1079501" cy="657123"/>
          </a:xfrm>
          <a:prstGeom prst="ellipse">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sz="1600" dirty="0">
                <a:ln>
                  <a:solidFill>
                    <a:schemeClr val="accent2">
                      <a:lumMod val="75000"/>
                    </a:schemeClr>
                  </a:solidFill>
                </a:ln>
                <a:solidFill>
                  <a:schemeClr val="bg1"/>
                </a:solidFill>
                <a:latin typeface="HGP創英角ｺﾞｼｯｸUB" panose="020B0900000000000000" pitchFamily="50" charset="-128"/>
                <a:ea typeface="HGP創英角ｺﾞｼｯｸUB" panose="020B0900000000000000" pitchFamily="50" charset="-128"/>
              </a:rPr>
              <a:t>STOP</a:t>
            </a:r>
            <a:endParaRPr kumimoji="1" lang="ja-JP" altLang="en-US" sz="1600" dirty="0">
              <a:ln>
                <a:solidFill>
                  <a:schemeClr val="accent2">
                    <a:lumMod val="75000"/>
                  </a:schemeClr>
                </a:solidFill>
              </a:ln>
              <a:solidFill>
                <a:schemeClr val="bg1"/>
              </a:solidFill>
            </a:endParaRPr>
          </a:p>
        </p:txBody>
      </p:sp>
      <p:sp>
        <p:nvSpPr>
          <p:cNvPr id="114" name="テキスト ボックス 113"/>
          <p:cNvSpPr txBox="1"/>
          <p:nvPr/>
        </p:nvSpPr>
        <p:spPr>
          <a:xfrm>
            <a:off x="1391156" y="1713226"/>
            <a:ext cx="3444556" cy="338554"/>
          </a:xfrm>
          <a:prstGeom prst="rect">
            <a:avLst/>
          </a:prstGeom>
          <a:solidFill>
            <a:schemeClr val="accent6">
              <a:lumMod val="75000"/>
            </a:schemeClr>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kumimoji="1" lang="en-US" altLang="ja-JP" sz="1600" dirty="0">
                <a:latin typeface="HGP創英角ｺﾞｼｯｸUB" panose="020B0900000000000000" pitchFamily="50" charset="-128"/>
                <a:ea typeface="HGP創英角ｺﾞｼｯｸUB" panose="020B0900000000000000" pitchFamily="50" charset="-128"/>
              </a:rPr>
              <a:t>PC</a:t>
            </a:r>
            <a:r>
              <a:rPr kumimoji="1" lang="ja-JP" altLang="en-US" sz="1600" dirty="0">
                <a:latin typeface="HGP創英角ｺﾞｼｯｸUB" panose="020B0900000000000000" pitchFamily="50" charset="-128"/>
                <a:ea typeface="HGP創英角ｺﾞｼｯｸUB" panose="020B0900000000000000" pitchFamily="50" charset="-128"/>
              </a:rPr>
              <a:t>ログインエンジン</a:t>
            </a:r>
          </a:p>
        </p:txBody>
      </p:sp>
      <p:grpSp>
        <p:nvGrpSpPr>
          <p:cNvPr id="115" name="グループ化 114"/>
          <p:cNvGrpSpPr/>
          <p:nvPr/>
        </p:nvGrpSpPr>
        <p:grpSpPr>
          <a:xfrm>
            <a:off x="5768896" y="5138088"/>
            <a:ext cx="1739900" cy="1265654"/>
            <a:chOff x="5334000" y="5190846"/>
            <a:chExt cx="1739900" cy="1265654"/>
          </a:xfrm>
        </p:grpSpPr>
        <p:sp>
          <p:nvSpPr>
            <p:cNvPr id="116" name="角丸四角形 41"/>
            <p:cNvSpPr/>
            <p:nvPr/>
          </p:nvSpPr>
          <p:spPr>
            <a:xfrm>
              <a:off x="5334000" y="5360123"/>
              <a:ext cx="1739900" cy="1096377"/>
            </a:xfrm>
            <a:prstGeom prst="roundRect">
              <a:avLst>
                <a:gd name="adj" fmla="val 11384"/>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テキスト ボックス 117"/>
            <p:cNvSpPr txBox="1"/>
            <p:nvPr/>
          </p:nvSpPr>
          <p:spPr>
            <a:xfrm>
              <a:off x="5334000" y="5190846"/>
              <a:ext cx="1739900" cy="338554"/>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kumimoji="1" lang="ja-JP" altLang="en-US" sz="1600" dirty="0">
                  <a:latin typeface="HGP創英角ｺﾞｼｯｸUB" panose="020B0900000000000000" pitchFamily="50" charset="-128"/>
                  <a:ea typeface="HGP創英角ｺﾞｼｯｸUB" panose="020B0900000000000000" pitchFamily="50" charset="-128"/>
                </a:rPr>
                <a:t>サテライト</a:t>
              </a:r>
            </a:p>
          </p:txBody>
        </p:sp>
        <p:sp>
          <p:nvSpPr>
            <p:cNvPr id="119" name="円/楕円 30"/>
            <p:cNvSpPr/>
            <p:nvPr/>
          </p:nvSpPr>
          <p:spPr>
            <a:xfrm>
              <a:off x="6346784" y="5749476"/>
              <a:ext cx="260350" cy="493613"/>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solidFill>
                  <a:schemeClr val="tx1"/>
                </a:solidFill>
                <a:latin typeface="HGS創英角ｺﾞｼｯｸUB" panose="020B0900000000000000" pitchFamily="50" charset="-128"/>
                <a:ea typeface="HGS創英角ｺﾞｼｯｸUB" panose="020B0900000000000000" pitchFamily="50" charset="-128"/>
              </a:endParaRPr>
            </a:p>
          </p:txBody>
        </p:sp>
        <p:sp>
          <p:nvSpPr>
            <p:cNvPr id="120" name="円/楕円 30"/>
            <p:cNvSpPr/>
            <p:nvPr/>
          </p:nvSpPr>
          <p:spPr>
            <a:xfrm>
              <a:off x="6673768" y="5749476"/>
              <a:ext cx="260350" cy="493613"/>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solidFill>
                  <a:schemeClr val="tx1"/>
                </a:solidFill>
                <a:latin typeface="HGS創英角ｺﾞｼｯｸUB" panose="020B0900000000000000" pitchFamily="50" charset="-128"/>
                <a:ea typeface="HGS創英角ｺﾞｼｯｸUB" panose="020B0900000000000000" pitchFamily="50" charset="-128"/>
              </a:endParaRPr>
            </a:p>
          </p:txBody>
        </p:sp>
        <p:sp>
          <p:nvSpPr>
            <p:cNvPr id="121" name="円/楕円 30"/>
            <p:cNvSpPr/>
            <p:nvPr/>
          </p:nvSpPr>
          <p:spPr>
            <a:xfrm>
              <a:off x="5473805" y="5749476"/>
              <a:ext cx="733466" cy="493613"/>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solidFill>
                  <a:schemeClr val="tx1"/>
                </a:solidFill>
                <a:latin typeface="HGS創英角ｺﾞｼｯｸUB" panose="020B0900000000000000" pitchFamily="50" charset="-128"/>
                <a:ea typeface="HGS創英角ｺﾞｼｯｸUB" panose="020B0900000000000000" pitchFamily="50" charset="-128"/>
              </a:endParaRPr>
            </a:p>
          </p:txBody>
        </p:sp>
        <p:sp>
          <p:nvSpPr>
            <p:cNvPr id="122" name="テキスト ボックス 121"/>
            <p:cNvSpPr txBox="1"/>
            <p:nvPr/>
          </p:nvSpPr>
          <p:spPr>
            <a:xfrm>
              <a:off x="5486276" y="5674307"/>
              <a:ext cx="1342674" cy="523220"/>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kumimoji="1" lang="ja-JP" altLang="en-US" sz="1400" b="1" dirty="0">
                  <a:ln>
                    <a:solidFill>
                      <a:schemeClr val="bg1">
                        <a:lumMod val="65000"/>
                      </a:schemeClr>
                    </a:solidFill>
                  </a:ln>
                  <a:solidFill>
                    <a:sysClr val="windowText" lastClr="000000"/>
                  </a:solidFill>
                  <a:latin typeface="+mj-ea"/>
                  <a:ea typeface="+mj-ea"/>
                </a:rPr>
                <a:t>新認証局用</a:t>
              </a:r>
              <a:br>
                <a:rPr kumimoji="1" lang="en-US" altLang="ja-JP" sz="1400" b="1" dirty="0">
                  <a:ln>
                    <a:solidFill>
                      <a:schemeClr val="bg1">
                        <a:lumMod val="65000"/>
                      </a:schemeClr>
                    </a:solidFill>
                  </a:ln>
                  <a:solidFill>
                    <a:sysClr val="windowText" lastClr="000000"/>
                  </a:solidFill>
                  <a:latin typeface="+mj-ea"/>
                  <a:ea typeface="+mj-ea"/>
                </a:rPr>
              </a:br>
              <a:r>
                <a:rPr kumimoji="1" lang="ja-JP" altLang="en-US" sz="1400" b="1" dirty="0">
                  <a:ln>
                    <a:solidFill>
                      <a:schemeClr val="bg1">
                        <a:lumMod val="65000"/>
                      </a:schemeClr>
                    </a:solidFill>
                  </a:ln>
                  <a:solidFill>
                    <a:sysClr val="windowText" lastClr="000000"/>
                  </a:solidFill>
                  <a:latin typeface="+mj-ea"/>
                  <a:ea typeface="+mj-ea"/>
                </a:rPr>
                <a:t>クッキー作成機</a:t>
              </a:r>
            </a:p>
          </p:txBody>
        </p:sp>
      </p:grpSp>
      <p:grpSp>
        <p:nvGrpSpPr>
          <p:cNvPr id="123" name="グループ化 122"/>
          <p:cNvGrpSpPr/>
          <p:nvPr/>
        </p:nvGrpSpPr>
        <p:grpSpPr>
          <a:xfrm>
            <a:off x="3325571" y="5185468"/>
            <a:ext cx="1932772" cy="1265654"/>
            <a:chOff x="2113713" y="5159264"/>
            <a:chExt cx="1932772" cy="1265654"/>
          </a:xfrm>
        </p:grpSpPr>
        <p:sp>
          <p:nvSpPr>
            <p:cNvPr id="125" name="角丸四角形 41"/>
            <p:cNvSpPr/>
            <p:nvPr/>
          </p:nvSpPr>
          <p:spPr>
            <a:xfrm>
              <a:off x="2132587" y="5328541"/>
              <a:ext cx="1899208" cy="1096377"/>
            </a:xfrm>
            <a:prstGeom prst="roundRect">
              <a:avLst>
                <a:gd name="adj" fmla="val 11384"/>
              </a:avLst>
            </a:prstGeom>
            <a:no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テキスト ボックス 125"/>
            <p:cNvSpPr txBox="1"/>
            <p:nvPr/>
          </p:nvSpPr>
          <p:spPr>
            <a:xfrm>
              <a:off x="2132587" y="5159264"/>
              <a:ext cx="1899208" cy="338554"/>
            </a:xfrm>
            <a:prstGeom prst="rect">
              <a:avLst/>
            </a:prstGeom>
            <a:solidFill>
              <a:schemeClr val="accent6">
                <a:lumMod val="75000"/>
              </a:schemeClr>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kumimoji="1" lang="ja-JP" altLang="en-US" sz="1600" dirty="0">
                  <a:latin typeface="HGP創英角ｺﾞｼｯｸUB" panose="020B0900000000000000" pitchFamily="50" charset="-128"/>
                  <a:ea typeface="HGP創英角ｺﾞｼｯｸUB" panose="020B0900000000000000" pitchFamily="50" charset="-128"/>
                </a:rPr>
                <a:t>新認証局</a:t>
              </a:r>
            </a:p>
          </p:txBody>
        </p:sp>
        <p:grpSp>
          <p:nvGrpSpPr>
            <p:cNvPr id="127" name="グループ化 126"/>
            <p:cNvGrpSpPr/>
            <p:nvPr/>
          </p:nvGrpSpPr>
          <p:grpSpPr>
            <a:xfrm>
              <a:off x="2113713" y="5624544"/>
              <a:ext cx="1015650" cy="598433"/>
              <a:chOff x="317854" y="4699000"/>
              <a:chExt cx="1015650" cy="598433"/>
            </a:xfrm>
          </p:grpSpPr>
          <p:sp>
            <p:nvSpPr>
              <p:cNvPr id="131" name="円/楕円 30"/>
              <p:cNvSpPr/>
              <p:nvPr/>
            </p:nvSpPr>
            <p:spPr>
              <a:xfrm>
                <a:off x="517529" y="4699000"/>
                <a:ext cx="654048" cy="598433"/>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solidFill>
                    <a:schemeClr val="tx1"/>
                  </a:solidFill>
                  <a:latin typeface="HGS創英角ｺﾞｼｯｸUB" panose="020B0900000000000000" pitchFamily="50" charset="-128"/>
                  <a:ea typeface="HGS創英角ｺﾞｼｯｸUB" panose="020B0900000000000000" pitchFamily="50" charset="-128"/>
                </a:endParaRPr>
              </a:p>
            </p:txBody>
          </p:sp>
          <p:sp>
            <p:nvSpPr>
              <p:cNvPr id="132" name="テキスト ボックス 131"/>
              <p:cNvSpPr txBox="1"/>
              <p:nvPr/>
            </p:nvSpPr>
            <p:spPr>
              <a:xfrm>
                <a:off x="317854" y="4754438"/>
                <a:ext cx="1015650" cy="523220"/>
              </a:xfrm>
              <a:prstGeom prst="rect">
                <a:avLst/>
              </a:prstGeom>
              <a:noFill/>
            </p:spPr>
            <p:txBody>
              <a:bodyPr wrap="square" rtlCol="0">
                <a:spAutoFit/>
              </a:bodyPr>
              <a:lstStyle/>
              <a:p>
                <a:pPr algn="ctr"/>
                <a:r>
                  <a:rPr kumimoji="1" lang="ja-JP" altLang="en-US" sz="1400" b="1" dirty="0">
                    <a:ln>
                      <a:solidFill>
                        <a:schemeClr val="bg1">
                          <a:lumMod val="65000"/>
                        </a:schemeClr>
                      </a:solidFill>
                    </a:ln>
                    <a:latin typeface="+mj-ea"/>
                    <a:ea typeface="+mj-ea"/>
                  </a:rPr>
                  <a:t>本人認証</a:t>
                </a:r>
                <a:br>
                  <a:rPr kumimoji="1" lang="en-US" altLang="ja-JP" sz="1400" b="1" dirty="0">
                    <a:ln>
                      <a:solidFill>
                        <a:schemeClr val="bg1">
                          <a:lumMod val="65000"/>
                        </a:schemeClr>
                      </a:solidFill>
                    </a:ln>
                    <a:latin typeface="+mj-ea"/>
                    <a:ea typeface="+mj-ea"/>
                  </a:rPr>
                </a:br>
                <a:r>
                  <a:rPr kumimoji="1" lang="ja-JP" altLang="en-US" sz="1400" b="1" dirty="0">
                    <a:ln>
                      <a:solidFill>
                        <a:schemeClr val="bg1">
                          <a:lumMod val="65000"/>
                        </a:schemeClr>
                      </a:solidFill>
                    </a:ln>
                    <a:latin typeface="+mj-ea"/>
                    <a:ea typeface="+mj-ea"/>
                  </a:rPr>
                  <a:t>情報取得</a:t>
                </a:r>
              </a:p>
            </p:txBody>
          </p:sp>
        </p:grpSp>
        <p:grpSp>
          <p:nvGrpSpPr>
            <p:cNvPr id="128" name="グループ化 127"/>
            <p:cNvGrpSpPr/>
            <p:nvPr/>
          </p:nvGrpSpPr>
          <p:grpSpPr>
            <a:xfrm>
              <a:off x="3030835" y="5662151"/>
              <a:ext cx="1015650" cy="598433"/>
              <a:chOff x="1920040" y="6137509"/>
              <a:chExt cx="1015650" cy="598433"/>
            </a:xfrm>
          </p:grpSpPr>
          <p:sp>
            <p:nvSpPr>
              <p:cNvPr id="129" name="円/楕円 30"/>
              <p:cNvSpPr/>
              <p:nvPr/>
            </p:nvSpPr>
            <p:spPr>
              <a:xfrm>
                <a:off x="2083362" y="6137509"/>
                <a:ext cx="654048" cy="598433"/>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solidFill>
                    <a:schemeClr val="tx1"/>
                  </a:solidFill>
                  <a:latin typeface="HGS創英角ｺﾞｼｯｸUB" panose="020B0900000000000000" pitchFamily="50" charset="-128"/>
                  <a:ea typeface="HGS創英角ｺﾞｼｯｸUB" panose="020B0900000000000000" pitchFamily="50" charset="-128"/>
                </a:endParaRPr>
              </a:p>
            </p:txBody>
          </p:sp>
          <p:sp>
            <p:nvSpPr>
              <p:cNvPr id="130" name="テキスト ボックス 129"/>
              <p:cNvSpPr txBox="1"/>
              <p:nvPr/>
            </p:nvSpPr>
            <p:spPr>
              <a:xfrm>
                <a:off x="1920040" y="6155341"/>
                <a:ext cx="1015650" cy="523220"/>
              </a:xfrm>
              <a:prstGeom prst="rect">
                <a:avLst/>
              </a:prstGeom>
              <a:noFill/>
            </p:spPr>
            <p:txBody>
              <a:bodyPr wrap="square" rtlCol="0">
                <a:spAutoFit/>
              </a:bodyPr>
              <a:lstStyle/>
              <a:p>
                <a:pPr algn="ctr"/>
                <a:r>
                  <a:rPr kumimoji="1" lang="ja-JP" altLang="en-US" sz="1400" b="1" dirty="0">
                    <a:ln>
                      <a:solidFill>
                        <a:schemeClr val="bg1">
                          <a:lumMod val="65000"/>
                        </a:schemeClr>
                      </a:solidFill>
                    </a:ln>
                    <a:latin typeface="+mj-ea"/>
                    <a:ea typeface="+mj-ea"/>
                  </a:rPr>
                  <a:t>家族認証</a:t>
                </a:r>
                <a:br>
                  <a:rPr kumimoji="1" lang="en-US" altLang="ja-JP" sz="1400" b="1" dirty="0">
                    <a:ln>
                      <a:solidFill>
                        <a:schemeClr val="bg1">
                          <a:lumMod val="65000"/>
                        </a:schemeClr>
                      </a:solidFill>
                    </a:ln>
                    <a:latin typeface="+mj-ea"/>
                    <a:ea typeface="+mj-ea"/>
                  </a:rPr>
                </a:br>
                <a:r>
                  <a:rPr kumimoji="1" lang="ja-JP" altLang="en-US" sz="1400" b="1" dirty="0">
                    <a:ln>
                      <a:solidFill>
                        <a:schemeClr val="bg1">
                          <a:lumMod val="65000"/>
                        </a:schemeClr>
                      </a:solidFill>
                    </a:ln>
                    <a:latin typeface="+mj-ea"/>
                    <a:ea typeface="+mj-ea"/>
                  </a:rPr>
                  <a:t>情報取得</a:t>
                </a:r>
              </a:p>
            </p:txBody>
          </p:sp>
        </p:grpSp>
      </p:grpSp>
      <p:sp>
        <p:nvSpPr>
          <p:cNvPr id="133" name="角丸四角形 46"/>
          <p:cNvSpPr/>
          <p:nvPr/>
        </p:nvSpPr>
        <p:spPr>
          <a:xfrm>
            <a:off x="7049349" y="749418"/>
            <a:ext cx="4924467" cy="2091582"/>
          </a:xfrm>
          <a:prstGeom prst="roundRect">
            <a:avLst>
              <a:gd name="adj" fmla="val 9096"/>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4" name="テキスト ボックス 133"/>
          <p:cNvSpPr txBox="1"/>
          <p:nvPr/>
        </p:nvSpPr>
        <p:spPr>
          <a:xfrm>
            <a:off x="7049349" y="618222"/>
            <a:ext cx="4933448" cy="338554"/>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kumimoji="1" lang="ja-JP" altLang="en-US" sz="1600" dirty="0">
                <a:latin typeface="HGP創英角ｺﾞｼｯｸUB" panose="020B0900000000000000" pitchFamily="50" charset="-128"/>
                <a:ea typeface="HGP創英角ｺﾞｼｯｸUB" panose="020B0900000000000000" pitchFamily="50" charset="-128"/>
              </a:rPr>
              <a:t>スマホサイト</a:t>
            </a:r>
          </a:p>
        </p:txBody>
      </p:sp>
      <p:sp>
        <p:nvSpPr>
          <p:cNvPr id="135" name="角丸四角形 46"/>
          <p:cNvSpPr/>
          <p:nvPr/>
        </p:nvSpPr>
        <p:spPr>
          <a:xfrm>
            <a:off x="7145558" y="1817186"/>
            <a:ext cx="1730094" cy="905395"/>
          </a:xfrm>
          <a:prstGeom prst="roundRect">
            <a:avLst>
              <a:gd name="adj" fmla="val 9096"/>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6" name="角丸四角形 46"/>
          <p:cNvSpPr/>
          <p:nvPr/>
        </p:nvSpPr>
        <p:spPr>
          <a:xfrm>
            <a:off x="9028134" y="1831098"/>
            <a:ext cx="977181" cy="891483"/>
          </a:xfrm>
          <a:prstGeom prst="roundRect">
            <a:avLst>
              <a:gd name="adj" fmla="val 9096"/>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 name="円/楕円 30"/>
          <p:cNvSpPr/>
          <p:nvPr/>
        </p:nvSpPr>
        <p:spPr>
          <a:xfrm>
            <a:off x="7296042" y="2114070"/>
            <a:ext cx="387432" cy="493613"/>
          </a:xfrm>
          <a:prstGeom prst="ellipse">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solidFill>
                <a:schemeClr val="tx1"/>
              </a:solidFill>
              <a:latin typeface="HGS創英角ｺﾞｼｯｸUB" panose="020B0900000000000000" pitchFamily="50" charset="-128"/>
              <a:ea typeface="HGS創英角ｺﾞｼｯｸUB" panose="020B0900000000000000" pitchFamily="50" charset="-128"/>
            </a:endParaRPr>
          </a:p>
        </p:txBody>
      </p:sp>
      <p:sp>
        <p:nvSpPr>
          <p:cNvPr id="138" name="円/楕円 30"/>
          <p:cNvSpPr/>
          <p:nvPr/>
        </p:nvSpPr>
        <p:spPr>
          <a:xfrm>
            <a:off x="7821389" y="2114070"/>
            <a:ext cx="387432" cy="493613"/>
          </a:xfrm>
          <a:prstGeom prst="ellipse">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solidFill>
                <a:schemeClr val="tx1"/>
              </a:solidFill>
              <a:latin typeface="HGS創英角ｺﾞｼｯｸUB" panose="020B0900000000000000" pitchFamily="50" charset="-128"/>
              <a:ea typeface="HGS創英角ｺﾞｼｯｸUB" panose="020B0900000000000000" pitchFamily="50" charset="-128"/>
            </a:endParaRPr>
          </a:p>
        </p:txBody>
      </p:sp>
      <p:sp>
        <p:nvSpPr>
          <p:cNvPr id="139" name="円/楕円 30"/>
          <p:cNvSpPr/>
          <p:nvPr/>
        </p:nvSpPr>
        <p:spPr>
          <a:xfrm>
            <a:off x="8374491" y="2114070"/>
            <a:ext cx="387432" cy="493613"/>
          </a:xfrm>
          <a:prstGeom prst="ellipse">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solidFill>
                <a:schemeClr val="tx1"/>
              </a:solidFill>
              <a:latin typeface="HGS創英角ｺﾞｼｯｸUB" panose="020B0900000000000000" pitchFamily="50" charset="-128"/>
              <a:ea typeface="HGS創英角ｺﾞｼｯｸUB" panose="020B0900000000000000" pitchFamily="50" charset="-128"/>
            </a:endParaRPr>
          </a:p>
        </p:txBody>
      </p:sp>
      <p:sp>
        <p:nvSpPr>
          <p:cNvPr id="140" name="円/楕円 30"/>
          <p:cNvSpPr/>
          <p:nvPr/>
        </p:nvSpPr>
        <p:spPr>
          <a:xfrm>
            <a:off x="9303492" y="2114070"/>
            <a:ext cx="387432" cy="493613"/>
          </a:xfrm>
          <a:prstGeom prst="ellipse">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solidFill>
                <a:schemeClr val="tx1"/>
              </a:solidFill>
              <a:latin typeface="HGS創英角ｺﾞｼｯｸUB" panose="020B0900000000000000" pitchFamily="50" charset="-128"/>
              <a:ea typeface="HGS創英角ｺﾞｼｯｸUB" panose="020B0900000000000000" pitchFamily="50" charset="-128"/>
            </a:endParaRPr>
          </a:p>
        </p:txBody>
      </p:sp>
      <p:sp>
        <p:nvSpPr>
          <p:cNvPr id="141" name="テキスト ボックス 140"/>
          <p:cNvSpPr txBox="1"/>
          <p:nvPr/>
        </p:nvSpPr>
        <p:spPr>
          <a:xfrm>
            <a:off x="7010400" y="1828466"/>
            <a:ext cx="2018652" cy="735077"/>
          </a:xfrm>
          <a:prstGeom prst="rect">
            <a:avLst/>
          </a:prstGeom>
          <a:noFill/>
        </p:spPr>
        <p:txBody>
          <a:bodyPr wrap="square" rtlCol="0">
            <a:spAutoFit/>
          </a:bodyPr>
          <a:lstStyle/>
          <a:p>
            <a:pPr algn="ctr"/>
            <a:r>
              <a:rPr kumimoji="1" lang="en-US" altLang="ja-JP" sz="1400" b="1" dirty="0">
                <a:ln>
                  <a:solidFill>
                    <a:schemeClr val="bg1">
                      <a:lumMod val="65000"/>
                    </a:schemeClr>
                  </a:solidFill>
                </a:ln>
                <a:latin typeface="+mj-ea"/>
                <a:ea typeface="+mj-ea"/>
              </a:rPr>
              <a:t>UI</a:t>
            </a:r>
            <a:r>
              <a:rPr kumimoji="1" lang="ja-JP" altLang="en-US" sz="1400" b="1" dirty="0">
                <a:ln>
                  <a:solidFill>
                    <a:schemeClr val="bg1">
                      <a:lumMod val="65000"/>
                    </a:schemeClr>
                  </a:solidFill>
                </a:ln>
                <a:latin typeface="+mj-ea"/>
                <a:ea typeface="+mj-ea"/>
              </a:rPr>
              <a:t>一体型</a:t>
            </a:r>
            <a:br>
              <a:rPr kumimoji="1" lang="en-US" altLang="ja-JP" sz="1400" b="1" dirty="0">
                <a:ln>
                  <a:solidFill>
                    <a:schemeClr val="bg1">
                      <a:lumMod val="65000"/>
                    </a:schemeClr>
                  </a:solidFill>
                </a:ln>
                <a:latin typeface="+mj-ea"/>
                <a:ea typeface="+mj-ea"/>
              </a:rPr>
            </a:br>
            <a:r>
              <a:rPr kumimoji="1" lang="ja-JP" altLang="en-US" sz="1400" b="1" dirty="0">
                <a:ln>
                  <a:solidFill>
                    <a:schemeClr val="bg1">
                      <a:lumMod val="65000"/>
                    </a:schemeClr>
                  </a:solidFill>
                </a:ln>
                <a:latin typeface="+mj-ea"/>
                <a:ea typeface="+mj-ea"/>
              </a:rPr>
              <a:t>ログインエンジン</a:t>
            </a:r>
            <a:endParaRPr kumimoji="1" lang="en-US" altLang="ja-JP" sz="1400" b="1" dirty="0">
              <a:ln>
                <a:solidFill>
                  <a:schemeClr val="bg1">
                    <a:lumMod val="65000"/>
                  </a:schemeClr>
                </a:solidFill>
              </a:ln>
              <a:latin typeface="+mj-ea"/>
              <a:ea typeface="+mj-ea"/>
            </a:endParaRPr>
          </a:p>
          <a:p>
            <a:pPr algn="ctr"/>
            <a:r>
              <a:rPr kumimoji="1" lang="en-US" altLang="ja-JP" sz="1400" b="1" dirty="0">
                <a:ln>
                  <a:solidFill>
                    <a:schemeClr val="bg1">
                      <a:lumMod val="65000"/>
                    </a:schemeClr>
                  </a:solidFill>
                </a:ln>
                <a:latin typeface="+mj-ea"/>
                <a:ea typeface="+mj-ea"/>
              </a:rPr>
              <a:t>(login/STOP/SSO</a:t>
            </a:r>
            <a:r>
              <a:rPr kumimoji="1" lang="ja-JP" altLang="en-US" sz="1400" b="1" dirty="0">
                <a:ln>
                  <a:solidFill>
                    <a:schemeClr val="bg1">
                      <a:lumMod val="65000"/>
                    </a:schemeClr>
                  </a:solidFill>
                </a:ln>
                <a:latin typeface="+mj-ea"/>
                <a:ea typeface="+mj-ea"/>
              </a:rPr>
              <a:t>･･･</a:t>
            </a:r>
            <a:r>
              <a:rPr kumimoji="1" lang="en-US" altLang="ja-JP" sz="1400" b="1" dirty="0">
                <a:ln>
                  <a:solidFill>
                    <a:schemeClr val="bg1">
                      <a:lumMod val="65000"/>
                    </a:schemeClr>
                  </a:solidFill>
                </a:ln>
                <a:latin typeface="+mj-ea"/>
                <a:ea typeface="+mj-ea"/>
              </a:rPr>
              <a:t>)</a:t>
            </a:r>
            <a:endParaRPr kumimoji="1" lang="ja-JP" altLang="en-US" sz="1400" b="1" dirty="0">
              <a:ln>
                <a:solidFill>
                  <a:schemeClr val="bg1">
                    <a:lumMod val="65000"/>
                  </a:schemeClr>
                </a:solidFill>
              </a:ln>
              <a:latin typeface="+mj-ea"/>
              <a:ea typeface="+mj-ea"/>
            </a:endParaRPr>
          </a:p>
        </p:txBody>
      </p:sp>
      <p:sp>
        <p:nvSpPr>
          <p:cNvPr id="142" name="テキスト ボックス 141"/>
          <p:cNvSpPr txBox="1"/>
          <p:nvPr/>
        </p:nvSpPr>
        <p:spPr>
          <a:xfrm>
            <a:off x="8858213" y="1824879"/>
            <a:ext cx="1446392" cy="738664"/>
          </a:xfrm>
          <a:prstGeom prst="rect">
            <a:avLst/>
          </a:prstGeom>
          <a:noFill/>
        </p:spPr>
        <p:txBody>
          <a:bodyPr wrap="square" rtlCol="0">
            <a:spAutoFit/>
          </a:bodyPr>
          <a:lstStyle/>
          <a:p>
            <a:pPr algn="ctr"/>
            <a:r>
              <a:rPr kumimoji="1" lang="ja-JP" altLang="en-US" sz="1400" b="1" dirty="0">
                <a:ln>
                  <a:solidFill>
                    <a:schemeClr val="bg1">
                      <a:lumMod val="65000"/>
                    </a:schemeClr>
                  </a:solidFill>
                </a:ln>
                <a:latin typeface="+mj-ea"/>
                <a:ea typeface="+mj-ea"/>
              </a:rPr>
              <a:t>ピュア</a:t>
            </a:r>
            <a:br>
              <a:rPr kumimoji="1" lang="en-US" altLang="ja-JP" sz="1400" b="1" dirty="0">
                <a:ln>
                  <a:solidFill>
                    <a:schemeClr val="bg1">
                      <a:lumMod val="65000"/>
                    </a:schemeClr>
                  </a:solidFill>
                </a:ln>
                <a:latin typeface="+mj-ea"/>
                <a:ea typeface="+mj-ea"/>
              </a:rPr>
            </a:br>
            <a:r>
              <a:rPr kumimoji="1" lang="ja-JP" altLang="en-US" sz="1400" b="1" dirty="0">
                <a:ln>
                  <a:solidFill>
                    <a:schemeClr val="bg1">
                      <a:lumMod val="65000"/>
                    </a:schemeClr>
                  </a:solidFill>
                </a:ln>
                <a:latin typeface="+mj-ea"/>
                <a:ea typeface="+mj-ea"/>
              </a:rPr>
              <a:t>ログインエンジン</a:t>
            </a:r>
            <a:endParaRPr kumimoji="1" lang="en-US" altLang="ja-JP" sz="1400" b="1" dirty="0">
              <a:ln>
                <a:solidFill>
                  <a:schemeClr val="bg1">
                    <a:lumMod val="65000"/>
                  </a:schemeClr>
                </a:solidFill>
              </a:ln>
              <a:latin typeface="+mj-ea"/>
              <a:ea typeface="+mj-ea"/>
            </a:endParaRPr>
          </a:p>
          <a:p>
            <a:pPr algn="ctr"/>
            <a:r>
              <a:rPr kumimoji="1" lang="en-US" altLang="ja-JP" sz="1400" b="1" dirty="0">
                <a:ln>
                  <a:solidFill>
                    <a:schemeClr val="bg1">
                      <a:lumMod val="65000"/>
                    </a:schemeClr>
                  </a:solidFill>
                </a:ln>
                <a:latin typeface="+mj-ea"/>
                <a:ea typeface="+mj-ea"/>
              </a:rPr>
              <a:t>(login.ashx)</a:t>
            </a:r>
            <a:endParaRPr kumimoji="1" lang="ja-JP" altLang="en-US" sz="1400" b="1" dirty="0">
              <a:ln>
                <a:solidFill>
                  <a:schemeClr val="bg1">
                    <a:lumMod val="65000"/>
                  </a:schemeClr>
                </a:solidFill>
              </a:ln>
              <a:latin typeface="+mj-ea"/>
              <a:ea typeface="+mj-ea"/>
            </a:endParaRPr>
          </a:p>
        </p:txBody>
      </p:sp>
      <p:sp>
        <p:nvSpPr>
          <p:cNvPr id="143" name="角丸四角形 46"/>
          <p:cNvSpPr/>
          <p:nvPr/>
        </p:nvSpPr>
        <p:spPr>
          <a:xfrm>
            <a:off x="10193962" y="1831098"/>
            <a:ext cx="1591206" cy="891483"/>
          </a:xfrm>
          <a:prstGeom prst="roundRect">
            <a:avLst>
              <a:gd name="adj" fmla="val 9096"/>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4" name="円/楕円 30"/>
          <p:cNvSpPr/>
          <p:nvPr/>
        </p:nvSpPr>
        <p:spPr>
          <a:xfrm>
            <a:off x="10304605" y="2058368"/>
            <a:ext cx="387432" cy="493613"/>
          </a:xfrm>
          <a:prstGeom prst="ellips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solidFill>
                <a:schemeClr val="tx1"/>
              </a:solidFill>
              <a:latin typeface="HGS創英角ｺﾞｼｯｸUB" panose="020B0900000000000000" pitchFamily="50" charset="-128"/>
              <a:ea typeface="HGS創英角ｺﾞｼｯｸUB" panose="020B0900000000000000" pitchFamily="50" charset="-128"/>
            </a:endParaRPr>
          </a:p>
        </p:txBody>
      </p:sp>
      <p:sp>
        <p:nvSpPr>
          <p:cNvPr id="145" name="円/楕円 30"/>
          <p:cNvSpPr/>
          <p:nvPr/>
        </p:nvSpPr>
        <p:spPr>
          <a:xfrm>
            <a:off x="10779955" y="2058368"/>
            <a:ext cx="387432" cy="493613"/>
          </a:xfrm>
          <a:prstGeom prst="ellips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solidFill>
                <a:schemeClr val="tx1"/>
              </a:solidFill>
              <a:latin typeface="HGS創英角ｺﾞｼｯｸUB" panose="020B0900000000000000" pitchFamily="50" charset="-128"/>
              <a:ea typeface="HGS創英角ｺﾞｼｯｸUB" panose="020B0900000000000000" pitchFamily="50" charset="-128"/>
            </a:endParaRPr>
          </a:p>
        </p:txBody>
      </p:sp>
      <p:sp>
        <p:nvSpPr>
          <p:cNvPr id="146" name="円/楕円 30"/>
          <p:cNvSpPr/>
          <p:nvPr/>
        </p:nvSpPr>
        <p:spPr>
          <a:xfrm>
            <a:off x="11255305" y="2076962"/>
            <a:ext cx="387432" cy="493613"/>
          </a:xfrm>
          <a:prstGeom prst="ellips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solidFill>
                <a:schemeClr val="tx1"/>
              </a:solidFill>
              <a:latin typeface="HGS創英角ｺﾞｼｯｸUB" panose="020B0900000000000000" pitchFamily="50" charset="-128"/>
              <a:ea typeface="HGS創英角ｺﾞｼｯｸUB" panose="020B0900000000000000" pitchFamily="50" charset="-128"/>
            </a:endParaRPr>
          </a:p>
        </p:txBody>
      </p:sp>
      <p:sp>
        <p:nvSpPr>
          <p:cNvPr id="147" name="テキスト ボックス 146"/>
          <p:cNvSpPr txBox="1"/>
          <p:nvPr/>
        </p:nvSpPr>
        <p:spPr>
          <a:xfrm>
            <a:off x="9963999" y="1850328"/>
            <a:ext cx="2066829" cy="738664"/>
          </a:xfrm>
          <a:prstGeom prst="rect">
            <a:avLst/>
          </a:prstGeom>
          <a:noFill/>
        </p:spPr>
        <p:txBody>
          <a:bodyPr wrap="square" rtlCol="0">
            <a:spAutoFit/>
          </a:bodyPr>
          <a:lstStyle/>
          <a:p>
            <a:pPr algn="ctr"/>
            <a:r>
              <a:rPr kumimoji="1" lang="ja-JP" altLang="en-US" sz="1400" b="1" dirty="0">
                <a:ln>
                  <a:solidFill>
                    <a:schemeClr val="bg1">
                      <a:lumMod val="65000"/>
                    </a:schemeClr>
                  </a:solidFill>
                </a:ln>
                <a:latin typeface="+mj-ea"/>
                <a:ea typeface="+mj-ea"/>
              </a:rPr>
              <a:t>ログイン周辺機能</a:t>
            </a:r>
            <a:endParaRPr kumimoji="1" lang="en-US" altLang="ja-JP" sz="1400" b="1" dirty="0">
              <a:ln>
                <a:solidFill>
                  <a:schemeClr val="bg1">
                    <a:lumMod val="65000"/>
                  </a:schemeClr>
                </a:solidFill>
              </a:ln>
              <a:latin typeface="+mj-ea"/>
              <a:ea typeface="+mj-ea"/>
            </a:endParaRPr>
          </a:p>
          <a:p>
            <a:pPr algn="ctr"/>
            <a:r>
              <a:rPr kumimoji="1" lang="en-US" altLang="ja-JP" sz="1400" b="1" dirty="0">
                <a:ln>
                  <a:solidFill>
                    <a:schemeClr val="bg1">
                      <a:lumMod val="65000"/>
                    </a:schemeClr>
                  </a:solidFill>
                </a:ln>
                <a:latin typeface="+mj-ea"/>
                <a:ea typeface="+mj-ea"/>
              </a:rPr>
              <a:t>(PW/</a:t>
            </a:r>
            <a:r>
              <a:rPr kumimoji="1" lang="ja-JP" altLang="en-US" sz="1400" b="1" dirty="0">
                <a:ln>
                  <a:solidFill>
                    <a:schemeClr val="bg1">
                      <a:lumMod val="65000"/>
                    </a:schemeClr>
                  </a:solidFill>
                </a:ln>
                <a:latin typeface="+mj-ea"/>
                <a:ea typeface="+mj-ea"/>
              </a:rPr>
              <a:t>リマインダー</a:t>
            </a:r>
            <a:r>
              <a:rPr kumimoji="1" lang="en-US" altLang="ja-JP" sz="1400" b="1" dirty="0">
                <a:ln>
                  <a:solidFill>
                    <a:schemeClr val="bg1">
                      <a:lumMod val="65000"/>
                    </a:schemeClr>
                  </a:solidFill>
                </a:ln>
                <a:latin typeface="+mj-ea"/>
                <a:ea typeface="+mj-ea"/>
              </a:rPr>
              <a:t>/</a:t>
            </a:r>
            <a:br>
              <a:rPr kumimoji="1" lang="en-US" altLang="ja-JP" sz="1400" b="1" dirty="0">
                <a:ln>
                  <a:solidFill>
                    <a:schemeClr val="bg1">
                      <a:lumMod val="65000"/>
                    </a:schemeClr>
                  </a:solidFill>
                </a:ln>
                <a:latin typeface="+mj-ea"/>
                <a:ea typeface="+mj-ea"/>
              </a:rPr>
            </a:br>
            <a:r>
              <a:rPr kumimoji="1" lang="ja-JP" altLang="en-US" sz="1400" b="1" dirty="0">
                <a:ln>
                  <a:solidFill>
                    <a:schemeClr val="bg1">
                      <a:lumMod val="65000"/>
                    </a:schemeClr>
                  </a:solidFill>
                </a:ln>
                <a:latin typeface="+mj-ea"/>
                <a:ea typeface="+mj-ea"/>
              </a:rPr>
              <a:t>マイコード</a:t>
            </a:r>
            <a:r>
              <a:rPr kumimoji="1" lang="en-US" altLang="ja-JP" sz="1400" b="1" dirty="0">
                <a:ln>
                  <a:solidFill>
                    <a:schemeClr val="bg1">
                      <a:lumMod val="65000"/>
                    </a:schemeClr>
                  </a:solidFill>
                </a:ln>
                <a:latin typeface="+mj-ea"/>
                <a:ea typeface="+mj-ea"/>
              </a:rPr>
              <a:t>/</a:t>
            </a:r>
            <a:r>
              <a:rPr kumimoji="1" lang="ja-JP" altLang="en-US" sz="1400" b="1" dirty="0">
                <a:ln>
                  <a:solidFill>
                    <a:schemeClr val="bg1">
                      <a:lumMod val="65000"/>
                    </a:schemeClr>
                  </a:solidFill>
                </a:ln>
                <a:latin typeface="+mj-ea"/>
                <a:ea typeface="+mj-ea"/>
              </a:rPr>
              <a:t>･･･）</a:t>
            </a:r>
          </a:p>
        </p:txBody>
      </p:sp>
      <p:sp>
        <p:nvSpPr>
          <p:cNvPr id="149" name="円/楕円 30"/>
          <p:cNvSpPr/>
          <p:nvPr/>
        </p:nvSpPr>
        <p:spPr>
          <a:xfrm>
            <a:off x="7296042" y="1117409"/>
            <a:ext cx="260350" cy="493613"/>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solidFill>
                <a:schemeClr val="tx1"/>
              </a:solidFill>
              <a:latin typeface="HGS創英角ｺﾞｼｯｸUB" panose="020B0900000000000000" pitchFamily="50" charset="-128"/>
              <a:ea typeface="HGS創英角ｺﾞｼｯｸUB" panose="020B0900000000000000" pitchFamily="50" charset="-128"/>
            </a:endParaRPr>
          </a:p>
        </p:txBody>
      </p:sp>
      <p:sp>
        <p:nvSpPr>
          <p:cNvPr id="150" name="円/楕円 30"/>
          <p:cNvSpPr/>
          <p:nvPr/>
        </p:nvSpPr>
        <p:spPr>
          <a:xfrm>
            <a:off x="7657992" y="1107720"/>
            <a:ext cx="260350" cy="493613"/>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solidFill>
                <a:schemeClr val="tx1"/>
              </a:solidFill>
              <a:latin typeface="HGS創英角ｺﾞｼｯｸUB" panose="020B0900000000000000" pitchFamily="50" charset="-128"/>
              <a:ea typeface="HGS創英角ｺﾞｼｯｸUB" panose="020B0900000000000000" pitchFamily="50" charset="-128"/>
            </a:endParaRPr>
          </a:p>
        </p:txBody>
      </p:sp>
      <p:sp>
        <p:nvSpPr>
          <p:cNvPr id="151" name="円/楕円 30"/>
          <p:cNvSpPr/>
          <p:nvPr/>
        </p:nvSpPr>
        <p:spPr>
          <a:xfrm>
            <a:off x="7999459" y="1117409"/>
            <a:ext cx="260350" cy="493613"/>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solidFill>
                <a:schemeClr val="tx1"/>
              </a:solidFill>
              <a:latin typeface="HGS創英角ｺﾞｼｯｸUB" panose="020B0900000000000000" pitchFamily="50" charset="-128"/>
              <a:ea typeface="HGS創英角ｺﾞｼｯｸUB" panose="020B0900000000000000" pitchFamily="50" charset="-128"/>
            </a:endParaRPr>
          </a:p>
        </p:txBody>
      </p:sp>
      <p:sp>
        <p:nvSpPr>
          <p:cNvPr id="152" name="円/楕円 30"/>
          <p:cNvSpPr/>
          <p:nvPr/>
        </p:nvSpPr>
        <p:spPr>
          <a:xfrm>
            <a:off x="8361409" y="1117409"/>
            <a:ext cx="260350" cy="493613"/>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solidFill>
                <a:schemeClr val="tx1"/>
              </a:solidFill>
              <a:latin typeface="HGS創英角ｺﾞｼｯｸUB" panose="020B0900000000000000" pitchFamily="50" charset="-128"/>
              <a:ea typeface="HGS創英角ｺﾞｼｯｸUB" panose="020B0900000000000000" pitchFamily="50" charset="-128"/>
            </a:endParaRPr>
          </a:p>
        </p:txBody>
      </p:sp>
      <p:sp>
        <p:nvSpPr>
          <p:cNvPr id="154" name="テキスト ボックス 153"/>
          <p:cNvSpPr txBox="1"/>
          <p:nvPr/>
        </p:nvSpPr>
        <p:spPr>
          <a:xfrm>
            <a:off x="8577789" y="1216632"/>
            <a:ext cx="2914379" cy="307777"/>
          </a:xfrm>
          <a:prstGeom prst="rect">
            <a:avLst/>
          </a:prstGeom>
          <a:noFill/>
        </p:spPr>
        <p:txBody>
          <a:bodyPr wrap="square" rtlCol="0">
            <a:spAutoFit/>
          </a:bodyPr>
          <a:lstStyle/>
          <a:p>
            <a:pPr algn="ctr"/>
            <a:r>
              <a:rPr kumimoji="1" lang="ja-JP" altLang="en-US" sz="1400" b="1" dirty="0">
                <a:ln>
                  <a:solidFill>
                    <a:schemeClr val="bg1">
                      <a:lumMod val="65000"/>
                    </a:schemeClr>
                  </a:solidFill>
                </a:ln>
                <a:latin typeface="+mj-ea"/>
                <a:ea typeface="+mj-ea"/>
              </a:rPr>
              <a:t>･･･スマホサイトコンテンツページ</a:t>
            </a:r>
          </a:p>
        </p:txBody>
      </p:sp>
      <p:grpSp>
        <p:nvGrpSpPr>
          <p:cNvPr id="156" name="グループ化 155"/>
          <p:cNvGrpSpPr/>
          <p:nvPr/>
        </p:nvGrpSpPr>
        <p:grpSpPr>
          <a:xfrm>
            <a:off x="1658016" y="3725907"/>
            <a:ext cx="1385060" cy="1275647"/>
            <a:chOff x="1846807" y="3739702"/>
            <a:chExt cx="1385060" cy="1275647"/>
          </a:xfrm>
        </p:grpSpPr>
        <p:sp>
          <p:nvSpPr>
            <p:cNvPr id="157" name="角丸四角形 41"/>
            <p:cNvSpPr/>
            <p:nvPr/>
          </p:nvSpPr>
          <p:spPr>
            <a:xfrm>
              <a:off x="1846807" y="3761939"/>
              <a:ext cx="1385060" cy="1253410"/>
            </a:xfrm>
            <a:prstGeom prst="roundRect">
              <a:avLst>
                <a:gd name="adj" fmla="val 11384"/>
              </a:avLst>
            </a:prstGeom>
            <a:no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8" name="円/楕円 30"/>
            <p:cNvSpPr/>
            <p:nvPr/>
          </p:nvSpPr>
          <p:spPr>
            <a:xfrm>
              <a:off x="2236042" y="4209602"/>
              <a:ext cx="628506" cy="598433"/>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solidFill>
                  <a:schemeClr val="tx1"/>
                </a:solidFill>
                <a:latin typeface="HGS創英角ｺﾞｼｯｸUB" panose="020B0900000000000000" pitchFamily="50" charset="-128"/>
                <a:ea typeface="HGS創英角ｺﾞｼｯｸUB" panose="020B0900000000000000" pitchFamily="50" charset="-128"/>
              </a:endParaRPr>
            </a:p>
          </p:txBody>
        </p:sp>
        <p:sp>
          <p:nvSpPr>
            <p:cNvPr id="161" name="テキスト ボックス 160"/>
            <p:cNvSpPr txBox="1"/>
            <p:nvPr/>
          </p:nvSpPr>
          <p:spPr>
            <a:xfrm>
              <a:off x="1846807" y="3739702"/>
              <a:ext cx="1385060" cy="338554"/>
            </a:xfrm>
            <a:prstGeom prst="rect">
              <a:avLst/>
            </a:prstGeom>
            <a:solidFill>
              <a:schemeClr val="accent6">
                <a:lumMod val="75000"/>
              </a:schemeClr>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kumimoji="1" lang="en-US" altLang="ja-JP" sz="1600" dirty="0">
                  <a:latin typeface="HGP創英角ｺﾞｼｯｸUB" panose="020B0900000000000000" pitchFamily="50" charset="-128"/>
                  <a:ea typeface="HGP創英角ｺﾞｼｯｸUB" panose="020B0900000000000000" pitchFamily="50" charset="-128"/>
                </a:rPr>
                <a:t>TOP </a:t>
              </a:r>
              <a:r>
                <a:rPr kumimoji="1" lang="en-US" altLang="ja-JP" sz="1600" dirty="0" err="1">
                  <a:latin typeface="HGP創英角ｺﾞｼｯｸUB" panose="020B0900000000000000" pitchFamily="50" charset="-128"/>
                  <a:ea typeface="HGP創英角ｺﾞｼｯｸUB" panose="020B0900000000000000" pitchFamily="50" charset="-128"/>
                </a:rPr>
                <a:t>GateWay</a:t>
              </a:r>
              <a:endParaRPr kumimoji="1" lang="ja-JP" altLang="en-US" sz="1600" dirty="0">
                <a:latin typeface="HGP創英角ｺﾞｼｯｸUB" panose="020B0900000000000000" pitchFamily="50" charset="-128"/>
                <a:ea typeface="HGP創英角ｺﾞｼｯｸUB" panose="020B0900000000000000" pitchFamily="50" charset="-128"/>
              </a:endParaRPr>
            </a:p>
          </p:txBody>
        </p:sp>
        <p:sp>
          <p:nvSpPr>
            <p:cNvPr id="162" name="テキスト ボックス 161"/>
            <p:cNvSpPr txBox="1"/>
            <p:nvPr/>
          </p:nvSpPr>
          <p:spPr>
            <a:xfrm>
              <a:off x="1913984" y="4358548"/>
              <a:ext cx="1292483" cy="338554"/>
            </a:xfrm>
            <a:prstGeom prst="rect">
              <a:avLst/>
            </a:prstGeom>
            <a:noFill/>
          </p:spPr>
          <p:txBody>
            <a:bodyPr wrap="square" rtlCol="0">
              <a:spAutoFit/>
            </a:bodyPr>
            <a:lstStyle/>
            <a:p>
              <a:pPr algn="ctr"/>
              <a:r>
                <a:rPr kumimoji="1" lang="en-US" altLang="ja-JP" sz="1600" dirty="0" err="1">
                  <a:ln>
                    <a:solidFill>
                      <a:schemeClr val="bg1">
                        <a:lumMod val="65000"/>
                      </a:schemeClr>
                    </a:solidFill>
                  </a:ln>
                  <a:latin typeface="HGP創英角ｺﾞｼｯｸUB" panose="020B0900000000000000" pitchFamily="50" charset="-128"/>
                  <a:ea typeface="HGP創英角ｺﾞｼｯｸUB" panose="020B0900000000000000" pitchFamily="50" charset="-128"/>
                </a:rPr>
                <a:t>MemberTop</a:t>
              </a:r>
              <a:endParaRPr kumimoji="1" lang="ja-JP" altLang="en-US" sz="1600" dirty="0">
                <a:ln>
                  <a:solidFill>
                    <a:schemeClr val="bg1">
                      <a:lumMod val="65000"/>
                    </a:schemeClr>
                  </a:solidFill>
                </a:ln>
              </a:endParaRPr>
            </a:p>
          </p:txBody>
        </p:sp>
      </p:grpSp>
      <p:grpSp>
        <p:nvGrpSpPr>
          <p:cNvPr id="163" name="グループ化 162"/>
          <p:cNvGrpSpPr/>
          <p:nvPr/>
        </p:nvGrpSpPr>
        <p:grpSpPr>
          <a:xfrm>
            <a:off x="3344445" y="3717594"/>
            <a:ext cx="2440529" cy="1253689"/>
            <a:chOff x="444500" y="3768090"/>
            <a:chExt cx="2440529" cy="1253689"/>
          </a:xfrm>
        </p:grpSpPr>
        <p:sp>
          <p:nvSpPr>
            <p:cNvPr id="166" name="角丸四角形 41"/>
            <p:cNvSpPr/>
            <p:nvPr/>
          </p:nvSpPr>
          <p:spPr>
            <a:xfrm>
              <a:off x="444500" y="3840556"/>
              <a:ext cx="2428321" cy="1181223"/>
            </a:xfrm>
            <a:prstGeom prst="roundRect">
              <a:avLst>
                <a:gd name="adj" fmla="val 11384"/>
              </a:avLst>
            </a:prstGeom>
            <a:no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7" name="円/楕円 30"/>
            <p:cNvSpPr/>
            <p:nvPr/>
          </p:nvSpPr>
          <p:spPr>
            <a:xfrm>
              <a:off x="653295" y="4233370"/>
              <a:ext cx="425453" cy="598433"/>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solidFill>
                  <a:schemeClr val="tx1"/>
                </a:solidFill>
                <a:latin typeface="HGS創英角ｺﾞｼｯｸUB" panose="020B0900000000000000" pitchFamily="50" charset="-128"/>
                <a:ea typeface="HGS創英角ｺﾞｼｯｸUB" panose="020B0900000000000000" pitchFamily="50" charset="-128"/>
              </a:endParaRPr>
            </a:p>
          </p:txBody>
        </p:sp>
        <p:sp>
          <p:nvSpPr>
            <p:cNvPr id="169" name="円/楕円 30"/>
            <p:cNvSpPr/>
            <p:nvPr/>
          </p:nvSpPr>
          <p:spPr>
            <a:xfrm>
              <a:off x="1235104" y="4242460"/>
              <a:ext cx="425453" cy="598433"/>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solidFill>
                  <a:schemeClr val="tx1"/>
                </a:solidFill>
                <a:latin typeface="HGS創英角ｺﾞｼｯｸUB" panose="020B0900000000000000" pitchFamily="50" charset="-128"/>
                <a:ea typeface="HGS創英角ｺﾞｼｯｸUB" panose="020B0900000000000000" pitchFamily="50" charset="-128"/>
              </a:endParaRPr>
            </a:p>
          </p:txBody>
        </p:sp>
        <p:sp>
          <p:nvSpPr>
            <p:cNvPr id="173" name="円/楕円 30"/>
            <p:cNvSpPr/>
            <p:nvPr/>
          </p:nvSpPr>
          <p:spPr>
            <a:xfrm>
              <a:off x="1754046" y="4243904"/>
              <a:ext cx="425453" cy="598433"/>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solidFill>
                  <a:schemeClr val="tx1"/>
                </a:solidFill>
                <a:latin typeface="HGS創英角ｺﾞｼｯｸUB" panose="020B0900000000000000" pitchFamily="50" charset="-128"/>
                <a:ea typeface="HGS創英角ｺﾞｼｯｸUB" panose="020B0900000000000000" pitchFamily="50" charset="-128"/>
              </a:endParaRPr>
            </a:p>
          </p:txBody>
        </p:sp>
        <p:sp>
          <p:nvSpPr>
            <p:cNvPr id="174" name="円/楕円 30"/>
            <p:cNvSpPr/>
            <p:nvPr/>
          </p:nvSpPr>
          <p:spPr>
            <a:xfrm>
              <a:off x="2323156" y="4242460"/>
              <a:ext cx="425453" cy="598433"/>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solidFill>
                  <a:schemeClr val="tx1"/>
                </a:solidFill>
                <a:latin typeface="HGS創英角ｺﾞｼｯｸUB" panose="020B0900000000000000" pitchFamily="50" charset="-128"/>
                <a:ea typeface="HGS創英角ｺﾞｼｯｸUB" panose="020B0900000000000000" pitchFamily="50" charset="-128"/>
              </a:endParaRPr>
            </a:p>
          </p:txBody>
        </p:sp>
        <p:sp>
          <p:nvSpPr>
            <p:cNvPr id="175" name="テキスト ボックス 174"/>
            <p:cNvSpPr txBox="1"/>
            <p:nvPr/>
          </p:nvSpPr>
          <p:spPr>
            <a:xfrm>
              <a:off x="444500" y="3768090"/>
              <a:ext cx="2440529" cy="338554"/>
            </a:xfrm>
            <a:prstGeom prst="rect">
              <a:avLst/>
            </a:prstGeom>
            <a:solidFill>
              <a:schemeClr val="accent6">
                <a:lumMod val="75000"/>
              </a:schemeClr>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kumimoji="1" lang="ja-JP" altLang="en-US" sz="1600" dirty="0">
                  <a:latin typeface="HGP創英角ｺﾞｼｯｸUB" panose="020B0900000000000000" pitchFamily="50" charset="-128"/>
                  <a:ea typeface="HGP創英角ｺﾞｼｯｸUB" panose="020B0900000000000000" pitchFamily="50" charset="-128"/>
                </a:rPr>
                <a:t>ログイン周辺機能</a:t>
              </a:r>
            </a:p>
          </p:txBody>
        </p:sp>
        <p:sp>
          <p:nvSpPr>
            <p:cNvPr id="177" name="テキスト ボックス 176"/>
            <p:cNvSpPr txBox="1"/>
            <p:nvPr/>
          </p:nvSpPr>
          <p:spPr>
            <a:xfrm>
              <a:off x="556868" y="4197689"/>
              <a:ext cx="2196652" cy="738664"/>
            </a:xfrm>
            <a:prstGeom prst="rect">
              <a:avLst/>
            </a:prstGeom>
            <a:noFill/>
          </p:spPr>
          <p:txBody>
            <a:bodyPr wrap="square" rtlCol="0">
              <a:spAutoFit/>
            </a:bodyPr>
            <a:lstStyle/>
            <a:p>
              <a:pPr algn="ctr"/>
              <a:r>
                <a:rPr kumimoji="1" lang="ja-JP" altLang="en-US" sz="1400" b="1" dirty="0">
                  <a:ln>
                    <a:solidFill>
                      <a:schemeClr val="bg1">
                        <a:lumMod val="65000"/>
                      </a:schemeClr>
                    </a:solidFill>
                  </a:ln>
                  <a:latin typeface="+mj-ea"/>
                  <a:ea typeface="+mj-ea"/>
                </a:rPr>
                <a:t>通常ログイン画面</a:t>
              </a:r>
              <a:r>
                <a:rPr kumimoji="1" lang="en-US" altLang="ja-JP" sz="1400" b="1" dirty="0">
                  <a:ln>
                    <a:solidFill>
                      <a:schemeClr val="bg1">
                        <a:lumMod val="65000"/>
                      </a:schemeClr>
                    </a:solidFill>
                  </a:ln>
                  <a:latin typeface="+mj-ea"/>
                  <a:ea typeface="+mj-ea"/>
                </a:rPr>
                <a:t>/ PW/</a:t>
              </a:r>
            </a:p>
            <a:p>
              <a:pPr algn="ctr"/>
              <a:r>
                <a:rPr kumimoji="1" lang="ja-JP" altLang="en-US" sz="1400" b="1" dirty="0">
                  <a:ln>
                    <a:solidFill>
                      <a:schemeClr val="bg1">
                        <a:lumMod val="65000"/>
                      </a:schemeClr>
                    </a:solidFill>
                  </a:ln>
                  <a:latin typeface="+mj-ea"/>
                  <a:ea typeface="+mj-ea"/>
                </a:rPr>
                <a:t>リマインダー</a:t>
              </a:r>
              <a:r>
                <a:rPr kumimoji="1" lang="en-US" altLang="ja-JP" sz="1400" b="1" dirty="0">
                  <a:ln>
                    <a:solidFill>
                      <a:schemeClr val="bg1">
                        <a:lumMod val="65000"/>
                      </a:schemeClr>
                    </a:solidFill>
                  </a:ln>
                  <a:latin typeface="+mj-ea"/>
                  <a:ea typeface="+mj-ea"/>
                </a:rPr>
                <a:t>/</a:t>
              </a:r>
              <a:r>
                <a:rPr kumimoji="1" lang="ja-JP" altLang="en-US" sz="1400" b="1" dirty="0">
                  <a:ln>
                    <a:solidFill>
                      <a:schemeClr val="bg1">
                        <a:lumMod val="65000"/>
                      </a:schemeClr>
                    </a:solidFill>
                  </a:ln>
                  <a:latin typeface="+mj-ea"/>
                  <a:ea typeface="+mj-ea"/>
                </a:rPr>
                <a:t>マイコード</a:t>
              </a:r>
              <a:r>
                <a:rPr kumimoji="1" lang="en-US" altLang="ja-JP" sz="1400" b="1" dirty="0">
                  <a:ln>
                    <a:solidFill>
                      <a:schemeClr val="bg1">
                        <a:lumMod val="65000"/>
                      </a:schemeClr>
                    </a:solidFill>
                  </a:ln>
                  <a:latin typeface="+mj-ea"/>
                  <a:ea typeface="+mj-ea"/>
                </a:rPr>
                <a:t>/</a:t>
              </a:r>
              <a:r>
                <a:rPr kumimoji="1" lang="ja-JP" altLang="en-US" sz="1400" b="1" dirty="0">
                  <a:ln>
                    <a:solidFill>
                      <a:schemeClr val="bg1">
                        <a:lumMod val="65000"/>
                      </a:schemeClr>
                    </a:solidFill>
                  </a:ln>
                  <a:latin typeface="+mj-ea"/>
                  <a:ea typeface="+mj-ea"/>
                </a:rPr>
                <a:t>キャンペーン案内</a:t>
              </a:r>
              <a:r>
                <a:rPr kumimoji="1" lang="en-US" altLang="ja-JP" sz="1400" b="1" dirty="0">
                  <a:ln>
                    <a:solidFill>
                      <a:schemeClr val="bg1">
                        <a:lumMod val="65000"/>
                      </a:schemeClr>
                    </a:solidFill>
                  </a:ln>
                  <a:latin typeface="+mj-ea"/>
                  <a:ea typeface="+mj-ea"/>
                </a:rPr>
                <a:t>/</a:t>
              </a:r>
              <a:r>
                <a:rPr kumimoji="1" lang="ja-JP" altLang="en-US" sz="1400" b="1" dirty="0">
                  <a:ln>
                    <a:solidFill>
                      <a:schemeClr val="bg1">
                        <a:lumMod val="65000"/>
                      </a:schemeClr>
                    </a:solidFill>
                  </a:ln>
                  <a:latin typeface="+mj-ea"/>
                  <a:ea typeface="+mj-ea"/>
                </a:rPr>
                <a:t>･･･</a:t>
              </a:r>
            </a:p>
          </p:txBody>
        </p:sp>
      </p:grpSp>
      <p:grpSp>
        <p:nvGrpSpPr>
          <p:cNvPr id="179" name="グループ化 178"/>
          <p:cNvGrpSpPr/>
          <p:nvPr/>
        </p:nvGrpSpPr>
        <p:grpSpPr>
          <a:xfrm>
            <a:off x="1658218" y="5175674"/>
            <a:ext cx="1394527" cy="1279316"/>
            <a:chOff x="337056" y="3736033"/>
            <a:chExt cx="1394527" cy="1279316"/>
          </a:xfrm>
        </p:grpSpPr>
        <p:sp>
          <p:nvSpPr>
            <p:cNvPr id="180" name="角丸四角形 41"/>
            <p:cNvSpPr/>
            <p:nvPr/>
          </p:nvSpPr>
          <p:spPr>
            <a:xfrm>
              <a:off x="337056" y="3761939"/>
              <a:ext cx="1371793" cy="1253410"/>
            </a:xfrm>
            <a:prstGeom prst="roundRect">
              <a:avLst>
                <a:gd name="adj" fmla="val 11384"/>
              </a:avLst>
            </a:prstGeom>
            <a:no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1" name="円/楕円 30"/>
            <p:cNvSpPr/>
            <p:nvPr/>
          </p:nvSpPr>
          <p:spPr>
            <a:xfrm>
              <a:off x="527933" y="4228609"/>
              <a:ext cx="425453" cy="598433"/>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solidFill>
                  <a:schemeClr val="tx1"/>
                </a:solidFill>
                <a:latin typeface="HGS創英角ｺﾞｼｯｸUB" panose="020B0900000000000000" pitchFamily="50" charset="-128"/>
                <a:ea typeface="HGS創英角ｺﾞｼｯｸUB" panose="020B0900000000000000" pitchFamily="50" charset="-128"/>
              </a:endParaRPr>
            </a:p>
          </p:txBody>
        </p:sp>
        <p:sp>
          <p:nvSpPr>
            <p:cNvPr id="183" name="円/楕円 30"/>
            <p:cNvSpPr/>
            <p:nvPr/>
          </p:nvSpPr>
          <p:spPr>
            <a:xfrm>
              <a:off x="1139649" y="4228609"/>
              <a:ext cx="425453" cy="598433"/>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solidFill>
                  <a:schemeClr val="tx1"/>
                </a:solidFill>
                <a:latin typeface="HGS創英角ｺﾞｼｯｸUB" panose="020B0900000000000000" pitchFamily="50" charset="-128"/>
                <a:ea typeface="HGS創英角ｺﾞｼｯｸUB" panose="020B0900000000000000" pitchFamily="50" charset="-128"/>
              </a:endParaRPr>
            </a:p>
          </p:txBody>
        </p:sp>
        <p:sp>
          <p:nvSpPr>
            <p:cNvPr id="184" name="テキスト ボックス 183"/>
            <p:cNvSpPr txBox="1"/>
            <p:nvPr/>
          </p:nvSpPr>
          <p:spPr>
            <a:xfrm>
              <a:off x="337056" y="3736033"/>
              <a:ext cx="1385060" cy="338554"/>
            </a:xfrm>
            <a:prstGeom prst="rect">
              <a:avLst/>
            </a:prstGeom>
            <a:solidFill>
              <a:schemeClr val="accent6">
                <a:lumMod val="75000"/>
              </a:schemeClr>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kumimoji="1" lang="ja-JP" altLang="en-US" sz="1600" dirty="0">
                  <a:latin typeface="HGP創英角ｺﾞｼｯｸUB" panose="020B0900000000000000" pitchFamily="50" charset="-128"/>
                  <a:ea typeface="HGP創英角ｺﾞｼｯｸUB" panose="020B0900000000000000" pitchFamily="50" charset="-128"/>
                </a:rPr>
                <a:t>共通ページ</a:t>
              </a:r>
            </a:p>
          </p:txBody>
        </p:sp>
        <p:sp>
          <p:nvSpPr>
            <p:cNvPr id="185" name="テキスト ボックス 184"/>
            <p:cNvSpPr txBox="1"/>
            <p:nvPr/>
          </p:nvSpPr>
          <p:spPr>
            <a:xfrm>
              <a:off x="439100" y="4200863"/>
              <a:ext cx="1292483" cy="584775"/>
            </a:xfrm>
            <a:prstGeom prst="rect">
              <a:avLst/>
            </a:prstGeom>
            <a:noFill/>
          </p:spPr>
          <p:txBody>
            <a:bodyPr wrap="square" rtlCol="0">
              <a:spAutoFit/>
            </a:bodyPr>
            <a:lstStyle/>
            <a:p>
              <a:pPr algn="ctr"/>
              <a:r>
                <a:rPr kumimoji="1" lang="ja-JP" altLang="en-US" sz="1600" b="1" dirty="0">
                  <a:ln>
                    <a:solidFill>
                      <a:schemeClr val="bg1">
                        <a:lumMod val="65000"/>
                      </a:schemeClr>
                    </a:solidFill>
                  </a:ln>
                  <a:latin typeface="+mj-ea"/>
                  <a:ea typeface="+mj-ea"/>
                </a:rPr>
                <a:t>ログアウト</a:t>
              </a:r>
              <a:r>
                <a:rPr kumimoji="1" lang="en-US" altLang="ja-JP" sz="1600" b="1" dirty="0">
                  <a:ln>
                    <a:solidFill>
                      <a:schemeClr val="bg1">
                        <a:lumMod val="65000"/>
                      </a:schemeClr>
                    </a:solidFill>
                  </a:ln>
                  <a:latin typeface="+mj-ea"/>
                  <a:ea typeface="+mj-ea"/>
                </a:rPr>
                <a:t>/</a:t>
              </a:r>
            </a:p>
            <a:p>
              <a:pPr algn="ctr"/>
              <a:r>
                <a:rPr kumimoji="1" lang="ja-JP" altLang="en-US" sz="1600" b="1" dirty="0">
                  <a:ln>
                    <a:solidFill>
                      <a:schemeClr val="bg1">
                        <a:lumMod val="65000"/>
                      </a:schemeClr>
                    </a:solidFill>
                  </a:ln>
                  <a:latin typeface="+mj-ea"/>
                  <a:ea typeface="+mj-ea"/>
                </a:rPr>
                <a:t>メッセージ</a:t>
              </a:r>
            </a:p>
          </p:txBody>
        </p:sp>
      </p:grpSp>
      <p:sp>
        <p:nvSpPr>
          <p:cNvPr id="186" name="角丸四角形 41"/>
          <p:cNvSpPr/>
          <p:nvPr/>
        </p:nvSpPr>
        <p:spPr>
          <a:xfrm>
            <a:off x="177800" y="640357"/>
            <a:ext cx="1377009" cy="708572"/>
          </a:xfrm>
          <a:prstGeom prst="roundRect">
            <a:avLst>
              <a:gd name="adj" fmla="val 11384"/>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600" b="1" dirty="0">
                <a:latin typeface="+mj-ea"/>
                <a:ea typeface="+mj-ea"/>
              </a:rPr>
              <a:t>MBA</a:t>
            </a:r>
          </a:p>
          <a:p>
            <a:pPr algn="ctr"/>
            <a:r>
              <a:rPr kumimoji="1" lang="en-US" altLang="ja-JP" sz="1400" b="1" dirty="0">
                <a:latin typeface="+mj-ea"/>
                <a:ea typeface="+mj-ea"/>
              </a:rPr>
              <a:t>(</a:t>
            </a:r>
            <a:r>
              <a:rPr kumimoji="1" lang="ja-JP" altLang="en-US" sz="1400" b="1" dirty="0">
                <a:latin typeface="+mj-ea"/>
                <a:ea typeface="+mj-ea"/>
              </a:rPr>
              <a:t>会員</a:t>
            </a:r>
            <a:r>
              <a:rPr kumimoji="1" lang="en-US" altLang="ja-JP" sz="1400" b="1" dirty="0">
                <a:latin typeface="+mj-ea"/>
                <a:ea typeface="+mj-ea"/>
              </a:rPr>
              <a:t>+</a:t>
            </a:r>
            <a:r>
              <a:rPr kumimoji="1" lang="ja-JP" altLang="en-US" sz="1400" b="1" dirty="0">
                <a:latin typeface="+mj-ea"/>
                <a:ea typeface="+mj-ea"/>
              </a:rPr>
              <a:t>管理者</a:t>
            </a:r>
            <a:r>
              <a:rPr kumimoji="1" lang="en-US" altLang="ja-JP" sz="1400" b="1" dirty="0">
                <a:latin typeface="+mj-ea"/>
                <a:ea typeface="+mj-ea"/>
              </a:rPr>
              <a:t>)</a:t>
            </a:r>
            <a:endParaRPr kumimoji="1" lang="ja-JP" altLang="en-US" sz="1400" b="1" dirty="0">
              <a:latin typeface="+mj-ea"/>
              <a:ea typeface="+mj-ea"/>
            </a:endParaRPr>
          </a:p>
        </p:txBody>
      </p:sp>
      <p:sp>
        <p:nvSpPr>
          <p:cNvPr id="187" name="角丸四角形 41"/>
          <p:cNvSpPr/>
          <p:nvPr/>
        </p:nvSpPr>
        <p:spPr>
          <a:xfrm>
            <a:off x="2839969" y="640357"/>
            <a:ext cx="1403525" cy="708572"/>
          </a:xfrm>
          <a:prstGeom prst="roundRect">
            <a:avLst>
              <a:gd name="adj" fmla="val 11384"/>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sz="1600" b="1" dirty="0">
                <a:latin typeface="+mj-ea"/>
                <a:ea typeface="+mj-ea"/>
              </a:rPr>
              <a:t>ネット同時</a:t>
            </a:r>
            <a:br>
              <a:rPr kumimoji="1" lang="en-US" altLang="ja-JP" sz="1600" b="1" dirty="0">
                <a:latin typeface="+mj-ea"/>
                <a:ea typeface="+mj-ea"/>
              </a:rPr>
            </a:br>
            <a:r>
              <a:rPr kumimoji="1" lang="ja-JP" altLang="en-US" sz="1600" b="1" dirty="0">
                <a:latin typeface="+mj-ea"/>
                <a:ea typeface="+mj-ea"/>
              </a:rPr>
              <a:t>差額決済</a:t>
            </a:r>
          </a:p>
        </p:txBody>
      </p:sp>
      <p:cxnSp>
        <p:nvCxnSpPr>
          <p:cNvPr id="188" name="コネクタ: カギ線 187"/>
          <p:cNvCxnSpPr>
            <a:stCxn id="186" idx="2"/>
            <a:endCxn id="114" idx="0"/>
          </p:cNvCxnSpPr>
          <p:nvPr/>
        </p:nvCxnSpPr>
        <p:spPr>
          <a:xfrm rot="16200000" flipH="1">
            <a:off x="1807721" y="407512"/>
            <a:ext cx="364297" cy="2247129"/>
          </a:xfrm>
          <a:prstGeom prst="bentConnector3">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コネクタ: カギ線 188"/>
          <p:cNvCxnSpPr>
            <a:stCxn id="187" idx="2"/>
            <a:endCxn id="114" idx="0"/>
          </p:cNvCxnSpPr>
          <p:nvPr/>
        </p:nvCxnSpPr>
        <p:spPr>
          <a:xfrm rot="5400000">
            <a:off x="3145435" y="1316928"/>
            <a:ext cx="364297" cy="428298"/>
          </a:xfrm>
          <a:prstGeom prst="bentConnector3">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コネクタ: カギ線 191"/>
          <p:cNvCxnSpPr>
            <a:stCxn id="135" idx="1"/>
            <a:endCxn id="109" idx="6"/>
          </p:cNvCxnSpPr>
          <p:nvPr/>
        </p:nvCxnSpPr>
        <p:spPr>
          <a:xfrm rot="10800000" flipV="1">
            <a:off x="3895204" y="2269884"/>
            <a:ext cx="3250354" cy="226382"/>
          </a:xfrm>
          <a:prstGeom prst="bentConnector3">
            <a:avLst>
              <a:gd name="adj1" fmla="val 8192"/>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コネクタ: カギ線 192"/>
          <p:cNvCxnSpPr>
            <a:stCxn id="136" idx="2"/>
            <a:endCxn id="109" idx="6"/>
          </p:cNvCxnSpPr>
          <p:nvPr/>
        </p:nvCxnSpPr>
        <p:spPr>
          <a:xfrm rot="5400000" flipH="1">
            <a:off x="6592807" y="-201336"/>
            <a:ext cx="226315" cy="5621521"/>
          </a:xfrm>
          <a:prstGeom prst="bentConnector4">
            <a:avLst>
              <a:gd name="adj1" fmla="val -129013"/>
              <a:gd name="adj2" fmla="val 46891"/>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コネクタ: カギ線 193"/>
          <p:cNvCxnSpPr>
            <a:stCxn id="109" idx="4"/>
            <a:endCxn id="118" idx="0"/>
          </p:cNvCxnSpPr>
          <p:nvPr/>
        </p:nvCxnSpPr>
        <p:spPr>
          <a:xfrm rot="16200000" flipH="1">
            <a:off x="3757947" y="2257189"/>
            <a:ext cx="2267248" cy="3494549"/>
          </a:xfrm>
          <a:prstGeom prst="bentConnector3">
            <a:avLst>
              <a:gd name="adj1" fmla="val 32075"/>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5" name="角丸四角形 41"/>
          <p:cNvSpPr/>
          <p:nvPr/>
        </p:nvSpPr>
        <p:spPr>
          <a:xfrm>
            <a:off x="8145240" y="3909003"/>
            <a:ext cx="1584000" cy="432000"/>
          </a:xfrm>
          <a:prstGeom prst="roundRect">
            <a:avLst>
              <a:gd name="adj" fmla="val 11384"/>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en-US" altLang="ja-JP" sz="1600" b="1" dirty="0">
                <a:latin typeface="+mj-ea"/>
                <a:ea typeface="+mj-ea"/>
              </a:rPr>
              <a:t>SPDB</a:t>
            </a:r>
            <a:endParaRPr kumimoji="1" lang="ja-JP" altLang="en-US" sz="1600" b="1" dirty="0">
              <a:latin typeface="+mj-ea"/>
              <a:ea typeface="+mj-ea"/>
            </a:endParaRPr>
          </a:p>
        </p:txBody>
      </p:sp>
      <p:sp>
        <p:nvSpPr>
          <p:cNvPr id="196" name="角丸四角形 41"/>
          <p:cNvSpPr/>
          <p:nvPr/>
        </p:nvSpPr>
        <p:spPr>
          <a:xfrm>
            <a:off x="1642234" y="640357"/>
            <a:ext cx="1110309" cy="708572"/>
          </a:xfrm>
          <a:prstGeom prst="roundRect">
            <a:avLst>
              <a:gd name="adj" fmla="val 11384"/>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600" b="1" dirty="0">
                <a:latin typeface="+mj-ea"/>
                <a:ea typeface="+mj-ea"/>
              </a:rPr>
              <a:t>TSM</a:t>
            </a:r>
          </a:p>
          <a:p>
            <a:pPr algn="ctr"/>
            <a:r>
              <a:rPr kumimoji="1" lang="en-US" altLang="ja-JP" sz="1400" b="1" dirty="0">
                <a:latin typeface="+mj-ea"/>
                <a:ea typeface="+mj-ea"/>
              </a:rPr>
              <a:t>(</a:t>
            </a:r>
            <a:r>
              <a:rPr kumimoji="1" lang="ja-JP" altLang="en-US" sz="1400" b="1" dirty="0">
                <a:latin typeface="+mj-ea"/>
                <a:ea typeface="+mj-ea"/>
              </a:rPr>
              <a:t>管理者</a:t>
            </a:r>
            <a:r>
              <a:rPr kumimoji="1" lang="en-US" altLang="ja-JP" sz="1400" b="1" dirty="0">
                <a:latin typeface="+mj-ea"/>
                <a:ea typeface="+mj-ea"/>
              </a:rPr>
              <a:t>)</a:t>
            </a:r>
            <a:endParaRPr kumimoji="1" lang="ja-JP" altLang="en-US" sz="1400" b="1" dirty="0">
              <a:latin typeface="+mj-ea"/>
              <a:ea typeface="+mj-ea"/>
            </a:endParaRPr>
          </a:p>
        </p:txBody>
      </p:sp>
      <p:cxnSp>
        <p:nvCxnSpPr>
          <p:cNvPr id="197" name="コネクタ: カギ線 196"/>
          <p:cNvCxnSpPr>
            <a:stCxn id="196" idx="2"/>
            <a:endCxn id="114" idx="0"/>
          </p:cNvCxnSpPr>
          <p:nvPr/>
        </p:nvCxnSpPr>
        <p:spPr>
          <a:xfrm rot="16200000" flipH="1">
            <a:off x="2473263" y="1073054"/>
            <a:ext cx="364297" cy="916045"/>
          </a:xfrm>
          <a:prstGeom prst="bentConnector3">
            <a:avLst>
              <a:gd name="adj1" fmla="val 50000"/>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8" name="角丸四角形 41"/>
          <p:cNvSpPr/>
          <p:nvPr/>
        </p:nvSpPr>
        <p:spPr>
          <a:xfrm>
            <a:off x="8145240" y="4473132"/>
            <a:ext cx="1584000" cy="432000"/>
          </a:xfrm>
          <a:prstGeom prst="roundRect">
            <a:avLst>
              <a:gd name="adj" fmla="val 11384"/>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en-US" altLang="ja-JP" sz="1600" b="1" dirty="0">
                <a:latin typeface="+mj-ea"/>
                <a:ea typeface="+mj-ea"/>
              </a:rPr>
              <a:t>TSM(</a:t>
            </a:r>
            <a:r>
              <a:rPr kumimoji="1" lang="ja-JP" altLang="en-US" sz="1600" b="1" dirty="0">
                <a:latin typeface="+mj-ea"/>
                <a:ea typeface="+mj-ea"/>
              </a:rPr>
              <a:t>会員</a:t>
            </a:r>
            <a:r>
              <a:rPr kumimoji="1" lang="en-US" altLang="ja-JP" sz="1600" b="1" dirty="0">
                <a:latin typeface="+mj-ea"/>
                <a:ea typeface="+mj-ea"/>
              </a:rPr>
              <a:t>)</a:t>
            </a:r>
            <a:endParaRPr kumimoji="1" lang="ja-JP" altLang="en-US" sz="1600" b="1" dirty="0">
              <a:latin typeface="+mj-ea"/>
              <a:ea typeface="+mj-ea"/>
            </a:endParaRPr>
          </a:p>
        </p:txBody>
      </p:sp>
      <p:sp>
        <p:nvSpPr>
          <p:cNvPr id="201" name="角丸四角形 41"/>
          <p:cNvSpPr/>
          <p:nvPr/>
        </p:nvSpPr>
        <p:spPr>
          <a:xfrm>
            <a:off x="9899920" y="4473132"/>
            <a:ext cx="1584000" cy="432000"/>
          </a:xfrm>
          <a:prstGeom prst="roundRect">
            <a:avLst>
              <a:gd name="adj" fmla="val 11384"/>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en-US" altLang="ja-JP" sz="1600" b="1" dirty="0">
                <a:latin typeface="+mj-ea"/>
                <a:ea typeface="+mj-ea"/>
              </a:rPr>
              <a:t>ELMO</a:t>
            </a:r>
            <a:endParaRPr kumimoji="1" lang="ja-JP" altLang="en-US" sz="1600" b="1" dirty="0">
              <a:latin typeface="+mj-ea"/>
              <a:ea typeface="+mj-ea"/>
            </a:endParaRPr>
          </a:p>
        </p:txBody>
      </p:sp>
      <p:sp>
        <p:nvSpPr>
          <p:cNvPr id="203" name="角丸四角形 41"/>
          <p:cNvSpPr/>
          <p:nvPr/>
        </p:nvSpPr>
        <p:spPr>
          <a:xfrm>
            <a:off x="4341221" y="640357"/>
            <a:ext cx="1028850" cy="708572"/>
          </a:xfrm>
          <a:prstGeom prst="roundRect">
            <a:avLst>
              <a:gd name="adj" fmla="val 11384"/>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sz="1600" b="1" dirty="0">
                <a:latin typeface="+mj-ea"/>
                <a:ea typeface="+mj-ea"/>
              </a:rPr>
              <a:t>ライフ</a:t>
            </a:r>
            <a:endParaRPr kumimoji="1" lang="en-US" altLang="ja-JP" sz="1600" b="1" dirty="0">
              <a:latin typeface="+mj-ea"/>
              <a:ea typeface="+mj-ea"/>
            </a:endParaRPr>
          </a:p>
          <a:p>
            <a:pPr algn="ctr"/>
            <a:r>
              <a:rPr kumimoji="1" lang="en-US" altLang="ja-JP" sz="1400" b="1" dirty="0">
                <a:latin typeface="+mj-ea"/>
                <a:ea typeface="+mj-ea"/>
              </a:rPr>
              <a:t>(1</a:t>
            </a:r>
            <a:r>
              <a:rPr kumimoji="1" lang="ja-JP" altLang="en-US" sz="1400" b="1" dirty="0">
                <a:latin typeface="+mj-ea"/>
                <a:ea typeface="+mj-ea"/>
              </a:rPr>
              <a:t>～</a:t>
            </a:r>
            <a:r>
              <a:rPr kumimoji="1" lang="en-US" altLang="ja-JP" sz="1400" b="1" dirty="0">
                <a:latin typeface="+mj-ea"/>
                <a:ea typeface="+mj-ea"/>
              </a:rPr>
              <a:t>3Gen)</a:t>
            </a:r>
            <a:endParaRPr kumimoji="1" lang="ja-JP" altLang="en-US" sz="1400" b="1" dirty="0">
              <a:latin typeface="+mj-ea"/>
              <a:ea typeface="+mj-ea"/>
            </a:endParaRPr>
          </a:p>
        </p:txBody>
      </p:sp>
      <p:cxnSp>
        <p:nvCxnSpPr>
          <p:cNvPr id="206" name="コネクタ: カギ線 205"/>
          <p:cNvCxnSpPr>
            <a:stCxn id="203" idx="2"/>
            <a:endCxn id="114" idx="0"/>
          </p:cNvCxnSpPr>
          <p:nvPr/>
        </p:nvCxnSpPr>
        <p:spPr>
          <a:xfrm rot="5400000">
            <a:off x="3802392" y="659971"/>
            <a:ext cx="364297" cy="1742212"/>
          </a:xfrm>
          <a:prstGeom prst="bentConnector3">
            <a:avLst>
              <a:gd name="adj1" fmla="val 50000"/>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7" name="角丸四角形 41"/>
          <p:cNvSpPr/>
          <p:nvPr/>
        </p:nvSpPr>
        <p:spPr>
          <a:xfrm>
            <a:off x="8145240" y="5065197"/>
            <a:ext cx="1584000" cy="432000"/>
          </a:xfrm>
          <a:prstGeom prst="roundRect">
            <a:avLst>
              <a:gd name="adj" fmla="val 11384"/>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1600" b="1" dirty="0">
                <a:latin typeface="+mj-ea"/>
                <a:ea typeface="+mj-ea"/>
              </a:rPr>
              <a:t>会員家族管理</a:t>
            </a:r>
            <a:endParaRPr kumimoji="1" lang="ja-JP" altLang="en-US" sz="1400" b="1" dirty="0">
              <a:latin typeface="+mj-ea"/>
              <a:ea typeface="+mj-ea"/>
            </a:endParaRPr>
          </a:p>
        </p:txBody>
      </p:sp>
      <p:sp>
        <p:nvSpPr>
          <p:cNvPr id="208" name="角丸四角形 41"/>
          <p:cNvSpPr/>
          <p:nvPr/>
        </p:nvSpPr>
        <p:spPr>
          <a:xfrm>
            <a:off x="9729240" y="2930621"/>
            <a:ext cx="1584000" cy="636867"/>
          </a:xfrm>
          <a:prstGeom prst="roundRect">
            <a:avLst>
              <a:gd name="adj" fmla="val 11384"/>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1600" b="1" dirty="0">
                <a:latin typeface="+mj-ea"/>
                <a:ea typeface="+mj-ea"/>
              </a:rPr>
              <a:t>ライフ・</a:t>
            </a:r>
            <a:r>
              <a:rPr kumimoji="1" lang="ja-JP" altLang="en-US" sz="1400" b="1" dirty="0">
                <a:latin typeface="+mj-ea"/>
                <a:ea typeface="+mj-ea"/>
              </a:rPr>
              <a:t>スマホ</a:t>
            </a:r>
            <a:endParaRPr kumimoji="1" lang="en-US" altLang="ja-JP" sz="1400" b="1" dirty="0">
              <a:latin typeface="+mj-ea"/>
              <a:ea typeface="+mj-ea"/>
            </a:endParaRPr>
          </a:p>
          <a:p>
            <a:pPr algn="ctr"/>
            <a:r>
              <a:rPr kumimoji="1" lang="ja-JP" altLang="en-US" sz="1400" b="1" dirty="0">
                <a:latin typeface="+mj-ea"/>
                <a:ea typeface="+mj-ea"/>
              </a:rPr>
              <a:t>専用ログイン</a:t>
            </a:r>
          </a:p>
        </p:txBody>
      </p:sp>
      <p:sp>
        <p:nvSpPr>
          <p:cNvPr id="210" name="角丸四角形 41"/>
          <p:cNvSpPr/>
          <p:nvPr/>
        </p:nvSpPr>
        <p:spPr>
          <a:xfrm>
            <a:off x="9899920" y="5065197"/>
            <a:ext cx="1584000" cy="432000"/>
          </a:xfrm>
          <a:prstGeom prst="roundRect">
            <a:avLst>
              <a:gd name="adj" fmla="val 11384"/>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1600" b="1" dirty="0">
                <a:latin typeface="+mj-ea"/>
                <a:ea typeface="+mj-ea"/>
              </a:rPr>
              <a:t>ライフ</a:t>
            </a:r>
            <a:r>
              <a:rPr kumimoji="1" lang="en-US" altLang="ja-JP" sz="1400" b="1" dirty="0">
                <a:latin typeface="+mj-ea"/>
                <a:ea typeface="+mj-ea"/>
              </a:rPr>
              <a:t>(4Gen)</a:t>
            </a:r>
            <a:endParaRPr kumimoji="1" lang="ja-JP" altLang="en-US" sz="1400" b="1" dirty="0">
              <a:latin typeface="+mj-ea"/>
              <a:ea typeface="+mj-ea"/>
            </a:endParaRPr>
          </a:p>
        </p:txBody>
      </p:sp>
      <p:sp>
        <p:nvSpPr>
          <p:cNvPr id="213" name="角丸四角形 41"/>
          <p:cNvSpPr/>
          <p:nvPr/>
        </p:nvSpPr>
        <p:spPr>
          <a:xfrm>
            <a:off x="9899920" y="3909003"/>
            <a:ext cx="1584000" cy="432000"/>
          </a:xfrm>
          <a:prstGeom prst="roundRect">
            <a:avLst>
              <a:gd name="adj" fmla="val 11384"/>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1600" b="1" dirty="0">
                <a:latin typeface="+mj-ea"/>
                <a:ea typeface="+mj-ea"/>
              </a:rPr>
              <a:t>新スマホ</a:t>
            </a:r>
          </a:p>
        </p:txBody>
      </p:sp>
      <p:sp>
        <p:nvSpPr>
          <p:cNvPr id="214" name="角丸四角形 41"/>
          <p:cNvSpPr/>
          <p:nvPr/>
        </p:nvSpPr>
        <p:spPr>
          <a:xfrm>
            <a:off x="8005808" y="3670348"/>
            <a:ext cx="3663207" cy="2133552"/>
          </a:xfrm>
          <a:prstGeom prst="roundRect">
            <a:avLst>
              <a:gd name="adj" fmla="val 6375"/>
            </a:avLst>
          </a:prstGeom>
          <a:noFill/>
          <a:ln w="254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5" name="コネクタ: カギ線 214"/>
          <p:cNvCxnSpPr>
            <a:stCxn id="214" idx="1"/>
            <a:endCxn id="113" idx="6"/>
          </p:cNvCxnSpPr>
          <p:nvPr/>
        </p:nvCxnSpPr>
        <p:spPr>
          <a:xfrm rot="10800000">
            <a:off x="4692794" y="2996558"/>
            <a:ext cx="3313014" cy="1740567"/>
          </a:xfrm>
          <a:prstGeom prst="bentConnector3">
            <a:avLst>
              <a:gd name="adj1" fmla="val 36883"/>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6" name="角丸四角形 41"/>
          <p:cNvSpPr/>
          <p:nvPr/>
        </p:nvSpPr>
        <p:spPr>
          <a:xfrm>
            <a:off x="8521903" y="5950452"/>
            <a:ext cx="2624671" cy="446587"/>
          </a:xfrm>
          <a:prstGeom prst="roundRect">
            <a:avLst>
              <a:gd name="adj" fmla="val 11384"/>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en-US" altLang="ja-JP" sz="1600" b="1" dirty="0">
                <a:latin typeface="+mj-ea"/>
                <a:ea typeface="+mj-ea"/>
              </a:rPr>
              <a:t>SPOOK</a:t>
            </a:r>
            <a:endParaRPr kumimoji="1" lang="ja-JP" altLang="en-US" sz="1600" b="1" dirty="0">
              <a:latin typeface="+mj-ea"/>
              <a:ea typeface="+mj-ea"/>
            </a:endParaRPr>
          </a:p>
        </p:txBody>
      </p:sp>
      <p:cxnSp>
        <p:nvCxnSpPr>
          <p:cNvPr id="217" name="コネクタ: カギ線 216"/>
          <p:cNvCxnSpPr>
            <a:stCxn id="216" idx="2"/>
            <a:endCxn id="130" idx="3"/>
          </p:cNvCxnSpPr>
          <p:nvPr/>
        </p:nvCxnSpPr>
        <p:spPr>
          <a:xfrm rot="5400000" flipH="1">
            <a:off x="7331670" y="3894470"/>
            <a:ext cx="429242" cy="4575896"/>
          </a:xfrm>
          <a:prstGeom prst="bentConnector4">
            <a:avLst>
              <a:gd name="adj1" fmla="val -53257"/>
              <a:gd name="adj2" fmla="val 94809"/>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8" name="テキスト ボックス 217"/>
          <p:cNvSpPr txBox="1"/>
          <p:nvPr/>
        </p:nvSpPr>
        <p:spPr>
          <a:xfrm>
            <a:off x="9434283" y="5509038"/>
            <a:ext cx="800131" cy="338554"/>
          </a:xfrm>
          <a:prstGeom prst="rect">
            <a:avLst/>
          </a:prstGeom>
          <a:noFill/>
        </p:spPr>
        <p:txBody>
          <a:bodyPr wrap="square" rtlCol="0">
            <a:spAutoFit/>
          </a:bodyPr>
          <a:lstStyle/>
          <a:p>
            <a:pPr algn="ctr"/>
            <a:r>
              <a:rPr kumimoji="1" lang="ja-JP" altLang="en-US" sz="1600" dirty="0">
                <a:latin typeface="HGP創英角ｺﾞｼｯｸUB" panose="020B0900000000000000" pitchFamily="50" charset="-128"/>
                <a:ea typeface="HGP創英角ｺﾞｼｯｸUB" panose="020B0900000000000000" pitchFamily="50" charset="-128"/>
              </a:rPr>
              <a:t>････</a:t>
            </a:r>
            <a:endParaRPr kumimoji="1" lang="ja-JP" altLang="en-US" sz="1600" dirty="0"/>
          </a:p>
        </p:txBody>
      </p:sp>
      <p:sp>
        <p:nvSpPr>
          <p:cNvPr id="219" name="テキスト ボックス 218"/>
          <p:cNvSpPr txBox="1"/>
          <p:nvPr/>
        </p:nvSpPr>
        <p:spPr>
          <a:xfrm>
            <a:off x="6260989" y="859475"/>
            <a:ext cx="580243" cy="338554"/>
          </a:xfrm>
          <a:prstGeom prst="rect">
            <a:avLst/>
          </a:prstGeom>
          <a:noFill/>
        </p:spPr>
        <p:txBody>
          <a:bodyPr wrap="square" rtlCol="0">
            <a:spAutoFit/>
          </a:bodyPr>
          <a:lstStyle/>
          <a:p>
            <a:pPr algn="ctr"/>
            <a:r>
              <a:rPr kumimoji="1" lang="ja-JP" altLang="en-US" sz="1600" dirty="0">
                <a:latin typeface="HGP創英角ｺﾞｼｯｸUB" panose="020B0900000000000000" pitchFamily="50" charset="-128"/>
                <a:ea typeface="HGP創英角ｺﾞｼｯｸUB" panose="020B0900000000000000" pitchFamily="50" charset="-128"/>
              </a:rPr>
              <a:t>･･･</a:t>
            </a:r>
            <a:endParaRPr kumimoji="1" lang="ja-JP" altLang="en-US" sz="1600" dirty="0"/>
          </a:p>
        </p:txBody>
      </p:sp>
      <p:sp>
        <p:nvSpPr>
          <p:cNvPr id="220" name="テキスト ボックス 219"/>
          <p:cNvSpPr txBox="1"/>
          <p:nvPr/>
        </p:nvSpPr>
        <p:spPr>
          <a:xfrm>
            <a:off x="11233764" y="3091103"/>
            <a:ext cx="580243" cy="338554"/>
          </a:xfrm>
          <a:prstGeom prst="rect">
            <a:avLst/>
          </a:prstGeom>
          <a:noFill/>
        </p:spPr>
        <p:txBody>
          <a:bodyPr wrap="square" rtlCol="0">
            <a:spAutoFit/>
          </a:bodyPr>
          <a:lstStyle/>
          <a:p>
            <a:pPr algn="ctr"/>
            <a:r>
              <a:rPr kumimoji="1" lang="ja-JP" altLang="en-US" sz="1600" dirty="0">
                <a:latin typeface="HGP創英角ｺﾞｼｯｸUB" panose="020B0900000000000000" pitchFamily="50" charset="-128"/>
                <a:ea typeface="HGP創英角ｺﾞｼｯｸUB" panose="020B0900000000000000" pitchFamily="50" charset="-128"/>
              </a:rPr>
              <a:t>･･･</a:t>
            </a:r>
            <a:endParaRPr kumimoji="1" lang="ja-JP" altLang="en-US" sz="1600" dirty="0"/>
          </a:p>
        </p:txBody>
      </p:sp>
      <p:sp>
        <p:nvSpPr>
          <p:cNvPr id="221" name="角丸四角形 41"/>
          <p:cNvSpPr/>
          <p:nvPr/>
        </p:nvSpPr>
        <p:spPr>
          <a:xfrm>
            <a:off x="343126" y="3717594"/>
            <a:ext cx="837603" cy="627159"/>
          </a:xfrm>
          <a:prstGeom prst="roundRect">
            <a:avLst>
              <a:gd name="adj" fmla="val 11384"/>
            </a:avLst>
          </a:prstGeom>
          <a:solidFill>
            <a:schemeClr val="accent4">
              <a:lumMod val="75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sz="1400" b="1" dirty="0">
                <a:latin typeface="+mj-ea"/>
                <a:ea typeface="+mj-ea"/>
              </a:rPr>
              <a:t>提携先</a:t>
            </a:r>
            <a:br>
              <a:rPr kumimoji="1" lang="en-US" altLang="ja-JP" sz="1400" b="1" dirty="0">
                <a:latin typeface="+mj-ea"/>
                <a:ea typeface="+mj-ea"/>
              </a:rPr>
            </a:br>
            <a:r>
              <a:rPr kumimoji="1" lang="en-US" altLang="ja-JP" sz="1400" b="1" dirty="0">
                <a:latin typeface="+mj-ea"/>
                <a:ea typeface="+mj-ea"/>
              </a:rPr>
              <a:t>A</a:t>
            </a:r>
            <a:r>
              <a:rPr kumimoji="1" lang="ja-JP" altLang="en-US" sz="1400" b="1" dirty="0">
                <a:latin typeface="+mj-ea"/>
                <a:ea typeface="+mj-ea"/>
              </a:rPr>
              <a:t>社</a:t>
            </a:r>
          </a:p>
        </p:txBody>
      </p:sp>
      <p:sp>
        <p:nvSpPr>
          <p:cNvPr id="222" name="角丸四角形 41"/>
          <p:cNvSpPr/>
          <p:nvPr/>
        </p:nvSpPr>
        <p:spPr>
          <a:xfrm>
            <a:off x="343126" y="4447383"/>
            <a:ext cx="837603" cy="627159"/>
          </a:xfrm>
          <a:prstGeom prst="roundRect">
            <a:avLst>
              <a:gd name="adj" fmla="val 11384"/>
            </a:avLst>
          </a:prstGeom>
          <a:solidFill>
            <a:schemeClr val="accent4">
              <a:lumMod val="75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sz="1400" b="1" dirty="0">
                <a:latin typeface="+mj-ea"/>
                <a:ea typeface="+mj-ea"/>
              </a:rPr>
              <a:t>提携先</a:t>
            </a:r>
            <a:br>
              <a:rPr kumimoji="1" lang="en-US" altLang="ja-JP" sz="1400" b="1" dirty="0">
                <a:latin typeface="+mj-ea"/>
                <a:ea typeface="+mj-ea"/>
              </a:rPr>
            </a:br>
            <a:r>
              <a:rPr kumimoji="1" lang="en-US" altLang="ja-JP" sz="1400" b="1" dirty="0">
                <a:latin typeface="+mj-ea"/>
                <a:ea typeface="+mj-ea"/>
              </a:rPr>
              <a:t>B</a:t>
            </a:r>
            <a:r>
              <a:rPr kumimoji="1" lang="ja-JP" altLang="en-US" sz="1400" b="1" dirty="0">
                <a:latin typeface="+mj-ea"/>
                <a:ea typeface="+mj-ea"/>
              </a:rPr>
              <a:t>社</a:t>
            </a:r>
          </a:p>
        </p:txBody>
      </p:sp>
      <p:sp>
        <p:nvSpPr>
          <p:cNvPr id="224" name="角丸四角形 41"/>
          <p:cNvSpPr/>
          <p:nvPr/>
        </p:nvSpPr>
        <p:spPr>
          <a:xfrm>
            <a:off x="328936" y="5227524"/>
            <a:ext cx="837603" cy="627159"/>
          </a:xfrm>
          <a:prstGeom prst="roundRect">
            <a:avLst>
              <a:gd name="adj" fmla="val 11384"/>
            </a:avLst>
          </a:prstGeom>
          <a:solidFill>
            <a:schemeClr val="accent4">
              <a:lumMod val="75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sz="1400" b="1" dirty="0">
                <a:latin typeface="+mj-ea"/>
                <a:ea typeface="+mj-ea"/>
              </a:rPr>
              <a:t>提携先</a:t>
            </a:r>
            <a:br>
              <a:rPr kumimoji="1" lang="en-US" altLang="ja-JP" sz="1400" b="1" dirty="0">
                <a:latin typeface="+mj-ea"/>
                <a:ea typeface="+mj-ea"/>
              </a:rPr>
            </a:br>
            <a:r>
              <a:rPr kumimoji="1" lang="en-US" altLang="ja-JP" sz="1400" b="1" dirty="0">
                <a:latin typeface="+mj-ea"/>
                <a:ea typeface="+mj-ea"/>
              </a:rPr>
              <a:t>C</a:t>
            </a:r>
            <a:r>
              <a:rPr kumimoji="1" lang="ja-JP" altLang="en-US" sz="1400" b="1" dirty="0">
                <a:latin typeface="+mj-ea"/>
                <a:ea typeface="+mj-ea"/>
              </a:rPr>
              <a:t>社</a:t>
            </a:r>
          </a:p>
        </p:txBody>
      </p:sp>
      <p:sp>
        <p:nvSpPr>
          <p:cNvPr id="225" name="テキスト ボックス 224"/>
          <p:cNvSpPr txBox="1"/>
          <p:nvPr/>
        </p:nvSpPr>
        <p:spPr>
          <a:xfrm>
            <a:off x="117502" y="5936195"/>
            <a:ext cx="1275895" cy="523220"/>
          </a:xfrm>
          <a:prstGeom prst="rect">
            <a:avLst/>
          </a:prstGeom>
          <a:noFill/>
        </p:spPr>
        <p:txBody>
          <a:bodyPr wrap="square" rtlCol="0">
            <a:spAutoFit/>
          </a:bodyPr>
          <a:lstStyle/>
          <a:p>
            <a:pPr algn="ctr"/>
            <a:r>
              <a:rPr kumimoji="1" lang="ja-JP" altLang="en-US" sz="1400" b="1" dirty="0">
                <a:ln>
                  <a:solidFill>
                    <a:schemeClr val="bg1">
                      <a:lumMod val="65000"/>
                    </a:schemeClr>
                  </a:solidFill>
                </a:ln>
                <a:latin typeface="+mn-ea"/>
              </a:rPr>
              <a:t>･･･</a:t>
            </a:r>
            <a:endParaRPr kumimoji="1" lang="en-US" altLang="ja-JP" sz="1400" b="1" dirty="0">
              <a:ln>
                <a:solidFill>
                  <a:schemeClr val="bg1">
                    <a:lumMod val="65000"/>
                  </a:schemeClr>
                </a:solidFill>
              </a:ln>
              <a:latin typeface="+mn-ea"/>
            </a:endParaRPr>
          </a:p>
          <a:p>
            <a:pPr algn="ctr"/>
            <a:r>
              <a:rPr kumimoji="1" lang="ja-JP" altLang="en-US" sz="1400" b="1" dirty="0">
                <a:ln>
                  <a:solidFill>
                    <a:schemeClr val="bg1">
                      <a:lumMod val="65000"/>
                    </a:schemeClr>
                  </a:solidFill>
                </a:ln>
                <a:latin typeface="+mn-ea"/>
              </a:rPr>
              <a:t>提携先サイト</a:t>
            </a:r>
          </a:p>
        </p:txBody>
      </p:sp>
      <p:sp>
        <p:nvSpPr>
          <p:cNvPr id="226" name="角丸四角形 41"/>
          <p:cNvSpPr/>
          <p:nvPr/>
        </p:nvSpPr>
        <p:spPr>
          <a:xfrm>
            <a:off x="170525" y="3541727"/>
            <a:ext cx="1212749" cy="3074973"/>
          </a:xfrm>
          <a:prstGeom prst="roundRect">
            <a:avLst>
              <a:gd name="adj" fmla="val 6375"/>
            </a:avLst>
          </a:prstGeom>
          <a:noFill/>
          <a:ln w="25400">
            <a:solidFill>
              <a:schemeClr val="accent4">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7" name="コネクタ: カギ線 226"/>
          <p:cNvCxnSpPr>
            <a:stCxn id="226" idx="0"/>
            <a:endCxn id="112" idx="2"/>
          </p:cNvCxnSpPr>
          <p:nvPr/>
        </p:nvCxnSpPr>
        <p:spPr>
          <a:xfrm rot="5400000" flipH="1" flipV="1">
            <a:off x="905615" y="2858010"/>
            <a:ext cx="555002" cy="812433"/>
          </a:xfrm>
          <a:prstGeom prst="bentConnector2">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228" name="グループ化 227"/>
          <p:cNvGrpSpPr/>
          <p:nvPr/>
        </p:nvGrpSpPr>
        <p:grpSpPr>
          <a:xfrm>
            <a:off x="3634203" y="2129529"/>
            <a:ext cx="470311" cy="279826"/>
            <a:chOff x="5014793" y="1923345"/>
            <a:chExt cx="470311" cy="279826"/>
          </a:xfrm>
        </p:grpSpPr>
        <p:sp>
          <p:nvSpPr>
            <p:cNvPr id="232" name="正方形/長方形 231"/>
            <p:cNvSpPr/>
            <p:nvPr/>
          </p:nvSpPr>
          <p:spPr>
            <a:xfrm>
              <a:off x="5243653" y="2012193"/>
              <a:ext cx="241451" cy="110489"/>
            </a:xfrm>
            <a:prstGeom prst="rect">
              <a:avLst/>
            </a:prstGeom>
            <a:solidFill>
              <a:schemeClr val="accent6">
                <a:lumMod val="75000"/>
              </a:schemeClr>
            </a:solidFill>
            <a:ln>
              <a:solidFill>
                <a:srgbClr val="99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3" name="楕円 232"/>
            <p:cNvSpPr/>
            <p:nvPr/>
          </p:nvSpPr>
          <p:spPr>
            <a:xfrm>
              <a:off x="5014793" y="1923345"/>
              <a:ext cx="269572" cy="279826"/>
            </a:xfrm>
            <a:prstGeom prst="ellipse">
              <a:avLst/>
            </a:prstGeom>
            <a:solidFill>
              <a:schemeClr val="accent6">
                <a:lumMod val="75000"/>
              </a:schemeClr>
            </a:solidFill>
            <a:ln>
              <a:solidFill>
                <a:srgbClr val="99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4" name="グループ化 233"/>
          <p:cNvGrpSpPr/>
          <p:nvPr/>
        </p:nvGrpSpPr>
        <p:grpSpPr>
          <a:xfrm>
            <a:off x="7256994" y="2530619"/>
            <a:ext cx="470311" cy="279826"/>
            <a:chOff x="5014793" y="1923345"/>
            <a:chExt cx="470311" cy="279826"/>
          </a:xfrm>
          <a:solidFill>
            <a:schemeClr val="accent5">
              <a:lumMod val="75000"/>
            </a:schemeClr>
          </a:solidFill>
        </p:grpSpPr>
        <p:sp>
          <p:nvSpPr>
            <p:cNvPr id="235" name="正方形/長方形 234"/>
            <p:cNvSpPr/>
            <p:nvPr/>
          </p:nvSpPr>
          <p:spPr>
            <a:xfrm>
              <a:off x="5243653" y="2012193"/>
              <a:ext cx="241451" cy="110489"/>
            </a:xfrm>
            <a:prstGeom prst="rect">
              <a:avLst/>
            </a:prstGeom>
            <a:grpFill/>
            <a:ln>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8" name="楕円 237"/>
            <p:cNvSpPr/>
            <p:nvPr/>
          </p:nvSpPr>
          <p:spPr>
            <a:xfrm>
              <a:off x="5014793" y="1923345"/>
              <a:ext cx="269572" cy="279826"/>
            </a:xfrm>
            <a:prstGeom prst="ellipse">
              <a:avLst/>
            </a:prstGeom>
            <a:grpFill/>
            <a:ln>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9" name="グループ化 238"/>
          <p:cNvGrpSpPr/>
          <p:nvPr/>
        </p:nvGrpSpPr>
        <p:grpSpPr>
          <a:xfrm>
            <a:off x="7374980" y="2694378"/>
            <a:ext cx="470311" cy="279826"/>
            <a:chOff x="5014793" y="1923345"/>
            <a:chExt cx="470311" cy="279826"/>
          </a:xfrm>
          <a:solidFill>
            <a:srgbClr val="00B0F0"/>
          </a:solidFill>
        </p:grpSpPr>
        <p:sp>
          <p:nvSpPr>
            <p:cNvPr id="240" name="正方形/長方形 239"/>
            <p:cNvSpPr/>
            <p:nvPr/>
          </p:nvSpPr>
          <p:spPr>
            <a:xfrm>
              <a:off x="5243653" y="2012193"/>
              <a:ext cx="241451" cy="110489"/>
            </a:xfrm>
            <a:prstGeom prst="rect">
              <a:avLst/>
            </a:prstGeom>
            <a:grpFill/>
            <a:ln>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1" name="楕円 240"/>
            <p:cNvSpPr/>
            <p:nvPr/>
          </p:nvSpPr>
          <p:spPr>
            <a:xfrm>
              <a:off x="5014793" y="1923345"/>
              <a:ext cx="269572" cy="279826"/>
            </a:xfrm>
            <a:prstGeom prst="ellipse">
              <a:avLst/>
            </a:prstGeom>
            <a:grpFill/>
            <a:ln>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42" name="コネクタ: カギ線 241"/>
          <p:cNvCxnSpPr>
            <a:stCxn id="208" idx="1"/>
            <a:endCxn id="142" idx="2"/>
          </p:cNvCxnSpPr>
          <p:nvPr/>
        </p:nvCxnSpPr>
        <p:spPr>
          <a:xfrm rot="10800000">
            <a:off x="9581410" y="2563543"/>
            <a:ext cx="147831" cy="685512"/>
          </a:xfrm>
          <a:prstGeom prst="bentConnector2">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2415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角丸四角形 41"/>
          <p:cNvSpPr/>
          <p:nvPr/>
        </p:nvSpPr>
        <p:spPr>
          <a:xfrm>
            <a:off x="7176510" y="2685291"/>
            <a:ext cx="4560485" cy="1094590"/>
          </a:xfrm>
          <a:prstGeom prst="roundRect">
            <a:avLst>
              <a:gd name="adj" fmla="val 6375"/>
            </a:avLst>
          </a:prstGeom>
          <a:solidFill>
            <a:schemeClr val="accent2">
              <a:lumMod val="20000"/>
              <a:lumOff val="80000"/>
            </a:schemeClr>
          </a:solid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円/楕円 30"/>
          <p:cNvSpPr/>
          <p:nvPr/>
        </p:nvSpPr>
        <p:spPr>
          <a:xfrm>
            <a:off x="7966864" y="1869761"/>
            <a:ext cx="387432" cy="493613"/>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solidFill>
                <a:schemeClr val="tx1"/>
              </a:solidFill>
              <a:latin typeface="HGS創英角ｺﾞｼｯｸUB" panose="020B0900000000000000" pitchFamily="50" charset="-128"/>
              <a:ea typeface="HGS創英角ｺﾞｼｯｸUB" panose="020B0900000000000000" pitchFamily="50" charset="-128"/>
            </a:endParaRPr>
          </a:p>
        </p:txBody>
      </p:sp>
      <p:sp>
        <p:nvSpPr>
          <p:cNvPr id="5" name="テキスト ボックス 4"/>
          <p:cNvSpPr txBox="1"/>
          <p:nvPr/>
        </p:nvSpPr>
        <p:spPr>
          <a:xfrm>
            <a:off x="0" y="0"/>
            <a:ext cx="12192000"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kumimoji="1" lang="en-US" altLang="ja-JP" sz="2400" dirty="0">
                <a:latin typeface="HGP創英角ｺﾞｼｯｸUB" panose="020B0900000000000000" pitchFamily="50" charset="-128"/>
                <a:ea typeface="HGP創英角ｺﾞｼｯｸUB" panose="020B0900000000000000" pitchFamily="50" charset="-128"/>
              </a:rPr>
              <a:t>2. </a:t>
            </a:r>
            <a:r>
              <a:rPr kumimoji="1" lang="ja-JP" altLang="en-US" sz="2400" dirty="0">
                <a:latin typeface="HGP創英角ｺﾞｼｯｸUB" panose="020B0900000000000000" pitchFamily="50" charset="-128"/>
                <a:ea typeface="HGP創英角ｺﾞｼｯｸUB" panose="020B0900000000000000" pitchFamily="50" charset="-128"/>
              </a:rPr>
              <a:t>ログイン周辺機能改修</a:t>
            </a:r>
          </a:p>
        </p:txBody>
      </p:sp>
      <p:sp>
        <p:nvSpPr>
          <p:cNvPr id="108" name="角丸四角形 41"/>
          <p:cNvSpPr/>
          <p:nvPr/>
        </p:nvSpPr>
        <p:spPr>
          <a:xfrm>
            <a:off x="7453707" y="5228554"/>
            <a:ext cx="3846295" cy="1559902"/>
          </a:xfrm>
          <a:prstGeom prst="roundRect">
            <a:avLst>
              <a:gd name="adj" fmla="val 6375"/>
            </a:avLst>
          </a:prstGeom>
          <a:solidFill>
            <a:schemeClr val="accent2">
              <a:lumMod val="20000"/>
              <a:lumOff val="80000"/>
            </a:schemeClr>
          </a:solid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円/楕円 30"/>
          <p:cNvSpPr/>
          <p:nvPr/>
        </p:nvSpPr>
        <p:spPr>
          <a:xfrm>
            <a:off x="2591699" y="2175870"/>
            <a:ext cx="1501814" cy="938113"/>
          </a:xfrm>
          <a:prstGeom prst="ellipse">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1600" dirty="0">
                <a:ln w="0">
                  <a:solidFill>
                    <a:schemeClr val="accent2">
                      <a:lumMod val="75000"/>
                    </a:schemeClr>
                  </a:solidFill>
                </a:ln>
                <a:solidFill>
                  <a:schemeClr val="bg1"/>
                </a:solidFill>
                <a:latin typeface="HGP創英角ｺﾞｼｯｸUB" panose="020B0900000000000000" pitchFamily="50" charset="-128"/>
                <a:ea typeface="HGP創英角ｺﾞｼｯｸUB" panose="020B0900000000000000" pitchFamily="50" charset="-128"/>
              </a:rPr>
              <a:t>認証コア機能</a:t>
            </a:r>
            <a:endParaRPr kumimoji="1" lang="ja-JP" altLang="en-US" sz="1600" dirty="0">
              <a:ln w="0">
                <a:solidFill>
                  <a:schemeClr val="accent2">
                    <a:lumMod val="75000"/>
                  </a:schemeClr>
                </a:solidFill>
              </a:ln>
              <a:solidFill>
                <a:schemeClr val="bg1"/>
              </a:solidFill>
              <a:latin typeface="HGS創英角ｺﾞｼｯｸUB" panose="020B0900000000000000" pitchFamily="50" charset="-128"/>
              <a:ea typeface="HGS創英角ｺﾞｼｯｸUB" panose="020B0900000000000000" pitchFamily="50" charset="-128"/>
            </a:endParaRPr>
          </a:p>
        </p:txBody>
      </p:sp>
      <p:sp>
        <p:nvSpPr>
          <p:cNvPr id="112" name="角丸四角形 41"/>
          <p:cNvSpPr/>
          <p:nvPr/>
        </p:nvSpPr>
        <p:spPr>
          <a:xfrm>
            <a:off x="1541696" y="1917025"/>
            <a:ext cx="3434990" cy="1523760"/>
          </a:xfrm>
          <a:prstGeom prst="roundRect">
            <a:avLst>
              <a:gd name="adj" fmla="val 7292"/>
            </a:avLst>
          </a:prstGeom>
          <a:no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円/楕円 30"/>
          <p:cNvSpPr/>
          <p:nvPr/>
        </p:nvSpPr>
        <p:spPr>
          <a:xfrm>
            <a:off x="1737140" y="2725073"/>
            <a:ext cx="942617" cy="598433"/>
          </a:xfrm>
          <a:prstGeom prst="ellipse">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sz="1600" dirty="0">
                <a:ln>
                  <a:solidFill>
                    <a:schemeClr val="accent2">
                      <a:lumMod val="75000"/>
                    </a:schemeClr>
                  </a:solidFill>
                </a:ln>
                <a:solidFill>
                  <a:schemeClr val="bg1"/>
                </a:solidFill>
                <a:latin typeface="HGS創英角ｺﾞｼｯｸUB" panose="020B0900000000000000" pitchFamily="50" charset="-128"/>
                <a:ea typeface="HGS創英角ｺﾞｼｯｸUB" panose="020B0900000000000000" pitchFamily="50" charset="-128"/>
              </a:rPr>
              <a:t>SSO</a:t>
            </a:r>
            <a:endParaRPr kumimoji="1" lang="ja-JP" altLang="en-US" sz="1600" dirty="0">
              <a:ln>
                <a:solidFill>
                  <a:schemeClr val="accent2">
                    <a:lumMod val="75000"/>
                  </a:schemeClr>
                </a:solidFill>
              </a:ln>
              <a:solidFill>
                <a:schemeClr val="bg1"/>
              </a:solidFill>
              <a:latin typeface="HGS創英角ｺﾞｼｯｸUB" panose="020B0900000000000000" pitchFamily="50" charset="-128"/>
              <a:ea typeface="HGS創英角ｺﾞｼｯｸUB" panose="020B0900000000000000" pitchFamily="50" charset="-128"/>
            </a:endParaRPr>
          </a:p>
        </p:txBody>
      </p:sp>
      <p:sp>
        <p:nvSpPr>
          <p:cNvPr id="116" name="円/楕円 30"/>
          <p:cNvSpPr/>
          <p:nvPr/>
        </p:nvSpPr>
        <p:spPr>
          <a:xfrm>
            <a:off x="3897040" y="2814204"/>
            <a:ext cx="972175" cy="513860"/>
          </a:xfrm>
          <a:prstGeom prst="ellipse">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sz="1600" dirty="0">
                <a:ln>
                  <a:solidFill>
                    <a:schemeClr val="accent2">
                      <a:lumMod val="75000"/>
                    </a:schemeClr>
                  </a:solidFill>
                </a:ln>
                <a:solidFill>
                  <a:schemeClr val="bg1"/>
                </a:solidFill>
                <a:latin typeface="HGP創英角ｺﾞｼｯｸUB" panose="020B0900000000000000" pitchFamily="50" charset="-128"/>
                <a:ea typeface="HGP創英角ｺﾞｼｯｸUB" panose="020B0900000000000000" pitchFamily="50" charset="-128"/>
              </a:rPr>
              <a:t>STOP</a:t>
            </a:r>
            <a:endParaRPr kumimoji="1" lang="ja-JP" altLang="en-US" sz="1600" dirty="0">
              <a:ln>
                <a:solidFill>
                  <a:schemeClr val="accent2">
                    <a:lumMod val="75000"/>
                  </a:schemeClr>
                </a:solidFill>
              </a:ln>
              <a:solidFill>
                <a:schemeClr val="bg1"/>
              </a:solidFill>
            </a:endParaRPr>
          </a:p>
        </p:txBody>
      </p:sp>
      <p:sp>
        <p:nvSpPr>
          <p:cNvPr id="117" name="テキスト ボックス 116"/>
          <p:cNvSpPr txBox="1"/>
          <p:nvPr/>
        </p:nvSpPr>
        <p:spPr>
          <a:xfrm>
            <a:off x="1541696" y="1714833"/>
            <a:ext cx="3444556" cy="338554"/>
          </a:xfrm>
          <a:prstGeom prst="rect">
            <a:avLst/>
          </a:prstGeom>
          <a:solidFill>
            <a:schemeClr val="accent6">
              <a:lumMod val="75000"/>
            </a:schemeClr>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kumimoji="1" lang="en-US" altLang="ja-JP" sz="1600" dirty="0">
                <a:latin typeface="HGP創英角ｺﾞｼｯｸUB" panose="020B0900000000000000" pitchFamily="50" charset="-128"/>
                <a:ea typeface="HGP創英角ｺﾞｼｯｸUB" panose="020B0900000000000000" pitchFamily="50" charset="-128"/>
              </a:rPr>
              <a:t>PC</a:t>
            </a:r>
            <a:r>
              <a:rPr kumimoji="1" lang="ja-JP" altLang="en-US" sz="1600" dirty="0">
                <a:latin typeface="HGP創英角ｺﾞｼｯｸUB" panose="020B0900000000000000" pitchFamily="50" charset="-128"/>
                <a:ea typeface="HGP創英角ｺﾞｼｯｸUB" panose="020B0900000000000000" pitchFamily="50" charset="-128"/>
              </a:rPr>
              <a:t>ログインエンジン</a:t>
            </a:r>
          </a:p>
        </p:txBody>
      </p:sp>
      <p:grpSp>
        <p:nvGrpSpPr>
          <p:cNvPr id="122" name="グループ化 121"/>
          <p:cNvGrpSpPr/>
          <p:nvPr/>
        </p:nvGrpSpPr>
        <p:grpSpPr>
          <a:xfrm>
            <a:off x="4241464" y="5189481"/>
            <a:ext cx="1132131" cy="1265654"/>
            <a:chOff x="5917218" y="5190846"/>
            <a:chExt cx="1132131" cy="1265654"/>
          </a:xfrm>
        </p:grpSpPr>
        <p:sp>
          <p:nvSpPr>
            <p:cNvPr id="123" name="角丸四角形 41"/>
            <p:cNvSpPr/>
            <p:nvPr/>
          </p:nvSpPr>
          <p:spPr>
            <a:xfrm>
              <a:off x="5917218" y="5360123"/>
              <a:ext cx="1132131" cy="1096377"/>
            </a:xfrm>
            <a:prstGeom prst="roundRect">
              <a:avLst>
                <a:gd name="adj" fmla="val 11384"/>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テキスト ボックス 123"/>
            <p:cNvSpPr txBox="1"/>
            <p:nvPr/>
          </p:nvSpPr>
          <p:spPr>
            <a:xfrm>
              <a:off x="5917218" y="5190846"/>
              <a:ext cx="1129955" cy="338554"/>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kumimoji="1" lang="ja-JP" altLang="en-US" sz="1600" dirty="0">
                  <a:latin typeface="HGP創英角ｺﾞｼｯｸUB" panose="020B0900000000000000" pitchFamily="50" charset="-128"/>
                  <a:ea typeface="HGP創英角ｺﾞｼｯｸUB" panose="020B0900000000000000" pitchFamily="50" charset="-128"/>
                </a:rPr>
                <a:t>サテライト</a:t>
              </a:r>
            </a:p>
          </p:txBody>
        </p:sp>
        <p:sp>
          <p:nvSpPr>
            <p:cNvPr id="125" name="円/楕円 30"/>
            <p:cNvSpPr/>
            <p:nvPr/>
          </p:nvSpPr>
          <p:spPr>
            <a:xfrm>
              <a:off x="6328706" y="5786429"/>
              <a:ext cx="300653" cy="387274"/>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solidFill>
                  <a:schemeClr val="tx1"/>
                </a:solidFill>
                <a:latin typeface="HGS創英角ｺﾞｼｯｸUB" panose="020B0900000000000000" pitchFamily="50" charset="-128"/>
                <a:ea typeface="HGS創英角ｺﾞｼｯｸUB" panose="020B0900000000000000" pitchFamily="50" charset="-128"/>
              </a:endParaRPr>
            </a:p>
          </p:txBody>
        </p:sp>
        <p:sp>
          <p:nvSpPr>
            <p:cNvPr id="126" name="円/楕円 30"/>
            <p:cNvSpPr/>
            <p:nvPr/>
          </p:nvSpPr>
          <p:spPr>
            <a:xfrm>
              <a:off x="6671565" y="5786429"/>
              <a:ext cx="300653" cy="387274"/>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solidFill>
                  <a:schemeClr val="tx1"/>
                </a:solidFill>
                <a:latin typeface="HGS創英角ｺﾞｼｯｸUB" panose="020B0900000000000000" pitchFamily="50" charset="-128"/>
                <a:ea typeface="HGS創英角ｺﾞｼｯｸUB" panose="020B0900000000000000" pitchFamily="50" charset="-128"/>
              </a:endParaRPr>
            </a:p>
          </p:txBody>
        </p:sp>
        <p:sp>
          <p:nvSpPr>
            <p:cNvPr id="127" name="円/楕円 30"/>
            <p:cNvSpPr/>
            <p:nvPr/>
          </p:nvSpPr>
          <p:spPr>
            <a:xfrm>
              <a:off x="5987375" y="5786429"/>
              <a:ext cx="305621" cy="387274"/>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solidFill>
                  <a:schemeClr val="tx1"/>
                </a:solidFill>
                <a:latin typeface="HGS創英角ｺﾞｼｯｸUB" panose="020B0900000000000000" pitchFamily="50" charset="-128"/>
                <a:ea typeface="HGS創英角ｺﾞｼｯｸUB" panose="020B0900000000000000" pitchFamily="50" charset="-128"/>
              </a:endParaRPr>
            </a:p>
          </p:txBody>
        </p:sp>
      </p:grpSp>
      <p:grpSp>
        <p:nvGrpSpPr>
          <p:cNvPr id="129" name="グループ化 128"/>
          <p:cNvGrpSpPr/>
          <p:nvPr/>
        </p:nvGrpSpPr>
        <p:grpSpPr>
          <a:xfrm>
            <a:off x="2865501" y="5198446"/>
            <a:ext cx="1255794" cy="1265654"/>
            <a:chOff x="1253267" y="5262746"/>
            <a:chExt cx="1255794" cy="1265654"/>
          </a:xfrm>
        </p:grpSpPr>
        <p:sp>
          <p:nvSpPr>
            <p:cNvPr id="131" name="角丸四角形 41"/>
            <p:cNvSpPr/>
            <p:nvPr/>
          </p:nvSpPr>
          <p:spPr>
            <a:xfrm>
              <a:off x="1253267" y="5432023"/>
              <a:ext cx="1255794" cy="1096377"/>
            </a:xfrm>
            <a:prstGeom prst="roundRect">
              <a:avLst>
                <a:gd name="adj" fmla="val 11384"/>
              </a:avLst>
            </a:prstGeom>
            <a:no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5" name="テキスト ボックス 134"/>
            <p:cNvSpPr txBox="1"/>
            <p:nvPr/>
          </p:nvSpPr>
          <p:spPr>
            <a:xfrm>
              <a:off x="1253267" y="5262746"/>
              <a:ext cx="1255794" cy="338554"/>
            </a:xfrm>
            <a:prstGeom prst="rect">
              <a:avLst/>
            </a:prstGeom>
            <a:solidFill>
              <a:schemeClr val="accent6">
                <a:lumMod val="75000"/>
              </a:schemeClr>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kumimoji="1" lang="ja-JP" altLang="en-US" sz="1600" dirty="0">
                  <a:latin typeface="HGP創英角ｺﾞｼｯｸUB" panose="020B0900000000000000" pitchFamily="50" charset="-128"/>
                  <a:ea typeface="HGP創英角ｺﾞｼｯｸUB" panose="020B0900000000000000" pitchFamily="50" charset="-128"/>
                </a:rPr>
                <a:t>新認証局</a:t>
              </a:r>
            </a:p>
          </p:txBody>
        </p:sp>
        <p:sp>
          <p:nvSpPr>
            <p:cNvPr id="136" name="円/楕円 30"/>
            <p:cNvSpPr/>
            <p:nvPr/>
          </p:nvSpPr>
          <p:spPr>
            <a:xfrm>
              <a:off x="1434068" y="5849365"/>
              <a:ext cx="366412" cy="43125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solidFill>
                  <a:schemeClr val="tx1"/>
                </a:solidFill>
                <a:latin typeface="HGS創英角ｺﾞｼｯｸUB" panose="020B0900000000000000" pitchFamily="50" charset="-128"/>
                <a:ea typeface="HGS創英角ｺﾞｼｯｸUB" panose="020B0900000000000000" pitchFamily="50" charset="-128"/>
              </a:endParaRPr>
            </a:p>
          </p:txBody>
        </p:sp>
        <p:sp>
          <p:nvSpPr>
            <p:cNvPr id="137" name="円/楕円 30"/>
            <p:cNvSpPr/>
            <p:nvPr/>
          </p:nvSpPr>
          <p:spPr>
            <a:xfrm>
              <a:off x="1907629" y="5849364"/>
              <a:ext cx="362086" cy="43125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solidFill>
                  <a:schemeClr val="tx1"/>
                </a:solidFill>
                <a:latin typeface="HGS創英角ｺﾞｼｯｸUB" panose="020B0900000000000000" pitchFamily="50" charset="-128"/>
                <a:ea typeface="HGS創英角ｺﾞｼｯｸUB" panose="020B0900000000000000" pitchFamily="50" charset="-128"/>
              </a:endParaRPr>
            </a:p>
          </p:txBody>
        </p:sp>
      </p:grpSp>
      <p:sp>
        <p:nvSpPr>
          <p:cNvPr id="138" name="角丸四角形 46"/>
          <p:cNvSpPr/>
          <p:nvPr/>
        </p:nvSpPr>
        <p:spPr>
          <a:xfrm>
            <a:off x="7049349" y="749418"/>
            <a:ext cx="4924467" cy="3143662"/>
          </a:xfrm>
          <a:prstGeom prst="roundRect">
            <a:avLst>
              <a:gd name="adj" fmla="val 3477"/>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9" name="テキスト ボックス 138"/>
          <p:cNvSpPr txBox="1"/>
          <p:nvPr/>
        </p:nvSpPr>
        <p:spPr>
          <a:xfrm>
            <a:off x="7049349" y="618222"/>
            <a:ext cx="4933448" cy="338554"/>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kumimoji="1" lang="ja-JP" altLang="en-US" sz="1600" dirty="0">
                <a:latin typeface="HGP創英角ｺﾞｼｯｸUB" panose="020B0900000000000000" pitchFamily="50" charset="-128"/>
                <a:ea typeface="HGP創英角ｺﾞｼｯｸUB" panose="020B0900000000000000" pitchFamily="50" charset="-128"/>
              </a:rPr>
              <a:t>スマホサイト</a:t>
            </a:r>
          </a:p>
        </p:txBody>
      </p:sp>
      <p:sp>
        <p:nvSpPr>
          <p:cNvPr id="140" name="角丸四角形 46"/>
          <p:cNvSpPr/>
          <p:nvPr/>
        </p:nvSpPr>
        <p:spPr>
          <a:xfrm>
            <a:off x="7782796" y="1557421"/>
            <a:ext cx="1730094" cy="905395"/>
          </a:xfrm>
          <a:prstGeom prst="roundRect">
            <a:avLst>
              <a:gd name="adj" fmla="val 9096"/>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4" name="円/楕円 30"/>
          <p:cNvSpPr/>
          <p:nvPr/>
        </p:nvSpPr>
        <p:spPr>
          <a:xfrm>
            <a:off x="8496727" y="1882194"/>
            <a:ext cx="387432" cy="493613"/>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solidFill>
                <a:schemeClr val="tx1"/>
              </a:solidFill>
              <a:latin typeface="HGS創英角ｺﾞｼｯｸUB" panose="020B0900000000000000" pitchFamily="50" charset="-128"/>
              <a:ea typeface="HGS創英角ｺﾞｼｯｸUB" panose="020B0900000000000000" pitchFamily="50" charset="-128"/>
            </a:endParaRPr>
          </a:p>
        </p:txBody>
      </p:sp>
      <p:sp>
        <p:nvSpPr>
          <p:cNvPr id="145" name="円/楕円 30"/>
          <p:cNvSpPr/>
          <p:nvPr/>
        </p:nvSpPr>
        <p:spPr>
          <a:xfrm>
            <a:off x="9011729" y="1900025"/>
            <a:ext cx="387432" cy="493613"/>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solidFill>
                <a:schemeClr val="tx1"/>
              </a:solidFill>
              <a:latin typeface="HGS創英角ｺﾞｼｯｸUB" panose="020B0900000000000000" pitchFamily="50" charset="-128"/>
              <a:ea typeface="HGS創英角ｺﾞｼｯｸUB" panose="020B0900000000000000" pitchFamily="50" charset="-128"/>
            </a:endParaRPr>
          </a:p>
        </p:txBody>
      </p:sp>
      <p:sp>
        <p:nvSpPr>
          <p:cNvPr id="148" name="角丸四角形 46"/>
          <p:cNvSpPr/>
          <p:nvPr/>
        </p:nvSpPr>
        <p:spPr>
          <a:xfrm>
            <a:off x="9649743" y="1558266"/>
            <a:ext cx="1591206" cy="891483"/>
          </a:xfrm>
          <a:prstGeom prst="roundRect">
            <a:avLst>
              <a:gd name="adj" fmla="val 9096"/>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円/楕円 30"/>
          <p:cNvSpPr/>
          <p:nvPr/>
        </p:nvSpPr>
        <p:spPr>
          <a:xfrm>
            <a:off x="9760386" y="1785536"/>
            <a:ext cx="387432" cy="493613"/>
          </a:xfrm>
          <a:prstGeom prst="ellipse">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kumimoji="1" lang="ja-JP" altLang="en-US" sz="1600" dirty="0">
              <a:solidFill>
                <a:schemeClr val="tx1"/>
              </a:solidFill>
              <a:latin typeface="HGS創英角ｺﾞｼｯｸUB" panose="020B0900000000000000" pitchFamily="50" charset="-128"/>
              <a:ea typeface="HGS創英角ｺﾞｼｯｸUB" panose="020B0900000000000000" pitchFamily="50" charset="-128"/>
            </a:endParaRPr>
          </a:p>
        </p:txBody>
      </p:sp>
      <p:sp>
        <p:nvSpPr>
          <p:cNvPr id="150" name="円/楕円 30"/>
          <p:cNvSpPr/>
          <p:nvPr/>
        </p:nvSpPr>
        <p:spPr>
          <a:xfrm>
            <a:off x="10235736" y="1785536"/>
            <a:ext cx="387432" cy="493613"/>
          </a:xfrm>
          <a:prstGeom prst="ellipse">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kumimoji="1" lang="ja-JP" altLang="en-US" sz="1600" dirty="0">
              <a:solidFill>
                <a:schemeClr val="tx1"/>
              </a:solidFill>
              <a:latin typeface="HGS創英角ｺﾞｼｯｸUB" panose="020B0900000000000000" pitchFamily="50" charset="-128"/>
              <a:ea typeface="HGS創英角ｺﾞｼｯｸUB" panose="020B0900000000000000" pitchFamily="50" charset="-128"/>
            </a:endParaRPr>
          </a:p>
        </p:txBody>
      </p:sp>
      <p:sp>
        <p:nvSpPr>
          <p:cNvPr id="151" name="円/楕円 30"/>
          <p:cNvSpPr/>
          <p:nvPr/>
        </p:nvSpPr>
        <p:spPr>
          <a:xfrm>
            <a:off x="10711086" y="1804130"/>
            <a:ext cx="387432" cy="493613"/>
          </a:xfrm>
          <a:prstGeom prst="ellipse">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kumimoji="1" lang="ja-JP" altLang="en-US" sz="1600" dirty="0">
              <a:solidFill>
                <a:schemeClr val="tx1"/>
              </a:solidFill>
              <a:latin typeface="HGS創英角ｺﾞｼｯｸUB" panose="020B0900000000000000" pitchFamily="50" charset="-128"/>
              <a:ea typeface="HGS創英角ｺﾞｼｯｸUB" panose="020B0900000000000000" pitchFamily="50" charset="-128"/>
            </a:endParaRPr>
          </a:p>
        </p:txBody>
      </p:sp>
      <p:sp>
        <p:nvSpPr>
          <p:cNvPr id="152" name="テキスト ボックス 151"/>
          <p:cNvSpPr txBox="1"/>
          <p:nvPr/>
        </p:nvSpPr>
        <p:spPr>
          <a:xfrm>
            <a:off x="9878204" y="1609139"/>
            <a:ext cx="1119995" cy="523220"/>
          </a:xfrm>
          <a:prstGeom prst="rect">
            <a:avLst/>
          </a:prstGeom>
          <a:noFill/>
        </p:spPr>
        <p:txBody>
          <a:bodyPr wrap="square" rtlCol="0">
            <a:spAutoFit/>
          </a:bodyPr>
          <a:lstStyle/>
          <a:p>
            <a:pPr algn="ctr"/>
            <a:r>
              <a:rPr kumimoji="1" lang="ja-JP" altLang="en-US" sz="1400" b="1" dirty="0">
                <a:ln>
                  <a:solidFill>
                    <a:schemeClr val="bg1">
                      <a:lumMod val="65000"/>
                    </a:schemeClr>
                  </a:solidFill>
                </a:ln>
                <a:latin typeface="+mj-ea"/>
                <a:ea typeface="+mj-ea"/>
              </a:rPr>
              <a:t>ログイン</a:t>
            </a:r>
            <a:endParaRPr kumimoji="1" lang="en-US" altLang="ja-JP" sz="1400" b="1" dirty="0">
              <a:ln>
                <a:solidFill>
                  <a:schemeClr val="bg1">
                    <a:lumMod val="65000"/>
                  </a:schemeClr>
                </a:solidFill>
              </a:ln>
              <a:latin typeface="+mj-ea"/>
              <a:ea typeface="+mj-ea"/>
            </a:endParaRPr>
          </a:p>
          <a:p>
            <a:pPr algn="ctr"/>
            <a:r>
              <a:rPr kumimoji="1" lang="ja-JP" altLang="en-US" sz="1400" b="1" dirty="0">
                <a:ln>
                  <a:solidFill>
                    <a:schemeClr val="bg1">
                      <a:lumMod val="65000"/>
                    </a:schemeClr>
                  </a:solidFill>
                </a:ln>
                <a:latin typeface="+mj-ea"/>
                <a:ea typeface="+mj-ea"/>
              </a:rPr>
              <a:t>周辺機能</a:t>
            </a:r>
          </a:p>
        </p:txBody>
      </p:sp>
      <p:grpSp>
        <p:nvGrpSpPr>
          <p:cNvPr id="153" name="グループ化 152"/>
          <p:cNvGrpSpPr/>
          <p:nvPr/>
        </p:nvGrpSpPr>
        <p:grpSpPr>
          <a:xfrm>
            <a:off x="7420846" y="1064454"/>
            <a:ext cx="1325717" cy="336570"/>
            <a:chOff x="7296042" y="1107720"/>
            <a:chExt cx="1325717" cy="503302"/>
          </a:xfrm>
        </p:grpSpPr>
        <p:sp>
          <p:nvSpPr>
            <p:cNvPr id="154" name="円/楕円 30"/>
            <p:cNvSpPr/>
            <p:nvPr/>
          </p:nvSpPr>
          <p:spPr>
            <a:xfrm>
              <a:off x="7296042" y="1117409"/>
              <a:ext cx="260350" cy="493613"/>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solidFill>
                  <a:schemeClr val="tx1"/>
                </a:solidFill>
                <a:latin typeface="HGS創英角ｺﾞｼｯｸUB" panose="020B0900000000000000" pitchFamily="50" charset="-128"/>
                <a:ea typeface="HGS創英角ｺﾞｼｯｸUB" panose="020B0900000000000000" pitchFamily="50" charset="-128"/>
              </a:endParaRPr>
            </a:p>
          </p:txBody>
        </p:sp>
        <p:sp>
          <p:nvSpPr>
            <p:cNvPr id="155" name="円/楕円 30"/>
            <p:cNvSpPr/>
            <p:nvPr/>
          </p:nvSpPr>
          <p:spPr>
            <a:xfrm>
              <a:off x="7657992" y="1107720"/>
              <a:ext cx="260350" cy="493613"/>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solidFill>
                  <a:schemeClr val="tx1"/>
                </a:solidFill>
                <a:latin typeface="HGS創英角ｺﾞｼｯｸUB" panose="020B0900000000000000" pitchFamily="50" charset="-128"/>
                <a:ea typeface="HGS創英角ｺﾞｼｯｸUB" panose="020B0900000000000000" pitchFamily="50" charset="-128"/>
              </a:endParaRPr>
            </a:p>
          </p:txBody>
        </p:sp>
        <p:sp>
          <p:nvSpPr>
            <p:cNvPr id="156" name="円/楕円 30"/>
            <p:cNvSpPr/>
            <p:nvPr/>
          </p:nvSpPr>
          <p:spPr>
            <a:xfrm>
              <a:off x="7999459" y="1117409"/>
              <a:ext cx="260350" cy="493613"/>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solidFill>
                  <a:schemeClr val="tx1"/>
                </a:solidFill>
                <a:latin typeface="HGS創英角ｺﾞｼｯｸUB" panose="020B0900000000000000" pitchFamily="50" charset="-128"/>
                <a:ea typeface="HGS創英角ｺﾞｼｯｸUB" panose="020B0900000000000000" pitchFamily="50" charset="-128"/>
              </a:endParaRPr>
            </a:p>
          </p:txBody>
        </p:sp>
        <p:sp>
          <p:nvSpPr>
            <p:cNvPr id="158" name="円/楕円 30"/>
            <p:cNvSpPr/>
            <p:nvPr/>
          </p:nvSpPr>
          <p:spPr>
            <a:xfrm>
              <a:off x="8361409" y="1117409"/>
              <a:ext cx="260350" cy="493613"/>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solidFill>
                  <a:schemeClr val="tx1"/>
                </a:solidFill>
                <a:latin typeface="HGS創英角ｺﾞｼｯｸUB" panose="020B0900000000000000" pitchFamily="50" charset="-128"/>
                <a:ea typeface="HGS創英角ｺﾞｼｯｸUB" panose="020B0900000000000000" pitchFamily="50" charset="-128"/>
              </a:endParaRPr>
            </a:p>
          </p:txBody>
        </p:sp>
      </p:grpSp>
      <p:grpSp>
        <p:nvGrpSpPr>
          <p:cNvPr id="159" name="グループ化 158"/>
          <p:cNvGrpSpPr/>
          <p:nvPr/>
        </p:nvGrpSpPr>
        <p:grpSpPr>
          <a:xfrm>
            <a:off x="1536238" y="3792446"/>
            <a:ext cx="977394" cy="1275647"/>
            <a:chOff x="4013345" y="3677188"/>
            <a:chExt cx="977072" cy="1275647"/>
          </a:xfrm>
        </p:grpSpPr>
        <p:sp>
          <p:nvSpPr>
            <p:cNvPr id="165" name="角丸四角形 41"/>
            <p:cNvSpPr/>
            <p:nvPr/>
          </p:nvSpPr>
          <p:spPr>
            <a:xfrm>
              <a:off x="4013345" y="3699425"/>
              <a:ext cx="977072" cy="1253410"/>
            </a:xfrm>
            <a:prstGeom prst="roundRect">
              <a:avLst>
                <a:gd name="adj" fmla="val 11384"/>
              </a:avLst>
            </a:prstGeom>
            <a:no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6" name="円/楕円 30"/>
            <p:cNvSpPr/>
            <p:nvPr/>
          </p:nvSpPr>
          <p:spPr>
            <a:xfrm>
              <a:off x="4316898" y="4246562"/>
              <a:ext cx="318381" cy="404386"/>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solidFill>
                  <a:schemeClr val="tx1"/>
                </a:solidFill>
                <a:latin typeface="HGS創英角ｺﾞｼｯｸUB" panose="020B0900000000000000" pitchFamily="50" charset="-128"/>
                <a:ea typeface="HGS創英角ｺﾞｼｯｸUB" panose="020B0900000000000000" pitchFamily="50" charset="-128"/>
              </a:endParaRPr>
            </a:p>
          </p:txBody>
        </p:sp>
        <p:sp>
          <p:nvSpPr>
            <p:cNvPr id="167" name="テキスト ボックス 166"/>
            <p:cNvSpPr txBox="1"/>
            <p:nvPr/>
          </p:nvSpPr>
          <p:spPr>
            <a:xfrm>
              <a:off x="4013345" y="3677188"/>
              <a:ext cx="977072" cy="338554"/>
            </a:xfrm>
            <a:prstGeom prst="rect">
              <a:avLst/>
            </a:prstGeom>
            <a:solidFill>
              <a:schemeClr val="accent6">
                <a:lumMod val="75000"/>
              </a:schemeClr>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kumimoji="1" lang="en-US" altLang="ja-JP" sz="1600" dirty="0">
                  <a:latin typeface="HGP創英角ｺﾞｼｯｸUB" panose="020B0900000000000000" pitchFamily="50" charset="-128"/>
                  <a:ea typeface="HGP創英角ｺﾞｼｯｸUB" panose="020B0900000000000000" pitchFamily="50" charset="-128"/>
                </a:rPr>
                <a:t>TOP GW</a:t>
              </a:r>
              <a:endParaRPr kumimoji="1" lang="ja-JP" altLang="en-US" sz="1600" dirty="0">
                <a:latin typeface="HGP創英角ｺﾞｼｯｸUB" panose="020B0900000000000000" pitchFamily="50" charset="-128"/>
                <a:ea typeface="HGP創英角ｺﾞｼｯｸUB" panose="020B0900000000000000" pitchFamily="50" charset="-128"/>
              </a:endParaRPr>
            </a:p>
          </p:txBody>
        </p:sp>
      </p:grpSp>
      <p:sp>
        <p:nvSpPr>
          <p:cNvPr id="168" name="角丸四角形 41"/>
          <p:cNvSpPr/>
          <p:nvPr/>
        </p:nvSpPr>
        <p:spPr>
          <a:xfrm>
            <a:off x="270051" y="903896"/>
            <a:ext cx="355600" cy="486824"/>
          </a:xfrm>
          <a:prstGeom prst="roundRect">
            <a:avLst>
              <a:gd name="adj" fmla="val 11384"/>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sz="1400" b="1" dirty="0">
              <a:latin typeface="+mj-ea"/>
              <a:ea typeface="+mj-ea"/>
            </a:endParaRPr>
          </a:p>
        </p:txBody>
      </p:sp>
      <p:cxnSp>
        <p:nvCxnSpPr>
          <p:cNvPr id="169" name="コネクタ: カギ線 168"/>
          <p:cNvCxnSpPr>
            <a:stCxn id="253" idx="2"/>
            <a:endCxn id="112" idx="1"/>
          </p:cNvCxnSpPr>
          <p:nvPr/>
        </p:nvCxnSpPr>
        <p:spPr>
          <a:xfrm rot="16200000" flipH="1">
            <a:off x="813149" y="1950357"/>
            <a:ext cx="1125975" cy="331120"/>
          </a:xfrm>
          <a:prstGeom prst="bentConnector2">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コネクタ: カギ線 169"/>
          <p:cNvCxnSpPr>
            <a:stCxn id="141" idx="1"/>
            <a:endCxn id="128" idx="0"/>
          </p:cNvCxnSpPr>
          <p:nvPr/>
        </p:nvCxnSpPr>
        <p:spPr>
          <a:xfrm rot="10800000">
            <a:off x="7738108" y="2914563"/>
            <a:ext cx="2059639" cy="328382"/>
          </a:xfrm>
          <a:prstGeom prst="bentConnector4">
            <a:avLst>
              <a:gd name="adj1" fmla="val 42429"/>
              <a:gd name="adj2" fmla="val 194928"/>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コネクタ: カギ線 172"/>
          <p:cNvCxnSpPr>
            <a:stCxn id="109" idx="4"/>
            <a:endCxn id="124" idx="0"/>
          </p:cNvCxnSpPr>
          <p:nvPr/>
        </p:nvCxnSpPr>
        <p:spPr>
          <a:xfrm rot="16200000" flipH="1">
            <a:off x="3036775" y="3419814"/>
            <a:ext cx="2075498" cy="1463836"/>
          </a:xfrm>
          <a:prstGeom prst="bentConnector3">
            <a:avLst>
              <a:gd name="adj1" fmla="val 25969"/>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コネクタ: カギ線 181"/>
          <p:cNvCxnSpPr>
            <a:stCxn id="157" idx="1"/>
            <a:endCxn id="254" idx="6"/>
          </p:cNvCxnSpPr>
          <p:nvPr/>
        </p:nvCxnSpPr>
        <p:spPr>
          <a:xfrm rot="10800000">
            <a:off x="4119785" y="2766885"/>
            <a:ext cx="5147586" cy="1713162"/>
          </a:xfrm>
          <a:prstGeom prst="bentConnector3">
            <a:avLst>
              <a:gd name="adj1" fmla="val 47965"/>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3" name="角丸四角形 41"/>
          <p:cNvSpPr/>
          <p:nvPr/>
        </p:nvSpPr>
        <p:spPr>
          <a:xfrm>
            <a:off x="5253887" y="3819408"/>
            <a:ext cx="273600" cy="432000"/>
          </a:xfrm>
          <a:prstGeom prst="roundRect">
            <a:avLst>
              <a:gd name="adj" fmla="val 11384"/>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kumimoji="1" lang="ja-JP" altLang="en-US" sz="1600" b="1" dirty="0">
              <a:latin typeface="+mj-ea"/>
              <a:ea typeface="+mj-ea"/>
            </a:endParaRPr>
          </a:p>
        </p:txBody>
      </p:sp>
      <p:sp>
        <p:nvSpPr>
          <p:cNvPr id="184" name="角丸四角形 41"/>
          <p:cNvSpPr/>
          <p:nvPr/>
        </p:nvSpPr>
        <p:spPr>
          <a:xfrm>
            <a:off x="4976294" y="3649621"/>
            <a:ext cx="1663700" cy="1328973"/>
          </a:xfrm>
          <a:prstGeom prst="roundRect">
            <a:avLst>
              <a:gd name="adj" fmla="val 6375"/>
            </a:avLst>
          </a:prstGeom>
          <a:noFill/>
          <a:ln w="254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6" name="コネクタ: カギ線 185"/>
          <p:cNvCxnSpPr>
            <a:stCxn id="184" idx="0"/>
            <a:endCxn id="116" idx="6"/>
          </p:cNvCxnSpPr>
          <p:nvPr/>
        </p:nvCxnSpPr>
        <p:spPr>
          <a:xfrm rot="16200000" flipV="1">
            <a:off x="5049437" y="2890913"/>
            <a:ext cx="578487" cy="938929"/>
          </a:xfrm>
          <a:prstGeom prst="bentConnector2">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7" name="角丸四角形 41"/>
          <p:cNvSpPr/>
          <p:nvPr/>
        </p:nvSpPr>
        <p:spPr>
          <a:xfrm>
            <a:off x="5501427" y="6046625"/>
            <a:ext cx="1144431" cy="305379"/>
          </a:xfrm>
          <a:prstGeom prst="roundRect">
            <a:avLst>
              <a:gd name="adj" fmla="val 11384"/>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kumimoji="1" lang="ja-JP" altLang="en-US" sz="1600" b="1" dirty="0">
              <a:latin typeface="+mj-ea"/>
              <a:ea typeface="+mj-ea"/>
            </a:endParaRPr>
          </a:p>
        </p:txBody>
      </p:sp>
      <p:cxnSp>
        <p:nvCxnSpPr>
          <p:cNvPr id="188" name="コネクタ: カギ線 187"/>
          <p:cNvCxnSpPr>
            <a:stCxn id="187" idx="2"/>
            <a:endCxn id="131" idx="2"/>
          </p:cNvCxnSpPr>
          <p:nvPr/>
        </p:nvCxnSpPr>
        <p:spPr>
          <a:xfrm rot="5400000">
            <a:off x="4727473" y="5117930"/>
            <a:ext cx="112096" cy="2580245"/>
          </a:xfrm>
          <a:prstGeom prst="bentConnector3">
            <a:avLst>
              <a:gd name="adj1" fmla="val 303932"/>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9" name="テキスト ボックス 188"/>
          <p:cNvSpPr txBox="1"/>
          <p:nvPr/>
        </p:nvSpPr>
        <p:spPr>
          <a:xfrm>
            <a:off x="1530612" y="1010609"/>
            <a:ext cx="580243" cy="338554"/>
          </a:xfrm>
          <a:prstGeom prst="rect">
            <a:avLst/>
          </a:prstGeom>
          <a:noFill/>
        </p:spPr>
        <p:txBody>
          <a:bodyPr wrap="square" rtlCol="0">
            <a:spAutoFit/>
          </a:bodyPr>
          <a:lstStyle/>
          <a:p>
            <a:pPr algn="ctr"/>
            <a:r>
              <a:rPr kumimoji="1" lang="ja-JP" altLang="en-US" sz="1600" dirty="0">
                <a:latin typeface="HGP創英角ｺﾞｼｯｸUB" panose="020B0900000000000000" pitchFamily="50" charset="-128"/>
                <a:ea typeface="HGP創英角ｺﾞｼｯｸUB" panose="020B0900000000000000" pitchFamily="50" charset="-128"/>
              </a:rPr>
              <a:t>･･･</a:t>
            </a:r>
            <a:endParaRPr kumimoji="1" lang="ja-JP" altLang="en-US" sz="1600" dirty="0"/>
          </a:p>
        </p:txBody>
      </p:sp>
      <p:sp>
        <p:nvSpPr>
          <p:cNvPr id="190" name="テキスト ボックス 189"/>
          <p:cNvSpPr txBox="1"/>
          <p:nvPr/>
        </p:nvSpPr>
        <p:spPr>
          <a:xfrm>
            <a:off x="10799909" y="4361820"/>
            <a:ext cx="580243" cy="338554"/>
          </a:xfrm>
          <a:prstGeom prst="rect">
            <a:avLst/>
          </a:prstGeom>
          <a:noFill/>
        </p:spPr>
        <p:txBody>
          <a:bodyPr wrap="square" rtlCol="0">
            <a:spAutoFit/>
          </a:bodyPr>
          <a:lstStyle/>
          <a:p>
            <a:pPr algn="ctr"/>
            <a:r>
              <a:rPr kumimoji="1" lang="ja-JP" altLang="en-US" sz="1600" dirty="0">
                <a:latin typeface="HGP創英角ｺﾞｼｯｸUB" panose="020B0900000000000000" pitchFamily="50" charset="-128"/>
                <a:ea typeface="HGP創英角ｺﾞｼｯｸUB" panose="020B0900000000000000" pitchFamily="50" charset="-128"/>
              </a:rPr>
              <a:t>･･･</a:t>
            </a:r>
            <a:endParaRPr kumimoji="1" lang="ja-JP" altLang="en-US" sz="1600" dirty="0"/>
          </a:p>
        </p:txBody>
      </p:sp>
      <p:sp>
        <p:nvSpPr>
          <p:cNvPr id="191" name="角丸四角形 41"/>
          <p:cNvSpPr/>
          <p:nvPr/>
        </p:nvSpPr>
        <p:spPr>
          <a:xfrm>
            <a:off x="5687306" y="3819408"/>
            <a:ext cx="273600" cy="432000"/>
          </a:xfrm>
          <a:prstGeom prst="roundRect">
            <a:avLst>
              <a:gd name="adj" fmla="val 11384"/>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kumimoji="1" lang="ja-JP" altLang="en-US" sz="1600" b="1" dirty="0">
              <a:latin typeface="+mj-ea"/>
              <a:ea typeface="+mj-ea"/>
            </a:endParaRPr>
          </a:p>
        </p:txBody>
      </p:sp>
      <p:sp>
        <p:nvSpPr>
          <p:cNvPr id="198" name="角丸四角形 41"/>
          <p:cNvSpPr/>
          <p:nvPr/>
        </p:nvSpPr>
        <p:spPr>
          <a:xfrm>
            <a:off x="6120725" y="3819408"/>
            <a:ext cx="273600" cy="432000"/>
          </a:xfrm>
          <a:prstGeom prst="roundRect">
            <a:avLst>
              <a:gd name="adj" fmla="val 11384"/>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kumimoji="1" lang="ja-JP" altLang="en-US" sz="1600" b="1" dirty="0">
              <a:latin typeface="+mj-ea"/>
              <a:ea typeface="+mj-ea"/>
            </a:endParaRPr>
          </a:p>
        </p:txBody>
      </p:sp>
      <p:sp>
        <p:nvSpPr>
          <p:cNvPr id="199" name="角丸四角形 41"/>
          <p:cNvSpPr/>
          <p:nvPr/>
        </p:nvSpPr>
        <p:spPr>
          <a:xfrm>
            <a:off x="5275583" y="4391621"/>
            <a:ext cx="273600" cy="432000"/>
          </a:xfrm>
          <a:prstGeom prst="roundRect">
            <a:avLst>
              <a:gd name="adj" fmla="val 11384"/>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kumimoji="1" lang="ja-JP" altLang="en-US" sz="1600" b="1" dirty="0">
              <a:latin typeface="+mj-ea"/>
              <a:ea typeface="+mj-ea"/>
            </a:endParaRPr>
          </a:p>
        </p:txBody>
      </p:sp>
      <p:sp>
        <p:nvSpPr>
          <p:cNvPr id="200" name="角丸四角形 41"/>
          <p:cNvSpPr/>
          <p:nvPr/>
        </p:nvSpPr>
        <p:spPr>
          <a:xfrm>
            <a:off x="5671412" y="4391621"/>
            <a:ext cx="273600" cy="432000"/>
          </a:xfrm>
          <a:prstGeom prst="roundRect">
            <a:avLst>
              <a:gd name="adj" fmla="val 11384"/>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kumimoji="1" lang="ja-JP" altLang="en-US" sz="1600" b="1" dirty="0">
              <a:latin typeface="+mj-ea"/>
              <a:ea typeface="+mj-ea"/>
            </a:endParaRPr>
          </a:p>
        </p:txBody>
      </p:sp>
      <p:grpSp>
        <p:nvGrpSpPr>
          <p:cNvPr id="204" name="グループ化 203"/>
          <p:cNvGrpSpPr/>
          <p:nvPr/>
        </p:nvGrpSpPr>
        <p:grpSpPr>
          <a:xfrm>
            <a:off x="1486884" y="5186022"/>
            <a:ext cx="1232237" cy="1279316"/>
            <a:chOff x="2565724" y="3669914"/>
            <a:chExt cx="1232237" cy="1279316"/>
          </a:xfrm>
        </p:grpSpPr>
        <p:sp>
          <p:nvSpPr>
            <p:cNvPr id="206" name="角丸四角形 41"/>
            <p:cNvSpPr/>
            <p:nvPr/>
          </p:nvSpPr>
          <p:spPr>
            <a:xfrm>
              <a:off x="2578425" y="3695820"/>
              <a:ext cx="1219536" cy="1253410"/>
            </a:xfrm>
            <a:prstGeom prst="roundRect">
              <a:avLst>
                <a:gd name="adj" fmla="val 5420"/>
              </a:avLst>
            </a:prstGeom>
            <a:no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9" name="テキスト ボックス 208"/>
            <p:cNvSpPr txBox="1"/>
            <p:nvPr/>
          </p:nvSpPr>
          <p:spPr>
            <a:xfrm>
              <a:off x="2565724" y="3669914"/>
              <a:ext cx="1232237" cy="338554"/>
            </a:xfrm>
            <a:prstGeom prst="rect">
              <a:avLst/>
            </a:prstGeom>
            <a:solidFill>
              <a:schemeClr val="accent6">
                <a:lumMod val="75000"/>
              </a:schemeClr>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kumimoji="1" lang="ja-JP" altLang="en-US" sz="1600" dirty="0">
                  <a:latin typeface="HGP創英角ｺﾞｼｯｸUB" panose="020B0900000000000000" pitchFamily="50" charset="-128"/>
                  <a:ea typeface="HGP創英角ｺﾞｼｯｸUB" panose="020B0900000000000000" pitchFamily="50" charset="-128"/>
                </a:rPr>
                <a:t>共通ページ</a:t>
              </a:r>
            </a:p>
          </p:txBody>
        </p:sp>
      </p:grpSp>
      <p:sp>
        <p:nvSpPr>
          <p:cNvPr id="211" name="角丸四角形 41"/>
          <p:cNvSpPr/>
          <p:nvPr/>
        </p:nvSpPr>
        <p:spPr>
          <a:xfrm>
            <a:off x="2684075" y="3906904"/>
            <a:ext cx="1720702" cy="1181223"/>
          </a:xfrm>
          <a:prstGeom prst="roundRect">
            <a:avLst>
              <a:gd name="adj" fmla="val 11384"/>
            </a:avLst>
          </a:prstGeom>
          <a:no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2" name="円/楕円 30"/>
          <p:cNvSpPr/>
          <p:nvPr/>
        </p:nvSpPr>
        <p:spPr>
          <a:xfrm>
            <a:off x="3978439" y="4374182"/>
            <a:ext cx="269778" cy="405862"/>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31750">
            <a:solidFill>
              <a:schemeClr val="accent6">
                <a:lumMod val="7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solidFill>
                <a:schemeClr val="tx1"/>
              </a:solidFill>
              <a:latin typeface="HGS創英角ｺﾞｼｯｸUB" panose="020B0900000000000000" pitchFamily="50" charset="-128"/>
              <a:ea typeface="HGS創英角ｺﾞｼｯｸUB" panose="020B0900000000000000" pitchFamily="50" charset="-128"/>
            </a:endParaRPr>
          </a:p>
        </p:txBody>
      </p:sp>
      <p:sp>
        <p:nvSpPr>
          <p:cNvPr id="213" name="テキスト ボックス 212"/>
          <p:cNvSpPr txBox="1"/>
          <p:nvPr/>
        </p:nvSpPr>
        <p:spPr>
          <a:xfrm>
            <a:off x="2684074" y="3834438"/>
            <a:ext cx="1732027" cy="338554"/>
          </a:xfrm>
          <a:prstGeom prst="rect">
            <a:avLst/>
          </a:prstGeom>
          <a:solidFill>
            <a:schemeClr val="accent6">
              <a:lumMod val="75000"/>
            </a:schemeClr>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kumimoji="1" lang="ja-JP" altLang="en-US" sz="1600" dirty="0">
                <a:latin typeface="HGP創英角ｺﾞｼｯｸUB" panose="020B0900000000000000" pitchFamily="50" charset="-128"/>
                <a:ea typeface="HGP創英角ｺﾞｼｯｸUB" panose="020B0900000000000000" pitchFamily="50" charset="-128"/>
              </a:rPr>
              <a:t>ログイン周辺機能</a:t>
            </a:r>
          </a:p>
        </p:txBody>
      </p:sp>
      <p:sp>
        <p:nvSpPr>
          <p:cNvPr id="214" name="円/楕円 30"/>
          <p:cNvSpPr/>
          <p:nvPr/>
        </p:nvSpPr>
        <p:spPr>
          <a:xfrm>
            <a:off x="3586070" y="4361820"/>
            <a:ext cx="269778" cy="405862"/>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31750">
            <a:solidFill>
              <a:schemeClr val="accent6">
                <a:lumMod val="7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solidFill>
                <a:schemeClr val="tx1"/>
              </a:solidFill>
              <a:latin typeface="HGS創英角ｺﾞｼｯｸUB" panose="020B0900000000000000" pitchFamily="50" charset="-128"/>
              <a:ea typeface="HGS創英角ｺﾞｼｯｸUB" panose="020B0900000000000000" pitchFamily="50" charset="-128"/>
            </a:endParaRPr>
          </a:p>
        </p:txBody>
      </p:sp>
      <p:sp>
        <p:nvSpPr>
          <p:cNvPr id="215" name="円/楕円 30"/>
          <p:cNvSpPr/>
          <p:nvPr/>
        </p:nvSpPr>
        <p:spPr>
          <a:xfrm>
            <a:off x="3205150" y="4346890"/>
            <a:ext cx="269778" cy="405862"/>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31750">
            <a:solidFill>
              <a:schemeClr val="accent6">
                <a:lumMod val="7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solidFill>
                <a:schemeClr val="tx1"/>
              </a:solidFill>
              <a:latin typeface="HGS創英角ｺﾞｼｯｸUB" panose="020B0900000000000000" pitchFamily="50" charset="-128"/>
              <a:ea typeface="HGS創英角ｺﾞｼｯｸUB" panose="020B0900000000000000" pitchFamily="50" charset="-128"/>
            </a:endParaRPr>
          </a:p>
        </p:txBody>
      </p:sp>
      <p:sp>
        <p:nvSpPr>
          <p:cNvPr id="219" name="円/楕円 30"/>
          <p:cNvSpPr/>
          <p:nvPr/>
        </p:nvSpPr>
        <p:spPr>
          <a:xfrm>
            <a:off x="2810862" y="4346890"/>
            <a:ext cx="269778" cy="405862"/>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31750">
            <a:solidFill>
              <a:schemeClr val="accent6">
                <a:lumMod val="7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solidFill>
                <a:schemeClr val="tx1"/>
              </a:solidFill>
              <a:latin typeface="HGS創英角ｺﾞｼｯｸUB" panose="020B0900000000000000" pitchFamily="50" charset="-128"/>
              <a:ea typeface="HGS創英角ｺﾞｼｯｸUB" panose="020B0900000000000000" pitchFamily="50" charset="-128"/>
            </a:endParaRPr>
          </a:p>
        </p:txBody>
      </p:sp>
      <p:sp>
        <p:nvSpPr>
          <p:cNvPr id="220" name="テキスト ボックス 219"/>
          <p:cNvSpPr txBox="1"/>
          <p:nvPr/>
        </p:nvSpPr>
        <p:spPr>
          <a:xfrm>
            <a:off x="7498876" y="1609139"/>
            <a:ext cx="2018652" cy="523220"/>
          </a:xfrm>
          <a:prstGeom prst="rect">
            <a:avLst/>
          </a:prstGeom>
          <a:noFill/>
        </p:spPr>
        <p:txBody>
          <a:bodyPr wrap="square" rtlCol="0">
            <a:spAutoFit/>
          </a:bodyPr>
          <a:lstStyle/>
          <a:p>
            <a:pPr algn="ctr"/>
            <a:r>
              <a:rPr kumimoji="1" lang="en-US" altLang="ja-JP" sz="1400" b="1" dirty="0">
                <a:ln>
                  <a:solidFill>
                    <a:schemeClr val="bg1">
                      <a:lumMod val="65000"/>
                    </a:schemeClr>
                  </a:solidFill>
                </a:ln>
                <a:latin typeface="+mj-ea"/>
                <a:ea typeface="+mj-ea"/>
              </a:rPr>
              <a:t>UI</a:t>
            </a:r>
            <a:r>
              <a:rPr kumimoji="1" lang="ja-JP" altLang="en-US" sz="1400" b="1" dirty="0">
                <a:ln>
                  <a:solidFill>
                    <a:schemeClr val="bg1">
                      <a:lumMod val="65000"/>
                    </a:schemeClr>
                  </a:solidFill>
                </a:ln>
                <a:latin typeface="+mj-ea"/>
                <a:ea typeface="+mj-ea"/>
              </a:rPr>
              <a:t>一体型</a:t>
            </a:r>
            <a:br>
              <a:rPr kumimoji="1" lang="en-US" altLang="ja-JP" sz="1400" b="1" dirty="0">
                <a:ln>
                  <a:solidFill>
                    <a:schemeClr val="bg1">
                      <a:lumMod val="65000"/>
                    </a:schemeClr>
                  </a:solidFill>
                </a:ln>
                <a:latin typeface="+mj-ea"/>
                <a:ea typeface="+mj-ea"/>
              </a:rPr>
            </a:br>
            <a:r>
              <a:rPr kumimoji="1" lang="ja-JP" altLang="en-US" sz="1400" b="1" dirty="0">
                <a:ln>
                  <a:solidFill>
                    <a:schemeClr val="bg1">
                      <a:lumMod val="65000"/>
                    </a:schemeClr>
                  </a:solidFill>
                </a:ln>
                <a:latin typeface="+mj-ea"/>
                <a:ea typeface="+mj-ea"/>
              </a:rPr>
              <a:t>ログインエンジン</a:t>
            </a:r>
          </a:p>
        </p:txBody>
      </p:sp>
      <p:sp>
        <p:nvSpPr>
          <p:cNvPr id="225" name="角丸四角形 41"/>
          <p:cNvSpPr/>
          <p:nvPr/>
        </p:nvSpPr>
        <p:spPr>
          <a:xfrm>
            <a:off x="343126" y="3819194"/>
            <a:ext cx="810000" cy="306000"/>
          </a:xfrm>
          <a:prstGeom prst="roundRect">
            <a:avLst>
              <a:gd name="adj" fmla="val 11384"/>
            </a:avLst>
          </a:prstGeom>
          <a:solidFill>
            <a:schemeClr val="accent4">
              <a:lumMod val="75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sz="1400" b="1" dirty="0">
              <a:latin typeface="+mj-ea"/>
              <a:ea typeface="+mj-ea"/>
            </a:endParaRPr>
          </a:p>
        </p:txBody>
      </p:sp>
      <p:sp>
        <p:nvSpPr>
          <p:cNvPr id="226" name="テキスト ボックス 225"/>
          <p:cNvSpPr txBox="1"/>
          <p:nvPr/>
        </p:nvSpPr>
        <p:spPr>
          <a:xfrm>
            <a:off x="327319" y="5446511"/>
            <a:ext cx="852964" cy="338554"/>
          </a:xfrm>
          <a:prstGeom prst="rect">
            <a:avLst/>
          </a:prstGeom>
          <a:noFill/>
        </p:spPr>
        <p:txBody>
          <a:bodyPr wrap="square" rtlCol="0">
            <a:spAutoFit/>
          </a:bodyPr>
          <a:lstStyle/>
          <a:p>
            <a:pPr algn="ctr"/>
            <a:r>
              <a:rPr kumimoji="1" lang="ja-JP" altLang="en-US" sz="1600" dirty="0">
                <a:latin typeface="HGP創英角ｺﾞｼｯｸUB" panose="020B0900000000000000" pitchFamily="50" charset="-128"/>
                <a:ea typeface="HGP創英角ｺﾞｼｯｸUB" panose="020B0900000000000000" pitchFamily="50" charset="-128"/>
              </a:rPr>
              <a:t>･･･</a:t>
            </a:r>
            <a:endParaRPr kumimoji="1" lang="en-US" altLang="ja-JP" sz="1600" dirty="0">
              <a:latin typeface="HGP創英角ｺﾞｼｯｸUB" panose="020B0900000000000000" pitchFamily="50" charset="-128"/>
              <a:ea typeface="HGP創英角ｺﾞｼｯｸUB" panose="020B0900000000000000" pitchFamily="50" charset="-128"/>
            </a:endParaRPr>
          </a:p>
        </p:txBody>
      </p:sp>
      <p:sp>
        <p:nvSpPr>
          <p:cNvPr id="227" name="角丸四角形 41"/>
          <p:cNvSpPr/>
          <p:nvPr/>
        </p:nvSpPr>
        <p:spPr>
          <a:xfrm>
            <a:off x="170525" y="3643327"/>
            <a:ext cx="1212749" cy="2230683"/>
          </a:xfrm>
          <a:prstGeom prst="roundRect">
            <a:avLst>
              <a:gd name="adj" fmla="val 6375"/>
            </a:avLst>
          </a:prstGeom>
          <a:noFill/>
          <a:ln w="25400">
            <a:solidFill>
              <a:schemeClr val="accent4">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8" name="コネクタ: カギ線 227"/>
          <p:cNvCxnSpPr>
            <a:stCxn id="227" idx="0"/>
            <a:endCxn id="114" idx="2"/>
          </p:cNvCxnSpPr>
          <p:nvPr/>
        </p:nvCxnSpPr>
        <p:spPr>
          <a:xfrm rot="5400000" flipH="1" flipV="1">
            <a:off x="947502" y="2853689"/>
            <a:ext cx="619037" cy="960240"/>
          </a:xfrm>
          <a:prstGeom prst="bentConnector2">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9" name="角丸四角形 41"/>
          <p:cNvSpPr/>
          <p:nvPr/>
        </p:nvSpPr>
        <p:spPr>
          <a:xfrm>
            <a:off x="343126" y="4372413"/>
            <a:ext cx="810000" cy="306000"/>
          </a:xfrm>
          <a:prstGeom prst="roundRect">
            <a:avLst>
              <a:gd name="adj" fmla="val 11384"/>
            </a:avLst>
          </a:prstGeom>
          <a:solidFill>
            <a:schemeClr val="accent4">
              <a:lumMod val="75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sz="1400" b="1" dirty="0">
              <a:latin typeface="+mj-ea"/>
              <a:ea typeface="+mj-ea"/>
            </a:endParaRPr>
          </a:p>
        </p:txBody>
      </p:sp>
      <p:sp>
        <p:nvSpPr>
          <p:cNvPr id="230" name="角丸四角形 41"/>
          <p:cNvSpPr/>
          <p:nvPr/>
        </p:nvSpPr>
        <p:spPr>
          <a:xfrm>
            <a:off x="327319" y="4922554"/>
            <a:ext cx="810000" cy="306000"/>
          </a:xfrm>
          <a:prstGeom prst="roundRect">
            <a:avLst>
              <a:gd name="adj" fmla="val 11384"/>
            </a:avLst>
          </a:prstGeom>
          <a:solidFill>
            <a:schemeClr val="accent4">
              <a:lumMod val="75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sz="1400" b="1" dirty="0">
              <a:latin typeface="+mj-ea"/>
              <a:ea typeface="+mj-ea"/>
            </a:endParaRPr>
          </a:p>
        </p:txBody>
      </p:sp>
      <p:sp>
        <p:nvSpPr>
          <p:cNvPr id="231" name="角丸四角形 46"/>
          <p:cNvSpPr/>
          <p:nvPr/>
        </p:nvSpPr>
        <p:spPr>
          <a:xfrm>
            <a:off x="7649649" y="5423261"/>
            <a:ext cx="3393248" cy="1249691"/>
          </a:xfrm>
          <a:prstGeom prst="roundRect">
            <a:avLst>
              <a:gd name="adj" fmla="val 9096"/>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2" name="テキスト ボックス 231"/>
          <p:cNvSpPr txBox="1"/>
          <p:nvPr/>
        </p:nvSpPr>
        <p:spPr>
          <a:xfrm>
            <a:off x="7649649" y="5342098"/>
            <a:ext cx="3393247" cy="338554"/>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kumimoji="1" lang="ja-JP" altLang="en-US" sz="1600" dirty="0">
                <a:latin typeface="HGP創英角ｺﾞｼｯｸUB" panose="020B0900000000000000" pitchFamily="50" charset="-128"/>
                <a:ea typeface="HGP創英角ｺﾞｼｯｸUB" panose="020B0900000000000000" pitchFamily="50" charset="-128"/>
              </a:rPr>
              <a:t>新ログイン周辺機能</a:t>
            </a:r>
            <a:r>
              <a:rPr kumimoji="1" lang="en-US" altLang="ja-JP" sz="1400" dirty="0">
                <a:latin typeface="+mj-ea"/>
                <a:ea typeface="+mj-ea"/>
              </a:rPr>
              <a:t>(</a:t>
            </a:r>
            <a:r>
              <a:rPr kumimoji="1" lang="ja-JP" altLang="en-US" sz="1400" dirty="0">
                <a:latin typeface="+mj-ea"/>
                <a:ea typeface="+mj-ea"/>
              </a:rPr>
              <a:t>レスポンシブ</a:t>
            </a:r>
            <a:r>
              <a:rPr kumimoji="1" lang="en-US" altLang="ja-JP" sz="1400" dirty="0">
                <a:latin typeface="+mj-ea"/>
                <a:ea typeface="+mj-ea"/>
              </a:rPr>
              <a:t>)</a:t>
            </a:r>
            <a:endParaRPr kumimoji="1" lang="ja-JP" altLang="en-US" sz="1600" dirty="0">
              <a:latin typeface="+mj-ea"/>
              <a:ea typeface="+mj-ea"/>
            </a:endParaRPr>
          </a:p>
        </p:txBody>
      </p:sp>
      <p:sp>
        <p:nvSpPr>
          <p:cNvPr id="233" name="円/楕円 30"/>
          <p:cNvSpPr/>
          <p:nvPr/>
        </p:nvSpPr>
        <p:spPr>
          <a:xfrm>
            <a:off x="8496762" y="5868951"/>
            <a:ext cx="529062" cy="641527"/>
          </a:xfrm>
          <a:prstGeom prst="ellips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solidFill>
                <a:schemeClr val="tx1"/>
              </a:solidFill>
              <a:latin typeface="HGS創英角ｺﾞｼｯｸUB" panose="020B0900000000000000" pitchFamily="50" charset="-128"/>
              <a:ea typeface="HGS創英角ｺﾞｼｯｸUB" panose="020B0900000000000000" pitchFamily="50" charset="-128"/>
            </a:endParaRPr>
          </a:p>
        </p:txBody>
      </p:sp>
      <p:sp>
        <p:nvSpPr>
          <p:cNvPr id="234" name="円/楕円 30"/>
          <p:cNvSpPr/>
          <p:nvPr/>
        </p:nvSpPr>
        <p:spPr>
          <a:xfrm>
            <a:off x="7863871" y="5880527"/>
            <a:ext cx="529062" cy="641527"/>
          </a:xfrm>
          <a:prstGeom prst="ellips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solidFill>
                <a:schemeClr val="tx1"/>
              </a:solidFill>
              <a:latin typeface="HGS創英角ｺﾞｼｯｸUB" panose="020B0900000000000000" pitchFamily="50" charset="-128"/>
              <a:ea typeface="HGS創英角ｺﾞｼｯｸUB" panose="020B0900000000000000" pitchFamily="50" charset="-128"/>
            </a:endParaRPr>
          </a:p>
        </p:txBody>
      </p:sp>
      <p:sp>
        <p:nvSpPr>
          <p:cNvPr id="235" name="円/楕円 30"/>
          <p:cNvSpPr/>
          <p:nvPr/>
        </p:nvSpPr>
        <p:spPr>
          <a:xfrm>
            <a:off x="9794840" y="5868951"/>
            <a:ext cx="529062" cy="641527"/>
          </a:xfrm>
          <a:prstGeom prst="ellips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solidFill>
                <a:schemeClr val="tx1"/>
              </a:solidFill>
              <a:latin typeface="HGS創英角ｺﾞｼｯｸUB" panose="020B0900000000000000" pitchFamily="50" charset="-128"/>
              <a:ea typeface="HGS創英角ｺﾞｼｯｸUB" panose="020B0900000000000000" pitchFamily="50" charset="-128"/>
            </a:endParaRPr>
          </a:p>
        </p:txBody>
      </p:sp>
      <p:sp>
        <p:nvSpPr>
          <p:cNvPr id="236" name="円/楕円 30"/>
          <p:cNvSpPr/>
          <p:nvPr/>
        </p:nvSpPr>
        <p:spPr>
          <a:xfrm>
            <a:off x="9149249" y="5880527"/>
            <a:ext cx="529062" cy="641527"/>
          </a:xfrm>
          <a:prstGeom prst="ellips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solidFill>
                <a:schemeClr val="tx1"/>
              </a:solidFill>
              <a:latin typeface="HGS創英角ｺﾞｼｯｸUB" panose="020B0900000000000000" pitchFamily="50" charset="-128"/>
              <a:ea typeface="HGS創英角ｺﾞｼｯｸUB" panose="020B0900000000000000" pitchFamily="50" charset="-128"/>
            </a:endParaRPr>
          </a:p>
        </p:txBody>
      </p:sp>
      <p:sp>
        <p:nvSpPr>
          <p:cNvPr id="237" name="テキスト ボックス 236"/>
          <p:cNvSpPr txBox="1"/>
          <p:nvPr/>
        </p:nvSpPr>
        <p:spPr>
          <a:xfrm>
            <a:off x="10390659" y="6032013"/>
            <a:ext cx="580243" cy="338554"/>
          </a:xfrm>
          <a:prstGeom prst="rect">
            <a:avLst/>
          </a:prstGeom>
          <a:noFill/>
        </p:spPr>
        <p:txBody>
          <a:bodyPr wrap="square" rtlCol="0">
            <a:spAutoFit/>
          </a:bodyPr>
          <a:lstStyle/>
          <a:p>
            <a:pPr algn="ctr"/>
            <a:r>
              <a:rPr kumimoji="1" lang="ja-JP" altLang="en-US" sz="1600" dirty="0">
                <a:latin typeface="HGP創英角ｺﾞｼｯｸUB" panose="020B0900000000000000" pitchFamily="50" charset="-128"/>
                <a:ea typeface="HGP創英角ｺﾞｼｯｸUB" panose="020B0900000000000000" pitchFamily="50" charset="-128"/>
              </a:rPr>
              <a:t>･･･</a:t>
            </a:r>
            <a:endParaRPr kumimoji="1" lang="ja-JP" altLang="en-US" sz="1600" dirty="0"/>
          </a:p>
        </p:txBody>
      </p:sp>
      <p:sp>
        <p:nvSpPr>
          <p:cNvPr id="238" name="テキスト ボックス 237"/>
          <p:cNvSpPr txBox="1"/>
          <p:nvPr/>
        </p:nvSpPr>
        <p:spPr>
          <a:xfrm>
            <a:off x="7876275" y="5772516"/>
            <a:ext cx="2571348" cy="784830"/>
          </a:xfrm>
          <a:prstGeom prst="rect">
            <a:avLst/>
          </a:prstGeom>
          <a:noFill/>
        </p:spPr>
        <p:txBody>
          <a:bodyPr wrap="square" rtlCol="0">
            <a:spAutoFit/>
          </a:bodyPr>
          <a:lstStyle/>
          <a:p>
            <a:pPr algn="ctr"/>
            <a:r>
              <a:rPr kumimoji="1" lang="ja-JP" altLang="en-US" sz="1500" b="1" dirty="0">
                <a:ln>
                  <a:solidFill>
                    <a:schemeClr val="bg1">
                      <a:lumMod val="65000"/>
                    </a:schemeClr>
                  </a:solidFill>
                </a:ln>
                <a:latin typeface="+mj-ea"/>
                <a:ea typeface="+mj-ea"/>
              </a:rPr>
              <a:t>通常ログイン画面</a:t>
            </a:r>
            <a:r>
              <a:rPr kumimoji="1" lang="en-US" altLang="ja-JP" sz="1500" b="1" dirty="0">
                <a:ln>
                  <a:solidFill>
                    <a:schemeClr val="bg1">
                      <a:lumMod val="65000"/>
                    </a:schemeClr>
                  </a:solidFill>
                </a:ln>
                <a:latin typeface="+mj-ea"/>
                <a:ea typeface="+mj-ea"/>
              </a:rPr>
              <a:t>/ PW</a:t>
            </a:r>
            <a:r>
              <a:rPr kumimoji="1" lang="ja-JP" altLang="en-US" sz="1500" b="1" dirty="0">
                <a:ln>
                  <a:solidFill>
                    <a:schemeClr val="bg1">
                      <a:lumMod val="65000"/>
                    </a:schemeClr>
                  </a:solidFill>
                </a:ln>
                <a:latin typeface="+mj-ea"/>
                <a:ea typeface="+mj-ea"/>
              </a:rPr>
              <a:t>・</a:t>
            </a:r>
            <a:endParaRPr kumimoji="1" lang="en-US" altLang="ja-JP" sz="1500" b="1" dirty="0">
              <a:ln>
                <a:solidFill>
                  <a:schemeClr val="bg1">
                    <a:lumMod val="65000"/>
                  </a:schemeClr>
                </a:solidFill>
              </a:ln>
              <a:latin typeface="+mj-ea"/>
              <a:ea typeface="+mj-ea"/>
            </a:endParaRPr>
          </a:p>
          <a:p>
            <a:pPr algn="ctr"/>
            <a:r>
              <a:rPr kumimoji="1" lang="ja-JP" altLang="en-US" sz="1500" b="1" dirty="0">
                <a:ln>
                  <a:solidFill>
                    <a:schemeClr val="bg1">
                      <a:lumMod val="65000"/>
                    </a:schemeClr>
                  </a:solidFill>
                </a:ln>
                <a:latin typeface="+mj-ea"/>
                <a:ea typeface="+mj-ea"/>
              </a:rPr>
              <a:t>マイコード・メルアド管理画面</a:t>
            </a:r>
            <a:endParaRPr kumimoji="1" lang="en-US" altLang="ja-JP" sz="1500" b="1" dirty="0">
              <a:ln>
                <a:solidFill>
                  <a:schemeClr val="bg1">
                    <a:lumMod val="65000"/>
                  </a:schemeClr>
                </a:solidFill>
              </a:ln>
              <a:latin typeface="+mj-ea"/>
              <a:ea typeface="+mj-ea"/>
            </a:endParaRPr>
          </a:p>
          <a:p>
            <a:pPr algn="ctr"/>
            <a:r>
              <a:rPr kumimoji="1" lang="en-US" altLang="ja-JP" sz="1500" b="1" dirty="0">
                <a:ln>
                  <a:solidFill>
                    <a:schemeClr val="bg1">
                      <a:lumMod val="65000"/>
                    </a:schemeClr>
                  </a:solidFill>
                </a:ln>
                <a:latin typeface="+mj-ea"/>
                <a:ea typeface="+mj-ea"/>
              </a:rPr>
              <a:t>/</a:t>
            </a:r>
            <a:r>
              <a:rPr kumimoji="1" lang="ja-JP" altLang="en-US" sz="1500" b="1" dirty="0">
                <a:ln>
                  <a:solidFill>
                    <a:schemeClr val="bg1">
                      <a:lumMod val="65000"/>
                    </a:schemeClr>
                  </a:solidFill>
                </a:ln>
                <a:latin typeface="+mj-ea"/>
                <a:ea typeface="+mj-ea"/>
              </a:rPr>
              <a:t>キャンペーン案内</a:t>
            </a:r>
            <a:r>
              <a:rPr kumimoji="1" lang="en-US" altLang="ja-JP" sz="1500" b="1" dirty="0">
                <a:ln>
                  <a:solidFill>
                    <a:schemeClr val="bg1">
                      <a:lumMod val="65000"/>
                    </a:schemeClr>
                  </a:solidFill>
                </a:ln>
                <a:latin typeface="+mj-ea"/>
                <a:ea typeface="+mj-ea"/>
              </a:rPr>
              <a:t>/</a:t>
            </a:r>
            <a:r>
              <a:rPr kumimoji="1" lang="ja-JP" altLang="en-US" sz="1500" b="1" dirty="0">
                <a:ln>
                  <a:solidFill>
                    <a:schemeClr val="bg1">
                      <a:lumMod val="65000"/>
                    </a:schemeClr>
                  </a:solidFill>
                </a:ln>
                <a:latin typeface="+mj-ea"/>
                <a:ea typeface="+mj-ea"/>
              </a:rPr>
              <a:t>･･･</a:t>
            </a:r>
          </a:p>
        </p:txBody>
      </p:sp>
      <p:grpSp>
        <p:nvGrpSpPr>
          <p:cNvPr id="240" name="グループ化 239"/>
          <p:cNvGrpSpPr/>
          <p:nvPr/>
        </p:nvGrpSpPr>
        <p:grpSpPr>
          <a:xfrm>
            <a:off x="3801747" y="2183913"/>
            <a:ext cx="470311" cy="279826"/>
            <a:chOff x="5014793" y="1923345"/>
            <a:chExt cx="470311" cy="279826"/>
          </a:xfrm>
        </p:grpSpPr>
        <p:sp>
          <p:nvSpPr>
            <p:cNvPr id="241" name="正方形/長方形 240"/>
            <p:cNvSpPr/>
            <p:nvPr/>
          </p:nvSpPr>
          <p:spPr>
            <a:xfrm>
              <a:off x="5243653" y="2012193"/>
              <a:ext cx="241451" cy="110489"/>
            </a:xfrm>
            <a:prstGeom prst="rect">
              <a:avLst/>
            </a:prstGeom>
            <a:solidFill>
              <a:schemeClr val="accent6">
                <a:lumMod val="75000"/>
              </a:schemeClr>
            </a:solidFill>
            <a:ln>
              <a:solidFill>
                <a:srgbClr val="99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2" name="楕円 241"/>
            <p:cNvSpPr/>
            <p:nvPr/>
          </p:nvSpPr>
          <p:spPr>
            <a:xfrm>
              <a:off x="5014793" y="1923345"/>
              <a:ext cx="269572" cy="279826"/>
            </a:xfrm>
            <a:prstGeom prst="ellipse">
              <a:avLst/>
            </a:prstGeom>
            <a:solidFill>
              <a:schemeClr val="accent6">
                <a:lumMod val="75000"/>
              </a:schemeClr>
            </a:solidFill>
            <a:ln>
              <a:solidFill>
                <a:srgbClr val="99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49" name="テキスト ボックス 248"/>
          <p:cNvSpPr txBox="1"/>
          <p:nvPr/>
        </p:nvSpPr>
        <p:spPr>
          <a:xfrm>
            <a:off x="8796612" y="1083915"/>
            <a:ext cx="580243" cy="338554"/>
          </a:xfrm>
          <a:prstGeom prst="rect">
            <a:avLst/>
          </a:prstGeom>
          <a:noFill/>
        </p:spPr>
        <p:txBody>
          <a:bodyPr wrap="square" rtlCol="0">
            <a:spAutoFit/>
          </a:bodyPr>
          <a:lstStyle/>
          <a:p>
            <a:pPr algn="ctr"/>
            <a:r>
              <a:rPr kumimoji="1" lang="ja-JP" altLang="en-US" sz="1600" dirty="0">
                <a:latin typeface="HGP創英角ｺﾞｼｯｸUB" panose="020B0900000000000000" pitchFamily="50" charset="-128"/>
                <a:ea typeface="HGP創英角ｺﾞｼｯｸUB" panose="020B0900000000000000" pitchFamily="50" charset="-128"/>
              </a:rPr>
              <a:t>･･･</a:t>
            </a:r>
            <a:endParaRPr kumimoji="1" lang="ja-JP" altLang="en-US" sz="1600" dirty="0"/>
          </a:p>
        </p:txBody>
      </p:sp>
      <p:sp>
        <p:nvSpPr>
          <p:cNvPr id="251" name="角丸四角形 41"/>
          <p:cNvSpPr/>
          <p:nvPr/>
        </p:nvSpPr>
        <p:spPr>
          <a:xfrm>
            <a:off x="757796" y="913349"/>
            <a:ext cx="355600" cy="486824"/>
          </a:xfrm>
          <a:prstGeom prst="roundRect">
            <a:avLst>
              <a:gd name="adj" fmla="val 11384"/>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sz="1400" b="1" dirty="0">
              <a:latin typeface="+mj-ea"/>
              <a:ea typeface="+mj-ea"/>
            </a:endParaRPr>
          </a:p>
        </p:txBody>
      </p:sp>
      <p:sp>
        <p:nvSpPr>
          <p:cNvPr id="252" name="角丸四角形 41"/>
          <p:cNvSpPr/>
          <p:nvPr/>
        </p:nvSpPr>
        <p:spPr>
          <a:xfrm>
            <a:off x="1243600" y="922630"/>
            <a:ext cx="355600" cy="486824"/>
          </a:xfrm>
          <a:prstGeom prst="roundRect">
            <a:avLst>
              <a:gd name="adj" fmla="val 11384"/>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sz="1400" b="1" dirty="0">
              <a:latin typeface="+mj-ea"/>
              <a:ea typeface="+mj-ea"/>
            </a:endParaRPr>
          </a:p>
        </p:txBody>
      </p:sp>
      <p:sp>
        <p:nvSpPr>
          <p:cNvPr id="253" name="角丸四角形 41"/>
          <p:cNvSpPr/>
          <p:nvPr/>
        </p:nvSpPr>
        <p:spPr>
          <a:xfrm>
            <a:off x="170525" y="788337"/>
            <a:ext cx="2080101" cy="764593"/>
          </a:xfrm>
          <a:prstGeom prst="roundRect">
            <a:avLst>
              <a:gd name="adj" fmla="val 6375"/>
            </a:avLst>
          </a:prstGeom>
          <a:noFill/>
          <a:ln w="25400">
            <a:solidFill>
              <a:schemeClr val="accent6">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4" name="楕円 253"/>
          <p:cNvSpPr/>
          <p:nvPr/>
        </p:nvSpPr>
        <p:spPr>
          <a:xfrm>
            <a:off x="3993785" y="2703885"/>
            <a:ext cx="126000" cy="126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55" name="楕円 254"/>
          <p:cNvSpPr/>
          <p:nvPr/>
        </p:nvSpPr>
        <p:spPr>
          <a:xfrm>
            <a:off x="7806169" y="6149392"/>
            <a:ext cx="126000" cy="126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cxnSp>
        <p:nvCxnSpPr>
          <p:cNvPr id="256" name="コネクタ: カギ線 255"/>
          <p:cNvCxnSpPr>
            <a:stCxn id="254" idx="6"/>
            <a:endCxn id="255" idx="2"/>
          </p:cNvCxnSpPr>
          <p:nvPr/>
        </p:nvCxnSpPr>
        <p:spPr>
          <a:xfrm>
            <a:off x="4119785" y="2766885"/>
            <a:ext cx="3686384" cy="3445507"/>
          </a:xfrm>
          <a:prstGeom prst="bentConnector3">
            <a:avLst>
              <a:gd name="adj1" fmla="val 72479"/>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7" name="角丸四角形 41"/>
          <p:cNvSpPr/>
          <p:nvPr/>
        </p:nvSpPr>
        <p:spPr>
          <a:xfrm>
            <a:off x="6124340" y="4391621"/>
            <a:ext cx="273600" cy="432000"/>
          </a:xfrm>
          <a:prstGeom prst="roundRect">
            <a:avLst>
              <a:gd name="adj" fmla="val 11384"/>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kumimoji="1" lang="ja-JP" altLang="en-US" sz="1600" b="1" dirty="0">
              <a:latin typeface="+mj-ea"/>
              <a:ea typeface="+mj-ea"/>
            </a:endParaRPr>
          </a:p>
        </p:txBody>
      </p:sp>
      <p:sp>
        <p:nvSpPr>
          <p:cNvPr id="128" name="円/楕円 30"/>
          <p:cNvSpPr/>
          <p:nvPr/>
        </p:nvSpPr>
        <p:spPr>
          <a:xfrm>
            <a:off x="7426217" y="2914563"/>
            <a:ext cx="623780" cy="641527"/>
          </a:xfrm>
          <a:prstGeom prst="ellips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solidFill>
                <a:schemeClr val="tx1"/>
              </a:solidFill>
              <a:latin typeface="HGS創英角ｺﾞｼｯｸUB" panose="020B0900000000000000" pitchFamily="50" charset="-128"/>
              <a:ea typeface="HGS創英角ｺﾞｼｯｸUB" panose="020B0900000000000000" pitchFamily="50" charset="-128"/>
            </a:endParaRPr>
          </a:p>
        </p:txBody>
      </p:sp>
      <p:sp>
        <p:nvSpPr>
          <p:cNvPr id="132" name="テキスト ボックス 131"/>
          <p:cNvSpPr txBox="1"/>
          <p:nvPr/>
        </p:nvSpPr>
        <p:spPr>
          <a:xfrm>
            <a:off x="7604952" y="2920136"/>
            <a:ext cx="1366286" cy="553998"/>
          </a:xfrm>
          <a:prstGeom prst="rect">
            <a:avLst/>
          </a:prstGeom>
          <a:noFill/>
        </p:spPr>
        <p:txBody>
          <a:bodyPr wrap="square" rtlCol="0">
            <a:spAutoFit/>
          </a:bodyPr>
          <a:lstStyle/>
          <a:p>
            <a:r>
              <a:rPr kumimoji="1" lang="ja-JP" altLang="en-US" sz="1500" b="1" dirty="0">
                <a:ln>
                  <a:solidFill>
                    <a:schemeClr val="bg1">
                      <a:lumMod val="65000"/>
                    </a:schemeClr>
                  </a:solidFill>
                </a:ln>
                <a:latin typeface="+mj-ea"/>
                <a:ea typeface="+mj-ea"/>
              </a:rPr>
              <a:t>新・認証情報</a:t>
            </a:r>
            <a:endParaRPr kumimoji="1" lang="en-US" altLang="ja-JP" sz="1500" b="1" dirty="0">
              <a:ln>
                <a:solidFill>
                  <a:schemeClr val="bg1">
                    <a:lumMod val="65000"/>
                  </a:schemeClr>
                </a:solidFill>
              </a:ln>
              <a:latin typeface="+mj-ea"/>
              <a:ea typeface="+mj-ea"/>
            </a:endParaRPr>
          </a:p>
          <a:p>
            <a:r>
              <a:rPr kumimoji="1" lang="ja-JP" altLang="en-US" sz="1500" b="1" dirty="0">
                <a:ln>
                  <a:solidFill>
                    <a:schemeClr val="bg1">
                      <a:lumMod val="65000"/>
                    </a:schemeClr>
                  </a:solidFill>
                </a:ln>
                <a:latin typeface="+mj-ea"/>
                <a:ea typeface="+mj-ea"/>
              </a:rPr>
              <a:t>引継ぎページ</a:t>
            </a:r>
          </a:p>
        </p:txBody>
      </p:sp>
      <p:grpSp>
        <p:nvGrpSpPr>
          <p:cNvPr id="243" name="グループ化 242"/>
          <p:cNvGrpSpPr/>
          <p:nvPr/>
        </p:nvGrpSpPr>
        <p:grpSpPr>
          <a:xfrm>
            <a:off x="8298854" y="3531298"/>
            <a:ext cx="470311" cy="279826"/>
            <a:chOff x="5014793" y="1923345"/>
            <a:chExt cx="470311" cy="279826"/>
          </a:xfrm>
          <a:solidFill>
            <a:schemeClr val="accent5">
              <a:lumMod val="75000"/>
            </a:schemeClr>
          </a:solidFill>
        </p:grpSpPr>
        <p:sp>
          <p:nvSpPr>
            <p:cNvPr id="244" name="正方形/長方形 243"/>
            <p:cNvSpPr/>
            <p:nvPr/>
          </p:nvSpPr>
          <p:spPr>
            <a:xfrm>
              <a:off x="5243653" y="2012193"/>
              <a:ext cx="241451" cy="110489"/>
            </a:xfrm>
            <a:prstGeom prst="rect">
              <a:avLst/>
            </a:prstGeom>
            <a:grpFill/>
            <a:ln>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5" name="楕円 244"/>
            <p:cNvSpPr/>
            <p:nvPr/>
          </p:nvSpPr>
          <p:spPr>
            <a:xfrm>
              <a:off x="5014793" y="1923345"/>
              <a:ext cx="269572" cy="279826"/>
            </a:xfrm>
            <a:prstGeom prst="ellipse">
              <a:avLst/>
            </a:prstGeom>
            <a:grpFill/>
            <a:ln>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3" name="グループ化 132"/>
          <p:cNvGrpSpPr/>
          <p:nvPr/>
        </p:nvGrpSpPr>
        <p:grpSpPr>
          <a:xfrm>
            <a:off x="8704799" y="3556090"/>
            <a:ext cx="470311" cy="279826"/>
            <a:chOff x="5014793" y="1923345"/>
            <a:chExt cx="470311" cy="279826"/>
          </a:xfrm>
          <a:solidFill>
            <a:srgbClr val="00B0F0"/>
          </a:solidFill>
        </p:grpSpPr>
        <p:sp>
          <p:nvSpPr>
            <p:cNvPr id="134" name="正方形/長方形 133"/>
            <p:cNvSpPr/>
            <p:nvPr/>
          </p:nvSpPr>
          <p:spPr>
            <a:xfrm>
              <a:off x="5243653" y="2012193"/>
              <a:ext cx="241451" cy="110489"/>
            </a:xfrm>
            <a:prstGeom prst="rect">
              <a:avLst/>
            </a:prstGeom>
            <a:grpFill/>
            <a:ln>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2" name="楕円 141"/>
            <p:cNvSpPr/>
            <p:nvPr/>
          </p:nvSpPr>
          <p:spPr>
            <a:xfrm>
              <a:off x="5014793" y="1923345"/>
              <a:ext cx="269572" cy="279826"/>
            </a:xfrm>
            <a:prstGeom prst="ellipse">
              <a:avLst/>
            </a:prstGeom>
            <a:grpFill/>
            <a:ln>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41" name="角丸四角形 46"/>
          <p:cNvSpPr/>
          <p:nvPr/>
        </p:nvSpPr>
        <p:spPr>
          <a:xfrm>
            <a:off x="9797746" y="2797203"/>
            <a:ext cx="977181" cy="891483"/>
          </a:xfrm>
          <a:prstGeom prst="roundRect">
            <a:avLst>
              <a:gd name="adj" fmla="val 9096"/>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6" name="円/楕円 30"/>
          <p:cNvSpPr/>
          <p:nvPr/>
        </p:nvSpPr>
        <p:spPr>
          <a:xfrm>
            <a:off x="9981031" y="3002419"/>
            <a:ext cx="458859" cy="493613"/>
          </a:xfrm>
          <a:prstGeom prst="ellipse">
            <a:avLst/>
          </a:prstGeom>
          <a:gradFill flip="none" rotWithShape="1">
            <a:gsLst>
              <a:gs pos="0">
                <a:schemeClr val="accent2">
                  <a:lumMod val="67000"/>
                </a:schemeClr>
              </a:gs>
              <a:gs pos="34000">
                <a:schemeClr val="accent2">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solidFill>
                <a:schemeClr val="tx1"/>
              </a:solidFill>
              <a:latin typeface="HGS創英角ｺﾞｼｯｸUB" panose="020B0900000000000000" pitchFamily="50" charset="-128"/>
              <a:ea typeface="HGS創英角ｺﾞｼｯｸUB" panose="020B0900000000000000" pitchFamily="50" charset="-128"/>
            </a:endParaRPr>
          </a:p>
        </p:txBody>
      </p:sp>
      <p:sp>
        <p:nvSpPr>
          <p:cNvPr id="147" name="テキスト ボックス 146"/>
          <p:cNvSpPr txBox="1"/>
          <p:nvPr/>
        </p:nvSpPr>
        <p:spPr>
          <a:xfrm>
            <a:off x="10187018" y="2981334"/>
            <a:ext cx="1525249" cy="523220"/>
          </a:xfrm>
          <a:prstGeom prst="rect">
            <a:avLst/>
          </a:prstGeom>
          <a:noFill/>
        </p:spPr>
        <p:txBody>
          <a:bodyPr wrap="square" rtlCol="0">
            <a:spAutoFit/>
          </a:bodyPr>
          <a:lstStyle/>
          <a:p>
            <a:r>
              <a:rPr kumimoji="1" lang="ja-JP" altLang="en-US" sz="1400" b="1" dirty="0">
                <a:ln>
                  <a:solidFill>
                    <a:schemeClr val="bg1">
                      <a:lumMod val="65000"/>
                    </a:schemeClr>
                  </a:solidFill>
                </a:ln>
                <a:latin typeface="+mj-ea"/>
                <a:ea typeface="+mj-ea"/>
              </a:rPr>
              <a:t>ピュア</a:t>
            </a:r>
            <a:br>
              <a:rPr kumimoji="1" lang="en-US" altLang="ja-JP" sz="1400" b="1" dirty="0">
                <a:ln>
                  <a:solidFill>
                    <a:schemeClr val="bg1">
                      <a:lumMod val="65000"/>
                    </a:schemeClr>
                  </a:solidFill>
                </a:ln>
                <a:latin typeface="+mj-ea"/>
                <a:ea typeface="+mj-ea"/>
              </a:rPr>
            </a:br>
            <a:r>
              <a:rPr kumimoji="1" lang="ja-JP" altLang="en-US" sz="1400" b="1" dirty="0">
                <a:ln>
                  <a:solidFill>
                    <a:schemeClr val="bg1">
                      <a:lumMod val="65000"/>
                    </a:schemeClr>
                  </a:solidFill>
                </a:ln>
                <a:latin typeface="+mj-ea"/>
                <a:ea typeface="+mj-ea"/>
              </a:rPr>
              <a:t>ログインエンジン</a:t>
            </a:r>
            <a:endParaRPr kumimoji="1" lang="en-US" altLang="ja-JP" sz="1400" b="1" dirty="0">
              <a:ln>
                <a:solidFill>
                  <a:schemeClr val="bg1">
                    <a:lumMod val="65000"/>
                  </a:schemeClr>
                </a:solidFill>
              </a:ln>
              <a:latin typeface="+mj-ea"/>
              <a:ea typeface="+mj-ea"/>
            </a:endParaRPr>
          </a:p>
        </p:txBody>
      </p:sp>
      <p:sp>
        <p:nvSpPr>
          <p:cNvPr id="157" name="角丸四角形 41"/>
          <p:cNvSpPr/>
          <p:nvPr/>
        </p:nvSpPr>
        <p:spPr>
          <a:xfrm>
            <a:off x="9267371" y="4161613"/>
            <a:ext cx="1584000" cy="636867"/>
          </a:xfrm>
          <a:prstGeom prst="roundRect">
            <a:avLst>
              <a:gd name="adj" fmla="val 11384"/>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1600" b="1" dirty="0">
                <a:latin typeface="+mj-ea"/>
                <a:ea typeface="+mj-ea"/>
              </a:rPr>
              <a:t>ライフ・</a:t>
            </a:r>
            <a:r>
              <a:rPr kumimoji="1" lang="ja-JP" altLang="en-US" sz="1400" b="1" dirty="0">
                <a:latin typeface="+mj-ea"/>
                <a:ea typeface="+mj-ea"/>
              </a:rPr>
              <a:t>スマホ</a:t>
            </a:r>
            <a:endParaRPr kumimoji="1" lang="en-US" altLang="ja-JP" sz="1400" b="1" dirty="0">
              <a:latin typeface="+mj-ea"/>
              <a:ea typeface="+mj-ea"/>
            </a:endParaRPr>
          </a:p>
          <a:p>
            <a:pPr algn="ctr"/>
            <a:r>
              <a:rPr kumimoji="1" lang="ja-JP" altLang="en-US" sz="1400" b="1" dirty="0">
                <a:latin typeface="+mj-ea"/>
                <a:ea typeface="+mj-ea"/>
              </a:rPr>
              <a:t>専用ログイン</a:t>
            </a:r>
          </a:p>
        </p:txBody>
      </p:sp>
      <p:sp>
        <p:nvSpPr>
          <p:cNvPr id="160" name="楕円 159"/>
          <p:cNvSpPr/>
          <p:nvPr/>
        </p:nvSpPr>
        <p:spPr>
          <a:xfrm>
            <a:off x="4793535" y="2884988"/>
            <a:ext cx="126000" cy="126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cxnSp>
        <p:nvCxnSpPr>
          <p:cNvPr id="161" name="コネクタ: カギ線 160"/>
          <p:cNvCxnSpPr>
            <a:stCxn id="128" idx="2"/>
            <a:endCxn id="160" idx="6"/>
          </p:cNvCxnSpPr>
          <p:nvPr/>
        </p:nvCxnSpPr>
        <p:spPr>
          <a:xfrm rot="10800000">
            <a:off x="4919535" y="2947989"/>
            <a:ext cx="2506682" cy="287339"/>
          </a:xfrm>
          <a:prstGeom prst="bentConnector3">
            <a:avLst>
              <a:gd name="adj1" fmla="val 50000"/>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2" name="円/楕円 30"/>
          <p:cNvSpPr/>
          <p:nvPr/>
        </p:nvSpPr>
        <p:spPr>
          <a:xfrm>
            <a:off x="2147321" y="5775778"/>
            <a:ext cx="269778" cy="405862"/>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31750">
            <a:solidFill>
              <a:schemeClr val="accent6">
                <a:lumMod val="7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solidFill>
                <a:schemeClr val="tx1"/>
              </a:solidFill>
              <a:latin typeface="HGS創英角ｺﾞｼｯｸUB" panose="020B0900000000000000" pitchFamily="50" charset="-128"/>
              <a:ea typeface="HGS創英角ｺﾞｼｯｸUB" panose="020B0900000000000000" pitchFamily="50" charset="-128"/>
            </a:endParaRPr>
          </a:p>
        </p:txBody>
      </p:sp>
      <p:sp>
        <p:nvSpPr>
          <p:cNvPr id="163" name="円/楕円 30"/>
          <p:cNvSpPr/>
          <p:nvPr/>
        </p:nvSpPr>
        <p:spPr>
          <a:xfrm>
            <a:off x="1753033" y="5775778"/>
            <a:ext cx="269778" cy="405862"/>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31750">
            <a:solidFill>
              <a:schemeClr val="accent6">
                <a:lumMod val="7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solidFill>
                <a:schemeClr val="tx1"/>
              </a:solidFill>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937543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656084214"/>
              </p:ext>
            </p:extLst>
          </p:nvPr>
        </p:nvGraphicFramePr>
        <p:xfrm>
          <a:off x="302108" y="619878"/>
          <a:ext cx="11631587" cy="60753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テキスト ボックス 3"/>
          <p:cNvSpPr txBox="1"/>
          <p:nvPr/>
        </p:nvSpPr>
        <p:spPr>
          <a:xfrm>
            <a:off x="0" y="0"/>
            <a:ext cx="12192000"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kumimoji="1" lang="en-US" altLang="ja-JP" sz="2400" dirty="0">
                <a:latin typeface="HGP創英角ｺﾞｼｯｸUB" panose="020B0900000000000000" pitchFamily="50" charset="-128"/>
                <a:ea typeface="HGP創英角ｺﾞｼｯｸUB" panose="020B0900000000000000" pitchFamily="50" charset="-128"/>
              </a:rPr>
              <a:t>3. </a:t>
            </a:r>
            <a:r>
              <a:rPr kumimoji="1" lang="ja-JP" altLang="en-US" sz="2400" dirty="0">
                <a:latin typeface="HGP創英角ｺﾞｼｯｸUB" panose="020B0900000000000000" pitchFamily="50" charset="-128"/>
                <a:ea typeface="HGP創英角ｺﾞｼｯｸUB" panose="020B0900000000000000" pitchFamily="50" charset="-128"/>
              </a:rPr>
              <a:t>えらべる倶楽部認証の目指す姿</a:t>
            </a:r>
          </a:p>
        </p:txBody>
      </p:sp>
    </p:spTree>
    <p:extLst>
      <p:ext uri="{BB962C8B-B14F-4D97-AF65-F5344CB8AC3E}">
        <p14:creationId xmlns:p14="http://schemas.microsoft.com/office/powerpoint/2010/main" val="3717714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0" y="0"/>
            <a:ext cx="12192000"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kumimoji="1" lang="en-US" altLang="ja-JP" sz="2400" dirty="0">
                <a:latin typeface="HGP創英角ｺﾞｼｯｸUB" panose="020B0900000000000000" pitchFamily="50" charset="-128"/>
                <a:ea typeface="HGP創英角ｺﾞｼｯｸUB" panose="020B0900000000000000" pitchFamily="50" charset="-128"/>
              </a:rPr>
              <a:t>4. </a:t>
            </a:r>
            <a:r>
              <a:rPr kumimoji="1" lang="ja-JP" altLang="en-US" sz="2400" dirty="0">
                <a:latin typeface="HGP創英角ｺﾞｼｯｸUB" panose="020B0900000000000000" pitchFamily="50" charset="-128"/>
                <a:ea typeface="HGP創英角ｺﾞｼｯｸUB" panose="020B0900000000000000" pitchFamily="50" charset="-128"/>
              </a:rPr>
              <a:t>外部システム連携～</a:t>
            </a:r>
            <a:r>
              <a:rPr kumimoji="1" lang="en-US" altLang="ja-JP" sz="2400" dirty="0">
                <a:latin typeface="HGP創英角ｺﾞｼｯｸUB" panose="020B0900000000000000" pitchFamily="50" charset="-128"/>
                <a:ea typeface="HGP創英角ｺﾞｼｯｸUB" panose="020B0900000000000000" pitchFamily="50" charset="-128"/>
              </a:rPr>
              <a:t>From</a:t>
            </a:r>
            <a:r>
              <a:rPr kumimoji="1" lang="ja-JP" altLang="en-US" sz="2400" dirty="0">
                <a:latin typeface="HGP創英角ｺﾞｼｯｸUB" panose="020B0900000000000000" pitchFamily="50" charset="-128"/>
                <a:ea typeface="HGP創英角ｺﾞｼｯｸUB" panose="020B0900000000000000" pitchFamily="50" charset="-128"/>
              </a:rPr>
              <a:t>えらべる</a:t>
            </a:r>
            <a:r>
              <a:rPr kumimoji="1" lang="en-US" altLang="ja-JP" sz="2400" dirty="0">
                <a:latin typeface="HGP創英角ｺﾞｼｯｸUB" panose="020B0900000000000000" pitchFamily="50" charset="-128"/>
                <a:ea typeface="HGP創英角ｺﾞｼｯｸUB" panose="020B0900000000000000" pitchFamily="50" charset="-128"/>
              </a:rPr>
              <a:t>SSO</a:t>
            </a:r>
            <a:endParaRPr kumimoji="1" lang="ja-JP" altLang="en-US" sz="2400" dirty="0">
              <a:latin typeface="HGP創英角ｺﾞｼｯｸUB" panose="020B0900000000000000" pitchFamily="50" charset="-128"/>
              <a:ea typeface="HGP創英角ｺﾞｼｯｸUB" panose="020B0900000000000000" pitchFamily="50" charset="-128"/>
            </a:endParaRPr>
          </a:p>
        </p:txBody>
      </p:sp>
      <p:sp>
        <p:nvSpPr>
          <p:cNvPr id="121" name="角丸四角形 41"/>
          <p:cNvSpPr/>
          <p:nvPr/>
        </p:nvSpPr>
        <p:spPr>
          <a:xfrm>
            <a:off x="5270859" y="650139"/>
            <a:ext cx="2402750" cy="2417345"/>
          </a:xfrm>
          <a:prstGeom prst="roundRect">
            <a:avLst>
              <a:gd name="adj" fmla="val 6375"/>
            </a:avLst>
          </a:prstGeom>
          <a:solidFill>
            <a:schemeClr val="accent2">
              <a:lumMod val="20000"/>
              <a:lumOff val="80000"/>
            </a:schemeClr>
          </a:solid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2" name="グループ化 121"/>
          <p:cNvGrpSpPr/>
          <p:nvPr/>
        </p:nvGrpSpPr>
        <p:grpSpPr>
          <a:xfrm>
            <a:off x="1809874" y="2682620"/>
            <a:ext cx="2540174" cy="1420392"/>
            <a:chOff x="1696313" y="2416583"/>
            <a:chExt cx="2540174" cy="1420392"/>
          </a:xfrm>
        </p:grpSpPr>
        <p:sp>
          <p:nvSpPr>
            <p:cNvPr id="123" name="円/楕円 30"/>
            <p:cNvSpPr/>
            <p:nvPr/>
          </p:nvSpPr>
          <p:spPr>
            <a:xfrm>
              <a:off x="2670365" y="2873458"/>
              <a:ext cx="565515" cy="571797"/>
            </a:xfrm>
            <a:prstGeom prst="ellipse">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ln w="0"/>
                <a:solidFill>
                  <a:schemeClr val="tx1"/>
                </a:solidFill>
                <a:effectLst>
                  <a:outerShdw blurRad="38100" dist="19050" dir="2700000" algn="tl" rotWithShape="0">
                    <a:schemeClr val="dk1">
                      <a:alpha val="40000"/>
                    </a:schemeClr>
                  </a:outerShdw>
                </a:effectLst>
                <a:latin typeface="HGS創英角ｺﾞｼｯｸUB" panose="020B0900000000000000" pitchFamily="50" charset="-128"/>
                <a:ea typeface="HGS創英角ｺﾞｼｯｸUB" panose="020B0900000000000000" pitchFamily="50" charset="-128"/>
              </a:endParaRPr>
            </a:p>
          </p:txBody>
        </p:sp>
        <p:sp>
          <p:nvSpPr>
            <p:cNvPr id="124" name="角丸四角形 41"/>
            <p:cNvSpPr/>
            <p:nvPr/>
          </p:nvSpPr>
          <p:spPr>
            <a:xfrm>
              <a:off x="1718073" y="2605057"/>
              <a:ext cx="2503063" cy="1231918"/>
            </a:xfrm>
            <a:prstGeom prst="roundRect">
              <a:avLst>
                <a:gd name="adj" fmla="val 11384"/>
              </a:avLst>
            </a:prstGeom>
            <a:no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円/楕円 30"/>
            <p:cNvSpPr/>
            <p:nvPr/>
          </p:nvSpPr>
          <p:spPr>
            <a:xfrm>
              <a:off x="2029119" y="3134656"/>
              <a:ext cx="534004" cy="559465"/>
            </a:xfrm>
            <a:prstGeom prst="ellipse">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solidFill>
                  <a:schemeClr val="tx1"/>
                </a:solidFill>
                <a:latin typeface="HGS創英角ｺﾞｼｯｸUB" panose="020B0900000000000000" pitchFamily="50" charset="-128"/>
                <a:ea typeface="HGS創英角ｺﾞｼｯｸUB" panose="020B0900000000000000" pitchFamily="50" charset="-128"/>
              </a:endParaRPr>
            </a:p>
          </p:txBody>
        </p:sp>
        <p:sp>
          <p:nvSpPr>
            <p:cNvPr id="127" name="円/楕円 30"/>
            <p:cNvSpPr/>
            <p:nvPr/>
          </p:nvSpPr>
          <p:spPr>
            <a:xfrm>
              <a:off x="3388541" y="3204289"/>
              <a:ext cx="492001" cy="513860"/>
            </a:xfrm>
            <a:prstGeom prst="ellipse">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solidFill>
                  <a:sysClr val="windowText" lastClr="000000"/>
                </a:solidFill>
              </a:endParaRPr>
            </a:p>
          </p:txBody>
        </p:sp>
        <p:sp>
          <p:nvSpPr>
            <p:cNvPr id="128" name="テキスト ボックス 127"/>
            <p:cNvSpPr txBox="1"/>
            <p:nvPr/>
          </p:nvSpPr>
          <p:spPr>
            <a:xfrm>
              <a:off x="1696313" y="2416583"/>
              <a:ext cx="2540174" cy="338554"/>
            </a:xfrm>
            <a:prstGeom prst="rect">
              <a:avLst/>
            </a:prstGeom>
            <a:solidFill>
              <a:schemeClr val="accent6">
                <a:lumMod val="75000"/>
              </a:schemeClr>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kumimoji="1" lang="en-US" altLang="ja-JP" sz="1600" dirty="0">
                  <a:latin typeface="HGP創英角ｺﾞｼｯｸUB" panose="020B0900000000000000" pitchFamily="50" charset="-128"/>
                  <a:ea typeface="HGP創英角ｺﾞｼｯｸUB" panose="020B0900000000000000" pitchFamily="50" charset="-128"/>
                </a:rPr>
                <a:t>PC</a:t>
              </a:r>
              <a:r>
                <a:rPr kumimoji="1" lang="ja-JP" altLang="en-US" sz="1600" dirty="0">
                  <a:latin typeface="HGP創英角ｺﾞｼｯｸUB" panose="020B0900000000000000" pitchFamily="50" charset="-128"/>
                  <a:ea typeface="HGP創英角ｺﾞｼｯｸUB" panose="020B0900000000000000" pitchFamily="50" charset="-128"/>
                </a:rPr>
                <a:t>ログインエンジン</a:t>
              </a:r>
            </a:p>
          </p:txBody>
        </p:sp>
      </p:grpSp>
      <p:grpSp>
        <p:nvGrpSpPr>
          <p:cNvPr id="129" name="グループ化 128"/>
          <p:cNvGrpSpPr/>
          <p:nvPr/>
        </p:nvGrpSpPr>
        <p:grpSpPr>
          <a:xfrm>
            <a:off x="6028955" y="4974807"/>
            <a:ext cx="1132131" cy="826984"/>
            <a:chOff x="5899158" y="4657669"/>
            <a:chExt cx="1132131" cy="826984"/>
          </a:xfrm>
        </p:grpSpPr>
        <p:sp>
          <p:nvSpPr>
            <p:cNvPr id="130" name="角丸四角形 41"/>
            <p:cNvSpPr/>
            <p:nvPr/>
          </p:nvSpPr>
          <p:spPr>
            <a:xfrm>
              <a:off x="5899158" y="4793136"/>
              <a:ext cx="1132131" cy="691517"/>
            </a:xfrm>
            <a:prstGeom prst="roundRect">
              <a:avLst>
                <a:gd name="adj" fmla="val 11384"/>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テキスト ボックス 130"/>
            <p:cNvSpPr txBox="1"/>
            <p:nvPr/>
          </p:nvSpPr>
          <p:spPr>
            <a:xfrm>
              <a:off x="5899158" y="4657669"/>
              <a:ext cx="1132131" cy="338554"/>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kumimoji="1" lang="ja-JP" altLang="en-US" sz="1600" dirty="0">
                  <a:latin typeface="HGP創英角ｺﾞｼｯｸUB" panose="020B0900000000000000" pitchFamily="50" charset="-128"/>
                  <a:ea typeface="HGP創英角ｺﾞｼｯｸUB" panose="020B0900000000000000" pitchFamily="50" charset="-128"/>
                </a:rPr>
                <a:t>サテライト</a:t>
              </a:r>
              <a:endParaRPr kumimoji="1" lang="en-US" altLang="ja-JP" sz="1600" dirty="0">
                <a:latin typeface="HGP創英角ｺﾞｼｯｸUB" panose="020B0900000000000000" pitchFamily="50" charset="-128"/>
                <a:ea typeface="HGP創英角ｺﾞｼｯｸUB" panose="020B0900000000000000" pitchFamily="50" charset="-128"/>
              </a:endParaRPr>
            </a:p>
          </p:txBody>
        </p:sp>
        <p:sp>
          <p:nvSpPr>
            <p:cNvPr id="132" name="円/楕円 30"/>
            <p:cNvSpPr/>
            <p:nvPr/>
          </p:nvSpPr>
          <p:spPr>
            <a:xfrm>
              <a:off x="6341424" y="5104724"/>
              <a:ext cx="260350" cy="276726"/>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solidFill>
                  <a:schemeClr val="tx1"/>
                </a:solidFill>
                <a:latin typeface="HGS創英角ｺﾞｼｯｸUB" panose="020B0900000000000000" pitchFamily="50" charset="-128"/>
                <a:ea typeface="HGS創英角ｺﾞｼｯｸUB" panose="020B0900000000000000" pitchFamily="50" charset="-128"/>
              </a:endParaRPr>
            </a:p>
          </p:txBody>
        </p:sp>
        <p:sp>
          <p:nvSpPr>
            <p:cNvPr id="133" name="円/楕円 30"/>
            <p:cNvSpPr/>
            <p:nvPr/>
          </p:nvSpPr>
          <p:spPr>
            <a:xfrm>
              <a:off x="6655708" y="5104724"/>
              <a:ext cx="260350" cy="276726"/>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solidFill>
                  <a:schemeClr val="tx1"/>
                </a:solidFill>
                <a:latin typeface="HGS創英角ｺﾞｼｯｸUB" panose="020B0900000000000000" pitchFamily="50" charset="-128"/>
                <a:ea typeface="HGS創英角ｺﾞｼｯｸUB" panose="020B0900000000000000" pitchFamily="50" charset="-128"/>
              </a:endParaRPr>
            </a:p>
          </p:txBody>
        </p:sp>
        <p:sp>
          <p:nvSpPr>
            <p:cNvPr id="134" name="円/楕円 30"/>
            <p:cNvSpPr/>
            <p:nvPr/>
          </p:nvSpPr>
          <p:spPr>
            <a:xfrm>
              <a:off x="6000759" y="5104724"/>
              <a:ext cx="264652" cy="276726"/>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solidFill>
                  <a:schemeClr val="tx1"/>
                </a:solidFill>
                <a:latin typeface="HGS創英角ｺﾞｼｯｸUB" panose="020B0900000000000000" pitchFamily="50" charset="-128"/>
                <a:ea typeface="HGS創英角ｺﾞｼｯｸUB" panose="020B0900000000000000" pitchFamily="50" charset="-128"/>
              </a:endParaRPr>
            </a:p>
          </p:txBody>
        </p:sp>
      </p:grpSp>
      <p:grpSp>
        <p:nvGrpSpPr>
          <p:cNvPr id="135" name="グループ化 134"/>
          <p:cNvGrpSpPr/>
          <p:nvPr/>
        </p:nvGrpSpPr>
        <p:grpSpPr>
          <a:xfrm>
            <a:off x="7356322" y="4974806"/>
            <a:ext cx="1074993" cy="850045"/>
            <a:chOff x="4396005" y="5345942"/>
            <a:chExt cx="1074993" cy="850045"/>
          </a:xfrm>
        </p:grpSpPr>
        <p:sp>
          <p:nvSpPr>
            <p:cNvPr id="136" name="角丸四角形 41"/>
            <p:cNvSpPr/>
            <p:nvPr/>
          </p:nvSpPr>
          <p:spPr>
            <a:xfrm>
              <a:off x="4410895" y="5481580"/>
              <a:ext cx="1038829" cy="714407"/>
            </a:xfrm>
            <a:prstGeom prst="roundRect">
              <a:avLst>
                <a:gd name="adj" fmla="val 11384"/>
              </a:avLst>
            </a:prstGeom>
            <a:no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 name="テキスト ボックス 136"/>
            <p:cNvSpPr txBox="1"/>
            <p:nvPr/>
          </p:nvSpPr>
          <p:spPr>
            <a:xfrm>
              <a:off x="4396005" y="5345942"/>
              <a:ext cx="1074993" cy="338554"/>
            </a:xfrm>
            <a:prstGeom prst="rect">
              <a:avLst/>
            </a:prstGeom>
            <a:solidFill>
              <a:schemeClr val="accent6">
                <a:lumMod val="75000"/>
              </a:schemeClr>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kumimoji="1" lang="ja-JP" altLang="en-US" sz="1600" dirty="0">
                  <a:latin typeface="HGP創英角ｺﾞｼｯｸUB" panose="020B0900000000000000" pitchFamily="50" charset="-128"/>
                  <a:ea typeface="HGP創英角ｺﾞｼｯｸUB" panose="020B0900000000000000" pitchFamily="50" charset="-128"/>
                </a:rPr>
                <a:t>新認証局</a:t>
              </a:r>
              <a:endParaRPr kumimoji="1" lang="en-US" altLang="ja-JP" sz="1600" dirty="0">
                <a:latin typeface="HGP創英角ｺﾞｼｯｸUB" panose="020B0900000000000000" pitchFamily="50" charset="-128"/>
                <a:ea typeface="HGP創英角ｺﾞｼｯｸUB" panose="020B0900000000000000" pitchFamily="50" charset="-128"/>
              </a:endParaRPr>
            </a:p>
          </p:txBody>
        </p:sp>
        <p:sp>
          <p:nvSpPr>
            <p:cNvPr id="138" name="円/楕円 30"/>
            <p:cNvSpPr/>
            <p:nvPr/>
          </p:nvSpPr>
          <p:spPr>
            <a:xfrm>
              <a:off x="4530626" y="5785066"/>
              <a:ext cx="287487" cy="281759"/>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solidFill>
                  <a:schemeClr val="tx1"/>
                </a:solidFill>
                <a:latin typeface="HGS創英角ｺﾞｼｯｸUB" panose="020B0900000000000000" pitchFamily="50" charset="-128"/>
                <a:ea typeface="HGS創英角ｺﾞｼｯｸUB" panose="020B0900000000000000" pitchFamily="50" charset="-128"/>
              </a:endParaRPr>
            </a:p>
          </p:txBody>
        </p:sp>
        <p:sp>
          <p:nvSpPr>
            <p:cNvPr id="139" name="円/楕円 30"/>
            <p:cNvSpPr/>
            <p:nvPr/>
          </p:nvSpPr>
          <p:spPr>
            <a:xfrm>
              <a:off x="5004187" y="5785065"/>
              <a:ext cx="284093" cy="281759"/>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solidFill>
                  <a:schemeClr val="tx1"/>
                </a:solidFill>
                <a:latin typeface="HGS創英角ｺﾞｼｯｸUB" panose="020B0900000000000000" pitchFamily="50" charset="-128"/>
                <a:ea typeface="HGS創英角ｺﾞｼｯｸUB" panose="020B0900000000000000" pitchFamily="50" charset="-128"/>
              </a:endParaRPr>
            </a:p>
          </p:txBody>
        </p:sp>
      </p:grpSp>
      <p:sp>
        <p:nvSpPr>
          <p:cNvPr id="140" name="角丸四角形 46"/>
          <p:cNvSpPr/>
          <p:nvPr/>
        </p:nvSpPr>
        <p:spPr>
          <a:xfrm>
            <a:off x="8220269" y="1139312"/>
            <a:ext cx="2371531" cy="1339390"/>
          </a:xfrm>
          <a:prstGeom prst="roundRect">
            <a:avLst>
              <a:gd name="adj" fmla="val 4166"/>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1" name="テキスト ボックス 140"/>
          <p:cNvSpPr txBox="1"/>
          <p:nvPr/>
        </p:nvSpPr>
        <p:spPr>
          <a:xfrm>
            <a:off x="8220269" y="955242"/>
            <a:ext cx="2371531" cy="338554"/>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kumimoji="1" lang="ja-JP" altLang="en-US" sz="1600" dirty="0">
                <a:latin typeface="HGP創英角ｺﾞｼｯｸUB" panose="020B0900000000000000" pitchFamily="50" charset="-128"/>
                <a:ea typeface="HGP創英角ｺﾞｼｯｸUB" panose="020B0900000000000000" pitchFamily="50" charset="-128"/>
              </a:rPr>
              <a:t>スマホサイト</a:t>
            </a:r>
          </a:p>
        </p:txBody>
      </p:sp>
      <p:grpSp>
        <p:nvGrpSpPr>
          <p:cNvPr id="149" name="グループ化 148"/>
          <p:cNvGrpSpPr/>
          <p:nvPr/>
        </p:nvGrpSpPr>
        <p:grpSpPr>
          <a:xfrm>
            <a:off x="8486013" y="1463708"/>
            <a:ext cx="1485215" cy="337896"/>
            <a:chOff x="7296042" y="1107720"/>
            <a:chExt cx="1325717" cy="503302"/>
          </a:xfrm>
        </p:grpSpPr>
        <p:sp>
          <p:nvSpPr>
            <p:cNvPr id="150" name="円/楕円 30"/>
            <p:cNvSpPr/>
            <p:nvPr/>
          </p:nvSpPr>
          <p:spPr>
            <a:xfrm>
              <a:off x="7296042" y="1117409"/>
              <a:ext cx="260350" cy="493613"/>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solidFill>
                  <a:schemeClr val="tx1"/>
                </a:solidFill>
                <a:latin typeface="HGS創英角ｺﾞｼｯｸUB" panose="020B0900000000000000" pitchFamily="50" charset="-128"/>
                <a:ea typeface="HGS創英角ｺﾞｼｯｸUB" panose="020B0900000000000000" pitchFamily="50" charset="-128"/>
              </a:endParaRPr>
            </a:p>
          </p:txBody>
        </p:sp>
        <p:sp>
          <p:nvSpPr>
            <p:cNvPr id="151" name="円/楕円 30"/>
            <p:cNvSpPr/>
            <p:nvPr/>
          </p:nvSpPr>
          <p:spPr>
            <a:xfrm>
              <a:off x="7657992" y="1107720"/>
              <a:ext cx="260350" cy="493613"/>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solidFill>
                  <a:schemeClr val="tx1"/>
                </a:solidFill>
                <a:latin typeface="HGS創英角ｺﾞｼｯｸUB" panose="020B0900000000000000" pitchFamily="50" charset="-128"/>
                <a:ea typeface="HGS創英角ｺﾞｼｯｸUB" panose="020B0900000000000000" pitchFamily="50" charset="-128"/>
              </a:endParaRPr>
            </a:p>
          </p:txBody>
        </p:sp>
        <p:sp>
          <p:nvSpPr>
            <p:cNvPr id="152" name="円/楕円 30"/>
            <p:cNvSpPr/>
            <p:nvPr/>
          </p:nvSpPr>
          <p:spPr>
            <a:xfrm>
              <a:off x="7999459" y="1117409"/>
              <a:ext cx="260350" cy="493613"/>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solidFill>
                  <a:schemeClr val="tx1"/>
                </a:solidFill>
                <a:latin typeface="HGS創英角ｺﾞｼｯｸUB" panose="020B0900000000000000" pitchFamily="50" charset="-128"/>
                <a:ea typeface="HGS創英角ｺﾞｼｯｸUB" panose="020B0900000000000000" pitchFamily="50" charset="-128"/>
              </a:endParaRPr>
            </a:p>
          </p:txBody>
        </p:sp>
        <p:sp>
          <p:nvSpPr>
            <p:cNvPr id="153" name="円/楕円 30"/>
            <p:cNvSpPr/>
            <p:nvPr/>
          </p:nvSpPr>
          <p:spPr>
            <a:xfrm>
              <a:off x="8361409" y="1117409"/>
              <a:ext cx="260350" cy="493613"/>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solidFill>
                  <a:schemeClr val="tx1"/>
                </a:solidFill>
                <a:latin typeface="HGS創英角ｺﾞｼｯｸUB" panose="020B0900000000000000" pitchFamily="50" charset="-128"/>
                <a:ea typeface="HGS創英角ｺﾞｼｯｸUB" panose="020B0900000000000000" pitchFamily="50" charset="-128"/>
              </a:endParaRPr>
            </a:p>
          </p:txBody>
        </p:sp>
      </p:grpSp>
      <p:grpSp>
        <p:nvGrpSpPr>
          <p:cNvPr id="154" name="グループ化 153"/>
          <p:cNvGrpSpPr/>
          <p:nvPr/>
        </p:nvGrpSpPr>
        <p:grpSpPr>
          <a:xfrm>
            <a:off x="1823942" y="4961245"/>
            <a:ext cx="977394" cy="799173"/>
            <a:chOff x="1536238" y="3869113"/>
            <a:chExt cx="977394" cy="799173"/>
          </a:xfrm>
        </p:grpSpPr>
        <p:sp>
          <p:nvSpPr>
            <p:cNvPr id="155" name="角丸四角形 41"/>
            <p:cNvSpPr/>
            <p:nvPr/>
          </p:nvSpPr>
          <p:spPr>
            <a:xfrm>
              <a:off x="1536238" y="3942545"/>
              <a:ext cx="977394" cy="725741"/>
            </a:xfrm>
            <a:prstGeom prst="roundRect">
              <a:avLst>
                <a:gd name="adj" fmla="val 11384"/>
              </a:avLst>
            </a:prstGeom>
            <a:no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6" name="円/楕円 30"/>
            <p:cNvSpPr/>
            <p:nvPr/>
          </p:nvSpPr>
          <p:spPr>
            <a:xfrm>
              <a:off x="1839891" y="4299812"/>
              <a:ext cx="318486" cy="285795"/>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solidFill>
                  <a:schemeClr val="tx1"/>
                </a:solidFill>
                <a:latin typeface="HGS創英角ｺﾞｼｯｸUB" panose="020B0900000000000000" pitchFamily="50" charset="-128"/>
                <a:ea typeface="HGS創英角ｺﾞｼｯｸUB" panose="020B0900000000000000" pitchFamily="50" charset="-128"/>
              </a:endParaRPr>
            </a:p>
          </p:txBody>
        </p:sp>
        <p:sp>
          <p:nvSpPr>
            <p:cNvPr id="157" name="テキスト ボックス 156"/>
            <p:cNvSpPr txBox="1"/>
            <p:nvPr/>
          </p:nvSpPr>
          <p:spPr>
            <a:xfrm>
              <a:off x="1536238" y="3869113"/>
              <a:ext cx="977394" cy="338554"/>
            </a:xfrm>
            <a:prstGeom prst="rect">
              <a:avLst/>
            </a:prstGeom>
            <a:solidFill>
              <a:schemeClr val="accent6">
                <a:lumMod val="75000"/>
              </a:schemeClr>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kumimoji="1" lang="en-US" altLang="ja-JP" sz="1600" dirty="0">
                  <a:latin typeface="HGP創英角ｺﾞｼｯｸUB" panose="020B0900000000000000" pitchFamily="50" charset="-128"/>
                  <a:ea typeface="HGP創英角ｺﾞｼｯｸUB" panose="020B0900000000000000" pitchFamily="50" charset="-128"/>
                </a:rPr>
                <a:t>TOP GW</a:t>
              </a:r>
              <a:endParaRPr kumimoji="1" lang="ja-JP" altLang="en-US" sz="1600" dirty="0">
                <a:latin typeface="HGP創英角ｺﾞｼｯｸUB" panose="020B0900000000000000" pitchFamily="50" charset="-128"/>
                <a:ea typeface="HGP創英角ｺﾞｼｯｸUB" panose="020B0900000000000000" pitchFamily="50" charset="-128"/>
              </a:endParaRPr>
            </a:p>
          </p:txBody>
        </p:sp>
      </p:grpSp>
      <p:cxnSp>
        <p:nvCxnSpPr>
          <p:cNvPr id="158" name="コネクタ: カギ線 157"/>
          <p:cNvCxnSpPr>
            <a:stCxn id="125" idx="2"/>
            <a:endCxn id="127" idx="6"/>
          </p:cNvCxnSpPr>
          <p:nvPr/>
        </p:nvCxnSpPr>
        <p:spPr>
          <a:xfrm rot="10800000" flipV="1">
            <a:off x="3994103" y="2102156"/>
            <a:ext cx="4503946" cy="1625099"/>
          </a:xfrm>
          <a:prstGeom prst="bentConnector3">
            <a:avLst>
              <a:gd name="adj1" fmla="val 14933"/>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コネクタ: カギ線 158"/>
          <p:cNvCxnSpPr>
            <a:stCxn id="123" idx="4"/>
            <a:endCxn id="131" idx="0"/>
          </p:cNvCxnSpPr>
          <p:nvPr/>
        </p:nvCxnSpPr>
        <p:spPr>
          <a:xfrm rot="16200000" flipH="1">
            <a:off x="4199095" y="2578880"/>
            <a:ext cx="1263515" cy="3528337"/>
          </a:xfrm>
          <a:prstGeom prst="bentConnector3">
            <a:avLst>
              <a:gd name="adj1" fmla="val 50000"/>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0" name="角丸四角形 41"/>
          <p:cNvSpPr/>
          <p:nvPr/>
        </p:nvSpPr>
        <p:spPr>
          <a:xfrm>
            <a:off x="9451366" y="2692908"/>
            <a:ext cx="424217" cy="446587"/>
          </a:xfrm>
          <a:prstGeom prst="roundRect">
            <a:avLst>
              <a:gd name="adj" fmla="val 11384"/>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kumimoji="1" lang="ja-JP" altLang="en-US" sz="1600" b="1" dirty="0">
              <a:latin typeface="+mj-ea"/>
              <a:ea typeface="+mj-ea"/>
            </a:endParaRPr>
          </a:p>
        </p:txBody>
      </p:sp>
      <p:cxnSp>
        <p:nvCxnSpPr>
          <p:cNvPr id="161" name="コネクタ: カギ線 160"/>
          <p:cNvCxnSpPr>
            <a:stCxn id="160" idx="1"/>
            <a:endCxn id="123" idx="6"/>
          </p:cNvCxnSpPr>
          <p:nvPr/>
        </p:nvCxnSpPr>
        <p:spPr>
          <a:xfrm rot="10800000" flipV="1">
            <a:off x="3349442" y="2916202"/>
            <a:ext cx="6101925" cy="509192"/>
          </a:xfrm>
          <a:prstGeom prst="bentConnector3">
            <a:avLst>
              <a:gd name="adj1" fmla="val 9258"/>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コネクタ: カギ線 161"/>
          <p:cNvCxnSpPr>
            <a:stCxn id="168" idx="1"/>
            <a:endCxn id="127" idx="6"/>
          </p:cNvCxnSpPr>
          <p:nvPr/>
        </p:nvCxnSpPr>
        <p:spPr>
          <a:xfrm rot="10800000" flipV="1">
            <a:off x="3994103" y="2718346"/>
            <a:ext cx="4030294" cy="1008909"/>
          </a:xfrm>
          <a:prstGeom prst="bentConnector3">
            <a:avLst>
              <a:gd name="adj1" fmla="val 4881"/>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3" name="角丸四角形 41"/>
          <p:cNvSpPr/>
          <p:nvPr/>
        </p:nvSpPr>
        <p:spPr>
          <a:xfrm>
            <a:off x="8840874" y="5230749"/>
            <a:ext cx="1144431" cy="468506"/>
          </a:xfrm>
          <a:prstGeom prst="roundRect">
            <a:avLst>
              <a:gd name="adj" fmla="val 11384"/>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kumimoji="1" lang="ja-JP" altLang="en-US" sz="1600" b="1" dirty="0">
              <a:latin typeface="+mj-ea"/>
              <a:ea typeface="+mj-ea"/>
            </a:endParaRPr>
          </a:p>
        </p:txBody>
      </p:sp>
      <p:cxnSp>
        <p:nvCxnSpPr>
          <p:cNvPr id="164" name="コネクタ: カギ線 163"/>
          <p:cNvCxnSpPr>
            <a:stCxn id="163" idx="1"/>
            <a:endCxn id="136" idx="3"/>
          </p:cNvCxnSpPr>
          <p:nvPr/>
        </p:nvCxnSpPr>
        <p:spPr>
          <a:xfrm rot="10800000" flipV="1">
            <a:off x="8410042" y="5465002"/>
            <a:ext cx="430833" cy="2646"/>
          </a:xfrm>
          <a:prstGeom prst="bentConnector3">
            <a:avLst>
              <a:gd name="adj1" fmla="val 50000"/>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5" name="テキスト ボックス 164"/>
          <p:cNvSpPr txBox="1"/>
          <p:nvPr/>
        </p:nvSpPr>
        <p:spPr>
          <a:xfrm>
            <a:off x="9892345" y="2784375"/>
            <a:ext cx="580243" cy="338554"/>
          </a:xfrm>
          <a:prstGeom prst="rect">
            <a:avLst/>
          </a:prstGeom>
          <a:noFill/>
        </p:spPr>
        <p:txBody>
          <a:bodyPr wrap="square" rtlCol="0">
            <a:spAutoFit/>
          </a:bodyPr>
          <a:lstStyle/>
          <a:p>
            <a:pPr algn="ctr"/>
            <a:r>
              <a:rPr kumimoji="1" lang="ja-JP" altLang="en-US" sz="1600" dirty="0">
                <a:latin typeface="HGP創英角ｺﾞｼｯｸUB" panose="020B0900000000000000" pitchFamily="50" charset="-128"/>
                <a:ea typeface="HGP創英角ｺﾞｼｯｸUB" panose="020B0900000000000000" pitchFamily="50" charset="-128"/>
              </a:rPr>
              <a:t>･･･</a:t>
            </a:r>
            <a:endParaRPr kumimoji="1" lang="ja-JP" altLang="en-US" sz="1600" dirty="0"/>
          </a:p>
        </p:txBody>
      </p:sp>
      <p:sp>
        <p:nvSpPr>
          <p:cNvPr id="167" name="角丸四角形 41"/>
          <p:cNvSpPr/>
          <p:nvPr/>
        </p:nvSpPr>
        <p:spPr>
          <a:xfrm>
            <a:off x="8523399" y="3712931"/>
            <a:ext cx="273238" cy="342533"/>
          </a:xfrm>
          <a:prstGeom prst="roundRect">
            <a:avLst>
              <a:gd name="adj" fmla="val 11384"/>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kumimoji="1" lang="ja-JP" altLang="en-US" sz="1600" b="1" dirty="0">
              <a:latin typeface="+mj-ea"/>
              <a:ea typeface="+mj-ea"/>
            </a:endParaRPr>
          </a:p>
        </p:txBody>
      </p:sp>
      <p:sp>
        <p:nvSpPr>
          <p:cNvPr id="168" name="角丸四角形 41"/>
          <p:cNvSpPr/>
          <p:nvPr/>
        </p:nvSpPr>
        <p:spPr>
          <a:xfrm>
            <a:off x="8024397" y="783197"/>
            <a:ext cx="2834103" cy="3870299"/>
          </a:xfrm>
          <a:prstGeom prst="roundRect">
            <a:avLst>
              <a:gd name="adj" fmla="val 3809"/>
            </a:avLst>
          </a:prstGeom>
          <a:noFill/>
          <a:ln w="254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9" name="角丸四角形 41"/>
          <p:cNvSpPr/>
          <p:nvPr/>
        </p:nvSpPr>
        <p:spPr>
          <a:xfrm>
            <a:off x="8955383" y="3710712"/>
            <a:ext cx="273238" cy="342533"/>
          </a:xfrm>
          <a:prstGeom prst="roundRect">
            <a:avLst>
              <a:gd name="adj" fmla="val 11384"/>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kumimoji="1" lang="ja-JP" altLang="en-US" sz="1600" b="1" dirty="0">
              <a:latin typeface="+mj-ea"/>
              <a:ea typeface="+mj-ea"/>
            </a:endParaRPr>
          </a:p>
        </p:txBody>
      </p:sp>
      <p:sp>
        <p:nvSpPr>
          <p:cNvPr id="170" name="角丸四角形 41"/>
          <p:cNvSpPr/>
          <p:nvPr/>
        </p:nvSpPr>
        <p:spPr>
          <a:xfrm>
            <a:off x="9390237" y="3706594"/>
            <a:ext cx="273238" cy="342533"/>
          </a:xfrm>
          <a:prstGeom prst="roundRect">
            <a:avLst>
              <a:gd name="adj" fmla="val 11384"/>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kumimoji="1" lang="ja-JP" altLang="en-US" sz="1600" b="1" dirty="0">
              <a:latin typeface="+mj-ea"/>
              <a:ea typeface="+mj-ea"/>
            </a:endParaRPr>
          </a:p>
        </p:txBody>
      </p:sp>
      <p:sp>
        <p:nvSpPr>
          <p:cNvPr id="171" name="角丸四角形 41"/>
          <p:cNvSpPr/>
          <p:nvPr/>
        </p:nvSpPr>
        <p:spPr>
          <a:xfrm>
            <a:off x="8532395" y="4165672"/>
            <a:ext cx="273238" cy="342533"/>
          </a:xfrm>
          <a:prstGeom prst="roundRect">
            <a:avLst>
              <a:gd name="adj" fmla="val 11384"/>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kumimoji="1" lang="ja-JP" altLang="en-US" sz="1600" b="1" dirty="0">
              <a:latin typeface="+mj-ea"/>
              <a:ea typeface="+mj-ea"/>
            </a:endParaRPr>
          </a:p>
        </p:txBody>
      </p:sp>
      <p:sp>
        <p:nvSpPr>
          <p:cNvPr id="172" name="角丸四角形 41"/>
          <p:cNvSpPr/>
          <p:nvPr/>
        </p:nvSpPr>
        <p:spPr>
          <a:xfrm>
            <a:off x="8955383" y="4165672"/>
            <a:ext cx="273238" cy="342533"/>
          </a:xfrm>
          <a:prstGeom prst="roundRect">
            <a:avLst>
              <a:gd name="adj" fmla="val 11384"/>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kumimoji="1" lang="ja-JP" altLang="en-US" sz="1600" b="1" dirty="0">
              <a:latin typeface="+mj-ea"/>
              <a:ea typeface="+mj-ea"/>
            </a:endParaRPr>
          </a:p>
        </p:txBody>
      </p:sp>
      <p:sp>
        <p:nvSpPr>
          <p:cNvPr id="174" name="角丸四角形 41"/>
          <p:cNvSpPr/>
          <p:nvPr/>
        </p:nvSpPr>
        <p:spPr>
          <a:xfrm>
            <a:off x="9406995" y="4157346"/>
            <a:ext cx="273238" cy="342533"/>
          </a:xfrm>
          <a:prstGeom prst="roundRect">
            <a:avLst>
              <a:gd name="adj" fmla="val 11384"/>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kumimoji="1" lang="ja-JP" altLang="en-US" sz="1600" b="1" dirty="0">
              <a:latin typeface="+mj-ea"/>
              <a:ea typeface="+mj-ea"/>
            </a:endParaRPr>
          </a:p>
        </p:txBody>
      </p:sp>
      <p:sp>
        <p:nvSpPr>
          <p:cNvPr id="194" name="角丸四角形 41"/>
          <p:cNvSpPr/>
          <p:nvPr/>
        </p:nvSpPr>
        <p:spPr>
          <a:xfrm>
            <a:off x="540116" y="4727417"/>
            <a:ext cx="672874" cy="266381"/>
          </a:xfrm>
          <a:prstGeom prst="roundRect">
            <a:avLst>
              <a:gd name="adj" fmla="val 11384"/>
            </a:avLst>
          </a:prstGeom>
          <a:solidFill>
            <a:schemeClr val="accent4">
              <a:lumMod val="75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sz="1400" b="1" dirty="0">
              <a:latin typeface="+mj-ea"/>
              <a:ea typeface="+mj-ea"/>
            </a:endParaRPr>
          </a:p>
        </p:txBody>
      </p:sp>
      <p:sp>
        <p:nvSpPr>
          <p:cNvPr id="195" name="テキスト ボックス 194"/>
          <p:cNvSpPr txBox="1"/>
          <p:nvPr/>
        </p:nvSpPr>
        <p:spPr>
          <a:xfrm>
            <a:off x="536451" y="6019848"/>
            <a:ext cx="676539" cy="338554"/>
          </a:xfrm>
          <a:prstGeom prst="rect">
            <a:avLst/>
          </a:prstGeom>
          <a:noFill/>
        </p:spPr>
        <p:txBody>
          <a:bodyPr wrap="square" rtlCol="0">
            <a:spAutoFit/>
          </a:bodyPr>
          <a:lstStyle/>
          <a:p>
            <a:pPr algn="ctr"/>
            <a:r>
              <a:rPr kumimoji="1" lang="ja-JP" altLang="en-US" sz="1600" dirty="0">
                <a:latin typeface="HGP創英角ｺﾞｼｯｸUB" panose="020B0900000000000000" pitchFamily="50" charset="-128"/>
                <a:ea typeface="HGP創英角ｺﾞｼｯｸUB" panose="020B0900000000000000" pitchFamily="50" charset="-128"/>
              </a:rPr>
              <a:t>･･･</a:t>
            </a:r>
            <a:endParaRPr kumimoji="1" lang="en-US" altLang="ja-JP" sz="1600" dirty="0">
              <a:latin typeface="HGP創英角ｺﾞｼｯｸUB" panose="020B0900000000000000" pitchFamily="50" charset="-128"/>
              <a:ea typeface="HGP創英角ｺﾞｼｯｸUB" panose="020B0900000000000000" pitchFamily="50" charset="-128"/>
            </a:endParaRPr>
          </a:p>
        </p:txBody>
      </p:sp>
      <p:sp>
        <p:nvSpPr>
          <p:cNvPr id="196" name="角丸四角形 41"/>
          <p:cNvSpPr/>
          <p:nvPr/>
        </p:nvSpPr>
        <p:spPr>
          <a:xfrm>
            <a:off x="336183" y="4482084"/>
            <a:ext cx="1075181" cy="1965263"/>
          </a:xfrm>
          <a:prstGeom prst="roundRect">
            <a:avLst>
              <a:gd name="adj" fmla="val 6375"/>
            </a:avLst>
          </a:prstGeom>
          <a:noFill/>
          <a:ln w="25400">
            <a:solidFill>
              <a:schemeClr val="accent4">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7" name="コネクタ: カギ線 196"/>
          <p:cNvCxnSpPr>
            <a:stCxn id="196" idx="0"/>
            <a:endCxn id="126" idx="2"/>
          </p:cNvCxnSpPr>
          <p:nvPr/>
        </p:nvCxnSpPr>
        <p:spPr>
          <a:xfrm rot="5400000" flipH="1" flipV="1">
            <a:off x="1107398" y="3446802"/>
            <a:ext cx="801658" cy="1268906"/>
          </a:xfrm>
          <a:prstGeom prst="bentConnector2">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29" name="グループ化 28"/>
          <p:cNvGrpSpPr/>
          <p:nvPr/>
        </p:nvGrpSpPr>
        <p:grpSpPr>
          <a:xfrm>
            <a:off x="3280078" y="4963684"/>
            <a:ext cx="2534396" cy="1014019"/>
            <a:chOff x="3260827" y="4468210"/>
            <a:chExt cx="2534396" cy="1014019"/>
          </a:xfrm>
        </p:grpSpPr>
        <p:sp>
          <p:nvSpPr>
            <p:cNvPr id="205" name="角丸四角形 46"/>
            <p:cNvSpPr/>
            <p:nvPr/>
          </p:nvSpPr>
          <p:spPr>
            <a:xfrm>
              <a:off x="3260827" y="4507415"/>
              <a:ext cx="2513675" cy="974814"/>
            </a:xfrm>
            <a:prstGeom prst="roundRect">
              <a:avLst>
                <a:gd name="adj" fmla="val 9096"/>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6" name="テキスト ボックス 205"/>
            <p:cNvSpPr txBox="1"/>
            <p:nvPr/>
          </p:nvSpPr>
          <p:spPr>
            <a:xfrm>
              <a:off x="3260827" y="4468210"/>
              <a:ext cx="2534396" cy="338554"/>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kumimoji="1" lang="ja-JP" altLang="en-US" sz="1600" dirty="0">
                  <a:latin typeface="HGP創英角ｺﾞｼｯｸUB" panose="020B0900000000000000" pitchFamily="50" charset="-128"/>
                  <a:ea typeface="HGP創英角ｺﾞｼｯｸUB" panose="020B0900000000000000" pitchFamily="50" charset="-128"/>
                </a:rPr>
                <a:t>新ログイン周辺機能</a:t>
              </a:r>
              <a:endParaRPr kumimoji="1" lang="ja-JP" altLang="en-US" sz="1600" dirty="0">
                <a:latin typeface="+mj-ea"/>
                <a:ea typeface="+mj-ea"/>
              </a:endParaRPr>
            </a:p>
          </p:txBody>
        </p:sp>
        <p:sp>
          <p:nvSpPr>
            <p:cNvPr id="207" name="円/楕円 30"/>
            <p:cNvSpPr/>
            <p:nvPr/>
          </p:nvSpPr>
          <p:spPr>
            <a:xfrm>
              <a:off x="3375308" y="4957277"/>
              <a:ext cx="331171" cy="345578"/>
            </a:xfrm>
            <a:prstGeom prst="ellips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solidFill>
                  <a:schemeClr val="tx1"/>
                </a:solidFill>
                <a:latin typeface="HGS創英角ｺﾞｼｯｸUB" panose="020B0900000000000000" pitchFamily="50" charset="-128"/>
                <a:ea typeface="HGS創英角ｺﾞｼｯｸUB" panose="020B0900000000000000" pitchFamily="50" charset="-128"/>
              </a:endParaRPr>
            </a:p>
          </p:txBody>
        </p:sp>
        <p:sp>
          <p:nvSpPr>
            <p:cNvPr id="208" name="テキスト ボックス 207"/>
            <p:cNvSpPr txBox="1"/>
            <p:nvPr/>
          </p:nvSpPr>
          <p:spPr>
            <a:xfrm>
              <a:off x="5174513" y="4987221"/>
              <a:ext cx="561097" cy="338554"/>
            </a:xfrm>
            <a:prstGeom prst="rect">
              <a:avLst/>
            </a:prstGeom>
            <a:noFill/>
          </p:spPr>
          <p:txBody>
            <a:bodyPr wrap="square" rtlCol="0">
              <a:spAutoFit/>
            </a:bodyPr>
            <a:lstStyle/>
            <a:p>
              <a:pPr algn="ctr"/>
              <a:r>
                <a:rPr kumimoji="1" lang="ja-JP" altLang="en-US" sz="1600" dirty="0">
                  <a:latin typeface="HGP創英角ｺﾞｼｯｸUB" panose="020B0900000000000000" pitchFamily="50" charset="-128"/>
                  <a:ea typeface="HGP創英角ｺﾞｼｯｸUB" panose="020B0900000000000000" pitchFamily="50" charset="-128"/>
                </a:rPr>
                <a:t>･･･</a:t>
              </a:r>
              <a:endParaRPr kumimoji="1" lang="ja-JP" altLang="en-US" sz="1600" dirty="0"/>
            </a:p>
          </p:txBody>
        </p:sp>
        <p:sp>
          <p:nvSpPr>
            <p:cNvPr id="209" name="円/楕円 30"/>
            <p:cNvSpPr/>
            <p:nvPr/>
          </p:nvSpPr>
          <p:spPr>
            <a:xfrm>
              <a:off x="3852936" y="4957277"/>
              <a:ext cx="331171" cy="345578"/>
            </a:xfrm>
            <a:prstGeom prst="ellips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solidFill>
                  <a:schemeClr val="tx1"/>
                </a:solidFill>
                <a:latin typeface="HGS創英角ｺﾞｼｯｸUB" panose="020B0900000000000000" pitchFamily="50" charset="-128"/>
                <a:ea typeface="HGS創英角ｺﾞｼｯｸUB" panose="020B0900000000000000" pitchFamily="50" charset="-128"/>
              </a:endParaRPr>
            </a:p>
          </p:txBody>
        </p:sp>
        <p:sp>
          <p:nvSpPr>
            <p:cNvPr id="210" name="円/楕円 30"/>
            <p:cNvSpPr/>
            <p:nvPr/>
          </p:nvSpPr>
          <p:spPr>
            <a:xfrm>
              <a:off x="4350048" y="4977132"/>
              <a:ext cx="331171" cy="345578"/>
            </a:xfrm>
            <a:prstGeom prst="ellips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solidFill>
                  <a:schemeClr val="tx1"/>
                </a:solidFill>
                <a:latin typeface="HGS創英角ｺﾞｼｯｸUB" panose="020B0900000000000000" pitchFamily="50" charset="-128"/>
                <a:ea typeface="HGS創英角ｺﾞｼｯｸUB" panose="020B0900000000000000" pitchFamily="50" charset="-128"/>
              </a:endParaRPr>
            </a:p>
          </p:txBody>
        </p:sp>
        <p:sp>
          <p:nvSpPr>
            <p:cNvPr id="211" name="円/楕円 30"/>
            <p:cNvSpPr/>
            <p:nvPr/>
          </p:nvSpPr>
          <p:spPr>
            <a:xfrm>
              <a:off x="4827676" y="4977132"/>
              <a:ext cx="331171" cy="345578"/>
            </a:xfrm>
            <a:prstGeom prst="ellips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solidFill>
                  <a:schemeClr val="tx1"/>
                </a:solidFill>
                <a:latin typeface="HGS創英角ｺﾞｼｯｸUB" panose="020B0900000000000000" pitchFamily="50" charset="-128"/>
                <a:ea typeface="HGS創英角ｺﾞｼｯｸUB" panose="020B0900000000000000" pitchFamily="50" charset="-128"/>
              </a:endParaRPr>
            </a:p>
          </p:txBody>
        </p:sp>
      </p:grpSp>
      <p:grpSp>
        <p:nvGrpSpPr>
          <p:cNvPr id="212" name="グループ化 211"/>
          <p:cNvGrpSpPr/>
          <p:nvPr/>
        </p:nvGrpSpPr>
        <p:grpSpPr>
          <a:xfrm>
            <a:off x="5544587" y="1748702"/>
            <a:ext cx="1854736" cy="1021501"/>
            <a:chOff x="4924235" y="2472498"/>
            <a:chExt cx="1854736" cy="1375147"/>
          </a:xfrm>
        </p:grpSpPr>
        <p:sp>
          <p:nvSpPr>
            <p:cNvPr id="213" name="角丸四角形 41"/>
            <p:cNvSpPr/>
            <p:nvPr/>
          </p:nvSpPr>
          <p:spPr>
            <a:xfrm>
              <a:off x="4924235" y="2664563"/>
              <a:ext cx="1854736" cy="1183082"/>
            </a:xfrm>
            <a:prstGeom prst="roundRect">
              <a:avLst>
                <a:gd name="adj" fmla="val 11384"/>
              </a:avLst>
            </a:prstGeom>
            <a:solidFill>
              <a:schemeClr val="bg1"/>
            </a:solid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4" name="テキスト ボックス 213"/>
            <p:cNvSpPr txBox="1"/>
            <p:nvPr/>
          </p:nvSpPr>
          <p:spPr>
            <a:xfrm>
              <a:off x="4924235" y="2472498"/>
              <a:ext cx="1854736" cy="455762"/>
            </a:xfrm>
            <a:prstGeom prst="rect">
              <a:avLst/>
            </a:prstGeom>
            <a:solidFill>
              <a:schemeClr val="accent6">
                <a:lumMod val="75000"/>
              </a:schemeClr>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kumimoji="1" lang="en-US" altLang="ja-JP" sz="1600" dirty="0">
                  <a:latin typeface="HGP創英角ｺﾞｼｯｸUB" panose="020B0900000000000000" pitchFamily="50" charset="-128"/>
                  <a:ea typeface="HGP創英角ｺﾞｼｯｸUB" panose="020B0900000000000000" pitchFamily="50" charset="-128"/>
                </a:rPr>
                <a:t>From </a:t>
              </a:r>
              <a:r>
                <a:rPr kumimoji="1" lang="ja-JP" altLang="en-US" sz="1600" dirty="0">
                  <a:latin typeface="HGP創英角ｺﾞｼｯｸUB" panose="020B0900000000000000" pitchFamily="50" charset="-128"/>
                  <a:ea typeface="HGP創英角ｺﾞｼｯｸUB" panose="020B0900000000000000" pitchFamily="50" charset="-128"/>
                </a:rPr>
                <a:t>えらべる</a:t>
              </a:r>
              <a:r>
                <a:rPr kumimoji="1" lang="en-US" altLang="ja-JP" sz="1600" dirty="0">
                  <a:latin typeface="HGP創英角ｺﾞｼｯｸUB" panose="020B0900000000000000" pitchFamily="50" charset="-128"/>
                  <a:ea typeface="HGP創英角ｺﾞｼｯｸUB" panose="020B0900000000000000" pitchFamily="50" charset="-128"/>
                </a:rPr>
                <a:t>SSO</a:t>
              </a:r>
            </a:p>
          </p:txBody>
        </p:sp>
      </p:grpSp>
      <p:sp>
        <p:nvSpPr>
          <p:cNvPr id="215" name="角丸四角形 41"/>
          <p:cNvSpPr/>
          <p:nvPr/>
        </p:nvSpPr>
        <p:spPr>
          <a:xfrm>
            <a:off x="545491" y="5197043"/>
            <a:ext cx="672874" cy="266381"/>
          </a:xfrm>
          <a:prstGeom prst="roundRect">
            <a:avLst>
              <a:gd name="adj" fmla="val 11384"/>
            </a:avLst>
          </a:prstGeom>
          <a:solidFill>
            <a:schemeClr val="accent4">
              <a:lumMod val="75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sz="1400" b="1" dirty="0">
              <a:latin typeface="+mj-ea"/>
              <a:ea typeface="+mj-ea"/>
            </a:endParaRPr>
          </a:p>
        </p:txBody>
      </p:sp>
      <p:sp>
        <p:nvSpPr>
          <p:cNvPr id="216" name="角丸四角形 41"/>
          <p:cNvSpPr/>
          <p:nvPr/>
        </p:nvSpPr>
        <p:spPr>
          <a:xfrm>
            <a:off x="545491" y="5664522"/>
            <a:ext cx="672874" cy="266381"/>
          </a:xfrm>
          <a:prstGeom prst="roundRect">
            <a:avLst>
              <a:gd name="adj" fmla="val 11384"/>
            </a:avLst>
          </a:prstGeom>
          <a:solidFill>
            <a:schemeClr val="accent4">
              <a:lumMod val="75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sz="1400" b="1" dirty="0">
              <a:latin typeface="+mj-ea"/>
              <a:ea typeface="+mj-ea"/>
            </a:endParaRPr>
          </a:p>
        </p:txBody>
      </p:sp>
      <p:sp>
        <p:nvSpPr>
          <p:cNvPr id="217" name="円/楕円 30"/>
          <p:cNvSpPr/>
          <p:nvPr/>
        </p:nvSpPr>
        <p:spPr>
          <a:xfrm>
            <a:off x="6169661" y="2131947"/>
            <a:ext cx="565515" cy="57179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ln w="0"/>
              <a:solidFill>
                <a:schemeClr val="tx1"/>
              </a:solidFill>
              <a:effectLst>
                <a:outerShdw blurRad="38100" dist="19050" dir="2700000" algn="tl" rotWithShape="0">
                  <a:schemeClr val="dk1">
                    <a:alpha val="40000"/>
                  </a:schemeClr>
                </a:outerShdw>
              </a:effectLst>
              <a:latin typeface="HGS創英角ｺﾞｼｯｸUB" panose="020B0900000000000000" pitchFamily="50" charset="-128"/>
              <a:ea typeface="HGS創英角ｺﾞｼｯｸUB" panose="020B0900000000000000" pitchFamily="50" charset="-128"/>
            </a:endParaRPr>
          </a:p>
        </p:txBody>
      </p:sp>
      <p:sp>
        <p:nvSpPr>
          <p:cNvPr id="218" name="テキスト ボックス 217"/>
          <p:cNvSpPr txBox="1"/>
          <p:nvPr/>
        </p:nvSpPr>
        <p:spPr>
          <a:xfrm>
            <a:off x="5689353" y="2166531"/>
            <a:ext cx="1540373" cy="523220"/>
          </a:xfrm>
          <a:prstGeom prst="rect">
            <a:avLst/>
          </a:prstGeom>
          <a:noFill/>
        </p:spPr>
        <p:txBody>
          <a:bodyPr wrap="square" rtlCol="0">
            <a:spAutoFit/>
          </a:bodyPr>
          <a:lstStyle/>
          <a:p>
            <a:pPr algn="ctr"/>
            <a:r>
              <a:rPr kumimoji="1" lang="en-US" altLang="ja-JP" sz="1400" b="1" dirty="0">
                <a:ln>
                  <a:solidFill>
                    <a:schemeClr val="bg1">
                      <a:lumMod val="65000"/>
                    </a:schemeClr>
                  </a:solidFill>
                </a:ln>
                <a:latin typeface="+mj-ea"/>
                <a:ea typeface="+mj-ea"/>
              </a:rPr>
              <a:t>Open ID Connect</a:t>
            </a:r>
            <a:br>
              <a:rPr kumimoji="1" lang="en-US" altLang="ja-JP" sz="1400" b="1" dirty="0">
                <a:ln>
                  <a:solidFill>
                    <a:schemeClr val="bg1">
                      <a:lumMod val="65000"/>
                    </a:schemeClr>
                  </a:solidFill>
                </a:ln>
                <a:latin typeface="+mj-ea"/>
                <a:ea typeface="+mj-ea"/>
              </a:rPr>
            </a:br>
            <a:r>
              <a:rPr kumimoji="1" lang="ja-JP" altLang="en-US" sz="1400" b="1" dirty="0">
                <a:ln>
                  <a:solidFill>
                    <a:schemeClr val="bg1">
                      <a:lumMod val="65000"/>
                    </a:schemeClr>
                  </a:solidFill>
                </a:ln>
                <a:latin typeface="+mj-ea"/>
                <a:ea typeface="+mj-ea"/>
              </a:rPr>
              <a:t>インターフェイス</a:t>
            </a:r>
          </a:p>
        </p:txBody>
      </p:sp>
      <p:cxnSp>
        <p:nvCxnSpPr>
          <p:cNvPr id="219" name="コネクタ: カギ線 218"/>
          <p:cNvCxnSpPr>
            <a:stCxn id="218" idx="2"/>
            <a:endCxn id="123" idx="6"/>
          </p:cNvCxnSpPr>
          <p:nvPr/>
        </p:nvCxnSpPr>
        <p:spPr>
          <a:xfrm rot="5400000">
            <a:off x="4536670" y="1502523"/>
            <a:ext cx="735643" cy="3110099"/>
          </a:xfrm>
          <a:prstGeom prst="bentConnector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0" name="角丸四角形 41"/>
          <p:cNvSpPr/>
          <p:nvPr/>
        </p:nvSpPr>
        <p:spPr>
          <a:xfrm>
            <a:off x="5689673" y="852541"/>
            <a:ext cx="1540374" cy="604065"/>
          </a:xfrm>
          <a:prstGeom prst="roundRect">
            <a:avLst>
              <a:gd name="adj" fmla="val 11384"/>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sz="1600" b="1" dirty="0">
                <a:solidFill>
                  <a:schemeClr val="bg1"/>
                </a:solidFill>
                <a:latin typeface="+mn-ea"/>
              </a:rPr>
              <a:t>外部・</a:t>
            </a:r>
            <a:r>
              <a:rPr kumimoji="1" lang="ja-JP" altLang="en-US" b="1" dirty="0">
                <a:solidFill>
                  <a:schemeClr val="bg1"/>
                </a:solidFill>
                <a:latin typeface="+mn-ea"/>
              </a:rPr>
              <a:t>認証</a:t>
            </a:r>
            <a:endParaRPr kumimoji="1" lang="en-US" altLang="ja-JP" sz="1600" b="1" dirty="0">
              <a:solidFill>
                <a:schemeClr val="bg1"/>
              </a:solidFill>
              <a:latin typeface="+mn-ea"/>
            </a:endParaRPr>
          </a:p>
          <a:p>
            <a:pPr algn="ctr"/>
            <a:r>
              <a:rPr kumimoji="1" lang="ja-JP" altLang="en-US" sz="1600" b="1" dirty="0">
                <a:solidFill>
                  <a:schemeClr val="bg1"/>
                </a:solidFill>
                <a:latin typeface="+mn-ea"/>
              </a:rPr>
              <a:t>サービス</a:t>
            </a:r>
            <a:endParaRPr kumimoji="1" lang="ja-JP" altLang="en-US" sz="1400" b="1" dirty="0">
              <a:solidFill>
                <a:schemeClr val="bg1"/>
              </a:solidFill>
              <a:latin typeface="+mn-ea"/>
            </a:endParaRPr>
          </a:p>
        </p:txBody>
      </p:sp>
      <p:cxnSp>
        <p:nvCxnSpPr>
          <p:cNvPr id="221" name="コネクタ: カギ線 220"/>
          <p:cNvCxnSpPr>
            <a:stCxn id="214" idx="0"/>
            <a:endCxn id="220" idx="2"/>
          </p:cNvCxnSpPr>
          <p:nvPr/>
        </p:nvCxnSpPr>
        <p:spPr>
          <a:xfrm rot="16200000" flipV="1">
            <a:off x="6319860" y="1596606"/>
            <a:ext cx="292096" cy="12095"/>
          </a:xfrm>
          <a:prstGeom prst="bentConnector3">
            <a:avLst>
              <a:gd name="adj1" fmla="val 50000"/>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2" name="角丸四角形 41"/>
          <p:cNvSpPr/>
          <p:nvPr/>
        </p:nvSpPr>
        <p:spPr>
          <a:xfrm>
            <a:off x="734987" y="783197"/>
            <a:ext cx="1083007" cy="511653"/>
          </a:xfrm>
          <a:prstGeom prst="roundRect">
            <a:avLst>
              <a:gd name="adj" fmla="val 11384"/>
            </a:avLst>
          </a:prstGeom>
          <a:solidFill>
            <a:schemeClr val="accent4">
              <a:lumMod val="75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sz="1400" b="1" dirty="0">
                <a:latin typeface="+mj-ea"/>
                <a:ea typeface="+mj-ea"/>
              </a:rPr>
              <a:t>外部</a:t>
            </a:r>
            <a:endParaRPr kumimoji="1" lang="en-US" altLang="ja-JP" sz="1400" b="1" dirty="0">
              <a:latin typeface="+mj-ea"/>
              <a:ea typeface="+mj-ea"/>
            </a:endParaRPr>
          </a:p>
          <a:p>
            <a:pPr algn="ctr"/>
            <a:r>
              <a:rPr kumimoji="1" lang="ja-JP" altLang="en-US" sz="1400" b="1" dirty="0">
                <a:latin typeface="+mj-ea"/>
                <a:ea typeface="+mj-ea"/>
              </a:rPr>
              <a:t>サービス</a:t>
            </a:r>
            <a:r>
              <a:rPr kumimoji="1" lang="en-US" altLang="ja-JP" sz="1400" b="1" dirty="0">
                <a:latin typeface="+mj-ea"/>
                <a:ea typeface="+mj-ea"/>
              </a:rPr>
              <a:t>A</a:t>
            </a:r>
            <a:endParaRPr kumimoji="1" lang="ja-JP" altLang="en-US" sz="1400" b="1" dirty="0">
              <a:latin typeface="+mj-ea"/>
              <a:ea typeface="+mj-ea"/>
            </a:endParaRPr>
          </a:p>
        </p:txBody>
      </p:sp>
      <p:sp>
        <p:nvSpPr>
          <p:cNvPr id="223" name="角丸四角形 41"/>
          <p:cNvSpPr/>
          <p:nvPr/>
        </p:nvSpPr>
        <p:spPr>
          <a:xfrm>
            <a:off x="1960424" y="783197"/>
            <a:ext cx="1083007" cy="511653"/>
          </a:xfrm>
          <a:prstGeom prst="roundRect">
            <a:avLst>
              <a:gd name="adj" fmla="val 11384"/>
            </a:avLst>
          </a:prstGeom>
          <a:solidFill>
            <a:schemeClr val="accent4">
              <a:lumMod val="75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sz="1400" b="1" dirty="0">
                <a:latin typeface="+mj-ea"/>
                <a:ea typeface="+mj-ea"/>
              </a:rPr>
              <a:t>外部</a:t>
            </a:r>
            <a:endParaRPr kumimoji="1" lang="en-US" altLang="ja-JP" sz="1400" b="1" dirty="0">
              <a:latin typeface="+mj-ea"/>
              <a:ea typeface="+mj-ea"/>
            </a:endParaRPr>
          </a:p>
          <a:p>
            <a:pPr algn="ctr"/>
            <a:r>
              <a:rPr kumimoji="1" lang="ja-JP" altLang="en-US" sz="1400" b="1" dirty="0">
                <a:latin typeface="+mj-ea"/>
                <a:ea typeface="+mj-ea"/>
              </a:rPr>
              <a:t>サービス</a:t>
            </a:r>
            <a:r>
              <a:rPr kumimoji="1" lang="en-US" altLang="ja-JP" sz="1400" b="1" dirty="0">
                <a:latin typeface="+mj-ea"/>
                <a:ea typeface="+mj-ea"/>
              </a:rPr>
              <a:t>B</a:t>
            </a:r>
            <a:endParaRPr kumimoji="1" lang="ja-JP" altLang="en-US" sz="1400" b="1" dirty="0">
              <a:latin typeface="+mj-ea"/>
              <a:ea typeface="+mj-ea"/>
            </a:endParaRPr>
          </a:p>
        </p:txBody>
      </p:sp>
      <p:sp>
        <p:nvSpPr>
          <p:cNvPr id="224" name="角丸四角形 41"/>
          <p:cNvSpPr/>
          <p:nvPr/>
        </p:nvSpPr>
        <p:spPr>
          <a:xfrm>
            <a:off x="3206673" y="783197"/>
            <a:ext cx="1083007" cy="511653"/>
          </a:xfrm>
          <a:prstGeom prst="roundRect">
            <a:avLst>
              <a:gd name="adj" fmla="val 11384"/>
            </a:avLst>
          </a:prstGeom>
          <a:solidFill>
            <a:schemeClr val="accent4">
              <a:lumMod val="75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sz="1400" b="1" dirty="0">
                <a:latin typeface="+mj-ea"/>
                <a:ea typeface="+mj-ea"/>
              </a:rPr>
              <a:t>外部</a:t>
            </a:r>
            <a:endParaRPr kumimoji="1" lang="en-US" altLang="ja-JP" sz="1400" b="1" dirty="0">
              <a:latin typeface="+mj-ea"/>
              <a:ea typeface="+mj-ea"/>
            </a:endParaRPr>
          </a:p>
          <a:p>
            <a:pPr algn="ctr"/>
            <a:r>
              <a:rPr kumimoji="1" lang="ja-JP" altLang="en-US" sz="1400" b="1" dirty="0">
                <a:latin typeface="+mj-ea"/>
                <a:ea typeface="+mj-ea"/>
              </a:rPr>
              <a:t>サービス</a:t>
            </a:r>
            <a:r>
              <a:rPr kumimoji="1" lang="en-US" altLang="ja-JP" sz="1400" b="1" dirty="0">
                <a:latin typeface="+mj-ea"/>
                <a:ea typeface="+mj-ea"/>
              </a:rPr>
              <a:t>C</a:t>
            </a:r>
            <a:endParaRPr kumimoji="1" lang="ja-JP" altLang="en-US" sz="1400" b="1" dirty="0">
              <a:latin typeface="+mj-ea"/>
              <a:ea typeface="+mj-ea"/>
            </a:endParaRPr>
          </a:p>
        </p:txBody>
      </p:sp>
      <p:sp>
        <p:nvSpPr>
          <p:cNvPr id="225" name="テキスト ボックス 224"/>
          <p:cNvSpPr txBox="1"/>
          <p:nvPr/>
        </p:nvSpPr>
        <p:spPr>
          <a:xfrm>
            <a:off x="4385426" y="903341"/>
            <a:ext cx="580243" cy="338554"/>
          </a:xfrm>
          <a:prstGeom prst="rect">
            <a:avLst/>
          </a:prstGeom>
          <a:noFill/>
        </p:spPr>
        <p:txBody>
          <a:bodyPr wrap="square" rtlCol="0">
            <a:spAutoFit/>
          </a:bodyPr>
          <a:lstStyle/>
          <a:p>
            <a:pPr algn="ctr"/>
            <a:r>
              <a:rPr kumimoji="1" lang="ja-JP" altLang="en-US" sz="1600" dirty="0">
                <a:latin typeface="HGP創英角ｺﾞｼｯｸUB" panose="020B0900000000000000" pitchFamily="50" charset="-128"/>
                <a:ea typeface="HGP創英角ｺﾞｼｯｸUB" panose="020B0900000000000000" pitchFamily="50" charset="-128"/>
              </a:rPr>
              <a:t>･･･</a:t>
            </a:r>
            <a:endParaRPr kumimoji="1" lang="ja-JP" altLang="en-US" sz="1600" dirty="0"/>
          </a:p>
        </p:txBody>
      </p:sp>
      <p:sp>
        <p:nvSpPr>
          <p:cNvPr id="226" name="角丸四角形 41"/>
          <p:cNvSpPr/>
          <p:nvPr/>
        </p:nvSpPr>
        <p:spPr>
          <a:xfrm>
            <a:off x="564354" y="643073"/>
            <a:ext cx="4535872" cy="791002"/>
          </a:xfrm>
          <a:prstGeom prst="roundRect">
            <a:avLst>
              <a:gd name="adj" fmla="val 6375"/>
            </a:avLst>
          </a:prstGeom>
          <a:noFill/>
          <a:ln w="25400">
            <a:solidFill>
              <a:schemeClr val="accent4">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7" name="コネクタ: カギ線 226"/>
          <p:cNvCxnSpPr>
            <a:stCxn id="226" idx="2"/>
            <a:endCxn id="213" idx="1"/>
          </p:cNvCxnSpPr>
          <p:nvPr/>
        </p:nvCxnSpPr>
        <p:spPr>
          <a:xfrm rot="16200000" flipH="1">
            <a:off x="3740081" y="526283"/>
            <a:ext cx="896714" cy="2712297"/>
          </a:xfrm>
          <a:prstGeom prst="bentConnector2">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232" name="グループ化 231"/>
          <p:cNvGrpSpPr/>
          <p:nvPr/>
        </p:nvGrpSpPr>
        <p:grpSpPr>
          <a:xfrm>
            <a:off x="3125120" y="3069933"/>
            <a:ext cx="470311" cy="279826"/>
            <a:chOff x="5014793" y="1923345"/>
            <a:chExt cx="470311" cy="279826"/>
          </a:xfrm>
        </p:grpSpPr>
        <p:sp>
          <p:nvSpPr>
            <p:cNvPr id="233" name="正方形/長方形 232"/>
            <p:cNvSpPr/>
            <p:nvPr/>
          </p:nvSpPr>
          <p:spPr>
            <a:xfrm>
              <a:off x="5243653" y="2012193"/>
              <a:ext cx="241451" cy="110489"/>
            </a:xfrm>
            <a:prstGeom prst="rect">
              <a:avLst/>
            </a:prstGeom>
            <a:solidFill>
              <a:schemeClr val="accent6">
                <a:lumMod val="75000"/>
              </a:schemeClr>
            </a:solidFill>
            <a:ln>
              <a:solidFill>
                <a:srgbClr val="99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4" name="楕円 233"/>
            <p:cNvSpPr/>
            <p:nvPr/>
          </p:nvSpPr>
          <p:spPr>
            <a:xfrm>
              <a:off x="5014793" y="1923345"/>
              <a:ext cx="269572" cy="279826"/>
            </a:xfrm>
            <a:prstGeom prst="ellipse">
              <a:avLst/>
            </a:prstGeom>
            <a:solidFill>
              <a:schemeClr val="accent6">
                <a:lumMod val="75000"/>
              </a:schemeClr>
            </a:solidFill>
            <a:ln>
              <a:solidFill>
                <a:srgbClr val="99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46" name="角丸四角形 41"/>
          <p:cNvSpPr/>
          <p:nvPr/>
        </p:nvSpPr>
        <p:spPr>
          <a:xfrm>
            <a:off x="547708" y="1810229"/>
            <a:ext cx="306000" cy="432000"/>
          </a:xfrm>
          <a:prstGeom prst="roundRect">
            <a:avLst>
              <a:gd name="adj" fmla="val 11384"/>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sz="1400" b="1" dirty="0">
              <a:latin typeface="+mj-ea"/>
              <a:ea typeface="+mj-ea"/>
            </a:endParaRPr>
          </a:p>
        </p:txBody>
      </p:sp>
      <p:cxnSp>
        <p:nvCxnSpPr>
          <p:cNvPr id="247" name="コネクタ: カギ線 246"/>
          <p:cNvCxnSpPr>
            <a:stCxn id="252" idx="2"/>
            <a:endCxn id="124" idx="1"/>
          </p:cNvCxnSpPr>
          <p:nvPr/>
        </p:nvCxnSpPr>
        <p:spPr>
          <a:xfrm rot="16200000" flipH="1">
            <a:off x="1112315" y="2767734"/>
            <a:ext cx="1065890" cy="372747"/>
          </a:xfrm>
          <a:prstGeom prst="bentConnector2">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9" name="テキスト ボックス 248"/>
          <p:cNvSpPr txBox="1"/>
          <p:nvPr/>
        </p:nvSpPr>
        <p:spPr>
          <a:xfrm>
            <a:off x="1798744" y="1878842"/>
            <a:ext cx="580243" cy="338554"/>
          </a:xfrm>
          <a:prstGeom prst="rect">
            <a:avLst/>
          </a:prstGeom>
          <a:noFill/>
        </p:spPr>
        <p:txBody>
          <a:bodyPr wrap="square" rtlCol="0">
            <a:spAutoFit/>
          </a:bodyPr>
          <a:lstStyle/>
          <a:p>
            <a:pPr algn="ctr"/>
            <a:r>
              <a:rPr kumimoji="1" lang="ja-JP" altLang="en-US" sz="1600" dirty="0">
                <a:latin typeface="HGP創英角ｺﾞｼｯｸUB" panose="020B0900000000000000" pitchFamily="50" charset="-128"/>
                <a:ea typeface="HGP創英角ｺﾞｼｯｸUB" panose="020B0900000000000000" pitchFamily="50" charset="-128"/>
              </a:rPr>
              <a:t>･･･</a:t>
            </a:r>
            <a:endParaRPr kumimoji="1" lang="ja-JP" altLang="en-US" sz="1600" dirty="0"/>
          </a:p>
        </p:txBody>
      </p:sp>
      <p:sp>
        <p:nvSpPr>
          <p:cNvPr id="250" name="角丸四角形 41"/>
          <p:cNvSpPr/>
          <p:nvPr/>
        </p:nvSpPr>
        <p:spPr>
          <a:xfrm>
            <a:off x="1035453" y="1819682"/>
            <a:ext cx="306000" cy="432000"/>
          </a:xfrm>
          <a:prstGeom prst="roundRect">
            <a:avLst>
              <a:gd name="adj" fmla="val 11384"/>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sz="1400" b="1" dirty="0">
              <a:latin typeface="+mj-ea"/>
              <a:ea typeface="+mj-ea"/>
            </a:endParaRPr>
          </a:p>
        </p:txBody>
      </p:sp>
      <p:sp>
        <p:nvSpPr>
          <p:cNvPr id="251" name="角丸四角形 41"/>
          <p:cNvSpPr/>
          <p:nvPr/>
        </p:nvSpPr>
        <p:spPr>
          <a:xfrm>
            <a:off x="1521257" y="1828963"/>
            <a:ext cx="306000" cy="432000"/>
          </a:xfrm>
          <a:prstGeom prst="roundRect">
            <a:avLst>
              <a:gd name="adj" fmla="val 11384"/>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sz="1400" b="1" dirty="0">
              <a:latin typeface="+mj-ea"/>
              <a:ea typeface="+mj-ea"/>
            </a:endParaRPr>
          </a:p>
        </p:txBody>
      </p:sp>
      <p:sp>
        <p:nvSpPr>
          <p:cNvPr id="252" name="角丸四角形 41"/>
          <p:cNvSpPr/>
          <p:nvPr/>
        </p:nvSpPr>
        <p:spPr>
          <a:xfrm>
            <a:off x="438658" y="1656570"/>
            <a:ext cx="2040458" cy="764593"/>
          </a:xfrm>
          <a:prstGeom prst="roundRect">
            <a:avLst>
              <a:gd name="adj" fmla="val 6375"/>
            </a:avLst>
          </a:prstGeom>
          <a:noFill/>
          <a:ln w="25400">
            <a:solidFill>
              <a:schemeClr val="accent6">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円/楕円 30"/>
          <p:cNvSpPr/>
          <p:nvPr/>
        </p:nvSpPr>
        <p:spPr>
          <a:xfrm>
            <a:off x="8498049" y="1922157"/>
            <a:ext cx="360000" cy="360000"/>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solidFill>
                <a:schemeClr val="tx1"/>
              </a:solidFill>
              <a:latin typeface="HGS創英角ｺﾞｼｯｸUB" panose="020B0900000000000000" pitchFamily="50" charset="-128"/>
              <a:ea typeface="HGS創英角ｺﾞｼｯｸUB" panose="020B0900000000000000" pitchFamily="50" charset="-128"/>
            </a:endParaRPr>
          </a:p>
        </p:txBody>
      </p:sp>
      <p:sp>
        <p:nvSpPr>
          <p:cNvPr id="173" name="円/楕円 30"/>
          <p:cNvSpPr/>
          <p:nvPr/>
        </p:nvSpPr>
        <p:spPr>
          <a:xfrm>
            <a:off x="9026546" y="1923450"/>
            <a:ext cx="360000" cy="360000"/>
          </a:xfrm>
          <a:prstGeom prst="ellipse">
            <a:avLst/>
          </a:prstGeom>
          <a:gradFill flip="none" rotWithShape="1">
            <a:gsLst>
              <a:gs pos="0">
                <a:schemeClr val="accent2">
                  <a:lumMod val="67000"/>
                </a:schemeClr>
              </a:gs>
              <a:gs pos="34000">
                <a:schemeClr val="accent2">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solidFill>
                <a:schemeClr val="tx1"/>
              </a:solidFill>
              <a:latin typeface="HGS創英角ｺﾞｼｯｸUB" panose="020B0900000000000000" pitchFamily="50" charset="-128"/>
              <a:ea typeface="HGS創英角ｺﾞｼｯｸUB" panose="020B0900000000000000" pitchFamily="50" charset="-128"/>
            </a:endParaRPr>
          </a:p>
        </p:txBody>
      </p:sp>
      <p:cxnSp>
        <p:nvCxnSpPr>
          <p:cNvPr id="176" name="コネクタ: カギ線 175"/>
          <p:cNvCxnSpPr>
            <a:stCxn id="173" idx="2"/>
            <a:endCxn id="125" idx="6"/>
          </p:cNvCxnSpPr>
          <p:nvPr/>
        </p:nvCxnSpPr>
        <p:spPr>
          <a:xfrm rot="10800000">
            <a:off x="8858050" y="2102158"/>
            <a:ext cx="168497" cy="1293"/>
          </a:xfrm>
          <a:prstGeom prst="bentConnector3">
            <a:avLst>
              <a:gd name="adj1" fmla="val 50000"/>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コネクタ: カギ線 176"/>
          <p:cNvCxnSpPr>
            <a:stCxn id="123" idx="4"/>
            <a:endCxn id="206" idx="0"/>
          </p:cNvCxnSpPr>
          <p:nvPr/>
        </p:nvCxnSpPr>
        <p:spPr>
          <a:xfrm rot="16200000" flipH="1">
            <a:off x="3180784" y="3597192"/>
            <a:ext cx="1252392" cy="1480592"/>
          </a:xfrm>
          <a:prstGeom prst="bentConnector3">
            <a:avLst>
              <a:gd name="adj1" fmla="val 50000"/>
            </a:avLst>
          </a:prstGeom>
          <a:ln w="19050">
            <a:solidFill>
              <a:schemeClr val="accent6">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0" name="テキスト ボックス 199"/>
          <p:cNvSpPr txBox="1"/>
          <p:nvPr/>
        </p:nvSpPr>
        <p:spPr>
          <a:xfrm>
            <a:off x="9908024" y="1477866"/>
            <a:ext cx="580243" cy="338554"/>
          </a:xfrm>
          <a:prstGeom prst="rect">
            <a:avLst/>
          </a:prstGeom>
          <a:noFill/>
        </p:spPr>
        <p:txBody>
          <a:bodyPr wrap="square" rtlCol="0">
            <a:spAutoFit/>
          </a:bodyPr>
          <a:lstStyle/>
          <a:p>
            <a:pPr algn="ctr"/>
            <a:r>
              <a:rPr kumimoji="1" lang="ja-JP" altLang="en-US" sz="1600" dirty="0">
                <a:latin typeface="HGP創英角ｺﾞｼｯｸUB" panose="020B0900000000000000" pitchFamily="50" charset="-128"/>
                <a:ea typeface="HGP創英角ｺﾞｼｯｸUB" panose="020B0900000000000000" pitchFamily="50" charset="-128"/>
              </a:rPr>
              <a:t>･･･</a:t>
            </a:r>
            <a:endParaRPr kumimoji="1" lang="ja-JP" altLang="en-US" sz="1600" dirty="0"/>
          </a:p>
        </p:txBody>
      </p:sp>
    </p:spTree>
    <p:extLst>
      <p:ext uri="{BB962C8B-B14F-4D97-AF65-F5344CB8AC3E}">
        <p14:creationId xmlns:p14="http://schemas.microsoft.com/office/powerpoint/2010/main" val="2235011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角丸四角形 41"/>
          <p:cNvSpPr/>
          <p:nvPr/>
        </p:nvSpPr>
        <p:spPr>
          <a:xfrm>
            <a:off x="9073631" y="5172562"/>
            <a:ext cx="1560017" cy="748969"/>
          </a:xfrm>
          <a:prstGeom prst="roundRect">
            <a:avLst>
              <a:gd name="adj" fmla="val 6375"/>
            </a:avLst>
          </a:prstGeom>
          <a:solidFill>
            <a:schemeClr val="accent2">
              <a:lumMod val="20000"/>
              <a:lumOff val="80000"/>
            </a:schemeClr>
          </a:solid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0" y="0"/>
            <a:ext cx="12192000"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kumimoji="1" lang="en-US" altLang="ja-JP" sz="2400" b="1" dirty="0">
                <a:latin typeface="HGP創英角ｺﾞｼｯｸUB" panose="020B0900000000000000" pitchFamily="50" charset="-128"/>
                <a:ea typeface="HGP創英角ｺﾞｼｯｸUB" panose="020B0900000000000000" pitchFamily="50" charset="-128"/>
              </a:rPr>
              <a:t>5.</a:t>
            </a:r>
            <a:r>
              <a:rPr kumimoji="1" lang="ja-JP" altLang="en-US" sz="2400" b="1" dirty="0">
                <a:latin typeface="HGP創英角ｺﾞｼｯｸUB" panose="020B0900000000000000" pitchFamily="50" charset="-128"/>
                <a:ea typeface="HGP創英角ｺﾞｼｯｸUB" panose="020B0900000000000000" pitchFamily="50" charset="-128"/>
              </a:rPr>
              <a:t>認証システムの軽装化～</a:t>
            </a:r>
            <a:r>
              <a:rPr kumimoji="1" lang="en-US" altLang="ja-JP" sz="2400" b="1" dirty="0">
                <a:latin typeface="HGP創英角ｺﾞｼｯｸUB" panose="020B0900000000000000" pitchFamily="50" charset="-128"/>
                <a:ea typeface="HGP創英角ｺﾞｼｯｸUB" panose="020B0900000000000000" pitchFamily="50" charset="-128"/>
              </a:rPr>
              <a:t>PC</a:t>
            </a:r>
            <a:r>
              <a:rPr kumimoji="1" lang="ja-JP" altLang="en-US" sz="2400" b="1" dirty="0">
                <a:latin typeface="HGP創英角ｺﾞｼｯｸUB" panose="020B0900000000000000" pitchFamily="50" charset="-128"/>
                <a:ea typeface="HGP創英角ｺﾞｼｯｸUB" panose="020B0900000000000000" pitchFamily="50" charset="-128"/>
              </a:rPr>
              <a:t>ログインエンジンの新統合認証システムへの置換え</a:t>
            </a:r>
          </a:p>
        </p:txBody>
      </p:sp>
      <p:sp>
        <p:nvSpPr>
          <p:cNvPr id="109" name="角丸四角形 41"/>
          <p:cNvSpPr/>
          <p:nvPr/>
        </p:nvSpPr>
        <p:spPr>
          <a:xfrm>
            <a:off x="3855198" y="4061018"/>
            <a:ext cx="4495520" cy="2189913"/>
          </a:xfrm>
          <a:prstGeom prst="roundRect">
            <a:avLst>
              <a:gd name="adj" fmla="val 6375"/>
            </a:avLst>
          </a:prstGeom>
          <a:solidFill>
            <a:schemeClr val="accent2">
              <a:lumMod val="20000"/>
              <a:lumOff val="80000"/>
            </a:schemeClr>
          </a:solid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円/楕円 30"/>
          <p:cNvSpPr/>
          <p:nvPr/>
        </p:nvSpPr>
        <p:spPr>
          <a:xfrm>
            <a:off x="1262952" y="4252626"/>
            <a:ext cx="784738" cy="571797"/>
          </a:xfrm>
          <a:prstGeom prst="ellipse">
            <a:avLst/>
          </a:prstGeo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5400000" scaled="1"/>
            <a:tileRect/>
          </a:gradFill>
          <a:ln w="28575">
            <a:solidFill>
              <a:schemeClr val="accent2">
                <a:lumMod val="75000"/>
              </a:schemeClr>
            </a:solidFill>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sz="1600" dirty="0">
              <a:ln w="0"/>
              <a:solidFill>
                <a:schemeClr val="tx1"/>
              </a:solidFill>
              <a:effectLst>
                <a:outerShdw blurRad="38100" dist="19050" dir="2700000" algn="tl" rotWithShape="0">
                  <a:schemeClr val="dk1">
                    <a:alpha val="40000"/>
                  </a:schemeClr>
                </a:outerShdw>
              </a:effectLst>
              <a:latin typeface="HGS創英角ｺﾞｼｯｸUB" panose="020B0900000000000000" pitchFamily="50" charset="-128"/>
              <a:ea typeface="HGS創英角ｺﾞｼｯｸUB" panose="020B0900000000000000" pitchFamily="50" charset="-128"/>
            </a:endParaRPr>
          </a:p>
        </p:txBody>
      </p:sp>
      <p:sp>
        <p:nvSpPr>
          <p:cNvPr id="113" name="角丸四角形 41"/>
          <p:cNvSpPr/>
          <p:nvPr/>
        </p:nvSpPr>
        <p:spPr>
          <a:xfrm>
            <a:off x="304822" y="3976735"/>
            <a:ext cx="2748430" cy="1302063"/>
          </a:xfrm>
          <a:prstGeom prst="roundRect">
            <a:avLst>
              <a:gd name="adj" fmla="val 11384"/>
            </a:avLst>
          </a:prstGeom>
          <a:no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円/楕円 30"/>
          <p:cNvSpPr/>
          <p:nvPr/>
        </p:nvSpPr>
        <p:spPr>
          <a:xfrm>
            <a:off x="534039" y="4537508"/>
            <a:ext cx="693724" cy="559465"/>
          </a:xfrm>
          <a:prstGeom prst="ellipse">
            <a:avLst/>
          </a:prstGeo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5400000" scaled="1"/>
            <a:tileRect/>
          </a:gradFill>
          <a:ln w="28575">
            <a:solidFill>
              <a:schemeClr val="accent2">
                <a:lumMod val="75000"/>
              </a:schemeClr>
            </a:solidFill>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sz="1600" dirty="0">
              <a:solidFill>
                <a:schemeClr val="tx1"/>
              </a:solidFill>
              <a:latin typeface="HGS創英角ｺﾞｼｯｸUB" panose="020B0900000000000000" pitchFamily="50" charset="-128"/>
              <a:ea typeface="HGS創英角ｺﾞｼｯｸUB" panose="020B0900000000000000" pitchFamily="50" charset="-128"/>
            </a:endParaRPr>
          </a:p>
        </p:txBody>
      </p:sp>
      <p:sp>
        <p:nvSpPr>
          <p:cNvPr id="115" name="円/楕円 30"/>
          <p:cNvSpPr/>
          <p:nvPr/>
        </p:nvSpPr>
        <p:spPr>
          <a:xfrm>
            <a:off x="1960794" y="4677413"/>
            <a:ext cx="942219" cy="513860"/>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sz="1600" b="1" dirty="0">
                <a:ln>
                  <a:solidFill>
                    <a:schemeClr val="bg1">
                      <a:lumMod val="65000"/>
                    </a:schemeClr>
                  </a:solidFill>
                </a:ln>
                <a:solidFill>
                  <a:sysClr val="windowText" lastClr="000000"/>
                </a:solidFill>
              </a:rPr>
              <a:t>STOP</a:t>
            </a:r>
            <a:endParaRPr kumimoji="1" lang="ja-JP" altLang="en-US" sz="1600" b="1" dirty="0">
              <a:ln>
                <a:solidFill>
                  <a:schemeClr val="bg1">
                    <a:lumMod val="65000"/>
                  </a:schemeClr>
                </a:solidFill>
              </a:ln>
              <a:solidFill>
                <a:sysClr val="windowText" lastClr="000000"/>
              </a:solidFill>
            </a:endParaRPr>
          </a:p>
        </p:txBody>
      </p:sp>
      <p:sp>
        <p:nvSpPr>
          <p:cNvPr id="116" name="テキスト ボックス 115"/>
          <p:cNvSpPr txBox="1"/>
          <p:nvPr/>
        </p:nvSpPr>
        <p:spPr>
          <a:xfrm>
            <a:off x="283990" y="3788262"/>
            <a:ext cx="2769262" cy="338554"/>
          </a:xfrm>
          <a:prstGeom prst="rect">
            <a:avLst/>
          </a:prstGeom>
          <a:solidFill>
            <a:schemeClr val="accent6">
              <a:lumMod val="75000"/>
            </a:schemeClr>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kumimoji="1" lang="en-US" altLang="ja-JP" sz="1600" dirty="0">
                <a:latin typeface="HGP創英角ｺﾞｼｯｸUB" panose="020B0900000000000000" pitchFamily="50" charset="-128"/>
                <a:ea typeface="HGP創英角ｺﾞｼｯｸUB" panose="020B0900000000000000" pitchFamily="50" charset="-128"/>
              </a:rPr>
              <a:t>PC</a:t>
            </a:r>
            <a:r>
              <a:rPr kumimoji="1" lang="ja-JP" altLang="en-US" sz="1600" dirty="0">
                <a:latin typeface="HGP創英角ｺﾞｼｯｸUB" panose="020B0900000000000000" pitchFamily="50" charset="-128"/>
                <a:ea typeface="HGP創英角ｺﾞｼｯｸUB" panose="020B0900000000000000" pitchFamily="50" charset="-128"/>
              </a:rPr>
              <a:t>ログインエンジン</a:t>
            </a:r>
          </a:p>
        </p:txBody>
      </p:sp>
      <p:sp>
        <p:nvSpPr>
          <p:cNvPr id="117" name="角丸四角形 46"/>
          <p:cNvSpPr/>
          <p:nvPr/>
        </p:nvSpPr>
        <p:spPr>
          <a:xfrm>
            <a:off x="9323501" y="1731106"/>
            <a:ext cx="1946208" cy="1244419"/>
          </a:xfrm>
          <a:prstGeom prst="roundRect">
            <a:avLst>
              <a:gd name="adj" fmla="val 4166"/>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テキスト ボックス 117"/>
          <p:cNvSpPr txBox="1"/>
          <p:nvPr/>
        </p:nvSpPr>
        <p:spPr>
          <a:xfrm>
            <a:off x="9313389" y="1547037"/>
            <a:ext cx="1956320" cy="338554"/>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kumimoji="1" lang="ja-JP" altLang="en-US" sz="1600" dirty="0">
                <a:latin typeface="HGP創英角ｺﾞｼｯｸUB" panose="020B0900000000000000" pitchFamily="50" charset="-128"/>
                <a:ea typeface="HGP創英角ｺﾞｼｯｸUB" panose="020B0900000000000000" pitchFamily="50" charset="-128"/>
              </a:rPr>
              <a:t>スマホサイト</a:t>
            </a:r>
          </a:p>
        </p:txBody>
      </p:sp>
      <p:sp>
        <p:nvSpPr>
          <p:cNvPr id="125" name="円/楕円 30"/>
          <p:cNvSpPr/>
          <p:nvPr/>
        </p:nvSpPr>
        <p:spPr>
          <a:xfrm>
            <a:off x="9553929" y="2026006"/>
            <a:ext cx="291673" cy="331391"/>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solidFill>
                <a:schemeClr val="tx1"/>
              </a:solidFill>
              <a:latin typeface="HGS創英角ｺﾞｼｯｸUB" panose="020B0900000000000000" pitchFamily="50" charset="-128"/>
              <a:ea typeface="HGS創英角ｺﾞｼｯｸUB" panose="020B0900000000000000" pitchFamily="50" charset="-128"/>
            </a:endParaRPr>
          </a:p>
        </p:txBody>
      </p:sp>
      <p:sp>
        <p:nvSpPr>
          <p:cNvPr id="126" name="円/楕円 30"/>
          <p:cNvSpPr/>
          <p:nvPr/>
        </p:nvSpPr>
        <p:spPr>
          <a:xfrm>
            <a:off x="9959425" y="2019501"/>
            <a:ext cx="291673" cy="331391"/>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solidFill>
                <a:schemeClr val="tx1"/>
              </a:solidFill>
              <a:latin typeface="HGS創英角ｺﾞｼｯｸUB" panose="020B0900000000000000" pitchFamily="50" charset="-128"/>
              <a:ea typeface="HGS創英角ｺﾞｼｯｸUB" panose="020B0900000000000000" pitchFamily="50" charset="-128"/>
            </a:endParaRPr>
          </a:p>
        </p:txBody>
      </p:sp>
      <p:sp>
        <p:nvSpPr>
          <p:cNvPr id="127" name="円/楕円 30"/>
          <p:cNvSpPr/>
          <p:nvPr/>
        </p:nvSpPr>
        <p:spPr>
          <a:xfrm>
            <a:off x="10341975" y="2026006"/>
            <a:ext cx="291673" cy="331391"/>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solidFill>
                <a:schemeClr val="tx1"/>
              </a:solidFill>
              <a:latin typeface="HGS創英角ｺﾞｼｯｸUB" panose="020B0900000000000000" pitchFamily="50" charset="-128"/>
              <a:ea typeface="HGS創英角ｺﾞｼｯｸUB" panose="020B0900000000000000" pitchFamily="50" charset="-128"/>
            </a:endParaRPr>
          </a:p>
        </p:txBody>
      </p:sp>
      <p:cxnSp>
        <p:nvCxnSpPr>
          <p:cNvPr id="139" name="コネクタ: カギ線 138"/>
          <p:cNvCxnSpPr>
            <a:stCxn id="145" idx="1"/>
            <a:endCxn id="181" idx="3"/>
          </p:cNvCxnSpPr>
          <p:nvPr/>
        </p:nvCxnSpPr>
        <p:spPr>
          <a:xfrm rot="10800000">
            <a:off x="8196284" y="5262667"/>
            <a:ext cx="660057" cy="3001"/>
          </a:xfrm>
          <a:prstGeom prst="bentConnector3">
            <a:avLst>
              <a:gd name="adj1" fmla="val 50000"/>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0" name="角丸四角形 41"/>
          <p:cNvSpPr/>
          <p:nvPr/>
        </p:nvSpPr>
        <p:spPr>
          <a:xfrm>
            <a:off x="511638" y="6095706"/>
            <a:ext cx="360817" cy="311091"/>
          </a:xfrm>
          <a:prstGeom prst="roundRect">
            <a:avLst>
              <a:gd name="adj" fmla="val 11384"/>
            </a:avLst>
          </a:prstGeom>
          <a:solidFill>
            <a:schemeClr val="accent4">
              <a:lumMod val="75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sz="1400" b="1" dirty="0">
              <a:latin typeface="+mj-ea"/>
              <a:ea typeface="+mj-ea"/>
            </a:endParaRPr>
          </a:p>
        </p:txBody>
      </p:sp>
      <p:sp>
        <p:nvSpPr>
          <p:cNvPr id="141" name="テキスト ボックス 140"/>
          <p:cNvSpPr txBox="1"/>
          <p:nvPr/>
        </p:nvSpPr>
        <p:spPr>
          <a:xfrm>
            <a:off x="1795997" y="6121272"/>
            <a:ext cx="676539" cy="338554"/>
          </a:xfrm>
          <a:prstGeom prst="rect">
            <a:avLst/>
          </a:prstGeom>
          <a:noFill/>
        </p:spPr>
        <p:txBody>
          <a:bodyPr wrap="square" rtlCol="0">
            <a:spAutoFit/>
          </a:bodyPr>
          <a:lstStyle/>
          <a:p>
            <a:pPr algn="ctr"/>
            <a:r>
              <a:rPr kumimoji="1" lang="ja-JP" altLang="en-US" sz="1600" dirty="0">
                <a:latin typeface="HGP創英角ｺﾞｼｯｸUB" panose="020B0900000000000000" pitchFamily="50" charset="-128"/>
                <a:ea typeface="HGP創英角ｺﾞｼｯｸUB" panose="020B0900000000000000" pitchFamily="50" charset="-128"/>
              </a:rPr>
              <a:t>･･･</a:t>
            </a:r>
            <a:endParaRPr kumimoji="1" lang="en-US" altLang="ja-JP" sz="1600" dirty="0">
              <a:latin typeface="HGP創英角ｺﾞｼｯｸUB" panose="020B0900000000000000" pitchFamily="50" charset="-128"/>
              <a:ea typeface="HGP創英角ｺﾞｼｯｸUB" panose="020B0900000000000000" pitchFamily="50" charset="-128"/>
            </a:endParaRPr>
          </a:p>
        </p:txBody>
      </p:sp>
      <p:sp>
        <p:nvSpPr>
          <p:cNvPr id="142" name="角丸四角形 41"/>
          <p:cNvSpPr/>
          <p:nvPr/>
        </p:nvSpPr>
        <p:spPr>
          <a:xfrm>
            <a:off x="298653" y="5850373"/>
            <a:ext cx="2173884" cy="791013"/>
          </a:xfrm>
          <a:prstGeom prst="roundRect">
            <a:avLst>
              <a:gd name="adj" fmla="val 6375"/>
            </a:avLst>
          </a:prstGeom>
          <a:noFill/>
          <a:ln w="25400">
            <a:solidFill>
              <a:schemeClr val="accent4">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4" name="コネクタ: カギ線 143"/>
          <p:cNvCxnSpPr>
            <a:stCxn id="142" idx="0"/>
            <a:endCxn id="114" idx="4"/>
          </p:cNvCxnSpPr>
          <p:nvPr/>
        </p:nvCxnSpPr>
        <p:spPr>
          <a:xfrm rot="16200000" flipV="1">
            <a:off x="756548" y="5221326"/>
            <a:ext cx="753400" cy="504694"/>
          </a:xfrm>
          <a:prstGeom prst="bentConnector3">
            <a:avLst>
              <a:gd name="adj1" fmla="val 50000"/>
            </a:avLst>
          </a:prstGeom>
          <a:ln w="28575">
            <a:solidFill>
              <a:schemeClr val="accent4">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45" name="角丸四角形 46"/>
          <p:cNvSpPr/>
          <p:nvPr/>
        </p:nvSpPr>
        <p:spPr>
          <a:xfrm>
            <a:off x="8856340" y="4474338"/>
            <a:ext cx="2616485" cy="1582658"/>
          </a:xfrm>
          <a:prstGeom prst="roundRect">
            <a:avLst>
              <a:gd name="adj" fmla="val 7687"/>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6" name="テキスト ボックス 145"/>
          <p:cNvSpPr txBox="1"/>
          <p:nvPr/>
        </p:nvSpPr>
        <p:spPr>
          <a:xfrm>
            <a:off x="8856340" y="4306933"/>
            <a:ext cx="2616485" cy="338554"/>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kumimoji="1" lang="ja-JP" altLang="en-US" sz="1600" dirty="0">
                <a:latin typeface="HGP創英角ｺﾞｼｯｸUB" panose="020B0900000000000000" pitchFamily="50" charset="-128"/>
                <a:ea typeface="HGP創英角ｺﾞｼｯｸUB" panose="020B0900000000000000" pitchFamily="50" charset="-128"/>
              </a:rPr>
              <a:t>新ログイン周辺機能</a:t>
            </a:r>
            <a:endParaRPr kumimoji="1" lang="ja-JP" altLang="en-US" sz="1600" dirty="0">
              <a:latin typeface="+mj-ea"/>
              <a:ea typeface="+mj-ea"/>
            </a:endParaRPr>
          </a:p>
        </p:txBody>
      </p:sp>
      <p:sp>
        <p:nvSpPr>
          <p:cNvPr id="147" name="円/楕円 30"/>
          <p:cNvSpPr/>
          <p:nvPr/>
        </p:nvSpPr>
        <p:spPr>
          <a:xfrm>
            <a:off x="9073631" y="4716381"/>
            <a:ext cx="331171" cy="345578"/>
          </a:xfrm>
          <a:prstGeom prst="ellips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solidFill>
                <a:schemeClr val="tx1"/>
              </a:solidFill>
              <a:latin typeface="HGS創英角ｺﾞｼｯｸUB" panose="020B0900000000000000" pitchFamily="50" charset="-128"/>
              <a:ea typeface="HGS創英角ｺﾞｼｯｸUB" panose="020B0900000000000000" pitchFamily="50" charset="-128"/>
            </a:endParaRPr>
          </a:p>
        </p:txBody>
      </p:sp>
      <p:sp>
        <p:nvSpPr>
          <p:cNvPr id="148" name="テキスト ボックス 147"/>
          <p:cNvSpPr txBox="1"/>
          <p:nvPr/>
        </p:nvSpPr>
        <p:spPr>
          <a:xfrm>
            <a:off x="10872836" y="4746325"/>
            <a:ext cx="561097" cy="338554"/>
          </a:xfrm>
          <a:prstGeom prst="rect">
            <a:avLst/>
          </a:prstGeom>
          <a:noFill/>
        </p:spPr>
        <p:txBody>
          <a:bodyPr wrap="square" rtlCol="0">
            <a:spAutoFit/>
          </a:bodyPr>
          <a:lstStyle/>
          <a:p>
            <a:pPr algn="ctr"/>
            <a:r>
              <a:rPr kumimoji="1" lang="ja-JP" altLang="en-US" sz="1600" dirty="0">
                <a:latin typeface="HGP創英角ｺﾞｼｯｸUB" panose="020B0900000000000000" pitchFamily="50" charset="-128"/>
                <a:ea typeface="HGP創英角ｺﾞｼｯｸUB" panose="020B0900000000000000" pitchFamily="50" charset="-128"/>
              </a:rPr>
              <a:t>･･･</a:t>
            </a:r>
            <a:endParaRPr kumimoji="1" lang="ja-JP" altLang="en-US" sz="1600" dirty="0"/>
          </a:p>
        </p:txBody>
      </p:sp>
      <p:sp>
        <p:nvSpPr>
          <p:cNvPr id="149" name="円/楕円 30"/>
          <p:cNvSpPr/>
          <p:nvPr/>
        </p:nvSpPr>
        <p:spPr>
          <a:xfrm>
            <a:off x="9551259" y="4716381"/>
            <a:ext cx="331171" cy="345578"/>
          </a:xfrm>
          <a:prstGeom prst="ellips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solidFill>
                <a:schemeClr val="tx1"/>
              </a:solidFill>
              <a:latin typeface="HGS創英角ｺﾞｼｯｸUB" panose="020B0900000000000000" pitchFamily="50" charset="-128"/>
              <a:ea typeface="HGS創英角ｺﾞｼｯｸUB" panose="020B0900000000000000" pitchFamily="50" charset="-128"/>
            </a:endParaRPr>
          </a:p>
        </p:txBody>
      </p:sp>
      <p:sp>
        <p:nvSpPr>
          <p:cNvPr id="150" name="円/楕円 30"/>
          <p:cNvSpPr/>
          <p:nvPr/>
        </p:nvSpPr>
        <p:spPr>
          <a:xfrm>
            <a:off x="10048371" y="4736236"/>
            <a:ext cx="331171" cy="345578"/>
          </a:xfrm>
          <a:prstGeom prst="ellips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solidFill>
                <a:schemeClr val="tx1"/>
              </a:solidFill>
              <a:latin typeface="HGS創英角ｺﾞｼｯｸUB" panose="020B0900000000000000" pitchFamily="50" charset="-128"/>
              <a:ea typeface="HGS創英角ｺﾞｼｯｸUB" panose="020B0900000000000000" pitchFamily="50" charset="-128"/>
            </a:endParaRPr>
          </a:p>
        </p:txBody>
      </p:sp>
      <p:sp>
        <p:nvSpPr>
          <p:cNvPr id="151" name="円/楕円 30"/>
          <p:cNvSpPr/>
          <p:nvPr/>
        </p:nvSpPr>
        <p:spPr>
          <a:xfrm>
            <a:off x="10525999" y="4736236"/>
            <a:ext cx="331171" cy="345578"/>
          </a:xfrm>
          <a:prstGeom prst="ellips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solidFill>
                <a:schemeClr val="tx1"/>
              </a:solidFill>
              <a:latin typeface="HGS創英角ｺﾞｼｯｸUB" panose="020B0900000000000000" pitchFamily="50" charset="-128"/>
              <a:ea typeface="HGS創英角ｺﾞｼｯｸUB" panose="020B0900000000000000" pitchFamily="50" charset="-128"/>
            </a:endParaRPr>
          </a:p>
        </p:txBody>
      </p:sp>
      <p:grpSp>
        <p:nvGrpSpPr>
          <p:cNvPr id="152" name="グループ化 151"/>
          <p:cNvGrpSpPr/>
          <p:nvPr/>
        </p:nvGrpSpPr>
        <p:grpSpPr>
          <a:xfrm>
            <a:off x="2472581" y="2215364"/>
            <a:ext cx="1879565" cy="878580"/>
            <a:chOff x="4914646" y="2472498"/>
            <a:chExt cx="1879565" cy="1375147"/>
          </a:xfrm>
        </p:grpSpPr>
        <p:sp>
          <p:nvSpPr>
            <p:cNvPr id="155" name="角丸四角形 41"/>
            <p:cNvSpPr/>
            <p:nvPr/>
          </p:nvSpPr>
          <p:spPr>
            <a:xfrm>
              <a:off x="4924235" y="2664563"/>
              <a:ext cx="1854736" cy="1183082"/>
            </a:xfrm>
            <a:prstGeom prst="roundRect">
              <a:avLst>
                <a:gd name="adj" fmla="val 11384"/>
              </a:avLst>
            </a:prstGeom>
            <a:solidFill>
              <a:schemeClr val="bg1"/>
            </a:solid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6" name="テキスト ボックス 155"/>
            <p:cNvSpPr txBox="1"/>
            <p:nvPr/>
          </p:nvSpPr>
          <p:spPr>
            <a:xfrm>
              <a:off x="4914646" y="2472498"/>
              <a:ext cx="1879565" cy="529902"/>
            </a:xfrm>
            <a:prstGeom prst="rect">
              <a:avLst/>
            </a:prstGeom>
            <a:solidFill>
              <a:schemeClr val="accent6">
                <a:lumMod val="75000"/>
              </a:schemeClr>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kumimoji="1" lang="en-US" altLang="ja-JP" sz="1600" dirty="0">
                  <a:latin typeface="HGP創英角ｺﾞｼｯｸUB" panose="020B0900000000000000" pitchFamily="50" charset="-128"/>
                  <a:ea typeface="HGP創英角ｺﾞｼｯｸUB" panose="020B0900000000000000" pitchFamily="50" charset="-128"/>
                </a:rPr>
                <a:t>From </a:t>
              </a:r>
              <a:r>
                <a:rPr kumimoji="1" lang="ja-JP" altLang="en-US" sz="1600" dirty="0">
                  <a:latin typeface="HGP創英角ｺﾞｼｯｸUB" panose="020B0900000000000000" pitchFamily="50" charset="-128"/>
                  <a:ea typeface="HGP創英角ｺﾞｼｯｸUB" panose="020B0900000000000000" pitchFamily="50" charset="-128"/>
                </a:rPr>
                <a:t>えらべる</a:t>
              </a:r>
              <a:r>
                <a:rPr kumimoji="1" lang="en-US" altLang="ja-JP" sz="1600" dirty="0">
                  <a:latin typeface="HGP創英角ｺﾞｼｯｸUB" panose="020B0900000000000000" pitchFamily="50" charset="-128"/>
                  <a:ea typeface="HGP創英角ｺﾞｼｯｸUB" panose="020B0900000000000000" pitchFamily="50" charset="-128"/>
                </a:rPr>
                <a:t>SSO</a:t>
              </a:r>
            </a:p>
          </p:txBody>
        </p:sp>
      </p:grpSp>
      <p:sp>
        <p:nvSpPr>
          <p:cNvPr id="161" name="円/楕円 30"/>
          <p:cNvSpPr/>
          <p:nvPr/>
        </p:nvSpPr>
        <p:spPr>
          <a:xfrm>
            <a:off x="3204631" y="2654237"/>
            <a:ext cx="384986" cy="36644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ln w="0"/>
              <a:solidFill>
                <a:schemeClr val="tx1"/>
              </a:solidFill>
              <a:effectLst>
                <a:outerShdw blurRad="38100" dist="19050" dir="2700000" algn="tl" rotWithShape="0">
                  <a:schemeClr val="dk1">
                    <a:alpha val="40000"/>
                  </a:schemeClr>
                </a:outerShdw>
              </a:effectLst>
              <a:latin typeface="HGS創英角ｺﾞｼｯｸUB" panose="020B0900000000000000" pitchFamily="50" charset="-128"/>
              <a:ea typeface="HGS創英角ｺﾞｼｯｸUB" panose="020B0900000000000000" pitchFamily="50" charset="-128"/>
            </a:endParaRPr>
          </a:p>
        </p:txBody>
      </p:sp>
      <p:cxnSp>
        <p:nvCxnSpPr>
          <p:cNvPr id="162" name="コネクタ: カギ線 161"/>
          <p:cNvCxnSpPr>
            <a:stCxn id="155" idx="2"/>
            <a:endCxn id="181" idx="1"/>
          </p:cNvCxnSpPr>
          <p:nvPr/>
        </p:nvCxnSpPr>
        <p:spPr>
          <a:xfrm rot="16200000" flipH="1">
            <a:off x="2641776" y="3861706"/>
            <a:ext cx="2168722" cy="633198"/>
          </a:xfrm>
          <a:prstGeom prst="bentConnector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3" name="角丸四角形 41"/>
          <p:cNvSpPr/>
          <p:nvPr/>
        </p:nvSpPr>
        <p:spPr>
          <a:xfrm>
            <a:off x="2639351" y="1021411"/>
            <a:ext cx="1540374" cy="604065"/>
          </a:xfrm>
          <a:prstGeom prst="roundRect">
            <a:avLst>
              <a:gd name="adj" fmla="val 11384"/>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sz="1400" b="1" dirty="0">
                <a:solidFill>
                  <a:schemeClr val="bg1"/>
                </a:solidFill>
                <a:latin typeface="+mn-ea"/>
              </a:rPr>
              <a:t>外部・</a:t>
            </a:r>
            <a:r>
              <a:rPr kumimoji="1" lang="ja-JP" altLang="en-US" sz="1600" b="1" dirty="0">
                <a:solidFill>
                  <a:schemeClr val="bg1"/>
                </a:solidFill>
                <a:latin typeface="+mn-ea"/>
              </a:rPr>
              <a:t>認証</a:t>
            </a:r>
            <a:endParaRPr kumimoji="1" lang="en-US" altLang="ja-JP" sz="1400" b="1" dirty="0">
              <a:solidFill>
                <a:schemeClr val="bg1"/>
              </a:solidFill>
              <a:latin typeface="+mn-ea"/>
            </a:endParaRPr>
          </a:p>
          <a:p>
            <a:pPr algn="ctr"/>
            <a:r>
              <a:rPr kumimoji="1" lang="ja-JP" altLang="en-US" sz="1400" b="1" dirty="0">
                <a:solidFill>
                  <a:schemeClr val="bg1"/>
                </a:solidFill>
                <a:latin typeface="+mn-ea"/>
              </a:rPr>
              <a:t>サービス</a:t>
            </a:r>
            <a:endParaRPr kumimoji="1" lang="ja-JP" altLang="en-US" sz="1200" b="1" dirty="0">
              <a:solidFill>
                <a:schemeClr val="bg1"/>
              </a:solidFill>
              <a:latin typeface="+mn-ea"/>
            </a:endParaRPr>
          </a:p>
        </p:txBody>
      </p:sp>
      <p:cxnSp>
        <p:nvCxnSpPr>
          <p:cNvPr id="164" name="コネクタ: カギ線 163"/>
          <p:cNvCxnSpPr>
            <a:stCxn id="156" idx="0"/>
            <a:endCxn id="163" idx="2"/>
          </p:cNvCxnSpPr>
          <p:nvPr/>
        </p:nvCxnSpPr>
        <p:spPr>
          <a:xfrm rot="16200000" flipV="1">
            <a:off x="3116007" y="1919007"/>
            <a:ext cx="589888" cy="2826"/>
          </a:xfrm>
          <a:prstGeom prst="bentConnector3">
            <a:avLst>
              <a:gd name="adj1" fmla="val 50000"/>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5" name="角丸四角形 41"/>
          <p:cNvSpPr/>
          <p:nvPr/>
        </p:nvSpPr>
        <p:spPr>
          <a:xfrm>
            <a:off x="474410" y="1384351"/>
            <a:ext cx="305583" cy="401898"/>
          </a:xfrm>
          <a:prstGeom prst="roundRect">
            <a:avLst>
              <a:gd name="adj" fmla="val 11384"/>
            </a:avLst>
          </a:prstGeom>
          <a:solidFill>
            <a:schemeClr val="accent4">
              <a:lumMod val="75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sz="1400" b="1" dirty="0">
              <a:latin typeface="+mj-ea"/>
              <a:ea typeface="+mj-ea"/>
            </a:endParaRPr>
          </a:p>
        </p:txBody>
      </p:sp>
      <p:sp>
        <p:nvSpPr>
          <p:cNvPr id="166" name="テキスト ボックス 165"/>
          <p:cNvSpPr txBox="1"/>
          <p:nvPr/>
        </p:nvSpPr>
        <p:spPr>
          <a:xfrm>
            <a:off x="1688080" y="1445344"/>
            <a:ext cx="549331" cy="338554"/>
          </a:xfrm>
          <a:prstGeom prst="rect">
            <a:avLst/>
          </a:prstGeom>
          <a:noFill/>
        </p:spPr>
        <p:txBody>
          <a:bodyPr wrap="square" rtlCol="0">
            <a:spAutoFit/>
          </a:bodyPr>
          <a:lstStyle/>
          <a:p>
            <a:pPr algn="ctr"/>
            <a:r>
              <a:rPr kumimoji="1" lang="ja-JP" altLang="en-US" sz="1600" dirty="0">
                <a:latin typeface="HGP創英角ｺﾞｼｯｸUB" panose="020B0900000000000000" pitchFamily="50" charset="-128"/>
                <a:ea typeface="HGP創英角ｺﾞｼｯｸUB" panose="020B0900000000000000" pitchFamily="50" charset="-128"/>
              </a:rPr>
              <a:t>･･･</a:t>
            </a:r>
            <a:endParaRPr kumimoji="1" lang="ja-JP" altLang="en-US" sz="1600" dirty="0"/>
          </a:p>
        </p:txBody>
      </p:sp>
      <p:sp>
        <p:nvSpPr>
          <p:cNvPr id="170" name="角丸四角形 41"/>
          <p:cNvSpPr/>
          <p:nvPr/>
        </p:nvSpPr>
        <p:spPr>
          <a:xfrm>
            <a:off x="269144" y="1252698"/>
            <a:ext cx="2063137" cy="657530"/>
          </a:xfrm>
          <a:prstGeom prst="roundRect">
            <a:avLst>
              <a:gd name="adj" fmla="val 6375"/>
            </a:avLst>
          </a:prstGeom>
          <a:noFill/>
          <a:ln w="25400">
            <a:solidFill>
              <a:schemeClr val="accent4">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2" name="コネクタ: カギ線 171"/>
          <p:cNvCxnSpPr>
            <a:stCxn id="170" idx="2"/>
            <a:endCxn id="155" idx="1"/>
          </p:cNvCxnSpPr>
          <p:nvPr/>
        </p:nvCxnSpPr>
        <p:spPr>
          <a:xfrm rot="16200000" flipH="1">
            <a:off x="1488551" y="1722389"/>
            <a:ext cx="805781" cy="1181457"/>
          </a:xfrm>
          <a:prstGeom prst="bentConnector2">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4" name="角丸四角形 41"/>
          <p:cNvSpPr/>
          <p:nvPr/>
        </p:nvSpPr>
        <p:spPr>
          <a:xfrm>
            <a:off x="907722" y="1384351"/>
            <a:ext cx="305583" cy="401898"/>
          </a:xfrm>
          <a:prstGeom prst="roundRect">
            <a:avLst>
              <a:gd name="adj" fmla="val 11384"/>
            </a:avLst>
          </a:prstGeom>
          <a:solidFill>
            <a:schemeClr val="accent4">
              <a:lumMod val="75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sz="1400" b="1" dirty="0">
              <a:latin typeface="+mj-ea"/>
              <a:ea typeface="+mj-ea"/>
            </a:endParaRPr>
          </a:p>
        </p:txBody>
      </p:sp>
      <p:sp>
        <p:nvSpPr>
          <p:cNvPr id="175" name="角丸四角形 41"/>
          <p:cNvSpPr/>
          <p:nvPr/>
        </p:nvSpPr>
        <p:spPr>
          <a:xfrm>
            <a:off x="1352957" y="1384351"/>
            <a:ext cx="305583" cy="401898"/>
          </a:xfrm>
          <a:prstGeom prst="roundRect">
            <a:avLst>
              <a:gd name="adj" fmla="val 11384"/>
            </a:avLst>
          </a:prstGeom>
          <a:solidFill>
            <a:schemeClr val="accent4">
              <a:lumMod val="75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sz="1400" b="1" dirty="0">
              <a:latin typeface="+mj-ea"/>
              <a:ea typeface="+mj-ea"/>
            </a:endParaRPr>
          </a:p>
        </p:txBody>
      </p:sp>
      <p:sp>
        <p:nvSpPr>
          <p:cNvPr id="179" name="テキスト ボックス 178"/>
          <p:cNvSpPr txBox="1"/>
          <p:nvPr/>
        </p:nvSpPr>
        <p:spPr>
          <a:xfrm>
            <a:off x="10633648" y="2079627"/>
            <a:ext cx="580243" cy="307777"/>
          </a:xfrm>
          <a:prstGeom prst="rect">
            <a:avLst/>
          </a:prstGeom>
          <a:noFill/>
        </p:spPr>
        <p:txBody>
          <a:bodyPr wrap="square" rtlCol="0">
            <a:spAutoFit/>
          </a:bodyPr>
          <a:lstStyle/>
          <a:p>
            <a:pPr algn="ctr"/>
            <a:r>
              <a:rPr kumimoji="1" lang="ja-JP" altLang="en-US" sz="1400" dirty="0">
                <a:latin typeface="HGP創英角ｺﾞｼｯｸUB" panose="020B0900000000000000" pitchFamily="50" charset="-128"/>
                <a:ea typeface="HGP創英角ｺﾞｼｯｸUB" panose="020B0900000000000000" pitchFamily="50" charset="-128"/>
              </a:rPr>
              <a:t>･･･</a:t>
            </a:r>
            <a:endParaRPr kumimoji="1" lang="ja-JP" altLang="en-US" sz="1400" dirty="0"/>
          </a:p>
        </p:txBody>
      </p:sp>
      <p:sp>
        <p:nvSpPr>
          <p:cNvPr id="180" name="円/楕円 30"/>
          <p:cNvSpPr/>
          <p:nvPr/>
        </p:nvSpPr>
        <p:spPr>
          <a:xfrm>
            <a:off x="4490310" y="5444520"/>
            <a:ext cx="994224" cy="52896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ln w="0"/>
              <a:solidFill>
                <a:schemeClr val="tx1"/>
              </a:solidFill>
              <a:effectLst>
                <a:outerShdw blurRad="38100" dist="19050" dir="2700000" algn="tl" rotWithShape="0">
                  <a:schemeClr val="dk1">
                    <a:alpha val="40000"/>
                  </a:schemeClr>
                </a:outerShdw>
              </a:effectLst>
              <a:latin typeface="HGS創英角ｺﾞｼｯｸUB" panose="020B0900000000000000" pitchFamily="50" charset="-128"/>
              <a:ea typeface="HGS創英角ｺﾞｼｯｸUB" panose="020B0900000000000000" pitchFamily="50" charset="-128"/>
            </a:endParaRPr>
          </a:p>
        </p:txBody>
      </p:sp>
      <p:sp>
        <p:nvSpPr>
          <p:cNvPr id="181" name="角丸四角形 41"/>
          <p:cNvSpPr/>
          <p:nvPr/>
        </p:nvSpPr>
        <p:spPr>
          <a:xfrm>
            <a:off x="4042736" y="4416380"/>
            <a:ext cx="4153547" cy="1692571"/>
          </a:xfrm>
          <a:prstGeom prst="roundRect">
            <a:avLst>
              <a:gd name="adj" fmla="val 8316"/>
            </a:avLst>
          </a:prstGeom>
          <a:no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2" name="テキスト ボックス 181"/>
          <p:cNvSpPr txBox="1"/>
          <p:nvPr/>
        </p:nvSpPr>
        <p:spPr>
          <a:xfrm>
            <a:off x="4025508" y="4242418"/>
            <a:ext cx="4170775" cy="338554"/>
          </a:xfrm>
          <a:prstGeom prst="rect">
            <a:avLst/>
          </a:prstGeom>
          <a:solidFill>
            <a:schemeClr val="accent6">
              <a:lumMod val="75000"/>
            </a:schemeClr>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kumimoji="1" lang="ja-JP" altLang="en-US" sz="1600" dirty="0">
                <a:latin typeface="HGP創英角ｺﾞｼｯｸUB" panose="020B0900000000000000" pitchFamily="50" charset="-128"/>
                <a:ea typeface="HGP創英角ｺﾞｼｯｸUB" panose="020B0900000000000000" pitchFamily="50" charset="-128"/>
              </a:rPr>
              <a:t>新統合認証システム</a:t>
            </a:r>
          </a:p>
        </p:txBody>
      </p:sp>
      <p:grpSp>
        <p:nvGrpSpPr>
          <p:cNvPr id="183" name="グループ化 182"/>
          <p:cNvGrpSpPr/>
          <p:nvPr/>
        </p:nvGrpSpPr>
        <p:grpSpPr>
          <a:xfrm>
            <a:off x="2001189" y="4163438"/>
            <a:ext cx="470311" cy="279826"/>
            <a:chOff x="5014793" y="1923345"/>
            <a:chExt cx="470311" cy="279826"/>
          </a:xfrm>
        </p:grpSpPr>
        <p:sp>
          <p:nvSpPr>
            <p:cNvPr id="184" name="正方形/長方形 183"/>
            <p:cNvSpPr/>
            <p:nvPr/>
          </p:nvSpPr>
          <p:spPr>
            <a:xfrm>
              <a:off x="5243653" y="2012193"/>
              <a:ext cx="241451" cy="110489"/>
            </a:xfrm>
            <a:prstGeom prst="rect">
              <a:avLst/>
            </a:prstGeom>
            <a:solidFill>
              <a:schemeClr val="accent6">
                <a:lumMod val="75000"/>
              </a:schemeClr>
            </a:solidFill>
            <a:ln>
              <a:solidFill>
                <a:srgbClr val="99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5" name="楕円 184"/>
            <p:cNvSpPr/>
            <p:nvPr/>
          </p:nvSpPr>
          <p:spPr>
            <a:xfrm>
              <a:off x="5014793" y="1923345"/>
              <a:ext cx="269572" cy="279826"/>
            </a:xfrm>
            <a:prstGeom prst="ellipse">
              <a:avLst/>
            </a:prstGeom>
            <a:solidFill>
              <a:schemeClr val="accent6">
                <a:lumMod val="75000"/>
              </a:schemeClr>
            </a:solidFill>
            <a:ln>
              <a:solidFill>
                <a:srgbClr val="99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89" name="角丸四角形 41"/>
          <p:cNvSpPr/>
          <p:nvPr/>
        </p:nvSpPr>
        <p:spPr>
          <a:xfrm>
            <a:off x="9305109" y="996562"/>
            <a:ext cx="1440000" cy="342000"/>
          </a:xfrm>
          <a:prstGeom prst="roundRect">
            <a:avLst>
              <a:gd name="adj" fmla="val 11384"/>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en-US" altLang="ja-JP" sz="1600" b="1" dirty="0">
                <a:latin typeface="+mj-ea"/>
                <a:ea typeface="+mj-ea"/>
              </a:rPr>
              <a:t>SPOOK</a:t>
            </a:r>
            <a:endParaRPr kumimoji="1" lang="ja-JP" altLang="en-US" sz="1600" b="1" dirty="0">
              <a:latin typeface="+mj-ea"/>
              <a:ea typeface="+mj-ea"/>
            </a:endParaRPr>
          </a:p>
        </p:txBody>
      </p:sp>
      <p:sp>
        <p:nvSpPr>
          <p:cNvPr id="193" name="角丸四角形 41"/>
          <p:cNvSpPr/>
          <p:nvPr/>
        </p:nvSpPr>
        <p:spPr>
          <a:xfrm>
            <a:off x="7687744" y="996562"/>
            <a:ext cx="1440000" cy="342000"/>
          </a:xfrm>
          <a:prstGeom prst="roundRect">
            <a:avLst>
              <a:gd name="adj" fmla="val 11384"/>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en-US" altLang="ja-JP" sz="1600" b="1" dirty="0">
                <a:latin typeface="+mj-ea"/>
                <a:ea typeface="+mj-ea"/>
              </a:rPr>
              <a:t>SPDB</a:t>
            </a:r>
            <a:endParaRPr kumimoji="1" lang="ja-JP" altLang="en-US" sz="1600" b="1" dirty="0">
              <a:latin typeface="+mj-ea"/>
              <a:ea typeface="+mj-ea"/>
            </a:endParaRPr>
          </a:p>
        </p:txBody>
      </p:sp>
      <p:sp>
        <p:nvSpPr>
          <p:cNvPr id="194" name="角丸四角形 41"/>
          <p:cNvSpPr/>
          <p:nvPr/>
        </p:nvSpPr>
        <p:spPr>
          <a:xfrm>
            <a:off x="7687744" y="1543591"/>
            <a:ext cx="1440000" cy="342000"/>
          </a:xfrm>
          <a:prstGeom prst="roundRect">
            <a:avLst>
              <a:gd name="adj" fmla="val 11384"/>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1600" b="1" dirty="0">
                <a:latin typeface="+mj-ea"/>
                <a:ea typeface="+mj-ea"/>
              </a:rPr>
              <a:t>新スマホ</a:t>
            </a:r>
          </a:p>
        </p:txBody>
      </p:sp>
      <p:sp>
        <p:nvSpPr>
          <p:cNvPr id="195" name="テキスト ボックス 194"/>
          <p:cNvSpPr txBox="1"/>
          <p:nvPr/>
        </p:nvSpPr>
        <p:spPr>
          <a:xfrm>
            <a:off x="330951" y="4579214"/>
            <a:ext cx="1110941" cy="523220"/>
          </a:xfrm>
          <a:prstGeom prst="rect">
            <a:avLst/>
          </a:prstGeom>
          <a:noFill/>
        </p:spPr>
        <p:txBody>
          <a:bodyPr wrap="square" rtlCol="0">
            <a:spAutoFit/>
          </a:bodyPr>
          <a:lstStyle/>
          <a:p>
            <a:pPr algn="ctr"/>
            <a:r>
              <a:rPr kumimoji="1" lang="en-US" altLang="ja-JP" sz="1400" b="1" dirty="0">
                <a:ln>
                  <a:solidFill>
                    <a:schemeClr val="bg1">
                      <a:lumMod val="65000"/>
                    </a:schemeClr>
                  </a:solidFill>
                </a:ln>
                <a:latin typeface="+mj-ea"/>
                <a:ea typeface="+mj-ea"/>
              </a:rPr>
              <a:t>SSO</a:t>
            </a:r>
          </a:p>
          <a:p>
            <a:pPr algn="ctr"/>
            <a:r>
              <a:rPr kumimoji="1" lang="en-US" altLang="ja-JP" sz="1400" b="1" dirty="0">
                <a:ln>
                  <a:solidFill>
                    <a:schemeClr val="bg1">
                      <a:lumMod val="65000"/>
                    </a:schemeClr>
                  </a:solidFill>
                </a:ln>
                <a:latin typeface="+mj-ea"/>
                <a:ea typeface="+mj-ea"/>
              </a:rPr>
              <a:t>I/F</a:t>
            </a:r>
            <a:endParaRPr kumimoji="1" lang="ja-JP" altLang="en-US" sz="1400" b="1" dirty="0">
              <a:ln>
                <a:solidFill>
                  <a:schemeClr val="bg1">
                    <a:lumMod val="65000"/>
                  </a:schemeClr>
                </a:solidFill>
              </a:ln>
              <a:latin typeface="+mj-ea"/>
              <a:ea typeface="+mj-ea"/>
            </a:endParaRPr>
          </a:p>
        </p:txBody>
      </p:sp>
      <p:sp>
        <p:nvSpPr>
          <p:cNvPr id="196" name="テキスト ボックス 195"/>
          <p:cNvSpPr txBox="1"/>
          <p:nvPr/>
        </p:nvSpPr>
        <p:spPr>
          <a:xfrm>
            <a:off x="1087657" y="4301203"/>
            <a:ext cx="1145786" cy="523220"/>
          </a:xfrm>
          <a:prstGeom prst="rect">
            <a:avLst/>
          </a:prstGeom>
          <a:noFill/>
        </p:spPr>
        <p:txBody>
          <a:bodyPr wrap="square" rtlCol="0">
            <a:spAutoFit/>
          </a:bodyPr>
          <a:lstStyle/>
          <a:p>
            <a:pPr algn="ctr"/>
            <a:r>
              <a:rPr kumimoji="1" lang="en-US" altLang="ja-JP" sz="1400" b="1" dirty="0">
                <a:ln>
                  <a:solidFill>
                    <a:schemeClr val="bg1">
                      <a:lumMod val="65000"/>
                    </a:schemeClr>
                  </a:solidFill>
                </a:ln>
                <a:latin typeface="+mj-ea"/>
                <a:ea typeface="+mj-ea"/>
              </a:rPr>
              <a:t>Member</a:t>
            </a:r>
            <a:br>
              <a:rPr kumimoji="1" lang="en-US" altLang="ja-JP" sz="1400" b="1" dirty="0">
                <a:ln>
                  <a:solidFill>
                    <a:schemeClr val="bg1">
                      <a:lumMod val="65000"/>
                    </a:schemeClr>
                  </a:solidFill>
                </a:ln>
                <a:latin typeface="+mj-ea"/>
                <a:ea typeface="+mj-ea"/>
              </a:rPr>
            </a:br>
            <a:r>
              <a:rPr kumimoji="1" lang="en-US" altLang="ja-JP" sz="1400" b="1" dirty="0">
                <a:ln>
                  <a:solidFill>
                    <a:schemeClr val="bg1">
                      <a:lumMod val="65000"/>
                    </a:schemeClr>
                  </a:solidFill>
                </a:ln>
                <a:latin typeface="+mj-ea"/>
                <a:ea typeface="+mj-ea"/>
              </a:rPr>
              <a:t>Login</a:t>
            </a:r>
            <a:endParaRPr kumimoji="1" lang="ja-JP" altLang="en-US" sz="1400" b="1" dirty="0">
              <a:ln>
                <a:solidFill>
                  <a:schemeClr val="bg1">
                    <a:lumMod val="65000"/>
                  </a:schemeClr>
                </a:solidFill>
              </a:ln>
              <a:latin typeface="+mj-ea"/>
              <a:ea typeface="+mj-ea"/>
            </a:endParaRPr>
          </a:p>
        </p:txBody>
      </p:sp>
      <p:sp>
        <p:nvSpPr>
          <p:cNvPr id="197" name="円/楕円 30"/>
          <p:cNvSpPr/>
          <p:nvPr/>
        </p:nvSpPr>
        <p:spPr>
          <a:xfrm>
            <a:off x="6968556" y="5465070"/>
            <a:ext cx="982951" cy="52896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ln w="0"/>
              <a:solidFill>
                <a:schemeClr val="tx1"/>
              </a:solidFill>
              <a:effectLst>
                <a:outerShdw blurRad="38100" dist="19050" dir="2700000" algn="tl" rotWithShape="0">
                  <a:schemeClr val="dk1">
                    <a:alpha val="40000"/>
                  </a:schemeClr>
                </a:outerShdw>
              </a:effectLst>
              <a:latin typeface="HGS創英角ｺﾞｼｯｸUB" panose="020B0900000000000000" pitchFamily="50" charset="-128"/>
              <a:ea typeface="HGS創英角ｺﾞｼｯｸUB" panose="020B0900000000000000" pitchFamily="50" charset="-128"/>
            </a:endParaRPr>
          </a:p>
        </p:txBody>
      </p:sp>
      <p:sp>
        <p:nvSpPr>
          <p:cNvPr id="198" name="テキスト ボックス 197"/>
          <p:cNvSpPr txBox="1"/>
          <p:nvPr/>
        </p:nvSpPr>
        <p:spPr>
          <a:xfrm>
            <a:off x="4320425" y="5414400"/>
            <a:ext cx="1261919" cy="523220"/>
          </a:xfrm>
          <a:prstGeom prst="rect">
            <a:avLst/>
          </a:prstGeom>
          <a:noFill/>
        </p:spPr>
        <p:txBody>
          <a:bodyPr wrap="square" rtlCol="0">
            <a:spAutoFit/>
          </a:bodyPr>
          <a:lstStyle/>
          <a:p>
            <a:pPr algn="ctr"/>
            <a:r>
              <a:rPr kumimoji="1" lang="ja-JP" altLang="en-US" sz="1400" b="1" dirty="0">
                <a:ln>
                  <a:solidFill>
                    <a:schemeClr val="bg1">
                      <a:lumMod val="65000"/>
                    </a:schemeClr>
                  </a:solidFill>
                </a:ln>
                <a:latin typeface="+mj-ea"/>
                <a:ea typeface="+mj-ea"/>
              </a:rPr>
              <a:t>本人確認</a:t>
            </a:r>
            <a:endParaRPr kumimoji="1" lang="en-US" altLang="ja-JP" sz="1400" b="1" dirty="0">
              <a:ln>
                <a:solidFill>
                  <a:schemeClr val="bg1">
                    <a:lumMod val="65000"/>
                  </a:schemeClr>
                </a:solidFill>
              </a:ln>
              <a:latin typeface="+mj-ea"/>
              <a:ea typeface="+mj-ea"/>
            </a:endParaRPr>
          </a:p>
          <a:p>
            <a:pPr algn="ctr"/>
            <a:r>
              <a:rPr kumimoji="1" lang="ja-JP" altLang="en-US" sz="1400" b="1" dirty="0">
                <a:ln>
                  <a:solidFill>
                    <a:schemeClr val="bg1">
                      <a:lumMod val="65000"/>
                    </a:schemeClr>
                  </a:solidFill>
                </a:ln>
                <a:latin typeface="+mj-ea"/>
                <a:ea typeface="+mj-ea"/>
              </a:rPr>
              <a:t>＋</a:t>
            </a:r>
            <a:r>
              <a:rPr kumimoji="1" lang="en-US" altLang="ja-JP" sz="1400" b="1" dirty="0">
                <a:ln>
                  <a:solidFill>
                    <a:schemeClr val="bg1">
                      <a:lumMod val="65000"/>
                    </a:schemeClr>
                  </a:solidFill>
                </a:ln>
                <a:latin typeface="+mj-ea"/>
                <a:ea typeface="+mj-ea"/>
              </a:rPr>
              <a:t>PW</a:t>
            </a:r>
            <a:r>
              <a:rPr kumimoji="1" lang="ja-JP" altLang="en-US" sz="1400" b="1" dirty="0">
                <a:ln>
                  <a:solidFill>
                    <a:schemeClr val="bg1">
                      <a:lumMod val="65000"/>
                    </a:schemeClr>
                  </a:solidFill>
                </a:ln>
                <a:latin typeface="+mj-ea"/>
                <a:ea typeface="+mj-ea"/>
              </a:rPr>
              <a:t>状態</a:t>
            </a:r>
            <a:r>
              <a:rPr kumimoji="1" lang="en-US" altLang="ja-JP" sz="1400" b="1" dirty="0" err="1">
                <a:ln>
                  <a:solidFill>
                    <a:schemeClr val="bg1">
                      <a:lumMod val="65000"/>
                    </a:schemeClr>
                  </a:solidFill>
                </a:ln>
                <a:latin typeface="+mj-ea"/>
                <a:ea typeface="+mj-ea"/>
              </a:rPr>
              <a:t>Chk</a:t>
            </a:r>
            <a:endParaRPr kumimoji="1" lang="ja-JP" altLang="en-US" sz="1400" b="1" dirty="0">
              <a:ln>
                <a:solidFill>
                  <a:schemeClr val="bg1">
                    <a:lumMod val="65000"/>
                  </a:schemeClr>
                </a:solidFill>
              </a:ln>
              <a:latin typeface="+mj-ea"/>
              <a:ea typeface="+mj-ea"/>
            </a:endParaRPr>
          </a:p>
        </p:txBody>
      </p:sp>
      <p:cxnSp>
        <p:nvCxnSpPr>
          <p:cNvPr id="199" name="コネクタ: カギ線 198"/>
          <p:cNvCxnSpPr>
            <a:stCxn id="157" idx="6"/>
            <a:endCxn id="154" idx="2"/>
          </p:cNvCxnSpPr>
          <p:nvPr/>
        </p:nvCxnSpPr>
        <p:spPr>
          <a:xfrm flipV="1">
            <a:off x="2520833" y="5921531"/>
            <a:ext cx="7332807" cy="529401"/>
          </a:xfrm>
          <a:prstGeom prst="bentConnector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0" name="テキスト ボックス 199"/>
          <p:cNvSpPr txBox="1"/>
          <p:nvPr/>
        </p:nvSpPr>
        <p:spPr>
          <a:xfrm>
            <a:off x="6915425" y="5572257"/>
            <a:ext cx="1089212" cy="307777"/>
          </a:xfrm>
          <a:prstGeom prst="rect">
            <a:avLst/>
          </a:prstGeom>
          <a:noFill/>
        </p:spPr>
        <p:txBody>
          <a:bodyPr wrap="square" rtlCol="0">
            <a:spAutoFit/>
          </a:bodyPr>
          <a:lstStyle/>
          <a:p>
            <a:pPr algn="ctr"/>
            <a:r>
              <a:rPr kumimoji="1" lang="ja-JP" altLang="en-US" sz="1400" b="1" dirty="0">
                <a:ln>
                  <a:solidFill>
                    <a:schemeClr val="bg1">
                      <a:lumMod val="65000"/>
                    </a:schemeClr>
                  </a:solidFill>
                </a:ln>
                <a:latin typeface="+mj-ea"/>
                <a:ea typeface="+mj-ea"/>
              </a:rPr>
              <a:t>遷移先制御</a:t>
            </a:r>
          </a:p>
        </p:txBody>
      </p:sp>
      <p:sp>
        <p:nvSpPr>
          <p:cNvPr id="201" name="角丸四角形 41"/>
          <p:cNvSpPr/>
          <p:nvPr/>
        </p:nvSpPr>
        <p:spPr>
          <a:xfrm>
            <a:off x="997629" y="6095706"/>
            <a:ext cx="360817" cy="311091"/>
          </a:xfrm>
          <a:prstGeom prst="roundRect">
            <a:avLst>
              <a:gd name="adj" fmla="val 11384"/>
            </a:avLst>
          </a:prstGeom>
          <a:solidFill>
            <a:schemeClr val="accent4">
              <a:lumMod val="75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sz="1400" b="1" dirty="0">
              <a:latin typeface="+mj-ea"/>
              <a:ea typeface="+mj-ea"/>
            </a:endParaRPr>
          </a:p>
        </p:txBody>
      </p:sp>
      <p:sp>
        <p:nvSpPr>
          <p:cNvPr id="202" name="角丸四角形 41"/>
          <p:cNvSpPr/>
          <p:nvPr/>
        </p:nvSpPr>
        <p:spPr>
          <a:xfrm>
            <a:off x="1477885" y="6095705"/>
            <a:ext cx="360817" cy="311091"/>
          </a:xfrm>
          <a:prstGeom prst="roundRect">
            <a:avLst>
              <a:gd name="adj" fmla="val 11384"/>
            </a:avLst>
          </a:prstGeom>
          <a:solidFill>
            <a:schemeClr val="accent4">
              <a:lumMod val="75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sz="1400" b="1" dirty="0">
              <a:latin typeface="+mj-ea"/>
              <a:ea typeface="+mj-ea"/>
            </a:endParaRPr>
          </a:p>
        </p:txBody>
      </p:sp>
      <p:sp>
        <p:nvSpPr>
          <p:cNvPr id="203" name="円/楕円 30"/>
          <p:cNvSpPr/>
          <p:nvPr/>
        </p:nvSpPr>
        <p:spPr>
          <a:xfrm>
            <a:off x="5660579" y="5467512"/>
            <a:ext cx="1064434" cy="52896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ln w="0"/>
              <a:solidFill>
                <a:schemeClr val="tx1"/>
              </a:solidFill>
              <a:effectLst>
                <a:outerShdw blurRad="38100" dist="19050" dir="2700000" algn="tl" rotWithShape="0">
                  <a:schemeClr val="dk1">
                    <a:alpha val="40000"/>
                  </a:schemeClr>
                </a:outerShdw>
              </a:effectLst>
              <a:latin typeface="HGS創英角ｺﾞｼｯｸUB" panose="020B0900000000000000" pitchFamily="50" charset="-128"/>
              <a:ea typeface="HGS創英角ｺﾞｼｯｸUB" panose="020B0900000000000000" pitchFamily="50" charset="-128"/>
            </a:endParaRPr>
          </a:p>
        </p:txBody>
      </p:sp>
      <p:sp>
        <p:nvSpPr>
          <p:cNvPr id="204" name="テキスト ボックス 203"/>
          <p:cNvSpPr txBox="1"/>
          <p:nvPr/>
        </p:nvSpPr>
        <p:spPr>
          <a:xfrm>
            <a:off x="5597322" y="5551836"/>
            <a:ext cx="1169674" cy="307777"/>
          </a:xfrm>
          <a:prstGeom prst="rect">
            <a:avLst/>
          </a:prstGeom>
          <a:noFill/>
        </p:spPr>
        <p:txBody>
          <a:bodyPr wrap="square" rtlCol="0">
            <a:spAutoFit/>
          </a:bodyPr>
          <a:lstStyle/>
          <a:p>
            <a:pPr algn="ctr"/>
            <a:r>
              <a:rPr kumimoji="1" lang="ja-JP" altLang="en-US" sz="1400" b="1" dirty="0">
                <a:ln>
                  <a:solidFill>
                    <a:schemeClr val="bg1">
                      <a:lumMod val="65000"/>
                    </a:schemeClr>
                  </a:solidFill>
                </a:ln>
                <a:latin typeface="+mj-ea"/>
                <a:ea typeface="+mj-ea"/>
              </a:rPr>
              <a:t>認証発行</a:t>
            </a:r>
          </a:p>
        </p:txBody>
      </p:sp>
      <p:sp>
        <p:nvSpPr>
          <p:cNvPr id="205" name="角丸四角形 41"/>
          <p:cNvSpPr/>
          <p:nvPr/>
        </p:nvSpPr>
        <p:spPr>
          <a:xfrm>
            <a:off x="6068367" y="996562"/>
            <a:ext cx="1440000" cy="342000"/>
          </a:xfrm>
          <a:prstGeom prst="roundRect">
            <a:avLst>
              <a:gd name="adj" fmla="val 11384"/>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400" b="1" dirty="0">
                <a:latin typeface="+mj-ea"/>
                <a:ea typeface="+mj-ea"/>
              </a:rPr>
              <a:t>MBA</a:t>
            </a:r>
            <a:endParaRPr kumimoji="1" lang="ja-JP" altLang="en-US" sz="1400" b="1" dirty="0">
              <a:latin typeface="+mj-ea"/>
              <a:ea typeface="+mj-ea"/>
            </a:endParaRPr>
          </a:p>
        </p:txBody>
      </p:sp>
      <p:sp>
        <p:nvSpPr>
          <p:cNvPr id="206" name="角丸四角形 41"/>
          <p:cNvSpPr/>
          <p:nvPr/>
        </p:nvSpPr>
        <p:spPr>
          <a:xfrm>
            <a:off x="6068367" y="2102712"/>
            <a:ext cx="1440000" cy="342000"/>
          </a:xfrm>
          <a:prstGeom prst="roundRect">
            <a:avLst>
              <a:gd name="adj" fmla="val 11384"/>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sz="1400" b="1" dirty="0">
                <a:latin typeface="+mj-ea"/>
                <a:ea typeface="+mj-ea"/>
              </a:rPr>
              <a:t>ネット宿泊</a:t>
            </a:r>
          </a:p>
        </p:txBody>
      </p:sp>
      <p:sp>
        <p:nvSpPr>
          <p:cNvPr id="207" name="角丸四角形 41"/>
          <p:cNvSpPr/>
          <p:nvPr/>
        </p:nvSpPr>
        <p:spPr>
          <a:xfrm>
            <a:off x="6068367" y="1532454"/>
            <a:ext cx="1440000" cy="342000"/>
          </a:xfrm>
          <a:prstGeom prst="roundRect">
            <a:avLst>
              <a:gd name="adj" fmla="val 11384"/>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400" b="1" dirty="0">
                <a:latin typeface="+mj-ea"/>
                <a:ea typeface="+mj-ea"/>
              </a:rPr>
              <a:t>TSM(</a:t>
            </a:r>
            <a:r>
              <a:rPr kumimoji="1" lang="ja-JP" altLang="en-US" sz="1400" b="1" dirty="0">
                <a:latin typeface="+mj-ea"/>
                <a:ea typeface="+mj-ea"/>
              </a:rPr>
              <a:t>管理者</a:t>
            </a:r>
            <a:r>
              <a:rPr kumimoji="1" lang="en-US" altLang="ja-JP" sz="1400" b="1" dirty="0">
                <a:latin typeface="+mj-ea"/>
                <a:ea typeface="+mj-ea"/>
              </a:rPr>
              <a:t>)</a:t>
            </a:r>
            <a:endParaRPr kumimoji="1" lang="ja-JP" altLang="en-US" sz="1400" b="1" dirty="0">
              <a:latin typeface="+mj-ea"/>
              <a:ea typeface="+mj-ea"/>
            </a:endParaRPr>
          </a:p>
        </p:txBody>
      </p:sp>
      <p:sp>
        <p:nvSpPr>
          <p:cNvPr id="208" name="角丸四角形 41"/>
          <p:cNvSpPr/>
          <p:nvPr/>
        </p:nvSpPr>
        <p:spPr>
          <a:xfrm>
            <a:off x="6068367" y="2620265"/>
            <a:ext cx="1440000" cy="342000"/>
          </a:xfrm>
          <a:prstGeom prst="roundRect">
            <a:avLst>
              <a:gd name="adj" fmla="val 11384"/>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sz="1400" b="1" dirty="0">
                <a:latin typeface="+mj-ea"/>
                <a:ea typeface="+mj-ea"/>
              </a:rPr>
              <a:t>ライフ</a:t>
            </a:r>
            <a:r>
              <a:rPr kumimoji="1" lang="en-US" altLang="ja-JP" sz="1400" b="1" dirty="0">
                <a:latin typeface="+mj-ea"/>
                <a:ea typeface="+mj-ea"/>
              </a:rPr>
              <a:t>(PC)</a:t>
            </a:r>
            <a:endParaRPr kumimoji="1" lang="ja-JP" altLang="en-US" sz="1400" b="1" dirty="0">
              <a:latin typeface="+mj-ea"/>
              <a:ea typeface="+mj-ea"/>
            </a:endParaRPr>
          </a:p>
        </p:txBody>
      </p:sp>
      <p:sp>
        <p:nvSpPr>
          <p:cNvPr id="209" name="角丸四角形 41"/>
          <p:cNvSpPr/>
          <p:nvPr/>
        </p:nvSpPr>
        <p:spPr>
          <a:xfrm>
            <a:off x="7675038" y="2105659"/>
            <a:ext cx="1440000" cy="342000"/>
          </a:xfrm>
          <a:prstGeom prst="roundRect">
            <a:avLst>
              <a:gd name="adj" fmla="val 11384"/>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en-US" altLang="ja-JP" sz="1600" b="1" dirty="0">
                <a:latin typeface="+mj-ea"/>
                <a:ea typeface="+mj-ea"/>
              </a:rPr>
              <a:t>TSM(</a:t>
            </a:r>
            <a:r>
              <a:rPr kumimoji="1" lang="ja-JP" altLang="en-US" sz="1600" b="1" dirty="0">
                <a:latin typeface="+mj-ea"/>
                <a:ea typeface="+mj-ea"/>
              </a:rPr>
              <a:t>会員</a:t>
            </a:r>
            <a:r>
              <a:rPr kumimoji="1" lang="en-US" altLang="ja-JP" sz="1600" b="1" dirty="0">
                <a:latin typeface="+mj-ea"/>
                <a:ea typeface="+mj-ea"/>
              </a:rPr>
              <a:t>)</a:t>
            </a:r>
            <a:endParaRPr kumimoji="1" lang="ja-JP" altLang="en-US" sz="1600" b="1" dirty="0">
              <a:latin typeface="+mj-ea"/>
              <a:ea typeface="+mj-ea"/>
            </a:endParaRPr>
          </a:p>
        </p:txBody>
      </p:sp>
      <p:sp>
        <p:nvSpPr>
          <p:cNvPr id="210" name="角丸四角形 41"/>
          <p:cNvSpPr/>
          <p:nvPr/>
        </p:nvSpPr>
        <p:spPr>
          <a:xfrm>
            <a:off x="7683664" y="3108892"/>
            <a:ext cx="1440000" cy="342000"/>
          </a:xfrm>
          <a:prstGeom prst="roundRect">
            <a:avLst>
              <a:gd name="adj" fmla="val 11384"/>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1400" b="1" dirty="0">
                <a:latin typeface="+mj-ea"/>
                <a:ea typeface="+mj-ea"/>
              </a:rPr>
              <a:t>会員家族管理</a:t>
            </a:r>
            <a:endParaRPr kumimoji="1" lang="ja-JP" altLang="en-US" sz="1200" b="1" dirty="0">
              <a:latin typeface="+mj-ea"/>
              <a:ea typeface="+mj-ea"/>
            </a:endParaRPr>
          </a:p>
        </p:txBody>
      </p:sp>
      <p:sp>
        <p:nvSpPr>
          <p:cNvPr id="211" name="角丸四角形 41"/>
          <p:cNvSpPr/>
          <p:nvPr/>
        </p:nvSpPr>
        <p:spPr>
          <a:xfrm>
            <a:off x="6068367" y="3112867"/>
            <a:ext cx="1440000" cy="342000"/>
          </a:xfrm>
          <a:prstGeom prst="roundRect">
            <a:avLst>
              <a:gd name="adj" fmla="val 11384"/>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1600" b="1" dirty="0">
                <a:latin typeface="+mj-ea"/>
                <a:ea typeface="+mj-ea"/>
              </a:rPr>
              <a:t>ライフ</a:t>
            </a:r>
            <a:r>
              <a:rPr kumimoji="1" lang="en-US" altLang="ja-JP" sz="1400" b="1" dirty="0">
                <a:latin typeface="+mj-ea"/>
                <a:ea typeface="+mj-ea"/>
              </a:rPr>
              <a:t>(4Gen)</a:t>
            </a:r>
            <a:endParaRPr kumimoji="1" lang="ja-JP" altLang="en-US" sz="1400" b="1" dirty="0">
              <a:latin typeface="+mj-ea"/>
              <a:ea typeface="+mj-ea"/>
            </a:endParaRPr>
          </a:p>
        </p:txBody>
      </p:sp>
      <p:sp>
        <p:nvSpPr>
          <p:cNvPr id="212" name="角丸四角形 41"/>
          <p:cNvSpPr/>
          <p:nvPr/>
        </p:nvSpPr>
        <p:spPr>
          <a:xfrm>
            <a:off x="5825960" y="765957"/>
            <a:ext cx="5642100" cy="2909825"/>
          </a:xfrm>
          <a:prstGeom prst="roundRect">
            <a:avLst>
              <a:gd name="adj" fmla="val 6375"/>
            </a:avLst>
          </a:prstGeom>
          <a:noFill/>
          <a:ln w="25400">
            <a:solidFill>
              <a:schemeClr val="accent6">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3" name="角丸四角形 41"/>
          <p:cNvSpPr/>
          <p:nvPr/>
        </p:nvSpPr>
        <p:spPr>
          <a:xfrm>
            <a:off x="5450447" y="4739876"/>
            <a:ext cx="2030996" cy="571776"/>
          </a:xfrm>
          <a:prstGeom prst="roundRect">
            <a:avLst>
              <a:gd name="adj" fmla="val 6375"/>
            </a:avLst>
          </a:prstGeom>
          <a:ln w="19050">
            <a:solidFill>
              <a:schemeClr val="accent6">
                <a:lumMod val="75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sz="1600" b="1" dirty="0">
                <a:ln>
                  <a:solidFill>
                    <a:schemeClr val="bg1">
                      <a:lumMod val="65000"/>
                    </a:schemeClr>
                  </a:solidFill>
                </a:ln>
                <a:solidFill>
                  <a:schemeClr val="tx1"/>
                </a:solidFill>
                <a:latin typeface="+mj-ea"/>
              </a:rPr>
              <a:t>認証情報引継ぎ</a:t>
            </a:r>
            <a:br>
              <a:rPr kumimoji="1" lang="en-US" altLang="ja-JP" sz="1600" b="1" dirty="0">
                <a:ln>
                  <a:solidFill>
                    <a:schemeClr val="bg1">
                      <a:lumMod val="65000"/>
                    </a:schemeClr>
                  </a:solidFill>
                </a:ln>
                <a:solidFill>
                  <a:schemeClr val="tx1"/>
                </a:solidFill>
                <a:latin typeface="+mj-ea"/>
              </a:rPr>
            </a:br>
            <a:r>
              <a:rPr kumimoji="1" lang="ja-JP" altLang="en-US" sz="1600" b="1" dirty="0">
                <a:ln>
                  <a:solidFill>
                    <a:schemeClr val="bg1">
                      <a:lumMod val="65000"/>
                    </a:schemeClr>
                  </a:solidFill>
                </a:ln>
                <a:solidFill>
                  <a:schemeClr val="tx1"/>
                </a:solidFill>
                <a:latin typeface="+mj-ea"/>
              </a:rPr>
              <a:t>＋セッション同期</a:t>
            </a:r>
          </a:p>
        </p:txBody>
      </p:sp>
      <p:cxnSp>
        <p:nvCxnSpPr>
          <p:cNvPr id="214" name="コネクタ: カギ線 213"/>
          <p:cNvCxnSpPr>
            <a:stCxn id="15" idx="4"/>
            <a:endCxn id="213" idx="3"/>
          </p:cNvCxnSpPr>
          <p:nvPr/>
        </p:nvCxnSpPr>
        <p:spPr>
          <a:xfrm rot="5400000">
            <a:off x="7374061" y="3839198"/>
            <a:ext cx="1293948" cy="1079184"/>
          </a:xfrm>
          <a:prstGeom prst="bentConnector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15" name="グループ化 214"/>
          <p:cNvGrpSpPr/>
          <p:nvPr/>
        </p:nvGrpSpPr>
        <p:grpSpPr>
          <a:xfrm>
            <a:off x="4081332" y="4701064"/>
            <a:ext cx="470311" cy="279826"/>
            <a:chOff x="5014793" y="1923345"/>
            <a:chExt cx="470311" cy="279826"/>
          </a:xfrm>
          <a:solidFill>
            <a:schemeClr val="accent4">
              <a:lumMod val="75000"/>
            </a:schemeClr>
          </a:solidFill>
        </p:grpSpPr>
        <p:sp>
          <p:nvSpPr>
            <p:cNvPr id="216" name="正方形/長方形 215"/>
            <p:cNvSpPr/>
            <p:nvPr/>
          </p:nvSpPr>
          <p:spPr>
            <a:xfrm>
              <a:off x="5243653" y="2012193"/>
              <a:ext cx="241451" cy="110489"/>
            </a:xfrm>
            <a:prstGeom prst="rect">
              <a:avLst/>
            </a:prstGeom>
            <a:grp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7" name="楕円 216"/>
            <p:cNvSpPr/>
            <p:nvPr/>
          </p:nvSpPr>
          <p:spPr>
            <a:xfrm>
              <a:off x="5014793" y="1923345"/>
              <a:ext cx="269572" cy="279826"/>
            </a:xfrm>
            <a:prstGeom prst="ellipse">
              <a:avLst/>
            </a:prstGeom>
            <a:grp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23" name="コネクタ: カギ線 222"/>
          <p:cNvCxnSpPr>
            <a:stCxn id="217" idx="2"/>
            <a:endCxn id="184" idx="3"/>
          </p:cNvCxnSpPr>
          <p:nvPr/>
        </p:nvCxnSpPr>
        <p:spPr>
          <a:xfrm rot="10800000">
            <a:off x="2471500" y="4307531"/>
            <a:ext cx="1609832" cy="533446"/>
          </a:xfrm>
          <a:prstGeom prst="bentConnector3">
            <a:avLst>
              <a:gd name="adj1" fmla="val 50000"/>
            </a:avLst>
          </a:prstGeom>
          <a:ln w="28575">
            <a:solidFill>
              <a:srgbClr val="3366FF"/>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224" name="グループ化 223"/>
          <p:cNvGrpSpPr/>
          <p:nvPr/>
        </p:nvGrpSpPr>
        <p:grpSpPr>
          <a:xfrm>
            <a:off x="4224745" y="4945279"/>
            <a:ext cx="470311" cy="279826"/>
            <a:chOff x="5014793" y="1923345"/>
            <a:chExt cx="470311" cy="279826"/>
          </a:xfrm>
          <a:solidFill>
            <a:srgbClr val="666633"/>
          </a:solidFill>
        </p:grpSpPr>
        <p:sp>
          <p:nvSpPr>
            <p:cNvPr id="225" name="正方形/長方形 224"/>
            <p:cNvSpPr/>
            <p:nvPr/>
          </p:nvSpPr>
          <p:spPr>
            <a:xfrm>
              <a:off x="5243653" y="2012193"/>
              <a:ext cx="241451" cy="110489"/>
            </a:xfrm>
            <a:prstGeom prst="rect">
              <a:avLst/>
            </a:prstGeom>
            <a:grp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6" name="楕円 225"/>
            <p:cNvSpPr/>
            <p:nvPr/>
          </p:nvSpPr>
          <p:spPr>
            <a:xfrm>
              <a:off x="5014793" y="1923345"/>
              <a:ext cx="269572" cy="279826"/>
            </a:xfrm>
            <a:prstGeom prst="ellipse">
              <a:avLst/>
            </a:prstGeom>
            <a:grp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27" name="テキスト ボックス 226"/>
          <p:cNvSpPr txBox="1"/>
          <p:nvPr/>
        </p:nvSpPr>
        <p:spPr>
          <a:xfrm>
            <a:off x="4350904" y="4618820"/>
            <a:ext cx="1181955" cy="523220"/>
          </a:xfrm>
          <a:prstGeom prst="rect">
            <a:avLst/>
          </a:prstGeom>
          <a:noFill/>
        </p:spPr>
        <p:txBody>
          <a:bodyPr wrap="square" rtlCol="0">
            <a:spAutoFit/>
          </a:bodyPr>
          <a:lstStyle/>
          <a:p>
            <a:pPr algn="ctr"/>
            <a:r>
              <a:rPr kumimoji="1" lang="ja-JP" altLang="en-US" sz="1400" b="1" dirty="0">
                <a:ln>
                  <a:solidFill>
                    <a:schemeClr val="bg1">
                      <a:lumMod val="65000"/>
                    </a:schemeClr>
                  </a:solidFill>
                </a:ln>
                <a:latin typeface="+mj-ea"/>
                <a:ea typeface="+mj-ea"/>
              </a:rPr>
              <a:t>緩い認証と</a:t>
            </a:r>
            <a:endParaRPr kumimoji="1" lang="en-US" altLang="ja-JP" sz="1400" b="1" dirty="0">
              <a:ln>
                <a:solidFill>
                  <a:schemeClr val="bg1">
                    <a:lumMod val="65000"/>
                  </a:schemeClr>
                </a:solidFill>
              </a:ln>
              <a:latin typeface="+mj-ea"/>
              <a:ea typeface="+mj-ea"/>
            </a:endParaRPr>
          </a:p>
          <a:p>
            <a:pPr algn="ctr"/>
            <a:r>
              <a:rPr kumimoji="1" lang="ja-JP" altLang="en-US" sz="1400" b="1" dirty="0">
                <a:ln>
                  <a:solidFill>
                    <a:schemeClr val="bg1">
                      <a:lumMod val="65000"/>
                    </a:schemeClr>
                  </a:solidFill>
                </a:ln>
                <a:latin typeface="+mj-ea"/>
                <a:ea typeface="+mj-ea"/>
              </a:rPr>
              <a:t>強い認証</a:t>
            </a:r>
          </a:p>
        </p:txBody>
      </p:sp>
      <p:sp>
        <p:nvSpPr>
          <p:cNvPr id="228" name="角丸四角形 41"/>
          <p:cNvSpPr/>
          <p:nvPr/>
        </p:nvSpPr>
        <p:spPr>
          <a:xfrm>
            <a:off x="7675038" y="2611823"/>
            <a:ext cx="1440000" cy="342000"/>
          </a:xfrm>
          <a:prstGeom prst="roundRect">
            <a:avLst>
              <a:gd name="adj" fmla="val 11384"/>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en-US" altLang="ja-JP" sz="1600" b="1" dirty="0">
                <a:latin typeface="+mj-ea"/>
              </a:rPr>
              <a:t>ELMO</a:t>
            </a:r>
            <a:endParaRPr kumimoji="1" lang="ja-JP" altLang="en-US" sz="1600" b="1" dirty="0">
              <a:latin typeface="+mj-ea"/>
            </a:endParaRPr>
          </a:p>
        </p:txBody>
      </p:sp>
      <p:sp>
        <p:nvSpPr>
          <p:cNvPr id="112" name="円/楕円 30"/>
          <p:cNvSpPr/>
          <p:nvPr/>
        </p:nvSpPr>
        <p:spPr>
          <a:xfrm>
            <a:off x="9553929" y="2452618"/>
            <a:ext cx="360000" cy="360000"/>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solidFill>
                <a:schemeClr val="tx1"/>
              </a:solidFill>
              <a:latin typeface="HGS創英角ｺﾞｼｯｸUB" panose="020B0900000000000000" pitchFamily="50" charset="-128"/>
              <a:ea typeface="HGS創英角ｺﾞｼｯｸUB" panose="020B0900000000000000" pitchFamily="50" charset="-128"/>
            </a:endParaRPr>
          </a:p>
        </p:txBody>
      </p:sp>
      <p:sp>
        <p:nvSpPr>
          <p:cNvPr id="130" name="円/楕円 30"/>
          <p:cNvSpPr/>
          <p:nvPr/>
        </p:nvSpPr>
        <p:spPr>
          <a:xfrm>
            <a:off x="10082426" y="2453911"/>
            <a:ext cx="360000" cy="360000"/>
          </a:xfrm>
          <a:prstGeom prst="ellipse">
            <a:avLst/>
          </a:prstGeom>
          <a:gradFill flip="none" rotWithShape="1">
            <a:gsLst>
              <a:gs pos="0">
                <a:schemeClr val="accent2">
                  <a:lumMod val="67000"/>
                </a:schemeClr>
              </a:gs>
              <a:gs pos="34000">
                <a:schemeClr val="accent2">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solidFill>
                <a:schemeClr val="tx1"/>
              </a:solidFill>
              <a:latin typeface="HGS創英角ｺﾞｼｯｸUB" panose="020B0900000000000000" pitchFamily="50" charset="-128"/>
              <a:ea typeface="HGS創英角ｺﾞｼｯｸUB" panose="020B0900000000000000" pitchFamily="50" charset="-128"/>
            </a:endParaRPr>
          </a:p>
        </p:txBody>
      </p:sp>
      <p:cxnSp>
        <p:nvCxnSpPr>
          <p:cNvPr id="131" name="コネクタ: カギ線 130"/>
          <p:cNvCxnSpPr>
            <a:stCxn id="130" idx="2"/>
            <a:endCxn id="112" idx="6"/>
          </p:cNvCxnSpPr>
          <p:nvPr/>
        </p:nvCxnSpPr>
        <p:spPr>
          <a:xfrm rot="10800000">
            <a:off x="9913930" y="2632619"/>
            <a:ext cx="168497" cy="1293"/>
          </a:xfrm>
          <a:prstGeom prst="bentConnector3">
            <a:avLst>
              <a:gd name="adj1" fmla="val 50000"/>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楕円 14"/>
          <p:cNvSpPr/>
          <p:nvPr/>
        </p:nvSpPr>
        <p:spPr>
          <a:xfrm>
            <a:off x="8506627" y="3623816"/>
            <a:ext cx="108000" cy="1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円/楕円 30"/>
          <p:cNvSpPr/>
          <p:nvPr/>
        </p:nvSpPr>
        <p:spPr>
          <a:xfrm>
            <a:off x="9438345" y="5268476"/>
            <a:ext cx="750160" cy="548154"/>
          </a:xfrm>
          <a:prstGeom prst="ellips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w="28575">
            <a:solidFill>
              <a:srgbClr val="3333FF"/>
            </a:solid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solidFill>
                <a:schemeClr val="tx1"/>
              </a:solidFill>
              <a:latin typeface="HGS創英角ｺﾞｼｯｸUB" panose="020B0900000000000000" pitchFamily="50" charset="-128"/>
              <a:ea typeface="HGS創英角ｺﾞｼｯｸUB" panose="020B0900000000000000" pitchFamily="50" charset="-128"/>
            </a:endParaRPr>
          </a:p>
        </p:txBody>
      </p:sp>
      <p:sp>
        <p:nvSpPr>
          <p:cNvPr id="157" name="楕円 156"/>
          <p:cNvSpPr/>
          <p:nvPr/>
        </p:nvSpPr>
        <p:spPr>
          <a:xfrm>
            <a:off x="2412833" y="6396932"/>
            <a:ext cx="108000" cy="1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3" name="テキスト ボックス 152"/>
          <p:cNvSpPr txBox="1"/>
          <p:nvPr/>
        </p:nvSpPr>
        <p:spPr>
          <a:xfrm>
            <a:off x="9214642" y="5277360"/>
            <a:ext cx="1261919" cy="523220"/>
          </a:xfrm>
          <a:prstGeom prst="rect">
            <a:avLst/>
          </a:prstGeom>
          <a:noFill/>
        </p:spPr>
        <p:txBody>
          <a:bodyPr wrap="square" rtlCol="0">
            <a:spAutoFit/>
          </a:bodyPr>
          <a:lstStyle/>
          <a:p>
            <a:pPr algn="ctr"/>
            <a:r>
              <a:rPr kumimoji="1" lang="ja-JP" altLang="en-US" sz="1400" b="1" dirty="0">
                <a:ln>
                  <a:solidFill>
                    <a:schemeClr val="bg1">
                      <a:lumMod val="65000"/>
                    </a:schemeClr>
                  </a:solidFill>
                </a:ln>
                <a:latin typeface="+mj-ea"/>
                <a:ea typeface="+mj-ea"/>
              </a:rPr>
              <a:t>新</a:t>
            </a:r>
            <a:r>
              <a:rPr kumimoji="1" lang="en-US" altLang="ja-JP" sz="1400" b="1" dirty="0">
                <a:ln>
                  <a:solidFill>
                    <a:schemeClr val="bg1">
                      <a:lumMod val="65000"/>
                    </a:schemeClr>
                  </a:solidFill>
                </a:ln>
                <a:latin typeface="+mj-ea"/>
                <a:ea typeface="+mj-ea"/>
              </a:rPr>
              <a:t>To</a:t>
            </a:r>
            <a:r>
              <a:rPr kumimoji="1" lang="ja-JP" altLang="en-US" sz="1400" b="1" dirty="0">
                <a:ln>
                  <a:solidFill>
                    <a:schemeClr val="bg1">
                      <a:lumMod val="65000"/>
                    </a:schemeClr>
                  </a:solidFill>
                </a:ln>
                <a:latin typeface="+mj-ea"/>
                <a:ea typeface="+mj-ea"/>
              </a:rPr>
              <a:t>えらべる</a:t>
            </a:r>
            <a:endParaRPr kumimoji="1" lang="en-US" altLang="ja-JP" sz="1400" b="1" dirty="0">
              <a:ln>
                <a:solidFill>
                  <a:schemeClr val="bg1">
                    <a:lumMod val="65000"/>
                  </a:schemeClr>
                </a:solidFill>
              </a:ln>
              <a:latin typeface="+mj-ea"/>
              <a:ea typeface="+mj-ea"/>
            </a:endParaRPr>
          </a:p>
          <a:p>
            <a:pPr algn="ctr"/>
            <a:r>
              <a:rPr kumimoji="1" lang="en-US" altLang="ja-JP" sz="1400" b="1" dirty="0">
                <a:ln>
                  <a:solidFill>
                    <a:schemeClr val="bg1">
                      <a:lumMod val="65000"/>
                    </a:schemeClr>
                  </a:solidFill>
                </a:ln>
                <a:latin typeface="+mj-ea"/>
                <a:ea typeface="+mj-ea"/>
              </a:rPr>
              <a:t>SSOI/F</a:t>
            </a:r>
            <a:endParaRPr kumimoji="1" lang="ja-JP" altLang="en-US" sz="1400" b="1" dirty="0">
              <a:ln>
                <a:solidFill>
                  <a:schemeClr val="bg1">
                    <a:lumMod val="65000"/>
                  </a:schemeClr>
                </a:solidFill>
              </a:ln>
              <a:latin typeface="+mj-ea"/>
              <a:ea typeface="+mj-ea"/>
            </a:endParaRPr>
          </a:p>
        </p:txBody>
      </p:sp>
      <p:sp>
        <p:nvSpPr>
          <p:cNvPr id="158" name="テキスト ボックス 157"/>
          <p:cNvSpPr txBox="1"/>
          <p:nvPr/>
        </p:nvSpPr>
        <p:spPr>
          <a:xfrm>
            <a:off x="9464012" y="3115940"/>
            <a:ext cx="561097" cy="338554"/>
          </a:xfrm>
          <a:prstGeom prst="rect">
            <a:avLst/>
          </a:prstGeom>
          <a:noFill/>
        </p:spPr>
        <p:txBody>
          <a:bodyPr wrap="square" rtlCol="0">
            <a:spAutoFit/>
          </a:bodyPr>
          <a:lstStyle/>
          <a:p>
            <a:pPr algn="ctr"/>
            <a:r>
              <a:rPr kumimoji="1" lang="ja-JP" altLang="en-US" sz="1600" dirty="0">
                <a:latin typeface="HGP創英角ｺﾞｼｯｸUB" panose="020B0900000000000000" pitchFamily="50" charset="-128"/>
                <a:ea typeface="HGP創英角ｺﾞｼｯｸUB" panose="020B0900000000000000" pitchFamily="50" charset="-128"/>
              </a:rPr>
              <a:t>･･･</a:t>
            </a:r>
            <a:endParaRPr kumimoji="1" lang="ja-JP" altLang="en-US" sz="1600" dirty="0"/>
          </a:p>
        </p:txBody>
      </p:sp>
    </p:spTree>
    <p:extLst>
      <p:ext uri="{BB962C8B-B14F-4D97-AF65-F5344CB8AC3E}">
        <p14:creationId xmlns:p14="http://schemas.microsoft.com/office/powerpoint/2010/main" val="514563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0" y="0"/>
            <a:ext cx="12192000"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kumimoji="1" lang="en-US" altLang="ja-JP" sz="2400" dirty="0">
                <a:latin typeface="HGP創英角ｺﾞｼｯｸUB" panose="020B0900000000000000" pitchFamily="50" charset="-128"/>
                <a:ea typeface="HGP創英角ｺﾞｼｯｸUB" panose="020B0900000000000000" pitchFamily="50" charset="-128"/>
              </a:rPr>
              <a:t>6. </a:t>
            </a:r>
            <a:r>
              <a:rPr kumimoji="1" lang="ja-JP" altLang="en-US" sz="2400" dirty="0">
                <a:latin typeface="HGP創英角ｺﾞｼｯｸUB" panose="020B0900000000000000" pitchFamily="50" charset="-128"/>
                <a:ea typeface="HGP創英角ｺﾞｼｯｸUB" panose="020B0900000000000000" pitchFamily="50" charset="-128"/>
              </a:rPr>
              <a:t>ソーシャルログイン</a:t>
            </a:r>
          </a:p>
        </p:txBody>
      </p:sp>
      <p:sp>
        <p:nvSpPr>
          <p:cNvPr id="112" name="角丸四角形 41"/>
          <p:cNvSpPr/>
          <p:nvPr/>
        </p:nvSpPr>
        <p:spPr>
          <a:xfrm>
            <a:off x="3514874" y="2282473"/>
            <a:ext cx="2901065" cy="1940212"/>
          </a:xfrm>
          <a:prstGeom prst="roundRect">
            <a:avLst>
              <a:gd name="adj" fmla="val 6375"/>
            </a:avLst>
          </a:prstGeom>
          <a:solidFill>
            <a:schemeClr val="accent2">
              <a:lumMod val="20000"/>
              <a:lumOff val="80000"/>
            </a:schemeClr>
          </a:solid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角丸四角形 41"/>
          <p:cNvSpPr/>
          <p:nvPr/>
        </p:nvSpPr>
        <p:spPr>
          <a:xfrm>
            <a:off x="4239755" y="4972621"/>
            <a:ext cx="2873948" cy="743772"/>
          </a:xfrm>
          <a:prstGeom prst="roundRect">
            <a:avLst>
              <a:gd name="adj" fmla="val 6375"/>
            </a:avLst>
          </a:prstGeom>
          <a:solidFill>
            <a:schemeClr val="accent2">
              <a:lumMod val="20000"/>
              <a:lumOff val="80000"/>
            </a:schemeClr>
          </a:solid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角丸四角形 46"/>
          <p:cNvSpPr/>
          <p:nvPr/>
        </p:nvSpPr>
        <p:spPr>
          <a:xfrm>
            <a:off x="8658558" y="2532342"/>
            <a:ext cx="1990718" cy="760022"/>
          </a:xfrm>
          <a:prstGeom prst="roundRect">
            <a:avLst>
              <a:gd name="adj" fmla="val 4166"/>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テキスト ボックス 119"/>
          <p:cNvSpPr txBox="1"/>
          <p:nvPr/>
        </p:nvSpPr>
        <p:spPr>
          <a:xfrm>
            <a:off x="8648446" y="2348272"/>
            <a:ext cx="2000830" cy="338554"/>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kumimoji="1" lang="ja-JP" altLang="en-US" sz="1600" dirty="0">
                <a:latin typeface="HGP創英角ｺﾞｼｯｸUB" panose="020B0900000000000000" pitchFamily="50" charset="-128"/>
                <a:ea typeface="HGP創英角ｺﾞｼｯｸUB" panose="020B0900000000000000" pitchFamily="50" charset="-128"/>
              </a:rPr>
              <a:t>スマホサイト</a:t>
            </a:r>
          </a:p>
        </p:txBody>
      </p:sp>
      <p:sp>
        <p:nvSpPr>
          <p:cNvPr id="127" name="円/楕円 30"/>
          <p:cNvSpPr/>
          <p:nvPr/>
        </p:nvSpPr>
        <p:spPr>
          <a:xfrm>
            <a:off x="8888986" y="2827241"/>
            <a:ext cx="291673" cy="331391"/>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solidFill>
                <a:schemeClr val="tx1"/>
              </a:solidFill>
              <a:latin typeface="HGS創英角ｺﾞｼｯｸUB" panose="020B0900000000000000" pitchFamily="50" charset="-128"/>
              <a:ea typeface="HGS創英角ｺﾞｼｯｸUB" panose="020B0900000000000000" pitchFamily="50" charset="-128"/>
            </a:endParaRPr>
          </a:p>
        </p:txBody>
      </p:sp>
      <p:sp>
        <p:nvSpPr>
          <p:cNvPr id="128" name="円/楕円 30"/>
          <p:cNvSpPr/>
          <p:nvPr/>
        </p:nvSpPr>
        <p:spPr>
          <a:xfrm>
            <a:off x="9294482" y="2820736"/>
            <a:ext cx="291673" cy="331391"/>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solidFill>
                <a:schemeClr val="tx1"/>
              </a:solidFill>
              <a:latin typeface="HGS創英角ｺﾞｼｯｸUB" panose="020B0900000000000000" pitchFamily="50" charset="-128"/>
              <a:ea typeface="HGS創英角ｺﾞｼｯｸUB" panose="020B0900000000000000" pitchFamily="50" charset="-128"/>
            </a:endParaRPr>
          </a:p>
        </p:txBody>
      </p:sp>
      <p:sp>
        <p:nvSpPr>
          <p:cNvPr id="129" name="円/楕円 30"/>
          <p:cNvSpPr/>
          <p:nvPr/>
        </p:nvSpPr>
        <p:spPr>
          <a:xfrm>
            <a:off x="9677032" y="2827241"/>
            <a:ext cx="291673" cy="331391"/>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solidFill>
                <a:schemeClr val="tx1"/>
              </a:solidFill>
              <a:latin typeface="HGS創英角ｺﾞｼｯｸUB" panose="020B0900000000000000" pitchFamily="50" charset="-128"/>
              <a:ea typeface="HGS創英角ｺﾞｼｯｸUB" panose="020B0900000000000000" pitchFamily="50" charset="-128"/>
            </a:endParaRPr>
          </a:p>
        </p:txBody>
      </p:sp>
      <p:cxnSp>
        <p:nvCxnSpPr>
          <p:cNvPr id="144" name="コネクタ: カギ線 143"/>
          <p:cNvCxnSpPr>
            <a:stCxn id="151" idx="1"/>
            <a:endCxn id="181" idx="3"/>
          </p:cNvCxnSpPr>
          <p:nvPr/>
        </p:nvCxnSpPr>
        <p:spPr>
          <a:xfrm rot="10800000" flipV="1">
            <a:off x="7496887" y="4460398"/>
            <a:ext cx="1085211" cy="1180548"/>
          </a:xfrm>
          <a:prstGeom prst="bentConnector3">
            <a:avLst>
              <a:gd name="adj1" fmla="val 50000"/>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5" name="角丸四角形 41"/>
          <p:cNvSpPr/>
          <p:nvPr/>
        </p:nvSpPr>
        <p:spPr>
          <a:xfrm>
            <a:off x="8889828" y="5868325"/>
            <a:ext cx="360817" cy="311091"/>
          </a:xfrm>
          <a:prstGeom prst="roundRect">
            <a:avLst>
              <a:gd name="adj" fmla="val 11384"/>
            </a:avLst>
          </a:prstGeom>
          <a:solidFill>
            <a:schemeClr val="accent4">
              <a:lumMod val="75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sz="1400" b="1" dirty="0">
              <a:latin typeface="+mj-ea"/>
              <a:ea typeface="+mj-ea"/>
            </a:endParaRPr>
          </a:p>
        </p:txBody>
      </p:sp>
      <p:sp>
        <p:nvSpPr>
          <p:cNvPr id="148" name="テキスト ボックス 147"/>
          <p:cNvSpPr txBox="1"/>
          <p:nvPr/>
        </p:nvSpPr>
        <p:spPr>
          <a:xfrm>
            <a:off x="10174187" y="5893891"/>
            <a:ext cx="676539" cy="338554"/>
          </a:xfrm>
          <a:prstGeom prst="rect">
            <a:avLst/>
          </a:prstGeom>
          <a:noFill/>
        </p:spPr>
        <p:txBody>
          <a:bodyPr wrap="square" rtlCol="0">
            <a:spAutoFit/>
          </a:bodyPr>
          <a:lstStyle/>
          <a:p>
            <a:pPr algn="ctr"/>
            <a:r>
              <a:rPr kumimoji="1" lang="ja-JP" altLang="en-US" sz="1600" dirty="0">
                <a:latin typeface="HGP創英角ｺﾞｼｯｸUB" panose="020B0900000000000000" pitchFamily="50" charset="-128"/>
                <a:ea typeface="HGP創英角ｺﾞｼｯｸUB" panose="020B0900000000000000" pitchFamily="50" charset="-128"/>
              </a:rPr>
              <a:t>･･･</a:t>
            </a:r>
            <a:endParaRPr kumimoji="1" lang="en-US" altLang="ja-JP" sz="1600" dirty="0">
              <a:latin typeface="HGP創英角ｺﾞｼｯｸUB" panose="020B0900000000000000" pitchFamily="50" charset="-128"/>
              <a:ea typeface="HGP創英角ｺﾞｼｯｸUB" panose="020B0900000000000000" pitchFamily="50" charset="-128"/>
            </a:endParaRPr>
          </a:p>
        </p:txBody>
      </p:sp>
      <p:sp>
        <p:nvSpPr>
          <p:cNvPr id="149" name="角丸四角形 41"/>
          <p:cNvSpPr/>
          <p:nvPr/>
        </p:nvSpPr>
        <p:spPr>
          <a:xfrm>
            <a:off x="8676843" y="5622992"/>
            <a:ext cx="2173884" cy="791013"/>
          </a:xfrm>
          <a:prstGeom prst="roundRect">
            <a:avLst>
              <a:gd name="adj" fmla="val 6375"/>
            </a:avLst>
          </a:prstGeom>
          <a:noFill/>
          <a:ln w="25400">
            <a:solidFill>
              <a:schemeClr val="accent4">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0" name="コネクタ: カギ線 149"/>
          <p:cNvCxnSpPr>
            <a:stCxn id="149" idx="0"/>
            <a:endCxn id="184" idx="4"/>
          </p:cNvCxnSpPr>
          <p:nvPr/>
        </p:nvCxnSpPr>
        <p:spPr>
          <a:xfrm rot="16200000" flipV="1">
            <a:off x="9018430" y="4877637"/>
            <a:ext cx="760106" cy="730604"/>
          </a:xfrm>
          <a:prstGeom prst="bentConnector3">
            <a:avLst>
              <a:gd name="adj1" fmla="val 50000"/>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1" name="角丸四角形 46"/>
          <p:cNvSpPr/>
          <p:nvPr/>
        </p:nvSpPr>
        <p:spPr>
          <a:xfrm>
            <a:off x="8582097" y="3907231"/>
            <a:ext cx="2197902" cy="1106334"/>
          </a:xfrm>
          <a:prstGeom prst="roundRect">
            <a:avLst>
              <a:gd name="adj" fmla="val 9096"/>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2" name="テキスト ボックス 151"/>
          <p:cNvSpPr txBox="1"/>
          <p:nvPr/>
        </p:nvSpPr>
        <p:spPr>
          <a:xfrm>
            <a:off x="8572933" y="3628857"/>
            <a:ext cx="2207065" cy="338554"/>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kumimoji="1" lang="ja-JP" altLang="en-US" sz="1600" dirty="0">
                <a:latin typeface="HGP創英角ｺﾞｼｯｸUB" panose="020B0900000000000000" pitchFamily="50" charset="-128"/>
                <a:ea typeface="HGP創英角ｺﾞｼｯｸUB" panose="020B0900000000000000" pitchFamily="50" charset="-128"/>
              </a:rPr>
              <a:t>新ログイン周辺機能</a:t>
            </a:r>
            <a:endParaRPr kumimoji="1" lang="ja-JP" altLang="en-US" sz="1600" dirty="0">
              <a:latin typeface="+mj-ea"/>
              <a:ea typeface="+mj-ea"/>
            </a:endParaRPr>
          </a:p>
        </p:txBody>
      </p:sp>
      <p:sp>
        <p:nvSpPr>
          <p:cNvPr id="153" name="テキスト ボックス 152"/>
          <p:cNvSpPr txBox="1"/>
          <p:nvPr/>
        </p:nvSpPr>
        <p:spPr>
          <a:xfrm>
            <a:off x="8757920" y="2000708"/>
            <a:ext cx="561097" cy="338554"/>
          </a:xfrm>
          <a:prstGeom prst="rect">
            <a:avLst/>
          </a:prstGeom>
          <a:noFill/>
        </p:spPr>
        <p:txBody>
          <a:bodyPr wrap="square" rtlCol="0">
            <a:spAutoFit/>
          </a:bodyPr>
          <a:lstStyle/>
          <a:p>
            <a:pPr algn="ctr"/>
            <a:r>
              <a:rPr kumimoji="1" lang="ja-JP" altLang="en-US" sz="1600" dirty="0">
                <a:latin typeface="HGP創英角ｺﾞｼｯｸUB" panose="020B0900000000000000" pitchFamily="50" charset="-128"/>
                <a:ea typeface="HGP創英角ｺﾞｼｯｸUB" panose="020B0900000000000000" pitchFamily="50" charset="-128"/>
              </a:rPr>
              <a:t>･･･</a:t>
            </a:r>
            <a:endParaRPr kumimoji="1" lang="ja-JP" altLang="en-US" sz="1600" dirty="0"/>
          </a:p>
        </p:txBody>
      </p:sp>
      <p:sp>
        <p:nvSpPr>
          <p:cNvPr id="154" name="円/楕円 30"/>
          <p:cNvSpPr/>
          <p:nvPr/>
        </p:nvSpPr>
        <p:spPr>
          <a:xfrm>
            <a:off x="8867595" y="4066145"/>
            <a:ext cx="331171" cy="345578"/>
          </a:xfrm>
          <a:prstGeom prst="ellips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solidFill>
                <a:schemeClr val="tx1"/>
              </a:solidFill>
              <a:latin typeface="HGS創英角ｺﾞｼｯｸUB" panose="020B0900000000000000" pitchFamily="50" charset="-128"/>
              <a:ea typeface="HGS創英角ｺﾞｼｯｸUB" panose="020B0900000000000000" pitchFamily="50" charset="-128"/>
            </a:endParaRPr>
          </a:p>
        </p:txBody>
      </p:sp>
      <p:sp>
        <p:nvSpPr>
          <p:cNvPr id="155" name="円/楕円 30"/>
          <p:cNvSpPr/>
          <p:nvPr/>
        </p:nvSpPr>
        <p:spPr>
          <a:xfrm>
            <a:off x="9364707" y="4086000"/>
            <a:ext cx="331171" cy="345578"/>
          </a:xfrm>
          <a:prstGeom prst="ellips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solidFill>
                <a:schemeClr val="tx1"/>
              </a:solidFill>
              <a:latin typeface="HGS創英角ｺﾞｼｯｸUB" panose="020B0900000000000000" pitchFamily="50" charset="-128"/>
              <a:ea typeface="HGS創英角ｺﾞｼｯｸUB" panose="020B0900000000000000" pitchFamily="50" charset="-128"/>
            </a:endParaRPr>
          </a:p>
        </p:txBody>
      </p:sp>
      <p:sp>
        <p:nvSpPr>
          <p:cNvPr id="157" name="円/楕円 30"/>
          <p:cNvSpPr/>
          <p:nvPr/>
        </p:nvSpPr>
        <p:spPr>
          <a:xfrm>
            <a:off x="9842335" y="4086000"/>
            <a:ext cx="331171" cy="345578"/>
          </a:xfrm>
          <a:prstGeom prst="ellips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solidFill>
                <a:schemeClr val="tx1"/>
              </a:solidFill>
              <a:latin typeface="HGS創英角ｺﾞｼｯｸUB" panose="020B0900000000000000" pitchFamily="50" charset="-128"/>
              <a:ea typeface="HGS創英角ｺﾞｼｯｸUB" panose="020B0900000000000000" pitchFamily="50" charset="-128"/>
            </a:endParaRPr>
          </a:p>
        </p:txBody>
      </p:sp>
      <p:grpSp>
        <p:nvGrpSpPr>
          <p:cNvPr id="158" name="グループ化 157"/>
          <p:cNvGrpSpPr/>
          <p:nvPr/>
        </p:nvGrpSpPr>
        <p:grpSpPr>
          <a:xfrm>
            <a:off x="1350285" y="2972638"/>
            <a:ext cx="1463997" cy="1058391"/>
            <a:chOff x="4924235" y="2263509"/>
            <a:chExt cx="1422643" cy="1656586"/>
          </a:xfrm>
        </p:grpSpPr>
        <p:sp>
          <p:nvSpPr>
            <p:cNvPr id="159" name="角丸四角形 41"/>
            <p:cNvSpPr/>
            <p:nvPr/>
          </p:nvSpPr>
          <p:spPr>
            <a:xfrm>
              <a:off x="4924235" y="2664563"/>
              <a:ext cx="1422643" cy="1255532"/>
            </a:xfrm>
            <a:prstGeom prst="roundRect">
              <a:avLst>
                <a:gd name="adj" fmla="val 11384"/>
              </a:avLst>
            </a:prstGeom>
            <a:solidFill>
              <a:schemeClr val="bg1"/>
            </a:solid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0" name="テキスト ボックス 159"/>
            <p:cNvSpPr txBox="1"/>
            <p:nvPr/>
          </p:nvSpPr>
          <p:spPr>
            <a:xfrm>
              <a:off x="4924235" y="2263509"/>
              <a:ext cx="1422643" cy="915285"/>
            </a:xfrm>
            <a:prstGeom prst="rect">
              <a:avLst/>
            </a:prstGeom>
            <a:solidFill>
              <a:schemeClr val="accent6">
                <a:lumMod val="75000"/>
              </a:schemeClr>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kumimoji="1" lang="en-US" altLang="ja-JP" sz="1600" dirty="0">
                  <a:latin typeface="HGP創英角ｺﾞｼｯｸUB" panose="020B0900000000000000" pitchFamily="50" charset="-128"/>
                  <a:ea typeface="HGP創英角ｺﾞｼｯｸUB" panose="020B0900000000000000" pitchFamily="50" charset="-128"/>
                </a:rPr>
                <a:t>From </a:t>
              </a:r>
              <a:r>
                <a:rPr kumimoji="1" lang="ja-JP" altLang="en-US" sz="1600" dirty="0">
                  <a:latin typeface="HGP創英角ｺﾞｼｯｸUB" panose="020B0900000000000000" pitchFamily="50" charset="-128"/>
                  <a:ea typeface="HGP創英角ｺﾞｼｯｸUB" panose="020B0900000000000000" pitchFamily="50" charset="-128"/>
                </a:rPr>
                <a:t>えらべる</a:t>
              </a:r>
              <a:endParaRPr kumimoji="1" lang="en-US" altLang="ja-JP" sz="1600" dirty="0">
                <a:latin typeface="HGP創英角ｺﾞｼｯｸUB" panose="020B0900000000000000" pitchFamily="50" charset="-128"/>
                <a:ea typeface="HGP創英角ｺﾞｼｯｸUB" panose="020B0900000000000000" pitchFamily="50" charset="-128"/>
              </a:endParaRPr>
            </a:p>
            <a:p>
              <a:pPr algn="ctr"/>
              <a:r>
                <a:rPr kumimoji="1" lang="en-US" altLang="ja-JP" sz="1600" dirty="0">
                  <a:latin typeface="HGP創英角ｺﾞｼｯｸUB" panose="020B0900000000000000" pitchFamily="50" charset="-128"/>
                  <a:ea typeface="HGP創英角ｺﾞｼｯｸUB" panose="020B0900000000000000" pitchFamily="50" charset="-128"/>
                </a:rPr>
                <a:t>SSO</a:t>
              </a:r>
            </a:p>
          </p:txBody>
        </p:sp>
      </p:grpSp>
      <p:sp>
        <p:nvSpPr>
          <p:cNvPr id="161" name="円/楕円 30"/>
          <p:cNvSpPr/>
          <p:nvPr/>
        </p:nvSpPr>
        <p:spPr>
          <a:xfrm>
            <a:off x="1888987" y="3593169"/>
            <a:ext cx="384986" cy="36644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ln w="0"/>
              <a:solidFill>
                <a:schemeClr val="tx1"/>
              </a:solidFill>
              <a:effectLst>
                <a:outerShdw blurRad="38100" dist="19050" dir="2700000" algn="tl" rotWithShape="0">
                  <a:schemeClr val="dk1">
                    <a:alpha val="40000"/>
                  </a:schemeClr>
                </a:outerShdw>
              </a:effectLst>
              <a:latin typeface="HGS創英角ｺﾞｼｯｸUB" panose="020B0900000000000000" pitchFamily="50" charset="-128"/>
              <a:ea typeface="HGS創英角ｺﾞｼｯｸUB" panose="020B0900000000000000" pitchFamily="50" charset="-128"/>
            </a:endParaRPr>
          </a:p>
        </p:txBody>
      </p:sp>
      <p:cxnSp>
        <p:nvCxnSpPr>
          <p:cNvPr id="162" name="コネクタ: カギ線 161"/>
          <p:cNvCxnSpPr>
            <a:stCxn id="159" idx="2"/>
            <a:endCxn id="181" idx="1"/>
          </p:cNvCxnSpPr>
          <p:nvPr/>
        </p:nvCxnSpPr>
        <p:spPr>
          <a:xfrm rot="16200000" flipH="1">
            <a:off x="1868329" y="4244984"/>
            <a:ext cx="1609917" cy="1182006"/>
          </a:xfrm>
          <a:prstGeom prst="bentConnector2">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3" name="角丸四角形 41"/>
          <p:cNvSpPr/>
          <p:nvPr/>
        </p:nvSpPr>
        <p:spPr>
          <a:xfrm>
            <a:off x="1752230" y="1800120"/>
            <a:ext cx="1426127" cy="604065"/>
          </a:xfrm>
          <a:prstGeom prst="roundRect">
            <a:avLst>
              <a:gd name="adj" fmla="val 11384"/>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sz="1400" b="1" dirty="0">
                <a:solidFill>
                  <a:schemeClr val="bg1"/>
                </a:solidFill>
                <a:latin typeface="+mn-ea"/>
              </a:rPr>
              <a:t>外部・</a:t>
            </a:r>
            <a:r>
              <a:rPr kumimoji="1" lang="ja-JP" altLang="en-US" sz="1600" b="1" dirty="0">
                <a:solidFill>
                  <a:schemeClr val="bg1"/>
                </a:solidFill>
                <a:latin typeface="+mn-ea"/>
              </a:rPr>
              <a:t>認証</a:t>
            </a:r>
            <a:endParaRPr kumimoji="1" lang="en-US" altLang="ja-JP" sz="1400" b="1" dirty="0">
              <a:solidFill>
                <a:schemeClr val="bg1"/>
              </a:solidFill>
              <a:latin typeface="+mn-ea"/>
            </a:endParaRPr>
          </a:p>
          <a:p>
            <a:pPr algn="ctr"/>
            <a:r>
              <a:rPr kumimoji="1" lang="ja-JP" altLang="en-US" sz="1400" b="1" dirty="0">
                <a:solidFill>
                  <a:schemeClr val="bg1"/>
                </a:solidFill>
                <a:latin typeface="+mn-ea"/>
              </a:rPr>
              <a:t>サービス</a:t>
            </a:r>
            <a:endParaRPr kumimoji="1" lang="ja-JP" altLang="en-US" sz="1200" b="1" dirty="0">
              <a:solidFill>
                <a:schemeClr val="bg1"/>
              </a:solidFill>
              <a:latin typeface="+mn-ea"/>
            </a:endParaRPr>
          </a:p>
        </p:txBody>
      </p:sp>
      <p:cxnSp>
        <p:nvCxnSpPr>
          <p:cNvPr id="164" name="コネクタ: カギ線 163"/>
          <p:cNvCxnSpPr>
            <a:stCxn id="160" idx="0"/>
            <a:endCxn id="163" idx="2"/>
          </p:cNvCxnSpPr>
          <p:nvPr/>
        </p:nvCxnSpPr>
        <p:spPr>
          <a:xfrm rot="5400000" flipH="1" flipV="1">
            <a:off x="1989563" y="2496907"/>
            <a:ext cx="568453" cy="383010"/>
          </a:xfrm>
          <a:prstGeom prst="bentConnector3">
            <a:avLst>
              <a:gd name="adj1" fmla="val 50000"/>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5" name="角丸四角形 41"/>
          <p:cNvSpPr/>
          <p:nvPr/>
        </p:nvSpPr>
        <p:spPr>
          <a:xfrm>
            <a:off x="611390" y="1247104"/>
            <a:ext cx="305583" cy="401898"/>
          </a:xfrm>
          <a:prstGeom prst="roundRect">
            <a:avLst>
              <a:gd name="adj" fmla="val 11384"/>
            </a:avLst>
          </a:prstGeom>
          <a:solidFill>
            <a:schemeClr val="accent4">
              <a:lumMod val="75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sz="1400" b="1" dirty="0">
              <a:latin typeface="+mj-ea"/>
              <a:ea typeface="+mj-ea"/>
            </a:endParaRPr>
          </a:p>
        </p:txBody>
      </p:sp>
      <p:sp>
        <p:nvSpPr>
          <p:cNvPr id="166" name="テキスト ボックス 165"/>
          <p:cNvSpPr txBox="1"/>
          <p:nvPr/>
        </p:nvSpPr>
        <p:spPr>
          <a:xfrm>
            <a:off x="936615" y="1847608"/>
            <a:ext cx="549331" cy="338554"/>
          </a:xfrm>
          <a:prstGeom prst="rect">
            <a:avLst/>
          </a:prstGeom>
          <a:noFill/>
        </p:spPr>
        <p:txBody>
          <a:bodyPr wrap="square" rtlCol="0">
            <a:spAutoFit/>
          </a:bodyPr>
          <a:lstStyle/>
          <a:p>
            <a:pPr algn="ctr"/>
            <a:r>
              <a:rPr kumimoji="1" lang="ja-JP" altLang="en-US" sz="1600" dirty="0">
                <a:latin typeface="HGP創英角ｺﾞｼｯｸUB" panose="020B0900000000000000" pitchFamily="50" charset="-128"/>
                <a:ea typeface="HGP創英角ｺﾞｼｯｸUB" panose="020B0900000000000000" pitchFamily="50" charset="-128"/>
              </a:rPr>
              <a:t>･･･</a:t>
            </a:r>
            <a:endParaRPr kumimoji="1" lang="ja-JP" altLang="en-US" sz="1600" dirty="0"/>
          </a:p>
        </p:txBody>
      </p:sp>
      <p:sp>
        <p:nvSpPr>
          <p:cNvPr id="168" name="角丸四角形 41"/>
          <p:cNvSpPr/>
          <p:nvPr/>
        </p:nvSpPr>
        <p:spPr>
          <a:xfrm>
            <a:off x="359373" y="1130578"/>
            <a:ext cx="1238397" cy="1254191"/>
          </a:xfrm>
          <a:prstGeom prst="roundRect">
            <a:avLst>
              <a:gd name="adj" fmla="val 6375"/>
            </a:avLst>
          </a:prstGeom>
          <a:noFill/>
          <a:ln w="25400">
            <a:solidFill>
              <a:schemeClr val="accent4">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1" name="コネクタ: カギ線 170"/>
          <p:cNvCxnSpPr>
            <a:stCxn id="168" idx="2"/>
            <a:endCxn id="159" idx="1"/>
          </p:cNvCxnSpPr>
          <p:nvPr/>
        </p:nvCxnSpPr>
        <p:spPr>
          <a:xfrm rot="16200000" flipH="1">
            <a:off x="541838" y="2821502"/>
            <a:ext cx="1245181" cy="371713"/>
          </a:xfrm>
          <a:prstGeom prst="bentConnector2">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5" name="角丸四角形 41"/>
          <p:cNvSpPr/>
          <p:nvPr/>
        </p:nvSpPr>
        <p:spPr>
          <a:xfrm>
            <a:off x="1044702" y="1247104"/>
            <a:ext cx="305583" cy="401898"/>
          </a:xfrm>
          <a:prstGeom prst="roundRect">
            <a:avLst>
              <a:gd name="adj" fmla="val 11384"/>
            </a:avLst>
          </a:prstGeom>
          <a:solidFill>
            <a:schemeClr val="accent4">
              <a:lumMod val="75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sz="1400" b="1" dirty="0">
              <a:latin typeface="+mj-ea"/>
              <a:ea typeface="+mj-ea"/>
            </a:endParaRPr>
          </a:p>
        </p:txBody>
      </p:sp>
      <p:sp>
        <p:nvSpPr>
          <p:cNvPr id="179" name="テキスト ボックス 178"/>
          <p:cNvSpPr txBox="1"/>
          <p:nvPr/>
        </p:nvSpPr>
        <p:spPr>
          <a:xfrm>
            <a:off x="9931957" y="2861072"/>
            <a:ext cx="580243" cy="307777"/>
          </a:xfrm>
          <a:prstGeom prst="rect">
            <a:avLst/>
          </a:prstGeom>
          <a:noFill/>
        </p:spPr>
        <p:txBody>
          <a:bodyPr wrap="square" rtlCol="0">
            <a:spAutoFit/>
          </a:bodyPr>
          <a:lstStyle/>
          <a:p>
            <a:pPr algn="ctr"/>
            <a:r>
              <a:rPr kumimoji="1" lang="ja-JP" altLang="en-US" sz="1400" dirty="0">
                <a:latin typeface="HGP創英角ｺﾞｼｯｸUB" panose="020B0900000000000000" pitchFamily="50" charset="-128"/>
                <a:ea typeface="HGP創英角ｺﾞｼｯｸUB" panose="020B0900000000000000" pitchFamily="50" charset="-128"/>
              </a:rPr>
              <a:t>･･･</a:t>
            </a:r>
            <a:endParaRPr kumimoji="1" lang="ja-JP" altLang="en-US" sz="1400" dirty="0"/>
          </a:p>
        </p:txBody>
      </p:sp>
      <p:sp>
        <p:nvSpPr>
          <p:cNvPr id="180" name="円/楕円 30"/>
          <p:cNvSpPr/>
          <p:nvPr/>
        </p:nvSpPr>
        <p:spPr>
          <a:xfrm>
            <a:off x="3750241" y="5897953"/>
            <a:ext cx="600989" cy="52896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ln w="0"/>
              <a:solidFill>
                <a:schemeClr val="tx1"/>
              </a:solidFill>
              <a:effectLst>
                <a:outerShdw blurRad="38100" dist="19050" dir="2700000" algn="tl" rotWithShape="0">
                  <a:schemeClr val="dk1">
                    <a:alpha val="40000"/>
                  </a:schemeClr>
                </a:outerShdw>
              </a:effectLst>
              <a:latin typeface="HGS創英角ｺﾞｼｯｸUB" panose="020B0900000000000000" pitchFamily="50" charset="-128"/>
              <a:ea typeface="HGS創英角ｺﾞｼｯｸUB" panose="020B0900000000000000" pitchFamily="50" charset="-128"/>
            </a:endParaRPr>
          </a:p>
        </p:txBody>
      </p:sp>
      <p:sp>
        <p:nvSpPr>
          <p:cNvPr id="181" name="角丸四角形 41"/>
          <p:cNvSpPr/>
          <p:nvPr/>
        </p:nvSpPr>
        <p:spPr>
          <a:xfrm>
            <a:off x="3264290" y="4662566"/>
            <a:ext cx="4232596" cy="1956760"/>
          </a:xfrm>
          <a:prstGeom prst="roundRect">
            <a:avLst>
              <a:gd name="adj" fmla="val 8316"/>
            </a:avLst>
          </a:prstGeom>
          <a:no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5" name="テキスト ボックス 184"/>
          <p:cNvSpPr txBox="1"/>
          <p:nvPr/>
        </p:nvSpPr>
        <p:spPr>
          <a:xfrm>
            <a:off x="3264289" y="4512574"/>
            <a:ext cx="4239438" cy="338554"/>
          </a:xfrm>
          <a:prstGeom prst="rect">
            <a:avLst/>
          </a:prstGeom>
          <a:solidFill>
            <a:schemeClr val="accent6">
              <a:lumMod val="75000"/>
            </a:schemeClr>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kumimoji="1" lang="ja-JP" altLang="en-US" sz="1600" dirty="0">
                <a:latin typeface="HGP創英角ｺﾞｼｯｸUB" panose="020B0900000000000000" pitchFamily="50" charset="-128"/>
                <a:ea typeface="HGP創英角ｺﾞｼｯｸUB" panose="020B0900000000000000" pitchFamily="50" charset="-128"/>
              </a:rPr>
              <a:t>新統合認証システム</a:t>
            </a:r>
          </a:p>
        </p:txBody>
      </p:sp>
      <p:sp>
        <p:nvSpPr>
          <p:cNvPr id="208" name="角丸四角形 41"/>
          <p:cNvSpPr/>
          <p:nvPr/>
        </p:nvSpPr>
        <p:spPr>
          <a:xfrm>
            <a:off x="9725000" y="1311744"/>
            <a:ext cx="864000" cy="270000"/>
          </a:xfrm>
          <a:prstGeom prst="roundRect">
            <a:avLst>
              <a:gd name="adj" fmla="val 11384"/>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kumimoji="1" lang="ja-JP" altLang="en-US" sz="1600" b="1" dirty="0">
              <a:latin typeface="+mj-ea"/>
              <a:ea typeface="+mj-ea"/>
            </a:endParaRPr>
          </a:p>
        </p:txBody>
      </p:sp>
      <p:sp>
        <p:nvSpPr>
          <p:cNvPr id="211" name="角丸四角形 41"/>
          <p:cNvSpPr/>
          <p:nvPr/>
        </p:nvSpPr>
        <p:spPr>
          <a:xfrm>
            <a:off x="9375819" y="5868325"/>
            <a:ext cx="360817" cy="311091"/>
          </a:xfrm>
          <a:prstGeom prst="roundRect">
            <a:avLst>
              <a:gd name="adj" fmla="val 11384"/>
            </a:avLst>
          </a:prstGeom>
          <a:solidFill>
            <a:schemeClr val="accent4">
              <a:lumMod val="75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sz="1400" b="1" dirty="0">
              <a:latin typeface="+mj-ea"/>
              <a:ea typeface="+mj-ea"/>
            </a:endParaRPr>
          </a:p>
        </p:txBody>
      </p:sp>
      <p:sp>
        <p:nvSpPr>
          <p:cNvPr id="212" name="角丸四角形 41"/>
          <p:cNvSpPr/>
          <p:nvPr/>
        </p:nvSpPr>
        <p:spPr>
          <a:xfrm>
            <a:off x="9856075" y="5868324"/>
            <a:ext cx="360817" cy="311091"/>
          </a:xfrm>
          <a:prstGeom prst="roundRect">
            <a:avLst>
              <a:gd name="adj" fmla="val 11384"/>
            </a:avLst>
          </a:prstGeom>
          <a:solidFill>
            <a:schemeClr val="accent4">
              <a:lumMod val="75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sz="1400" b="1" dirty="0">
              <a:latin typeface="+mj-ea"/>
              <a:ea typeface="+mj-ea"/>
            </a:endParaRPr>
          </a:p>
        </p:txBody>
      </p:sp>
      <p:sp>
        <p:nvSpPr>
          <p:cNvPr id="213" name="角丸四角形 41"/>
          <p:cNvSpPr/>
          <p:nvPr/>
        </p:nvSpPr>
        <p:spPr>
          <a:xfrm>
            <a:off x="8658135" y="1311744"/>
            <a:ext cx="864000" cy="270000"/>
          </a:xfrm>
          <a:prstGeom prst="roundRect">
            <a:avLst>
              <a:gd name="adj" fmla="val 11384"/>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sz="1400" b="1" dirty="0">
              <a:latin typeface="+mj-ea"/>
              <a:ea typeface="+mj-ea"/>
            </a:endParaRPr>
          </a:p>
        </p:txBody>
      </p:sp>
      <p:sp>
        <p:nvSpPr>
          <p:cNvPr id="215" name="角丸四角形 41"/>
          <p:cNvSpPr/>
          <p:nvPr/>
        </p:nvSpPr>
        <p:spPr>
          <a:xfrm>
            <a:off x="8369065" y="680725"/>
            <a:ext cx="2539040" cy="2808945"/>
          </a:xfrm>
          <a:prstGeom prst="roundRect">
            <a:avLst>
              <a:gd name="adj" fmla="val 3237"/>
            </a:avLst>
          </a:prstGeom>
          <a:noFill/>
          <a:ln w="25400">
            <a:solidFill>
              <a:schemeClr val="accent6">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6" name="角丸四角形 41"/>
          <p:cNvSpPr/>
          <p:nvPr/>
        </p:nvSpPr>
        <p:spPr>
          <a:xfrm>
            <a:off x="6140158" y="5921444"/>
            <a:ext cx="980386" cy="467290"/>
          </a:xfrm>
          <a:prstGeom prst="roundRect">
            <a:avLst>
              <a:gd name="adj" fmla="val 6375"/>
            </a:avLst>
          </a:prstGeom>
          <a:ln w="19050">
            <a:solidFill>
              <a:schemeClr val="accent6">
                <a:lumMod val="75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sz="1600" b="1" dirty="0">
              <a:solidFill>
                <a:schemeClr val="tx1"/>
              </a:solidFill>
              <a:latin typeface="+mj-ea"/>
            </a:endParaRPr>
          </a:p>
        </p:txBody>
      </p:sp>
      <p:cxnSp>
        <p:nvCxnSpPr>
          <p:cNvPr id="217" name="コネクタ: カギ線 216"/>
          <p:cNvCxnSpPr>
            <a:stCxn id="215" idx="1"/>
            <a:endCxn id="231" idx="3"/>
          </p:cNvCxnSpPr>
          <p:nvPr/>
        </p:nvCxnSpPr>
        <p:spPr>
          <a:xfrm rot="10800000" flipV="1">
            <a:off x="6817691" y="2085198"/>
            <a:ext cx="1551374" cy="3260360"/>
          </a:xfrm>
          <a:prstGeom prst="bentConnector3">
            <a:avLst>
              <a:gd name="adj1" fmla="val 33255"/>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1" name="角丸四角形 41"/>
          <p:cNvSpPr/>
          <p:nvPr/>
        </p:nvSpPr>
        <p:spPr>
          <a:xfrm>
            <a:off x="9723539" y="1698770"/>
            <a:ext cx="864000" cy="270000"/>
          </a:xfrm>
          <a:prstGeom prst="roundRect">
            <a:avLst>
              <a:gd name="adj" fmla="val 11384"/>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kumimoji="1" lang="ja-JP" altLang="en-US" sz="1600" b="1" dirty="0">
              <a:latin typeface="+mj-ea"/>
              <a:ea typeface="+mj-ea"/>
            </a:endParaRPr>
          </a:p>
        </p:txBody>
      </p:sp>
      <p:sp>
        <p:nvSpPr>
          <p:cNvPr id="222" name="角丸四角形 41"/>
          <p:cNvSpPr/>
          <p:nvPr/>
        </p:nvSpPr>
        <p:spPr>
          <a:xfrm>
            <a:off x="8655286" y="1698770"/>
            <a:ext cx="864000" cy="270000"/>
          </a:xfrm>
          <a:prstGeom prst="roundRect">
            <a:avLst>
              <a:gd name="adj" fmla="val 11384"/>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sz="1400" b="1" dirty="0">
              <a:latin typeface="+mj-ea"/>
              <a:ea typeface="+mj-ea"/>
            </a:endParaRPr>
          </a:p>
        </p:txBody>
      </p:sp>
      <p:grpSp>
        <p:nvGrpSpPr>
          <p:cNvPr id="223" name="グループ化 222"/>
          <p:cNvGrpSpPr/>
          <p:nvPr/>
        </p:nvGrpSpPr>
        <p:grpSpPr>
          <a:xfrm>
            <a:off x="3340819" y="5131362"/>
            <a:ext cx="470311" cy="279826"/>
            <a:chOff x="5014793" y="1923345"/>
            <a:chExt cx="470311" cy="279826"/>
          </a:xfrm>
          <a:solidFill>
            <a:schemeClr val="accent4">
              <a:lumMod val="75000"/>
            </a:schemeClr>
          </a:solidFill>
        </p:grpSpPr>
        <p:sp>
          <p:nvSpPr>
            <p:cNvPr id="224" name="正方形/長方形 223"/>
            <p:cNvSpPr/>
            <p:nvPr/>
          </p:nvSpPr>
          <p:spPr>
            <a:xfrm>
              <a:off x="5243653" y="2012193"/>
              <a:ext cx="241451" cy="110489"/>
            </a:xfrm>
            <a:prstGeom prst="rect">
              <a:avLst/>
            </a:prstGeom>
            <a:grp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5" name="楕円 224"/>
            <p:cNvSpPr/>
            <p:nvPr/>
          </p:nvSpPr>
          <p:spPr>
            <a:xfrm>
              <a:off x="5014793" y="1923345"/>
              <a:ext cx="269572" cy="279826"/>
            </a:xfrm>
            <a:prstGeom prst="ellipse">
              <a:avLst/>
            </a:prstGeom>
            <a:grp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6" name="グループ化 225"/>
          <p:cNvGrpSpPr/>
          <p:nvPr/>
        </p:nvGrpSpPr>
        <p:grpSpPr>
          <a:xfrm>
            <a:off x="3484232" y="5375577"/>
            <a:ext cx="470311" cy="279826"/>
            <a:chOff x="5014793" y="1923345"/>
            <a:chExt cx="470311" cy="279826"/>
          </a:xfrm>
          <a:solidFill>
            <a:srgbClr val="666633"/>
          </a:solidFill>
        </p:grpSpPr>
        <p:sp>
          <p:nvSpPr>
            <p:cNvPr id="227" name="正方形/長方形 226"/>
            <p:cNvSpPr/>
            <p:nvPr/>
          </p:nvSpPr>
          <p:spPr>
            <a:xfrm>
              <a:off x="5243653" y="2012193"/>
              <a:ext cx="241451" cy="110489"/>
            </a:xfrm>
            <a:prstGeom prst="rect">
              <a:avLst/>
            </a:prstGeom>
            <a:grp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8" name="楕円 227"/>
            <p:cNvSpPr/>
            <p:nvPr/>
          </p:nvSpPr>
          <p:spPr>
            <a:xfrm>
              <a:off x="5014793" y="1923345"/>
              <a:ext cx="269572" cy="279826"/>
            </a:xfrm>
            <a:prstGeom prst="ellipse">
              <a:avLst/>
            </a:prstGeom>
            <a:grp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29" name="円/楕円 30"/>
          <p:cNvSpPr/>
          <p:nvPr/>
        </p:nvSpPr>
        <p:spPr>
          <a:xfrm>
            <a:off x="4438386" y="5908798"/>
            <a:ext cx="600989" cy="52896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ln w="0"/>
              <a:solidFill>
                <a:schemeClr val="tx1"/>
              </a:solidFill>
              <a:effectLst>
                <a:outerShdw blurRad="38100" dist="19050" dir="2700000" algn="tl" rotWithShape="0">
                  <a:schemeClr val="dk1">
                    <a:alpha val="40000"/>
                  </a:schemeClr>
                </a:outerShdw>
              </a:effectLst>
              <a:latin typeface="HGS創英角ｺﾞｼｯｸUB" panose="020B0900000000000000" pitchFamily="50" charset="-128"/>
              <a:ea typeface="HGS創英角ｺﾞｼｯｸUB" panose="020B0900000000000000" pitchFamily="50" charset="-128"/>
            </a:endParaRPr>
          </a:p>
        </p:txBody>
      </p:sp>
      <p:sp>
        <p:nvSpPr>
          <p:cNvPr id="230" name="円/楕円 30"/>
          <p:cNvSpPr/>
          <p:nvPr/>
        </p:nvSpPr>
        <p:spPr>
          <a:xfrm>
            <a:off x="5115844" y="5921444"/>
            <a:ext cx="600989" cy="52896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ln w="0"/>
              <a:solidFill>
                <a:schemeClr val="tx1"/>
              </a:solidFill>
              <a:effectLst>
                <a:outerShdw blurRad="38100" dist="19050" dir="2700000" algn="tl" rotWithShape="0">
                  <a:schemeClr val="dk1">
                    <a:alpha val="40000"/>
                  </a:schemeClr>
                </a:outerShdw>
              </a:effectLst>
              <a:latin typeface="HGS創英角ｺﾞｼｯｸUB" panose="020B0900000000000000" pitchFamily="50" charset="-128"/>
              <a:ea typeface="HGS創英角ｺﾞｼｯｸUB" panose="020B0900000000000000" pitchFamily="50" charset="-128"/>
            </a:endParaRPr>
          </a:p>
        </p:txBody>
      </p:sp>
      <p:sp>
        <p:nvSpPr>
          <p:cNvPr id="231" name="角丸四角形 41"/>
          <p:cNvSpPr/>
          <p:nvPr/>
        </p:nvSpPr>
        <p:spPr>
          <a:xfrm>
            <a:off x="4476929" y="5111913"/>
            <a:ext cx="2340762" cy="467290"/>
          </a:xfrm>
          <a:prstGeom prst="roundRect">
            <a:avLst>
              <a:gd name="adj" fmla="val 6375"/>
            </a:avLst>
          </a:prstGeom>
          <a:ln w="19050">
            <a:solidFill>
              <a:schemeClr val="accent6">
                <a:lumMod val="75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sz="1600" b="1" dirty="0">
                <a:ln>
                  <a:solidFill>
                    <a:schemeClr val="bg1">
                      <a:lumMod val="65000"/>
                    </a:schemeClr>
                  </a:solidFill>
                </a:ln>
                <a:solidFill>
                  <a:schemeClr val="tx1"/>
                </a:solidFill>
                <a:latin typeface="+mj-ea"/>
              </a:rPr>
              <a:t>ソーシャルログイン</a:t>
            </a:r>
            <a:r>
              <a:rPr kumimoji="1" lang="en-US" altLang="ja-JP" sz="1600" b="1" dirty="0">
                <a:ln>
                  <a:solidFill>
                    <a:schemeClr val="bg1">
                      <a:lumMod val="65000"/>
                    </a:schemeClr>
                  </a:solidFill>
                </a:ln>
                <a:solidFill>
                  <a:schemeClr val="tx1"/>
                </a:solidFill>
                <a:latin typeface="+mj-ea"/>
              </a:rPr>
              <a:t>I/F</a:t>
            </a:r>
            <a:endParaRPr kumimoji="1" lang="ja-JP" altLang="en-US" sz="1600" b="1" dirty="0">
              <a:ln>
                <a:solidFill>
                  <a:schemeClr val="bg1">
                    <a:lumMod val="65000"/>
                  </a:schemeClr>
                </a:solidFill>
              </a:ln>
              <a:solidFill>
                <a:schemeClr val="tx1"/>
              </a:solidFill>
              <a:latin typeface="+mj-ea"/>
            </a:endParaRPr>
          </a:p>
        </p:txBody>
      </p:sp>
      <p:sp>
        <p:nvSpPr>
          <p:cNvPr id="232" name="角丸四角形 41"/>
          <p:cNvSpPr/>
          <p:nvPr/>
        </p:nvSpPr>
        <p:spPr>
          <a:xfrm>
            <a:off x="9723539" y="928827"/>
            <a:ext cx="864000" cy="270000"/>
          </a:xfrm>
          <a:prstGeom prst="roundRect">
            <a:avLst>
              <a:gd name="adj" fmla="val 11384"/>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kumimoji="1" lang="ja-JP" altLang="en-US" sz="1600" b="1" dirty="0">
              <a:latin typeface="+mj-ea"/>
              <a:ea typeface="+mj-ea"/>
            </a:endParaRPr>
          </a:p>
        </p:txBody>
      </p:sp>
      <p:sp>
        <p:nvSpPr>
          <p:cNvPr id="233" name="角丸四角形 41"/>
          <p:cNvSpPr/>
          <p:nvPr/>
        </p:nvSpPr>
        <p:spPr>
          <a:xfrm>
            <a:off x="8658135" y="928827"/>
            <a:ext cx="864000" cy="270000"/>
          </a:xfrm>
          <a:prstGeom prst="roundRect">
            <a:avLst>
              <a:gd name="adj" fmla="val 11384"/>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sz="1400" b="1" dirty="0">
              <a:latin typeface="+mj-ea"/>
              <a:ea typeface="+mj-ea"/>
            </a:endParaRPr>
          </a:p>
        </p:txBody>
      </p:sp>
      <p:sp>
        <p:nvSpPr>
          <p:cNvPr id="234" name="角丸四角形 41"/>
          <p:cNvSpPr/>
          <p:nvPr/>
        </p:nvSpPr>
        <p:spPr>
          <a:xfrm>
            <a:off x="3659676" y="2596955"/>
            <a:ext cx="2595801" cy="1516249"/>
          </a:xfrm>
          <a:prstGeom prst="roundRect">
            <a:avLst>
              <a:gd name="adj" fmla="val 8316"/>
            </a:avLst>
          </a:prstGeom>
          <a:no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5" name="テキスト ボックス 234"/>
          <p:cNvSpPr txBox="1"/>
          <p:nvPr/>
        </p:nvSpPr>
        <p:spPr>
          <a:xfrm>
            <a:off x="3659675" y="2408925"/>
            <a:ext cx="2602053" cy="584775"/>
          </a:xfrm>
          <a:prstGeom prst="rect">
            <a:avLst/>
          </a:prstGeom>
          <a:solidFill>
            <a:schemeClr val="accent6">
              <a:lumMod val="75000"/>
            </a:schemeClr>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kumimoji="1" lang="en-US" altLang="ja-JP" sz="1600" dirty="0">
                <a:latin typeface="HGP創英角ｺﾞｼｯｸUB" panose="020B0900000000000000" pitchFamily="50" charset="-128"/>
                <a:ea typeface="HGP創英角ｺﾞｼｯｸUB" panose="020B0900000000000000" pitchFamily="50" charset="-128"/>
              </a:rPr>
              <a:t>SNS I/D</a:t>
            </a:r>
            <a:r>
              <a:rPr kumimoji="1" lang="ja-JP" altLang="en-US" sz="1600" dirty="0">
                <a:latin typeface="HGP創英角ｺﾞｼｯｸUB" panose="020B0900000000000000" pitchFamily="50" charset="-128"/>
                <a:ea typeface="HGP創英角ｺﾞｼｯｸUB" panose="020B0900000000000000" pitchFamily="50" charset="-128"/>
              </a:rPr>
              <a:t>＋えらべる会員</a:t>
            </a:r>
            <a:endParaRPr kumimoji="1" lang="en-US" altLang="ja-JP" sz="1600" dirty="0">
              <a:latin typeface="HGP創英角ｺﾞｼｯｸUB" panose="020B0900000000000000" pitchFamily="50" charset="-128"/>
              <a:ea typeface="HGP創英角ｺﾞｼｯｸUB" panose="020B0900000000000000" pitchFamily="50" charset="-128"/>
            </a:endParaRPr>
          </a:p>
          <a:p>
            <a:pPr algn="ctr"/>
            <a:r>
              <a:rPr kumimoji="1" lang="ja-JP" altLang="en-US" sz="1600" dirty="0">
                <a:latin typeface="HGP創英角ｺﾞｼｯｸUB" panose="020B0900000000000000" pitchFamily="50" charset="-128"/>
                <a:ea typeface="HGP創英角ｺﾞｼｯｸUB" panose="020B0900000000000000" pitchFamily="50" charset="-128"/>
              </a:rPr>
              <a:t>紐付けシステム</a:t>
            </a:r>
          </a:p>
        </p:txBody>
      </p:sp>
      <p:sp>
        <p:nvSpPr>
          <p:cNvPr id="236" name="角丸四角形 41"/>
          <p:cNvSpPr/>
          <p:nvPr/>
        </p:nvSpPr>
        <p:spPr>
          <a:xfrm>
            <a:off x="4128413" y="799250"/>
            <a:ext cx="1247775" cy="401662"/>
          </a:xfrm>
          <a:prstGeom prst="roundRect">
            <a:avLst>
              <a:gd name="adj" fmla="val 6375"/>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600" b="1" dirty="0">
                <a:solidFill>
                  <a:schemeClr val="bg1"/>
                </a:solidFill>
                <a:latin typeface="+mj-ea"/>
              </a:rPr>
              <a:t>Face</a:t>
            </a:r>
            <a:r>
              <a:rPr kumimoji="1" lang="ja-JP" altLang="en-US" sz="1600" b="1" dirty="0" err="1">
                <a:solidFill>
                  <a:schemeClr val="bg1"/>
                </a:solidFill>
                <a:latin typeface="+mj-ea"/>
              </a:rPr>
              <a:t>ｂ</a:t>
            </a:r>
            <a:r>
              <a:rPr kumimoji="1" lang="en-US" altLang="ja-JP" sz="1600" b="1" dirty="0" err="1">
                <a:solidFill>
                  <a:schemeClr val="bg1"/>
                </a:solidFill>
                <a:latin typeface="+mj-ea"/>
              </a:rPr>
              <a:t>ook</a:t>
            </a:r>
            <a:endParaRPr kumimoji="1" lang="ja-JP" altLang="en-US" sz="1600" b="1" dirty="0">
              <a:solidFill>
                <a:schemeClr val="bg1"/>
              </a:solidFill>
              <a:latin typeface="+mj-ea"/>
            </a:endParaRPr>
          </a:p>
        </p:txBody>
      </p:sp>
      <p:sp>
        <p:nvSpPr>
          <p:cNvPr id="237" name="角丸四角形 41"/>
          <p:cNvSpPr/>
          <p:nvPr/>
        </p:nvSpPr>
        <p:spPr>
          <a:xfrm>
            <a:off x="5530648" y="818852"/>
            <a:ext cx="1247775" cy="401662"/>
          </a:xfrm>
          <a:prstGeom prst="roundRect">
            <a:avLst>
              <a:gd name="adj" fmla="val 6375"/>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ja-JP" sz="1600" b="1" dirty="0">
                <a:solidFill>
                  <a:schemeClr val="bg1"/>
                </a:solidFill>
                <a:latin typeface="+mj-ea"/>
              </a:rPr>
              <a:t>Twitter</a:t>
            </a:r>
            <a:endParaRPr kumimoji="1" lang="ja-JP" altLang="en-US" sz="1600" b="1" dirty="0">
              <a:solidFill>
                <a:schemeClr val="bg1"/>
              </a:solidFill>
              <a:latin typeface="+mj-ea"/>
            </a:endParaRPr>
          </a:p>
        </p:txBody>
      </p:sp>
      <p:sp>
        <p:nvSpPr>
          <p:cNvPr id="238" name="角丸四角形 41"/>
          <p:cNvSpPr/>
          <p:nvPr/>
        </p:nvSpPr>
        <p:spPr>
          <a:xfrm>
            <a:off x="4128412" y="1334638"/>
            <a:ext cx="1247775" cy="401662"/>
          </a:xfrm>
          <a:prstGeom prst="roundRect">
            <a:avLst>
              <a:gd name="adj" fmla="val 6375"/>
            </a:avLst>
          </a:prstGeom>
          <a:solidFill>
            <a:srgbClr val="00B050"/>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kumimoji="1" lang="en-US" altLang="ja-JP" sz="1600" b="1" dirty="0">
                <a:solidFill>
                  <a:schemeClr val="bg1"/>
                </a:solidFill>
                <a:latin typeface="+mj-ea"/>
              </a:rPr>
              <a:t>Line</a:t>
            </a:r>
            <a:endParaRPr kumimoji="1" lang="ja-JP" altLang="en-US" sz="1600" b="1" dirty="0">
              <a:solidFill>
                <a:schemeClr val="bg1"/>
              </a:solidFill>
              <a:latin typeface="+mj-ea"/>
            </a:endParaRPr>
          </a:p>
        </p:txBody>
      </p:sp>
      <p:sp>
        <p:nvSpPr>
          <p:cNvPr id="239" name="角丸四角形 41"/>
          <p:cNvSpPr/>
          <p:nvPr/>
        </p:nvSpPr>
        <p:spPr>
          <a:xfrm>
            <a:off x="5530647" y="1334638"/>
            <a:ext cx="1247775" cy="401662"/>
          </a:xfrm>
          <a:prstGeom prst="roundRect">
            <a:avLst>
              <a:gd name="adj" fmla="val 6375"/>
            </a:avLst>
          </a:prstGeom>
          <a:solidFill>
            <a:srgbClr val="CC3300"/>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kumimoji="1" lang="en-US" altLang="ja-JP" sz="1600" b="1" dirty="0">
                <a:solidFill>
                  <a:schemeClr val="bg1"/>
                </a:solidFill>
                <a:latin typeface="+mj-ea"/>
              </a:rPr>
              <a:t>Google</a:t>
            </a:r>
            <a:endParaRPr kumimoji="1" lang="ja-JP" altLang="en-US" sz="1600" b="1" dirty="0">
              <a:solidFill>
                <a:schemeClr val="bg1"/>
              </a:solidFill>
              <a:latin typeface="+mj-ea"/>
            </a:endParaRPr>
          </a:p>
        </p:txBody>
      </p:sp>
      <p:sp>
        <p:nvSpPr>
          <p:cNvPr id="240" name="角丸四角形 41"/>
          <p:cNvSpPr/>
          <p:nvPr/>
        </p:nvSpPr>
        <p:spPr>
          <a:xfrm>
            <a:off x="3514874" y="642219"/>
            <a:ext cx="3850974" cy="1298846"/>
          </a:xfrm>
          <a:prstGeom prst="roundRect">
            <a:avLst>
              <a:gd name="adj" fmla="val 6375"/>
            </a:avLst>
          </a:prstGeom>
          <a:noFill/>
          <a:ln w="28575">
            <a:solidFill>
              <a:srgbClr val="3366FF"/>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41" name="角丸四角形 41"/>
          <p:cNvSpPr/>
          <p:nvPr/>
        </p:nvSpPr>
        <p:spPr>
          <a:xfrm>
            <a:off x="3981811" y="3131919"/>
            <a:ext cx="816676" cy="343181"/>
          </a:xfrm>
          <a:prstGeom prst="roundRect">
            <a:avLst>
              <a:gd name="adj" fmla="val 6375"/>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b="1" dirty="0">
              <a:solidFill>
                <a:schemeClr val="tx1"/>
              </a:solidFill>
              <a:latin typeface="+mj-ea"/>
            </a:endParaRPr>
          </a:p>
        </p:txBody>
      </p:sp>
      <p:sp>
        <p:nvSpPr>
          <p:cNvPr id="242" name="角丸四角形 41"/>
          <p:cNvSpPr/>
          <p:nvPr/>
        </p:nvSpPr>
        <p:spPr>
          <a:xfrm>
            <a:off x="5055962" y="3143630"/>
            <a:ext cx="816676" cy="343181"/>
          </a:xfrm>
          <a:prstGeom prst="roundRect">
            <a:avLst>
              <a:gd name="adj" fmla="val 6375"/>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b="1" dirty="0">
              <a:solidFill>
                <a:schemeClr val="tx1"/>
              </a:solidFill>
              <a:latin typeface="+mj-ea"/>
            </a:endParaRPr>
          </a:p>
        </p:txBody>
      </p:sp>
      <p:sp>
        <p:nvSpPr>
          <p:cNvPr id="243" name="角丸四角形 41"/>
          <p:cNvSpPr/>
          <p:nvPr/>
        </p:nvSpPr>
        <p:spPr>
          <a:xfrm>
            <a:off x="3990734" y="3624671"/>
            <a:ext cx="816676" cy="343181"/>
          </a:xfrm>
          <a:prstGeom prst="roundRect">
            <a:avLst>
              <a:gd name="adj" fmla="val 6375"/>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b="1" dirty="0">
              <a:solidFill>
                <a:schemeClr val="tx1"/>
              </a:solidFill>
              <a:latin typeface="+mj-ea"/>
            </a:endParaRPr>
          </a:p>
        </p:txBody>
      </p:sp>
      <p:sp>
        <p:nvSpPr>
          <p:cNvPr id="244" name="角丸四角形 41"/>
          <p:cNvSpPr/>
          <p:nvPr/>
        </p:nvSpPr>
        <p:spPr>
          <a:xfrm>
            <a:off x="5055962" y="3640000"/>
            <a:ext cx="816676" cy="343181"/>
          </a:xfrm>
          <a:prstGeom prst="roundRect">
            <a:avLst>
              <a:gd name="adj" fmla="val 6375"/>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b="1" dirty="0">
              <a:solidFill>
                <a:schemeClr val="tx1"/>
              </a:solidFill>
              <a:latin typeface="+mj-ea"/>
            </a:endParaRPr>
          </a:p>
        </p:txBody>
      </p:sp>
      <p:pic>
        <p:nvPicPr>
          <p:cNvPr id="245" name="図 2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85006" y="967600"/>
            <a:ext cx="553234" cy="271263"/>
          </a:xfrm>
          <a:prstGeom prst="rect">
            <a:avLst/>
          </a:prstGeom>
        </p:spPr>
      </p:pic>
      <p:pic>
        <p:nvPicPr>
          <p:cNvPr id="246" name="図 2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85006" y="1576359"/>
            <a:ext cx="553234" cy="271263"/>
          </a:xfrm>
          <a:prstGeom prst="rect">
            <a:avLst/>
          </a:prstGeom>
        </p:spPr>
      </p:pic>
      <p:pic>
        <p:nvPicPr>
          <p:cNvPr id="247" name="図 2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9702" y="959677"/>
            <a:ext cx="553234" cy="271263"/>
          </a:xfrm>
          <a:prstGeom prst="rect">
            <a:avLst/>
          </a:prstGeom>
        </p:spPr>
      </p:pic>
      <p:pic>
        <p:nvPicPr>
          <p:cNvPr id="248" name="図 2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9702" y="1520814"/>
            <a:ext cx="553234" cy="271263"/>
          </a:xfrm>
          <a:prstGeom prst="rect">
            <a:avLst/>
          </a:prstGeom>
        </p:spPr>
      </p:pic>
      <p:sp>
        <p:nvSpPr>
          <p:cNvPr id="249" name="テキスト ボックス 248"/>
          <p:cNvSpPr txBox="1"/>
          <p:nvPr/>
        </p:nvSpPr>
        <p:spPr>
          <a:xfrm>
            <a:off x="3740321" y="3110915"/>
            <a:ext cx="2452674" cy="784830"/>
          </a:xfrm>
          <a:prstGeom prst="rect">
            <a:avLst/>
          </a:prstGeom>
          <a:noFill/>
        </p:spPr>
        <p:txBody>
          <a:bodyPr wrap="square" rtlCol="0">
            <a:spAutoFit/>
          </a:bodyPr>
          <a:lstStyle/>
          <a:p>
            <a:pPr algn="ctr"/>
            <a:r>
              <a:rPr kumimoji="1" lang="en-US" altLang="ja-JP" sz="1500" b="1" dirty="0">
                <a:ln>
                  <a:solidFill>
                    <a:schemeClr val="bg1">
                      <a:lumMod val="65000"/>
                    </a:schemeClr>
                  </a:solidFill>
                </a:ln>
                <a:latin typeface="+mj-ea"/>
                <a:ea typeface="+mj-ea"/>
              </a:rPr>
              <a:t>SNS</a:t>
            </a:r>
            <a:r>
              <a:rPr kumimoji="1" lang="ja-JP" altLang="en-US" sz="1500" b="1" dirty="0">
                <a:ln>
                  <a:solidFill>
                    <a:schemeClr val="bg1">
                      <a:lumMod val="65000"/>
                    </a:schemeClr>
                  </a:solidFill>
                </a:ln>
                <a:latin typeface="+mj-ea"/>
                <a:ea typeface="+mj-ea"/>
              </a:rPr>
              <a:t>別・ソーシャルＩＤ＋</a:t>
            </a:r>
            <a:br>
              <a:rPr kumimoji="1" lang="en-US" altLang="ja-JP" sz="1500" b="1" dirty="0">
                <a:ln>
                  <a:solidFill>
                    <a:schemeClr val="bg1">
                      <a:lumMod val="65000"/>
                    </a:schemeClr>
                  </a:solidFill>
                </a:ln>
                <a:latin typeface="+mj-ea"/>
                <a:ea typeface="+mj-ea"/>
              </a:rPr>
            </a:br>
            <a:r>
              <a:rPr kumimoji="1" lang="ja-JP" altLang="en-US" sz="1500" b="1" dirty="0">
                <a:ln>
                  <a:solidFill>
                    <a:schemeClr val="bg1">
                      <a:lumMod val="65000"/>
                    </a:schemeClr>
                  </a:solidFill>
                </a:ln>
                <a:latin typeface="+mj-ea"/>
                <a:ea typeface="+mj-ea"/>
              </a:rPr>
              <a:t>えらべる倶楽部会員番号</a:t>
            </a:r>
            <a:br>
              <a:rPr kumimoji="1" lang="en-US" altLang="ja-JP" sz="1500" b="1" dirty="0">
                <a:ln>
                  <a:solidFill>
                    <a:schemeClr val="bg1">
                      <a:lumMod val="65000"/>
                    </a:schemeClr>
                  </a:solidFill>
                </a:ln>
                <a:latin typeface="+mj-ea"/>
                <a:ea typeface="+mj-ea"/>
              </a:rPr>
            </a:br>
            <a:r>
              <a:rPr kumimoji="1" lang="ja-JP" altLang="en-US" sz="1500" b="1" dirty="0">
                <a:ln>
                  <a:solidFill>
                    <a:schemeClr val="bg1">
                      <a:lumMod val="65000"/>
                    </a:schemeClr>
                  </a:solidFill>
                </a:ln>
                <a:latin typeface="+mj-ea"/>
                <a:ea typeface="+mj-ea"/>
              </a:rPr>
              <a:t>紐付けページ</a:t>
            </a:r>
          </a:p>
        </p:txBody>
      </p:sp>
      <p:cxnSp>
        <p:nvCxnSpPr>
          <p:cNvPr id="250" name="コネクタ: カギ線 249"/>
          <p:cNvCxnSpPr>
            <a:stCxn id="234" idx="2"/>
            <a:endCxn id="185" idx="0"/>
          </p:cNvCxnSpPr>
          <p:nvPr/>
        </p:nvCxnSpPr>
        <p:spPr>
          <a:xfrm rot="16200000" flipH="1">
            <a:off x="4971107" y="4099673"/>
            <a:ext cx="399370" cy="426431"/>
          </a:xfrm>
          <a:prstGeom prst="bentConnector3">
            <a:avLst>
              <a:gd name="adj1" fmla="val 50000"/>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1" name="コネクタ: カギ線 250"/>
          <p:cNvCxnSpPr>
            <a:stCxn id="240" idx="2"/>
            <a:endCxn id="235" idx="0"/>
          </p:cNvCxnSpPr>
          <p:nvPr/>
        </p:nvCxnSpPr>
        <p:spPr>
          <a:xfrm rot="5400000">
            <a:off x="4966602" y="1935166"/>
            <a:ext cx="467860" cy="479659"/>
          </a:xfrm>
          <a:prstGeom prst="bentConnector3">
            <a:avLst>
              <a:gd name="adj1" fmla="val 50000"/>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2" name="コネクタ: カギ線 251"/>
          <p:cNvCxnSpPr>
            <a:stCxn id="240" idx="2"/>
            <a:endCxn id="253" idx="0"/>
          </p:cNvCxnSpPr>
          <p:nvPr/>
        </p:nvCxnSpPr>
        <p:spPr>
          <a:xfrm rot="16200000" flipH="1">
            <a:off x="4495532" y="2885894"/>
            <a:ext cx="3072500" cy="1182842"/>
          </a:xfrm>
          <a:prstGeom prst="bentConnector3">
            <a:avLst>
              <a:gd name="adj1" fmla="val 7726"/>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3" name="円/楕円 30"/>
          <p:cNvSpPr/>
          <p:nvPr/>
        </p:nvSpPr>
        <p:spPr>
          <a:xfrm>
            <a:off x="6542203" y="5013565"/>
            <a:ext cx="162000" cy="162000"/>
          </a:xfrm>
          <a:prstGeom prst="ellipse">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ln w="0"/>
              <a:solidFill>
                <a:schemeClr val="tx1"/>
              </a:solidFill>
              <a:effectLst>
                <a:outerShdw blurRad="38100" dist="19050" dir="2700000" algn="tl" rotWithShape="0">
                  <a:schemeClr val="dk1">
                    <a:alpha val="40000"/>
                  </a:schemeClr>
                </a:outerShdw>
              </a:effectLst>
              <a:latin typeface="HGS創英角ｺﾞｼｯｸUB" panose="020B0900000000000000" pitchFamily="50" charset="-128"/>
              <a:ea typeface="HGS創英角ｺﾞｼｯｸUB" panose="020B0900000000000000" pitchFamily="50" charset="-128"/>
            </a:endParaRPr>
          </a:p>
        </p:txBody>
      </p:sp>
      <p:sp>
        <p:nvSpPr>
          <p:cNvPr id="254" name="テキスト ボックス 253"/>
          <p:cNvSpPr txBox="1"/>
          <p:nvPr/>
        </p:nvSpPr>
        <p:spPr>
          <a:xfrm>
            <a:off x="9691254" y="4544731"/>
            <a:ext cx="580243" cy="338554"/>
          </a:xfrm>
          <a:prstGeom prst="rect">
            <a:avLst/>
          </a:prstGeom>
          <a:noFill/>
        </p:spPr>
        <p:txBody>
          <a:bodyPr wrap="square" rtlCol="0">
            <a:spAutoFit/>
          </a:bodyPr>
          <a:lstStyle/>
          <a:p>
            <a:pPr algn="ctr"/>
            <a:r>
              <a:rPr kumimoji="1" lang="ja-JP" altLang="en-US" sz="1600" dirty="0">
                <a:latin typeface="HGP創英角ｺﾞｼｯｸUB" panose="020B0900000000000000" pitchFamily="50" charset="-128"/>
                <a:ea typeface="HGP創英角ｺﾞｼｯｸUB" panose="020B0900000000000000" pitchFamily="50" charset="-128"/>
              </a:rPr>
              <a:t>･･･</a:t>
            </a:r>
            <a:endParaRPr kumimoji="1" lang="ja-JP" altLang="en-US" sz="1600" dirty="0"/>
          </a:p>
        </p:txBody>
      </p:sp>
      <p:sp>
        <p:nvSpPr>
          <p:cNvPr id="133" name="テキスト ボックス 132"/>
          <p:cNvSpPr txBox="1"/>
          <p:nvPr/>
        </p:nvSpPr>
        <p:spPr>
          <a:xfrm>
            <a:off x="9822868" y="1994397"/>
            <a:ext cx="561097" cy="338554"/>
          </a:xfrm>
          <a:prstGeom prst="rect">
            <a:avLst/>
          </a:prstGeom>
          <a:noFill/>
        </p:spPr>
        <p:txBody>
          <a:bodyPr wrap="square" rtlCol="0">
            <a:spAutoFit/>
          </a:bodyPr>
          <a:lstStyle/>
          <a:p>
            <a:pPr algn="ctr"/>
            <a:r>
              <a:rPr kumimoji="1" lang="ja-JP" altLang="en-US" sz="1600" dirty="0">
                <a:latin typeface="HGP創英角ｺﾞｼｯｸUB" panose="020B0900000000000000" pitchFamily="50" charset="-128"/>
                <a:ea typeface="HGP創英角ｺﾞｼｯｸUB" panose="020B0900000000000000" pitchFamily="50" charset="-128"/>
              </a:rPr>
              <a:t>･･･</a:t>
            </a:r>
            <a:endParaRPr kumimoji="1" lang="ja-JP" altLang="en-US" sz="1600" dirty="0"/>
          </a:p>
        </p:txBody>
      </p:sp>
      <p:sp>
        <p:nvSpPr>
          <p:cNvPr id="169" name="角丸四角形 41"/>
          <p:cNvSpPr/>
          <p:nvPr/>
        </p:nvSpPr>
        <p:spPr>
          <a:xfrm>
            <a:off x="611390" y="1808241"/>
            <a:ext cx="305583" cy="401898"/>
          </a:xfrm>
          <a:prstGeom prst="roundRect">
            <a:avLst>
              <a:gd name="adj" fmla="val 11384"/>
            </a:avLst>
          </a:prstGeom>
          <a:solidFill>
            <a:schemeClr val="accent4">
              <a:lumMod val="75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sz="1400" b="1" dirty="0">
              <a:latin typeface="+mj-ea"/>
              <a:ea typeface="+mj-ea"/>
            </a:endParaRPr>
          </a:p>
        </p:txBody>
      </p:sp>
      <p:sp>
        <p:nvSpPr>
          <p:cNvPr id="184" name="円/楕円 30"/>
          <p:cNvSpPr/>
          <p:nvPr/>
        </p:nvSpPr>
        <p:spPr>
          <a:xfrm>
            <a:off x="8867595" y="4517308"/>
            <a:ext cx="331171" cy="345578"/>
          </a:xfrm>
          <a:prstGeom prst="ellips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w="28575">
            <a:solidFill>
              <a:srgbClr val="3333FF"/>
            </a:solid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solidFill>
                <a:schemeClr val="tx1"/>
              </a:solidFill>
              <a:latin typeface="HGS創英角ｺﾞｼｯｸUB" panose="020B0900000000000000" pitchFamily="50" charset="-128"/>
              <a:ea typeface="HGS創英角ｺﾞｼｯｸUB" panose="020B0900000000000000" pitchFamily="50" charset="-128"/>
            </a:endParaRPr>
          </a:p>
        </p:txBody>
      </p:sp>
      <p:sp>
        <p:nvSpPr>
          <p:cNvPr id="188" name="円/楕円 30"/>
          <p:cNvSpPr/>
          <p:nvPr/>
        </p:nvSpPr>
        <p:spPr>
          <a:xfrm>
            <a:off x="9364706" y="4512140"/>
            <a:ext cx="331171" cy="345578"/>
          </a:xfrm>
          <a:prstGeom prst="ellips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solidFill>
                <a:schemeClr val="tx1"/>
              </a:solidFill>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1053457433"/>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7684</TotalTime>
  <Words>1117</Words>
  <Application>Microsoft Office PowerPoint</Application>
  <PresentationFormat>ワイド画面</PresentationFormat>
  <Paragraphs>236</Paragraphs>
  <Slides>8</Slides>
  <Notes>7</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8</vt:i4>
      </vt:variant>
    </vt:vector>
  </HeadingPairs>
  <TitlesOfParts>
    <vt:vector size="16" baseType="lpstr">
      <vt:lpstr>HGP創英角ｺﾞｼｯｸUB</vt:lpstr>
      <vt:lpstr>HGS創英角ｺﾞｼｯｸUB</vt:lpstr>
      <vt:lpstr>ＭＳ Ｐゴシック</vt:lpstr>
      <vt:lpstr>游ゴシック</vt:lpstr>
      <vt:lpstr>Calibri</vt:lpstr>
      <vt:lpstr>Calibri Light</vt:lpstr>
      <vt:lpstr>Wingdings 2</vt:lpstr>
      <vt:lpstr>HDOfficeLightV0</vt:lpstr>
      <vt:lpstr>えらべる倶楽部　認証再構築 </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古谷雅俊</dc:creator>
  <cp:lastModifiedBy>古谷 雅俊</cp:lastModifiedBy>
  <cp:revision>197</cp:revision>
  <cp:lastPrinted>2019-06-27T03:09:31Z</cp:lastPrinted>
  <dcterms:created xsi:type="dcterms:W3CDTF">2018-03-01T06:30:05Z</dcterms:created>
  <dcterms:modified xsi:type="dcterms:W3CDTF">2019-06-27T09:15:38Z</dcterms:modified>
</cp:coreProperties>
</file>