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2D0E-23B1-447C-88C0-647B42ADBCB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DF8F-1C65-4EE5-9F8D-57E5254B1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6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2D0E-23B1-447C-88C0-647B42ADBCB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DF8F-1C65-4EE5-9F8D-57E5254B1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8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2D0E-23B1-447C-88C0-647B42ADBCB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DF8F-1C65-4EE5-9F8D-57E5254B1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4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2D0E-23B1-447C-88C0-647B42ADBCB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DF8F-1C65-4EE5-9F8D-57E5254B1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5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2D0E-23B1-447C-88C0-647B42ADBCB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DF8F-1C65-4EE5-9F8D-57E5254B1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2D0E-23B1-447C-88C0-647B42ADBCB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DF8F-1C65-4EE5-9F8D-57E5254B1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7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2D0E-23B1-447C-88C0-647B42ADBCB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DF8F-1C65-4EE5-9F8D-57E5254B1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6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2D0E-23B1-447C-88C0-647B42ADBCB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DF8F-1C65-4EE5-9F8D-57E5254B1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2D0E-23B1-447C-88C0-647B42ADBCB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DF8F-1C65-4EE5-9F8D-57E5254B1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2D0E-23B1-447C-88C0-647B42ADBCB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DF8F-1C65-4EE5-9F8D-57E5254B1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5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2D0E-23B1-447C-88C0-647B42ADBCB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DF8F-1C65-4EE5-9F8D-57E5254B1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3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D2D0E-23B1-447C-88C0-647B42ADBCB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DF8F-1C65-4EE5-9F8D-57E5254B1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7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 the trainers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Setup of a training facility/NSDI Lab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461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4" name="Rechthoek 3"/>
          <p:cNvSpPr/>
          <p:nvPr/>
        </p:nvSpPr>
        <p:spPr>
          <a:xfrm>
            <a:off x="4690889" y="4266732"/>
            <a:ext cx="4165839" cy="67617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1804653" y="2907661"/>
            <a:ext cx="1219105" cy="10185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208484" y="2907661"/>
            <a:ext cx="2038562" cy="10185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367648" y="2903169"/>
            <a:ext cx="2093474" cy="10185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7637624" y="2903169"/>
            <a:ext cx="1219105" cy="101854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9041375" y="2911177"/>
            <a:ext cx="1410140" cy="10185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1993102" y="3041867"/>
            <a:ext cx="828875" cy="7571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100" b="1" dirty="0" smtClean="0"/>
              <a:t>DATA</a:t>
            </a:r>
            <a:endParaRPr lang="nl-NL" sz="1100" b="1" dirty="0"/>
          </a:p>
        </p:txBody>
      </p:sp>
      <p:sp>
        <p:nvSpPr>
          <p:cNvPr id="11" name="Afgeronde rechthoek 10"/>
          <p:cNvSpPr/>
          <p:nvPr/>
        </p:nvSpPr>
        <p:spPr>
          <a:xfrm>
            <a:off x="7840137" y="3038352"/>
            <a:ext cx="824642" cy="7571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b="1" dirty="0" smtClean="0"/>
              <a:t>Proxy</a:t>
            </a:r>
            <a:endParaRPr lang="nl-NL" sz="1200" b="1" dirty="0"/>
          </a:p>
        </p:txBody>
      </p:sp>
      <p:sp>
        <p:nvSpPr>
          <p:cNvPr id="12" name="PIJL-RECHTS 11"/>
          <p:cNvSpPr/>
          <p:nvPr/>
        </p:nvSpPr>
        <p:spPr>
          <a:xfrm>
            <a:off x="2945692" y="3274334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13" name="Afgeronde rechthoek 12"/>
          <p:cNvSpPr/>
          <p:nvPr/>
        </p:nvSpPr>
        <p:spPr>
          <a:xfrm>
            <a:off x="9236491" y="3038350"/>
            <a:ext cx="1028330" cy="7571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b="1" dirty="0" smtClean="0"/>
              <a:t>GIS</a:t>
            </a:r>
            <a:endParaRPr lang="nl-NL" sz="1200" b="1" dirty="0"/>
          </a:p>
        </p:txBody>
      </p:sp>
      <p:sp>
        <p:nvSpPr>
          <p:cNvPr id="14" name="PIJL-RECHTS 13"/>
          <p:cNvSpPr/>
          <p:nvPr/>
        </p:nvSpPr>
        <p:spPr>
          <a:xfrm>
            <a:off x="4359874" y="3274332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15" name="Afgeronde rechthoek 14"/>
          <p:cNvSpPr/>
          <p:nvPr/>
        </p:nvSpPr>
        <p:spPr>
          <a:xfrm>
            <a:off x="3398193" y="3038354"/>
            <a:ext cx="839688" cy="7571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100" b="1" dirty="0" smtClean="0"/>
              <a:t>ETL</a:t>
            </a:r>
            <a:endParaRPr lang="nl-NL" sz="1100" b="1" dirty="0"/>
          </a:p>
        </p:txBody>
      </p:sp>
      <p:sp>
        <p:nvSpPr>
          <p:cNvPr id="16" name="PIJL-RECHTS 15"/>
          <p:cNvSpPr/>
          <p:nvPr/>
        </p:nvSpPr>
        <p:spPr>
          <a:xfrm>
            <a:off x="5905739" y="3274332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17" name="Cilinder 16"/>
          <p:cNvSpPr/>
          <p:nvPr/>
        </p:nvSpPr>
        <p:spPr>
          <a:xfrm>
            <a:off x="4812375" y="3038353"/>
            <a:ext cx="971371" cy="75716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b="1" dirty="0" smtClean="0"/>
              <a:t>Database</a:t>
            </a:r>
            <a:endParaRPr lang="nl-NL" sz="1200" b="1" dirty="0"/>
          </a:p>
        </p:txBody>
      </p:sp>
      <p:sp>
        <p:nvSpPr>
          <p:cNvPr id="18" name="Afgeronde rechthoek 17"/>
          <p:cNvSpPr/>
          <p:nvPr/>
        </p:nvSpPr>
        <p:spPr>
          <a:xfrm>
            <a:off x="6358239" y="3038353"/>
            <a:ext cx="912149" cy="757163"/>
          </a:xfrm>
          <a:prstGeom prst="roundRect">
            <a:avLst/>
          </a:prstGeom>
          <a:solidFill>
            <a:srgbClr val="A868E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100" b="1" dirty="0" smtClean="0"/>
              <a:t>OGC server</a:t>
            </a:r>
            <a:endParaRPr lang="nl-NL" sz="1100" b="1" dirty="0"/>
          </a:p>
        </p:txBody>
      </p:sp>
      <p:sp>
        <p:nvSpPr>
          <p:cNvPr id="19" name="PIJL-RECHTS 18"/>
          <p:cNvSpPr/>
          <p:nvPr/>
        </p:nvSpPr>
        <p:spPr>
          <a:xfrm>
            <a:off x="7387637" y="3061157"/>
            <a:ext cx="330508" cy="28520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20" name="PIJL-RECHTS 19"/>
          <p:cNvSpPr/>
          <p:nvPr/>
        </p:nvSpPr>
        <p:spPr>
          <a:xfrm>
            <a:off x="8785381" y="3061155"/>
            <a:ext cx="330508" cy="28520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21" name="Tekstvak 37"/>
          <p:cNvSpPr txBox="1"/>
          <p:nvPr/>
        </p:nvSpPr>
        <p:spPr>
          <a:xfrm>
            <a:off x="1921412" y="2471226"/>
            <a:ext cx="9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/>
              <a:t>Delivery</a:t>
            </a:r>
            <a:endParaRPr lang="nl-NL" dirty="0"/>
          </a:p>
        </p:txBody>
      </p:sp>
      <p:sp>
        <p:nvSpPr>
          <p:cNvPr id="22" name="Tekstvak 38"/>
          <p:cNvSpPr txBox="1"/>
          <p:nvPr/>
        </p:nvSpPr>
        <p:spPr>
          <a:xfrm>
            <a:off x="3940984" y="247298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ETL</a:t>
            </a:r>
            <a:endParaRPr lang="nl-NL" dirty="0"/>
          </a:p>
        </p:txBody>
      </p:sp>
      <p:sp>
        <p:nvSpPr>
          <p:cNvPr id="23" name="Tekstvak 39"/>
          <p:cNvSpPr txBox="1"/>
          <p:nvPr/>
        </p:nvSpPr>
        <p:spPr>
          <a:xfrm>
            <a:off x="5831565" y="2466245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Services</a:t>
            </a:r>
            <a:endParaRPr lang="nl-NL" dirty="0"/>
          </a:p>
        </p:txBody>
      </p:sp>
      <p:sp>
        <p:nvSpPr>
          <p:cNvPr id="24" name="Tekstvak 40"/>
          <p:cNvSpPr txBox="1"/>
          <p:nvPr/>
        </p:nvSpPr>
        <p:spPr>
          <a:xfrm>
            <a:off x="7839852" y="246624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Access</a:t>
            </a:r>
            <a:endParaRPr lang="nl-NL" dirty="0"/>
          </a:p>
        </p:txBody>
      </p:sp>
      <p:sp>
        <p:nvSpPr>
          <p:cNvPr id="25" name="Tekstvak 41"/>
          <p:cNvSpPr txBox="1"/>
          <p:nvPr/>
        </p:nvSpPr>
        <p:spPr>
          <a:xfrm>
            <a:off x="9064335" y="2466245"/>
            <a:ext cx="136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Applications</a:t>
            </a:r>
            <a:endParaRPr lang="nl-NL" dirty="0"/>
          </a:p>
        </p:txBody>
      </p:sp>
      <p:sp>
        <p:nvSpPr>
          <p:cNvPr id="26" name="PIJL-RECHTS 25"/>
          <p:cNvSpPr/>
          <p:nvPr/>
        </p:nvSpPr>
        <p:spPr>
          <a:xfrm>
            <a:off x="7390989" y="3488077"/>
            <a:ext cx="1724899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27" name="Afgeronde rechthoek 26"/>
          <p:cNvSpPr/>
          <p:nvPr/>
        </p:nvSpPr>
        <p:spPr>
          <a:xfrm>
            <a:off x="4812375" y="4424867"/>
            <a:ext cx="2458013" cy="375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b="1" dirty="0" err="1" smtClean="0"/>
              <a:t>Grafana</a:t>
            </a:r>
            <a:endParaRPr lang="nl-NL" sz="1200" b="1" dirty="0"/>
          </a:p>
        </p:txBody>
      </p:sp>
      <p:sp>
        <p:nvSpPr>
          <p:cNvPr id="28" name="PIJL-RECHTS 27"/>
          <p:cNvSpPr/>
          <p:nvPr/>
        </p:nvSpPr>
        <p:spPr>
          <a:xfrm rot="16200000">
            <a:off x="5132806" y="4009710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29" name="PIJL-RECHTS 28"/>
          <p:cNvSpPr/>
          <p:nvPr/>
        </p:nvSpPr>
        <p:spPr>
          <a:xfrm rot="16200000">
            <a:off x="6649059" y="4007221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30" name="PIJL-RECHTS 29"/>
          <p:cNvSpPr/>
          <p:nvPr/>
        </p:nvSpPr>
        <p:spPr>
          <a:xfrm rot="16200000">
            <a:off x="8081921" y="4007222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31" name="Afgeronde rechthoek 30"/>
          <p:cNvSpPr/>
          <p:nvPr/>
        </p:nvSpPr>
        <p:spPr>
          <a:xfrm>
            <a:off x="7839852" y="4424867"/>
            <a:ext cx="824927" cy="375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b="1" dirty="0" err="1" smtClean="0"/>
              <a:t>Pingdom</a:t>
            </a:r>
            <a:endParaRPr lang="nl-NL" sz="1200" b="1" dirty="0"/>
          </a:p>
        </p:txBody>
      </p:sp>
      <p:sp>
        <p:nvSpPr>
          <p:cNvPr id="32" name="Tekstvak 53"/>
          <p:cNvSpPr txBox="1"/>
          <p:nvPr/>
        </p:nvSpPr>
        <p:spPr>
          <a:xfrm>
            <a:off x="6183691" y="5006339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Monitoring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638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5" name="Rechthoek 4"/>
          <p:cNvSpPr/>
          <p:nvPr/>
        </p:nvSpPr>
        <p:spPr>
          <a:xfrm>
            <a:off x="1804653" y="2907661"/>
            <a:ext cx="1219105" cy="10185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208484" y="2907661"/>
            <a:ext cx="2038562" cy="23831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367648" y="2903169"/>
            <a:ext cx="2093474" cy="372756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7606345" y="2911180"/>
            <a:ext cx="1410140" cy="10185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1993102" y="3041867"/>
            <a:ext cx="828875" cy="7571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100" b="1" dirty="0" smtClean="0"/>
              <a:t>Data</a:t>
            </a:r>
            <a:endParaRPr lang="nl-NL" sz="1100" b="1" dirty="0"/>
          </a:p>
        </p:txBody>
      </p:sp>
      <p:sp>
        <p:nvSpPr>
          <p:cNvPr id="12" name="PIJL-RECHTS 11"/>
          <p:cNvSpPr/>
          <p:nvPr/>
        </p:nvSpPr>
        <p:spPr>
          <a:xfrm>
            <a:off x="2945692" y="3274334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13" name="Afgeronde rechthoek 12"/>
          <p:cNvSpPr/>
          <p:nvPr/>
        </p:nvSpPr>
        <p:spPr>
          <a:xfrm>
            <a:off x="7801461" y="3038353"/>
            <a:ext cx="1028330" cy="7571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b="1" dirty="0" smtClean="0"/>
              <a:t>GIS</a:t>
            </a:r>
            <a:endParaRPr lang="nl-NL" sz="1200" b="1" dirty="0"/>
          </a:p>
        </p:txBody>
      </p:sp>
      <p:sp>
        <p:nvSpPr>
          <p:cNvPr id="14" name="PIJL-RECHTS 13"/>
          <p:cNvSpPr/>
          <p:nvPr/>
        </p:nvSpPr>
        <p:spPr>
          <a:xfrm>
            <a:off x="4359874" y="3274332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15" name="Afgeronde rechthoek 14"/>
          <p:cNvSpPr/>
          <p:nvPr/>
        </p:nvSpPr>
        <p:spPr>
          <a:xfrm>
            <a:off x="3398193" y="3038354"/>
            <a:ext cx="839688" cy="7571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100" b="1" dirty="0" smtClean="0"/>
              <a:t>ETL</a:t>
            </a:r>
            <a:endParaRPr lang="nl-NL" sz="1100" b="1" dirty="0"/>
          </a:p>
        </p:txBody>
      </p:sp>
      <p:sp>
        <p:nvSpPr>
          <p:cNvPr id="16" name="PIJL-RECHTS 15"/>
          <p:cNvSpPr/>
          <p:nvPr/>
        </p:nvSpPr>
        <p:spPr>
          <a:xfrm>
            <a:off x="5905739" y="3274332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17" name="Cilinder 16"/>
          <p:cNvSpPr/>
          <p:nvPr/>
        </p:nvSpPr>
        <p:spPr>
          <a:xfrm>
            <a:off x="4812375" y="3038353"/>
            <a:ext cx="971371" cy="75716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b="1" dirty="0" smtClean="0"/>
              <a:t>Database</a:t>
            </a:r>
            <a:endParaRPr lang="nl-NL" sz="1200" b="1" dirty="0"/>
          </a:p>
        </p:txBody>
      </p:sp>
      <p:sp>
        <p:nvSpPr>
          <p:cNvPr id="18" name="Afgeronde rechthoek 17"/>
          <p:cNvSpPr/>
          <p:nvPr/>
        </p:nvSpPr>
        <p:spPr>
          <a:xfrm>
            <a:off x="6358239" y="3038353"/>
            <a:ext cx="912149" cy="757163"/>
          </a:xfrm>
          <a:prstGeom prst="roundRect">
            <a:avLst/>
          </a:prstGeom>
          <a:solidFill>
            <a:srgbClr val="A868E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100" b="1" dirty="0" smtClean="0"/>
              <a:t>OGC server</a:t>
            </a:r>
            <a:endParaRPr lang="nl-NL" sz="1100" b="1" dirty="0"/>
          </a:p>
        </p:txBody>
      </p:sp>
      <p:sp>
        <p:nvSpPr>
          <p:cNvPr id="21" name="Tekstvak 37"/>
          <p:cNvSpPr txBox="1"/>
          <p:nvPr/>
        </p:nvSpPr>
        <p:spPr>
          <a:xfrm>
            <a:off x="1921412" y="2471226"/>
            <a:ext cx="9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/>
              <a:t>Delivery</a:t>
            </a:r>
            <a:endParaRPr lang="nl-NL" dirty="0"/>
          </a:p>
        </p:txBody>
      </p:sp>
      <p:sp>
        <p:nvSpPr>
          <p:cNvPr id="22" name="Tekstvak 38"/>
          <p:cNvSpPr txBox="1"/>
          <p:nvPr/>
        </p:nvSpPr>
        <p:spPr>
          <a:xfrm>
            <a:off x="3940984" y="247298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ETL</a:t>
            </a:r>
            <a:endParaRPr lang="nl-NL" dirty="0"/>
          </a:p>
        </p:txBody>
      </p:sp>
      <p:sp>
        <p:nvSpPr>
          <p:cNvPr id="23" name="Tekstvak 39"/>
          <p:cNvSpPr txBox="1"/>
          <p:nvPr/>
        </p:nvSpPr>
        <p:spPr>
          <a:xfrm>
            <a:off x="5831565" y="2466245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Services</a:t>
            </a:r>
            <a:endParaRPr lang="nl-NL" dirty="0"/>
          </a:p>
        </p:txBody>
      </p:sp>
      <p:sp>
        <p:nvSpPr>
          <p:cNvPr id="25" name="Tekstvak 41"/>
          <p:cNvSpPr txBox="1"/>
          <p:nvPr/>
        </p:nvSpPr>
        <p:spPr>
          <a:xfrm>
            <a:off x="7629305" y="2466248"/>
            <a:ext cx="136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Applications</a:t>
            </a:r>
            <a:endParaRPr lang="nl-NL" dirty="0"/>
          </a:p>
        </p:txBody>
      </p:sp>
      <p:sp>
        <p:nvSpPr>
          <p:cNvPr id="34" name="PIJL-RECHTS 33"/>
          <p:cNvSpPr/>
          <p:nvPr/>
        </p:nvSpPr>
        <p:spPr>
          <a:xfrm>
            <a:off x="7373395" y="3269838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36" name="Tekstvak 35"/>
          <p:cNvSpPr txBox="1"/>
          <p:nvPr/>
        </p:nvSpPr>
        <p:spPr>
          <a:xfrm>
            <a:off x="5367648" y="4083087"/>
            <a:ext cx="21303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WMS &amp; WFS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Mapserver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Geoserver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Metadata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 &amp; Layers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3237321" y="4090460"/>
            <a:ext cx="1619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Geopackage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PostGIS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Filesystem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5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OGC service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 </a:t>
            </a:r>
            <a:r>
              <a:rPr lang="en-US" dirty="0"/>
              <a:t>data into </a:t>
            </a:r>
            <a:r>
              <a:rPr lang="en-US" dirty="0" smtClean="0"/>
              <a:t>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Configuration OGC server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Styling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Metadata/Capabilities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(monitoring)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58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the </a:t>
            </a:r>
            <a:r>
              <a:rPr lang="nl-NL" dirty="0" err="1" smtClean="0"/>
              <a:t>how-to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16" y="1825625"/>
            <a:ext cx="6191568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need to keep doing</a:t>
            </a:r>
          </a:p>
          <a:p>
            <a:r>
              <a:rPr lang="en-US" dirty="0" smtClean="0"/>
              <a:t>What should we stop doing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 we want to do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797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95</Words>
  <Application>Microsoft Office PowerPoint</Application>
  <PresentationFormat>Breedbeeld</PresentationFormat>
  <Paragraphs>55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Train the trainers</vt:lpstr>
      <vt:lpstr>Last time</vt:lpstr>
      <vt:lpstr>Now</vt:lpstr>
      <vt:lpstr>Make OGC service</vt:lpstr>
      <vt:lpstr>Document the how-to</vt:lpstr>
      <vt:lpstr>Retrospective</vt:lpstr>
    </vt:vector>
  </TitlesOfParts>
  <Company>Kadaster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creator>Visscher, Wouter</dc:creator>
  <cp:lastModifiedBy>Visscher, Wouter</cp:lastModifiedBy>
  <cp:revision>20</cp:revision>
  <dcterms:created xsi:type="dcterms:W3CDTF">2019-01-29T15:07:38Z</dcterms:created>
  <dcterms:modified xsi:type="dcterms:W3CDTF">2019-01-29T15:38:39Z</dcterms:modified>
</cp:coreProperties>
</file>