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8" r:id="rId9"/>
    <p:sldId id="262" r:id="rId10"/>
    <p:sldId id="265" r:id="rId11"/>
    <p:sldId id="266" r:id="rId12"/>
    <p:sldId id="263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1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8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32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11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56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7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5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2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3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25D1-6C3F-4A2A-8049-E15F8C4970A6}" type="datetimeFigureOut">
              <a:rPr lang="nl-NL" smtClean="0"/>
              <a:t>23-4-2018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EFE7-8166-43DA-B0B5-74B19937B2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0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eoserver.org/stable/en/user/styling/sld/cookbook/" TargetMode="External"/><Relationship Id="rId2" Type="http://schemas.openxmlformats.org/officeDocument/2006/relationships/hyperlink" Target="http://docs.geoserver.org/stable/en/user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geoserver/we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+ </a:t>
            </a:r>
            <a:r>
              <a:rPr lang="en-US" dirty="0" err="1" smtClean="0"/>
              <a:t>Geoserver</a:t>
            </a:r>
            <a:r>
              <a:rPr lang="en-US" dirty="0" smtClean="0"/>
              <a:t> + QGIS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How 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83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</a:t>
            </a:r>
            <a:r>
              <a:rPr lang="en-US" dirty="0" err="1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err="1" smtClean="0"/>
              <a:t>PostGIS</a:t>
            </a:r>
            <a:r>
              <a:rPr lang="en-US" dirty="0" smtClean="0"/>
              <a:t> (JNDI)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1484413"/>
            <a:ext cx="6425540" cy="4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</a:t>
            </a:r>
            <a:r>
              <a:rPr lang="en-US" dirty="0" err="1" smtClean="0"/>
              <a:t>Datasource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5" y="1825625"/>
            <a:ext cx="5476196" cy="414843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86" y="1825625"/>
            <a:ext cx="5476196" cy="4148434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2286000" y="1342200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PostGIS</a:t>
            </a:r>
            <a:endParaRPr lang="nl-NL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7759888" y="1342200"/>
            <a:ext cx="260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PostGIS</a:t>
            </a:r>
            <a:r>
              <a:rPr lang="en-US" sz="3200" b="1" dirty="0" smtClean="0"/>
              <a:t> (JNDI)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04873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Layer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Layer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1484412"/>
            <a:ext cx="6425540" cy="4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Layer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BBOX</a:t>
            </a:r>
          </a:p>
          <a:p>
            <a:r>
              <a:rPr lang="en-US" dirty="0" smtClean="0"/>
              <a:t>Save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1" y="1484411"/>
            <a:ext cx="6425541" cy="4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3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it works!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145478" y="960616"/>
            <a:ext cx="7835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smtClean="0"/>
              <a:t>http://localhost:8080/geoserver/police_stations/wms?request=getcapabilities</a:t>
            </a:r>
            <a:endParaRPr lang="nl-NL" b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1" y="1482533"/>
            <a:ext cx="6425541" cy="48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Layer in QGIS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74" y="2437971"/>
            <a:ext cx="7447529" cy="41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Succes</a:t>
            </a:r>
            <a:r>
              <a:rPr lang="en-US" dirty="0" smtClean="0"/>
              <a:t>!?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80" y="2437972"/>
            <a:ext cx="7510323" cy="41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styling (SLD)</a:t>
            </a:r>
          </a:p>
          <a:p>
            <a:r>
              <a:rPr lang="en-US" dirty="0" smtClean="0"/>
              <a:t>Configure a different </a:t>
            </a:r>
            <a:r>
              <a:rPr lang="en-US" dirty="0" err="1" smtClean="0"/>
              <a:t>datasource</a:t>
            </a:r>
            <a:r>
              <a:rPr lang="en-US" dirty="0" smtClean="0"/>
              <a:t> (SHP, GPKG, </a:t>
            </a:r>
            <a:r>
              <a:rPr lang="en-US" dirty="0" err="1" smtClean="0"/>
              <a:t>PostGIS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Change (rename/alter/..) the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Geoserver</a:t>
            </a:r>
            <a:r>
              <a:rPr lang="en-US" dirty="0" smtClean="0"/>
              <a:t> documentation</a:t>
            </a:r>
            <a:r>
              <a:rPr lang="nl-NL" dirty="0" smtClean="0"/>
              <a:t>:</a:t>
            </a:r>
          </a:p>
          <a:p>
            <a:pPr marL="457200" lvl="1" indent="0">
              <a:buNone/>
            </a:pP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docs.geoserver.org/stable/en/user/index.html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SLD cookbook:</a:t>
            </a:r>
          </a:p>
          <a:p>
            <a:pPr marL="457200" lvl="1" indent="0">
              <a:buNone/>
            </a:pPr>
            <a:r>
              <a:rPr lang="en-US" b="1" dirty="0">
                <a:hlinkClick r:id="rId3"/>
              </a:rPr>
              <a:t>http://docs.geoserver.org/stable/en/user/styling/sld/cookbook</a:t>
            </a:r>
            <a:r>
              <a:rPr lang="en-US" b="1" dirty="0" smtClean="0">
                <a:hlinkClick r:id="rId3"/>
              </a:rPr>
              <a:t>/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-&gt; run the executable 32bit or 64bit</a:t>
            </a:r>
          </a:p>
          <a:p>
            <a:r>
              <a:rPr lang="en-US" dirty="0" smtClean="0"/>
              <a:t>validate: path variables</a:t>
            </a:r>
          </a:p>
          <a:p>
            <a:r>
              <a:rPr lang="en-US" dirty="0" smtClean="0"/>
              <a:t>checking is java works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“java –version”</a:t>
            </a:r>
            <a:endParaRPr lang="nl-NL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95" y="2521706"/>
            <a:ext cx="5493884" cy="37417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1" y="3836915"/>
            <a:ext cx="4629397" cy="27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Unzip: geoserver-2.13.0-postgis.zip</a:t>
            </a:r>
          </a:p>
          <a:p>
            <a:r>
              <a:rPr lang="en-US" dirty="0" smtClean="0"/>
              <a:t>Navigate: to .. \geoserver-2.13.0-postgis\geoserver-2.13.0\bin</a:t>
            </a:r>
          </a:p>
          <a:p>
            <a:r>
              <a:rPr lang="en-US" dirty="0" smtClean="0"/>
              <a:t>Run: startup.bat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91" y="3490237"/>
            <a:ext cx="3145159" cy="291496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839" y="3001247"/>
            <a:ext cx="6099836" cy="31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http://localhost:8080/geoserver/web/</a:t>
            </a:r>
            <a:endParaRPr lang="en-US" dirty="0" smtClean="0"/>
          </a:p>
          <a:p>
            <a:r>
              <a:rPr lang="en-US" dirty="0" smtClean="0"/>
              <a:t>Username: admin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geoserver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79" y="2434441"/>
            <a:ext cx="5982403" cy="40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you see?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1483550"/>
            <a:ext cx="6426682" cy="48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Workspace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Workspace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1483550"/>
            <a:ext cx="6426682" cy="48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Workspace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workspace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Namespace URI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1484414"/>
            <a:ext cx="6425541" cy="4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Workspace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WMS/WFS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1" y="1484413"/>
            <a:ext cx="6425541" cy="4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6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- </a:t>
            </a:r>
            <a:r>
              <a:rPr lang="en-US" dirty="0" err="1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Datasource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1484414"/>
            <a:ext cx="6425541" cy="4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243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166</Words>
  <Application>Microsoft Office PowerPoint</Application>
  <PresentationFormat>Breedbeeld</PresentationFormat>
  <Paragraphs>55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Java + Geoserver + QGIS </vt:lpstr>
      <vt:lpstr>Java</vt:lpstr>
      <vt:lpstr>Geoserver</vt:lpstr>
      <vt:lpstr>Geoserver</vt:lpstr>
      <vt:lpstr>Geoserver</vt:lpstr>
      <vt:lpstr>Geoserver - Workspace</vt:lpstr>
      <vt:lpstr>Geoserver - Workspace</vt:lpstr>
      <vt:lpstr>Geoserver - Workspace</vt:lpstr>
      <vt:lpstr>Geoserver - Datasource</vt:lpstr>
      <vt:lpstr>Geoserver - Datasource</vt:lpstr>
      <vt:lpstr>Geoserver - Datasource</vt:lpstr>
      <vt:lpstr>Geoserver - Layer</vt:lpstr>
      <vt:lpstr>Geoserver - Layer</vt:lpstr>
      <vt:lpstr>Geoserver</vt:lpstr>
      <vt:lpstr>QGIS</vt:lpstr>
      <vt:lpstr>QGIS</vt:lpstr>
      <vt:lpstr>Do it yourselves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Geoserver </dc:title>
  <dc:creator>Visscher, Wouter</dc:creator>
  <cp:lastModifiedBy>Visscher, Wouter</cp:lastModifiedBy>
  <cp:revision>73</cp:revision>
  <dcterms:created xsi:type="dcterms:W3CDTF">2018-04-23T15:15:36Z</dcterms:created>
  <dcterms:modified xsi:type="dcterms:W3CDTF">2018-04-23T16:26:49Z</dcterms:modified>
</cp:coreProperties>
</file>