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91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01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3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8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2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26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2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3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7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4B34-2FE1-4380-B43D-43FB4C2A07F0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D692-7CDA-4B46-8354-DA08F97A19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0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geoserver/we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Training </a:t>
            </a:r>
            <a:r>
              <a:rPr lang="en-US" dirty="0" err="1" smtClean="0"/>
              <a:t>Env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8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latest 9.x or 10.x</a:t>
            </a:r>
          </a:p>
          <a:p>
            <a:r>
              <a:rPr lang="en-US" dirty="0" smtClean="0"/>
              <a:t>Both should work</a:t>
            </a:r>
          </a:p>
          <a:p>
            <a:endParaRPr lang="en-US" dirty="0" smtClean="0"/>
          </a:p>
          <a:p>
            <a:r>
              <a:rPr lang="en-US" dirty="0" smtClean="0"/>
              <a:t>Download the installer</a:t>
            </a:r>
            <a:endParaRPr lang="en-US" dirty="0"/>
          </a:p>
          <a:p>
            <a:r>
              <a:rPr lang="en-US" dirty="0" smtClean="0"/>
              <a:t>Run the installer</a:t>
            </a: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 smtClean="0"/>
              <a:t>https://www.postgresql.org/download/windows/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24" y="704018"/>
            <a:ext cx="5807413" cy="41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55" y="2512825"/>
            <a:ext cx="2317869" cy="36641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- validate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4901119" cy="4351338"/>
          </a:xfrm>
        </p:spPr>
        <p:txBody>
          <a:bodyPr/>
          <a:lstStyle/>
          <a:p>
            <a:r>
              <a:rPr lang="en-US" dirty="0" smtClean="0"/>
              <a:t>With the installation </a:t>
            </a:r>
            <a:r>
              <a:rPr lang="en-US" dirty="0" err="1" smtClean="0"/>
              <a:t>PgAdmin</a:t>
            </a:r>
            <a:r>
              <a:rPr lang="en-US" dirty="0" smtClean="0"/>
              <a:t> is installed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PgAdmin</a:t>
            </a:r>
            <a:endParaRPr lang="nl-NL" dirty="0" smtClean="0"/>
          </a:p>
          <a:p>
            <a:r>
              <a:rPr lang="en-US" dirty="0" smtClean="0"/>
              <a:t>Click on the available connection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17" y="1690688"/>
            <a:ext cx="5710136" cy="40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96" y="2615895"/>
            <a:ext cx="2400423" cy="39435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163766" cy="4351338"/>
          </a:xfrm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stackbuilder</a:t>
            </a:r>
            <a:r>
              <a:rPr lang="en-US" dirty="0" smtClean="0"/>
              <a:t>, that is included with the </a:t>
            </a:r>
            <a:r>
              <a:rPr lang="en-US" dirty="0" err="1" smtClean="0"/>
              <a:t>postgresql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Select the latest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PostGIS</a:t>
            </a:r>
            <a:r>
              <a:rPr lang="en-US" dirty="0" smtClean="0"/>
              <a:t> version 2.x</a:t>
            </a:r>
          </a:p>
          <a:p>
            <a:r>
              <a:rPr lang="en-US" dirty="0" smtClean="0"/>
              <a:t>Run the installer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02" y="538061"/>
            <a:ext cx="5819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- validation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3792165" cy="4351338"/>
          </a:xfrm>
        </p:spPr>
        <p:txBody>
          <a:bodyPr/>
          <a:lstStyle/>
          <a:p>
            <a:r>
              <a:rPr lang="en-US" dirty="0" smtClean="0"/>
              <a:t>Run in a Query window the command:</a:t>
            </a:r>
          </a:p>
          <a:p>
            <a:pPr marL="0" indent="0">
              <a:buNone/>
            </a:pPr>
            <a:r>
              <a:rPr lang="nl-NL" dirty="0" smtClean="0"/>
              <a:t>SELECT </a:t>
            </a:r>
            <a:r>
              <a:rPr lang="nl-NL" dirty="0" err="1" smtClean="0"/>
              <a:t>PostGIS_full_version</a:t>
            </a:r>
            <a:r>
              <a:rPr lang="nl-NL" dirty="0" smtClean="0"/>
              <a:t>();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5" y="1321771"/>
            <a:ext cx="6527260" cy="46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smtClean="0"/>
              <a:t>QGIS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67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OS: 64-bit Windows 10 or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smtClean="0"/>
              <a:t>CPU: Quad </a:t>
            </a:r>
            <a:r>
              <a:rPr lang="nl-NL" dirty="0" err="1" smtClean="0"/>
              <a:t>core</a:t>
            </a:r>
            <a:r>
              <a:rPr lang="nl-NL" dirty="0" smtClean="0"/>
              <a:t> or </a:t>
            </a:r>
            <a:r>
              <a:rPr lang="nl-NL" dirty="0" err="1" smtClean="0"/>
              <a:t>better</a:t>
            </a:r>
            <a:endParaRPr lang="nl-NL" dirty="0" smtClean="0"/>
          </a:p>
          <a:p>
            <a:r>
              <a:rPr lang="nl-NL" dirty="0" smtClean="0"/>
              <a:t>RAM </a:t>
            </a:r>
            <a:r>
              <a:rPr lang="nl-NL" dirty="0" err="1" smtClean="0"/>
              <a:t>for</a:t>
            </a:r>
            <a:r>
              <a:rPr lang="nl-NL" dirty="0" smtClean="0"/>
              <a:t> Desktop: 4 GB or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smtClean="0"/>
              <a:t>Screen </a:t>
            </a:r>
            <a:r>
              <a:rPr lang="nl-NL" dirty="0" err="1" smtClean="0"/>
              <a:t>resolution</a:t>
            </a:r>
            <a:r>
              <a:rPr lang="nl-NL" dirty="0" smtClean="0"/>
              <a:t>: 1440x900 or </a:t>
            </a:r>
            <a:r>
              <a:rPr lang="nl-NL" dirty="0" err="1" smtClean="0"/>
              <a:t>higher</a:t>
            </a:r>
            <a:r>
              <a:rPr lang="nl-NL" dirty="0" smtClean="0"/>
              <a:t> at standard </a:t>
            </a:r>
            <a:r>
              <a:rPr lang="nl-NL" dirty="0" err="1" smtClean="0"/>
              <a:t>dpi</a:t>
            </a:r>
            <a:endParaRPr lang="nl-NL" dirty="0" smtClean="0"/>
          </a:p>
          <a:p>
            <a:r>
              <a:rPr lang="nl-NL" dirty="0" smtClean="0"/>
              <a:t>Screen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depth</a:t>
            </a:r>
            <a:r>
              <a:rPr lang="nl-NL" dirty="0" smtClean="0"/>
              <a:t>: 32-bit</a:t>
            </a:r>
          </a:p>
          <a:p>
            <a:r>
              <a:rPr lang="nl-NL" dirty="0" smtClean="0"/>
              <a:t>Video RAM </a:t>
            </a:r>
            <a:r>
              <a:rPr lang="nl-NL" dirty="0" err="1" smtClean="0"/>
              <a:t>for</a:t>
            </a:r>
            <a:r>
              <a:rPr lang="nl-NL" dirty="0" smtClean="0"/>
              <a:t> Desktop: 512 MB or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smtClean="0"/>
              <a:t>Graphics card: DirectX 11 (</a:t>
            </a:r>
            <a:r>
              <a:rPr lang="nl-NL" dirty="0" err="1" smtClean="0"/>
              <a:t>OpenGL</a:t>
            </a:r>
            <a:r>
              <a:rPr lang="nl-NL" dirty="0" smtClean="0"/>
              <a:t> 3.2) or </a:t>
            </a:r>
            <a:r>
              <a:rPr lang="nl-NL" dirty="0" err="1" smtClean="0"/>
              <a:t>better</a:t>
            </a:r>
            <a:endParaRPr lang="nl-NL" dirty="0" smtClean="0"/>
          </a:p>
          <a:p>
            <a:r>
              <a:rPr lang="nl-NL" dirty="0" smtClean="0"/>
              <a:t>Disk </a:t>
            </a:r>
            <a:r>
              <a:rPr lang="nl-NL" dirty="0" err="1" smtClean="0"/>
              <a:t>space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Desktop (</a:t>
            </a:r>
            <a:r>
              <a:rPr lang="nl-NL" dirty="0" err="1" smtClean="0"/>
              <a:t>and</a:t>
            </a:r>
            <a:r>
              <a:rPr lang="nl-NL" dirty="0" smtClean="0"/>
              <a:t> data): 3 (40) GB or </a:t>
            </a:r>
            <a:r>
              <a:rPr lang="nl-NL" dirty="0" err="1" smtClean="0"/>
              <a:t>higher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325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JDK 1.8 64bit latest version</a:t>
            </a:r>
          </a:p>
          <a:p>
            <a:pPr lvl="1"/>
            <a:r>
              <a:rPr lang="nl-NL" dirty="0" err="1" smtClean="0"/>
              <a:t>Example</a:t>
            </a:r>
            <a:r>
              <a:rPr lang="nl-NL" dirty="0" smtClean="0"/>
              <a:t>: jdk-8u171-windows-x64.exe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37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Java - validation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validate</a:t>
            </a:r>
            <a:r>
              <a:rPr lang="en-US" dirty="0" smtClean="0"/>
              <a:t>: path variables</a:t>
            </a:r>
          </a:p>
          <a:p>
            <a:r>
              <a:rPr lang="en-US" dirty="0" smtClean="0"/>
              <a:t>checking is java works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“java –version”</a:t>
            </a:r>
            <a:endParaRPr lang="nl-NL" b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95" y="2521706"/>
            <a:ext cx="5493884" cy="374172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1" y="3836915"/>
            <a:ext cx="4629397" cy="27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latest stable</a:t>
            </a:r>
          </a:p>
          <a:p>
            <a:pPr lvl="1"/>
            <a:r>
              <a:rPr lang="en-US" dirty="0" smtClean="0"/>
              <a:t>Example 2.13.x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http://geoserver.org/release/stable/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49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validation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sure the JAVA_HOME is set </a:t>
            </a:r>
          </a:p>
          <a:p>
            <a:r>
              <a:rPr lang="en-US" dirty="0" smtClean="0"/>
              <a:t>JAVA_HOME is included in the PATH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echo %JAVA_HOME%</a:t>
            </a:r>
            <a:endParaRPr lang="nl-NL" b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58" y="3046879"/>
            <a:ext cx="6692528" cy="34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Startup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Navigate: to .. \geoserver-2.13.0-postgis\geoserver-2.13.0\bin</a:t>
            </a:r>
          </a:p>
          <a:p>
            <a:r>
              <a:rPr lang="en-US" dirty="0" smtClean="0"/>
              <a:t>Run: startup.bat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2" y="3101130"/>
            <a:ext cx="3145159" cy="291496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290" y="2612140"/>
            <a:ext cx="6099836" cy="31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check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http://localhost:8080/geoserver/web/</a:t>
            </a:r>
            <a:endParaRPr lang="en-US" dirty="0" smtClean="0"/>
          </a:p>
          <a:p>
            <a:r>
              <a:rPr lang="en-US" dirty="0" smtClean="0"/>
              <a:t>Username: admin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geoserver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79" y="2434441"/>
            <a:ext cx="5982403" cy="40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206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230</Words>
  <Application>Microsoft Office PowerPoint</Application>
  <PresentationFormat>Breedbeeld</PresentationFormat>
  <Paragraphs>63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Setup Training Env</vt:lpstr>
      <vt:lpstr>Components</vt:lpstr>
      <vt:lpstr>Requirements</vt:lpstr>
      <vt:lpstr>Java</vt:lpstr>
      <vt:lpstr>Java - validation</vt:lpstr>
      <vt:lpstr>Geoserver</vt:lpstr>
      <vt:lpstr>Geoserver - validation</vt:lpstr>
      <vt:lpstr>Geoserver - Startup</vt:lpstr>
      <vt:lpstr>Geoserver - check</vt:lpstr>
      <vt:lpstr>Postgresql</vt:lpstr>
      <vt:lpstr>Postgresql - validate</vt:lpstr>
      <vt:lpstr>PostGIS</vt:lpstr>
      <vt:lpstr>PostGIS - validation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Training Env</dc:title>
  <dc:creator>Visscher, Wouter</dc:creator>
  <cp:lastModifiedBy>Visscher, Wouter</cp:lastModifiedBy>
  <cp:revision>49</cp:revision>
  <dcterms:created xsi:type="dcterms:W3CDTF">2018-04-24T12:15:56Z</dcterms:created>
  <dcterms:modified xsi:type="dcterms:W3CDTF">2018-04-24T12:42:18Z</dcterms:modified>
</cp:coreProperties>
</file>