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AE8"/>
    <a:srgbClr val="D9EBF7"/>
    <a:srgbClr val="429AD6"/>
    <a:srgbClr val="D6E9F6"/>
    <a:srgbClr val="B6D9F0"/>
    <a:srgbClr val="90C4E8"/>
    <a:srgbClr val="63ADDF"/>
    <a:srgbClr val="2B8FD3"/>
    <a:srgbClr val="CCC204"/>
    <a:srgbClr val="E6D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A54F-28CD-4014-B0AA-73B6415FD158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C110-ABD0-40FB-B2F8-3BBA52296C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55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A54F-28CD-4014-B0AA-73B6415FD158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C110-ABD0-40FB-B2F8-3BBA52296C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11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A54F-28CD-4014-B0AA-73B6415FD158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C110-ABD0-40FB-B2F8-3BBA52296C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61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A54F-28CD-4014-B0AA-73B6415FD158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C110-ABD0-40FB-B2F8-3BBA52296C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2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A54F-28CD-4014-B0AA-73B6415FD158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C110-ABD0-40FB-B2F8-3BBA52296C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9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A54F-28CD-4014-B0AA-73B6415FD158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C110-ABD0-40FB-B2F8-3BBA52296C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70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A54F-28CD-4014-B0AA-73B6415FD158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C110-ABD0-40FB-B2F8-3BBA52296C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50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A54F-28CD-4014-B0AA-73B6415FD158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C110-ABD0-40FB-B2F8-3BBA52296C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30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A54F-28CD-4014-B0AA-73B6415FD158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C110-ABD0-40FB-B2F8-3BBA52296C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30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A54F-28CD-4014-B0AA-73B6415FD158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C110-ABD0-40FB-B2F8-3BBA52296C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31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3A54F-28CD-4014-B0AA-73B6415FD158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2C110-ABD0-40FB-B2F8-3BBA52296C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60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3A54F-28CD-4014-B0AA-73B6415FD158}" type="datetimeFigureOut">
              <a:rPr lang="fr-FR" smtClean="0"/>
              <a:t>26/11/2016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2C110-ABD0-40FB-B2F8-3BBA52296C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31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628800"/>
            <a:ext cx="2240412" cy="224041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592687" y="2579444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ack to the future 2002" panose="02000000000000000000" pitchFamily="2" charset="0"/>
              </a:rPr>
              <a:t>TRAIN          </a:t>
            </a:r>
            <a:r>
              <a:rPr lang="fr-FR" dirty="0" smtClean="0">
                <a:latin typeface="Back to the future 2002" panose="02000000000000000000" pitchFamily="2" charset="0"/>
              </a:rPr>
              <a:t>                         </a:t>
            </a:r>
            <a:r>
              <a:rPr lang="fr-FR" dirty="0" err="1" smtClean="0">
                <a:latin typeface="Back to the future 2002" panose="02000000000000000000" pitchFamily="2" charset="0"/>
              </a:rPr>
              <a:t>TRAIN</a:t>
            </a:r>
            <a:endParaRPr lang="fr-FR" dirty="0">
              <a:latin typeface="Back to the future 2002" panose="02000000000000000000" pitchFamily="2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96422" y="4689856"/>
            <a:ext cx="6319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Berlin Sans FB" panose="020E0602020502020306" pitchFamily="34" charset="0"/>
              </a:rPr>
              <a:t>L’application qui te sort du train-train quotidien</a:t>
            </a:r>
            <a:endParaRPr lang="fr-FR" sz="2400" dirty="0">
              <a:latin typeface="Berlin Sans FB" panose="020E0602020502020306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92" y="476672"/>
            <a:ext cx="877930" cy="87793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81" y="555495"/>
            <a:ext cx="720283" cy="72028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 rot="21176671">
            <a:off x="1732516" y="455829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TCHOU </a:t>
            </a:r>
            <a:r>
              <a:rPr lang="fr-F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erlin Sans FB" panose="020E0602020502020306" pitchFamily="34" charset="0"/>
              </a:rPr>
              <a:t>TCHOU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628800"/>
            <a:ext cx="2240412" cy="224041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592867" y="2591589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ack to the future 2002" panose="02000000000000000000" pitchFamily="2" charset="0"/>
              </a:rPr>
              <a:t>TRAIN          </a:t>
            </a:r>
            <a:r>
              <a:rPr lang="fr-FR" dirty="0" smtClean="0">
                <a:latin typeface="Back to the future 2002" panose="02000000000000000000" pitchFamily="2" charset="0"/>
              </a:rPr>
              <a:t>                         </a:t>
            </a:r>
            <a:r>
              <a:rPr lang="fr-FR" dirty="0" err="1" smtClean="0">
                <a:latin typeface="Back to the future 2002" panose="02000000000000000000" pitchFamily="2" charset="0"/>
              </a:rPr>
              <a:t>TRAIN</a:t>
            </a:r>
            <a:endParaRPr lang="fr-FR" dirty="0">
              <a:latin typeface="Back to the future 2002" panose="02000000000000000000" pitchFamily="2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91" y="4938109"/>
            <a:ext cx="569944" cy="56994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539824" y="5620598"/>
            <a:ext cx="1339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Connectes Toi</a:t>
            </a:r>
            <a:endParaRPr lang="fr-FR" sz="16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69" y="4938109"/>
            <a:ext cx="538475" cy="53847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102904" y="5620598"/>
            <a:ext cx="992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Inscris Toi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4797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628800"/>
            <a:ext cx="2240412" cy="224041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592867" y="2591589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ack to the future 2002" panose="02000000000000000000" pitchFamily="2" charset="0"/>
              </a:rPr>
              <a:t>TRAIN          </a:t>
            </a:r>
            <a:r>
              <a:rPr lang="fr-FR" dirty="0" smtClean="0">
                <a:latin typeface="Back to the future 2002" panose="02000000000000000000" pitchFamily="2" charset="0"/>
              </a:rPr>
              <a:t>                         </a:t>
            </a:r>
            <a:r>
              <a:rPr lang="fr-FR" dirty="0" err="1" smtClean="0">
                <a:latin typeface="Back to the future 2002" panose="02000000000000000000" pitchFamily="2" charset="0"/>
              </a:rPr>
              <a:t>TRAIN</a:t>
            </a:r>
            <a:endParaRPr lang="fr-FR" dirty="0">
              <a:latin typeface="Back to the future 2002" panose="02000000000000000000" pitchFamily="2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130" y="4938109"/>
            <a:ext cx="569944" cy="56994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058122" y="5620598"/>
            <a:ext cx="139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Connecte Toi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5" y="483883"/>
            <a:ext cx="43204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21</Words>
  <Application>Microsoft Office PowerPoint</Application>
  <PresentationFormat>Affichage à l'écran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>SNCF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8506730W</dc:creator>
  <cp:lastModifiedBy>8506730W</cp:lastModifiedBy>
  <cp:revision>8</cp:revision>
  <dcterms:created xsi:type="dcterms:W3CDTF">2016-11-26T01:12:39Z</dcterms:created>
  <dcterms:modified xsi:type="dcterms:W3CDTF">2016-11-26T10:20:39Z</dcterms:modified>
</cp:coreProperties>
</file>