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9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80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7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76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319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61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825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81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185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9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3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4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32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4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25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31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1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0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4810F5-05E8-4D1C-81C8-FE9AE86366D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A6D4790-E914-4274-B53E-5DC86FFF8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76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7D66C-DCF1-FAEE-A3A8-0AF44A78B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0"/>
            <a:ext cx="9418320" cy="4041648"/>
          </a:xfrm>
        </p:spPr>
        <p:txBody>
          <a:bodyPr>
            <a:normAutofit/>
          </a:bodyPr>
          <a:lstStyle/>
          <a:p>
            <a:r>
              <a:rPr lang="es-ES" sz="6600" dirty="0"/>
              <a:t>Grupo 1: Control de acceso a un repositorio en la nube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F801E5-14D4-6E09-B227-4F8EFB2FE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112342"/>
            <a:ext cx="9418320" cy="22884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Integrantes: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Angamarca Moya Milton Leibnitz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Arroyo </a:t>
            </a:r>
            <a:r>
              <a:rPr lang="es-ES" dirty="0" err="1"/>
              <a:t>Ferrin</a:t>
            </a:r>
            <a:r>
              <a:rPr lang="es-ES" dirty="0"/>
              <a:t> Xavier Humberto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Bravo Guzman Bryan Anthony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Reyna Saltos Diego </a:t>
            </a:r>
            <a:r>
              <a:rPr lang="es-ES" dirty="0" err="1"/>
              <a:t>Bernabe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907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D3414-DB2D-25BB-908E-75DDF913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Repositorio?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D7A46-B3E1-01D7-5AD9-AF9D1950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repositorio es el elemento más básico de GitHub. Es un lugar donde puedes almacenar el código, los archivos y el historial de revisiones de cada archivo. Los repositorios pueden contar con múltiples colaboradores y pueden ser públicos como privados. Se utilizan repositorios para administrar trabajo y colaborar con otros desarrolladores.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07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D165-5F47-BC7A-5EBB-8357A1FC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422CE-A659-8D33-FD54-D3877E11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36600" indent="-285750">
              <a:lnSpc>
                <a:spcPct val="150000"/>
              </a:lnSpc>
            </a:pPr>
            <a:r>
              <a:rPr lang="es-EC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Kit de Políticas de control de acceso.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Kit de Concienciación sobre Medidas de Seguridad contra Software Malicioso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Control de Acceso mediante la Asignación de Permisos a Equipos en una Organización.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Listas de Acceso de Usuarios al Repositorio.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Ramas en el Repositorio para Separar la Información Almacenada.</a:t>
            </a:r>
          </a:p>
          <a:p>
            <a:r>
              <a:rPr lang="es-ES" sz="1600" b="1" dirty="0"/>
              <a:t>Mecanismos de Autenticación mediante Claves SSH Asociadas a Cada Cuenta Individual.</a:t>
            </a:r>
          </a:p>
          <a:p>
            <a:r>
              <a:rPr lang="es-ES" sz="1600" b="1" dirty="0"/>
              <a:t>Registro de Eventos mediante Notificaciones a un Email</a:t>
            </a:r>
          </a:p>
          <a:p>
            <a:r>
              <a:rPr lang="es-ES" sz="1600" b="1" dirty="0"/>
              <a:t>Política de Revocación de Permisos y Eliminación de Cuentas para Repositorios de GitHub</a:t>
            </a:r>
          </a:p>
        </p:txBody>
      </p:sp>
    </p:spTree>
    <p:extLst>
      <p:ext uri="{BB962C8B-B14F-4D97-AF65-F5344CB8AC3E}">
        <p14:creationId xmlns:p14="http://schemas.microsoft.com/office/powerpoint/2010/main" val="362898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EA170-361E-EA0A-B7B2-13A71F7B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política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3F58B-F062-B28C-F70A-30BF69C0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Proteger el repositorio para evitar el acceso de usuarios no autorizados que puedan realizar cambios o eliminar el contenido.  Implementar y mantener medidas preventivas que sean efectivas.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50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60F35-7A1A-1CB2-A11F-A869E8E7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E1185-FC33-331B-3C2F-46FD5683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Inventario de activos informáticos</a:t>
            </a:r>
          </a:p>
          <a:p>
            <a:r>
              <a:rPr lang="es-ES" dirty="0"/>
              <a:t>Análisis de riesgos sobre controles de acceso a un repositorio GITHUB</a:t>
            </a:r>
          </a:p>
        </p:txBody>
      </p:sp>
    </p:spTree>
    <p:extLst>
      <p:ext uri="{BB962C8B-B14F-4D97-AF65-F5344CB8AC3E}">
        <p14:creationId xmlns:p14="http://schemas.microsoft.com/office/powerpoint/2010/main" val="243449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72D3A-5BF9-861A-4B73-6CC0534E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A467D-470E-FC2D-90B2-B4FF60BC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Kit de concienciación</a:t>
            </a:r>
            <a:endParaRPr lang="es-E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C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Configuración de acceso a repositorio</a:t>
            </a:r>
            <a:endParaRPr lang="es-E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C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Lista de control de acceso</a:t>
            </a:r>
            <a:endParaRPr lang="es-E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C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Política de seguridad aprobadas</a:t>
            </a:r>
            <a:endParaRPr lang="es-E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28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40390-4B6D-E288-61C9-FEB19E30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Entregables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46735-E99A-F5E2-4A9B-AD0C3E8D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Kit de Políticas de control de acceso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Kit de concienciación sobre medias de seguridad sobre software malicioso.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Control de acceso mediante la asignación de permisos a equipos en una Organización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Lista de acceso de usuarios al repositorio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6960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283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Sala de reuniones Ion</vt:lpstr>
      <vt:lpstr>Grupo 1: Control de acceso a un repositorio en la nube</vt:lpstr>
      <vt:lpstr>¿Qué es un Repositorio?</vt:lpstr>
      <vt:lpstr>Alcance del proyecto</vt:lpstr>
      <vt:lpstr>Propuesta de política</vt:lpstr>
      <vt:lpstr>Entradas</vt:lpstr>
      <vt:lpstr>Salidas</vt:lpstr>
      <vt:lpstr>Entregables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Bravo Guzman</dc:creator>
  <cp:lastModifiedBy>Anthony Bravo Guzman</cp:lastModifiedBy>
  <cp:revision>1</cp:revision>
  <dcterms:created xsi:type="dcterms:W3CDTF">2024-07-15T12:22:20Z</dcterms:created>
  <dcterms:modified xsi:type="dcterms:W3CDTF">2024-07-15T12:46:31Z</dcterms:modified>
</cp:coreProperties>
</file>