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1" d="100"/>
          <a:sy n="81" d="100"/>
        </p:scale>
        <p:origin x="60" y="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2736-ECA8-4431-ADC8-EC0D07049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8DA4FC-9765-4C20-BF60-72E0EF0C2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9FE0F8-7631-4ED6-9204-2A43D701537F}"/>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5" name="Footer Placeholder 4">
            <a:extLst>
              <a:ext uri="{FF2B5EF4-FFF2-40B4-BE49-F238E27FC236}">
                <a16:creationId xmlns:a16="http://schemas.microsoft.com/office/drawing/2014/main" id="{1257D3D3-240F-43EA-9D27-349139E9D2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9A7A3-2249-4712-B27C-AFCE6FA5AF0E}"/>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243880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FE42-E387-45F6-9970-BF5234A5D8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13DA29-3ECD-45EF-AC3E-D98B475BCE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048AD-1161-4DA5-AE8D-A3D20CEDCA17}"/>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5" name="Footer Placeholder 4">
            <a:extLst>
              <a:ext uri="{FF2B5EF4-FFF2-40B4-BE49-F238E27FC236}">
                <a16:creationId xmlns:a16="http://schemas.microsoft.com/office/drawing/2014/main" id="{7E5A230A-7411-4636-9BB4-BD3A4FD2D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EBA05E-55A3-43A8-B4DD-AF501C142075}"/>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327307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F64A0C-DFF5-4B0A-AED0-FCF8E07A06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BE1D94-0505-40C0-B9C8-735D62EBDB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E2B03-B7C6-4A37-9915-9FA7250720A9}"/>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5" name="Footer Placeholder 4">
            <a:extLst>
              <a:ext uri="{FF2B5EF4-FFF2-40B4-BE49-F238E27FC236}">
                <a16:creationId xmlns:a16="http://schemas.microsoft.com/office/drawing/2014/main" id="{F238E9DD-C1BA-467A-AB0B-6A12551A2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C5CF3-2DBA-4D03-B606-572D2F9C6CA7}"/>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192849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6A4D-42FB-4DC8-806C-64E9216BD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58C8BE-A69E-441D-8A24-BD0E70BF75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32FAD3-E01A-4DA4-BF94-5B0D8DD31F5B}"/>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5" name="Footer Placeholder 4">
            <a:extLst>
              <a:ext uri="{FF2B5EF4-FFF2-40B4-BE49-F238E27FC236}">
                <a16:creationId xmlns:a16="http://schemas.microsoft.com/office/drawing/2014/main" id="{76792E87-01F6-4693-97D8-0BF2C062A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6283B-865D-4B79-8F9F-E139496300CF}"/>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304832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E4E0-B97F-4FF3-AFAB-EB54C0C13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4494E0-09FD-4368-A975-8532E4DD9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12C678-113D-4CF1-8499-7A526532EC20}"/>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5" name="Footer Placeholder 4">
            <a:extLst>
              <a:ext uri="{FF2B5EF4-FFF2-40B4-BE49-F238E27FC236}">
                <a16:creationId xmlns:a16="http://schemas.microsoft.com/office/drawing/2014/main" id="{0D096B47-7BE4-4C7B-AD9D-7CD20C491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DE938-D924-457F-9D46-F44DC3CD5189}"/>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206212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D7B5-3648-4CFB-85EF-2B5A13C196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4AEB2C-F81A-42A5-8268-5687FA0810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D45C19-640B-43F6-A9D1-4460D7B9D0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7EA44B-6F42-4873-9E86-8CABD07CA203}"/>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6" name="Footer Placeholder 5">
            <a:extLst>
              <a:ext uri="{FF2B5EF4-FFF2-40B4-BE49-F238E27FC236}">
                <a16:creationId xmlns:a16="http://schemas.microsoft.com/office/drawing/2014/main" id="{B244330E-DA8C-40AE-B713-A9815ADA54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7796F-E1BD-4E39-B986-7E5388DAA2D9}"/>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276687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1A5F-914D-40B5-9DBB-792F24C2EF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2C83BB-ED78-40ED-B7AA-B88B47B14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430481-5C6B-4CA2-9856-D615C92E21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9A27F3-F817-45EA-A485-EFFAE15F5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57A5B-EFB4-4A76-93AB-C707FBD62B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1BB4FB-66EE-4B7E-BFEC-BEE7C763BC16}"/>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8" name="Footer Placeholder 7">
            <a:extLst>
              <a:ext uri="{FF2B5EF4-FFF2-40B4-BE49-F238E27FC236}">
                <a16:creationId xmlns:a16="http://schemas.microsoft.com/office/drawing/2014/main" id="{DBD95B1C-8169-4E72-8214-38BB7A7C88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684FEF-28EE-4BFF-B970-DC65D9289777}"/>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356973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0657-6992-4B33-AA49-583E56667C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BB994C-9C63-4334-ACEA-3C5FB6F9DC49}"/>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4" name="Footer Placeholder 3">
            <a:extLst>
              <a:ext uri="{FF2B5EF4-FFF2-40B4-BE49-F238E27FC236}">
                <a16:creationId xmlns:a16="http://schemas.microsoft.com/office/drawing/2014/main" id="{6B1BB8CB-3357-4894-8684-04F263149A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C4330B-DD04-4239-92EC-5BA3B1FE807B}"/>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253169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0E666-A3C5-49A8-820A-31F5D66B1C81}"/>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3" name="Footer Placeholder 2">
            <a:extLst>
              <a:ext uri="{FF2B5EF4-FFF2-40B4-BE49-F238E27FC236}">
                <a16:creationId xmlns:a16="http://schemas.microsoft.com/office/drawing/2014/main" id="{F36E8A9F-AB9A-41EB-A96F-9EE15F56D5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E02E9B-D6D6-4857-8E1E-55AA7B70FB89}"/>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10394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1F1D-D238-4D11-91F8-2234358CA9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17F515-F160-4655-94EB-094A98A7DE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158085-76E2-4DEF-B3CD-1F41D3E3F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D6B08B-85D3-4762-A2EA-67EFBB772226}"/>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6" name="Footer Placeholder 5">
            <a:extLst>
              <a:ext uri="{FF2B5EF4-FFF2-40B4-BE49-F238E27FC236}">
                <a16:creationId xmlns:a16="http://schemas.microsoft.com/office/drawing/2014/main" id="{B6BF9CB9-B14F-4BE3-A62A-CD65B43020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D6C69-5EF4-479A-97F6-D02DA22B3D4F}"/>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419340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254B-A783-4A75-A433-7FE1D5B3E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676D3F-3CAA-49C6-A487-8A7581A8F8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5E25F8-5E86-41EE-AF7D-F5B69DA50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4F6530-3225-432B-98BC-9728D8A60A3F}"/>
              </a:ext>
            </a:extLst>
          </p:cNvPr>
          <p:cNvSpPr>
            <a:spLocks noGrp="1"/>
          </p:cNvSpPr>
          <p:nvPr>
            <p:ph type="dt" sz="half" idx="10"/>
          </p:nvPr>
        </p:nvSpPr>
        <p:spPr/>
        <p:txBody>
          <a:bodyPr/>
          <a:lstStyle/>
          <a:p>
            <a:fld id="{C875E60D-56BC-432F-B6A3-2AD3C63F9EE2}" type="datetimeFigureOut">
              <a:rPr lang="en-IN" smtClean="0"/>
              <a:t>05-09-2017</a:t>
            </a:fld>
            <a:endParaRPr lang="en-IN"/>
          </a:p>
        </p:txBody>
      </p:sp>
      <p:sp>
        <p:nvSpPr>
          <p:cNvPr id="6" name="Footer Placeholder 5">
            <a:extLst>
              <a:ext uri="{FF2B5EF4-FFF2-40B4-BE49-F238E27FC236}">
                <a16:creationId xmlns:a16="http://schemas.microsoft.com/office/drawing/2014/main" id="{17D02C18-547F-41CF-87C4-9A2A5EF36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4CAC9D-229A-42C3-8400-46CBF7A92FBA}"/>
              </a:ext>
            </a:extLst>
          </p:cNvPr>
          <p:cNvSpPr>
            <a:spLocks noGrp="1"/>
          </p:cNvSpPr>
          <p:nvPr>
            <p:ph type="sldNum" sz="quarter" idx="12"/>
          </p:nvPr>
        </p:nvSpPr>
        <p:spPr/>
        <p:txBody>
          <a:bodyPr/>
          <a:lstStyle/>
          <a:p>
            <a:fld id="{95FB7125-C321-4810-A124-361999C3C996}" type="slidenum">
              <a:rPr lang="en-IN" smtClean="0"/>
              <a:t>‹#›</a:t>
            </a:fld>
            <a:endParaRPr lang="en-IN"/>
          </a:p>
        </p:txBody>
      </p:sp>
    </p:spTree>
    <p:extLst>
      <p:ext uri="{BB962C8B-B14F-4D97-AF65-F5344CB8AC3E}">
        <p14:creationId xmlns:p14="http://schemas.microsoft.com/office/powerpoint/2010/main" val="2038977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B066E-6AF9-4C87-8D42-5ECAB0AE2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A68AD-85CD-4CFF-8378-AE8A92E87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70E800-372C-42C7-85C3-5B4D6AB3B6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5E60D-56BC-432F-B6A3-2AD3C63F9EE2}" type="datetimeFigureOut">
              <a:rPr lang="en-IN" smtClean="0"/>
              <a:t>05-09-2017</a:t>
            </a:fld>
            <a:endParaRPr lang="en-IN"/>
          </a:p>
        </p:txBody>
      </p:sp>
      <p:sp>
        <p:nvSpPr>
          <p:cNvPr id="5" name="Footer Placeholder 4">
            <a:extLst>
              <a:ext uri="{FF2B5EF4-FFF2-40B4-BE49-F238E27FC236}">
                <a16:creationId xmlns:a16="http://schemas.microsoft.com/office/drawing/2014/main" id="{02753632-B566-4AFA-A0DF-F460E9D13C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D9888D-19D6-428F-9816-1461B970C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B7125-C321-4810-A124-361999C3C996}" type="slidenum">
              <a:rPr lang="en-IN" smtClean="0"/>
              <a:t>‹#›</a:t>
            </a:fld>
            <a:endParaRPr lang="en-IN"/>
          </a:p>
        </p:txBody>
      </p:sp>
    </p:spTree>
    <p:extLst>
      <p:ext uri="{BB962C8B-B14F-4D97-AF65-F5344CB8AC3E}">
        <p14:creationId xmlns:p14="http://schemas.microsoft.com/office/powerpoint/2010/main" val="37216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A9E0-03B5-4179-A5A3-F89FB1618499}"/>
              </a:ext>
            </a:extLst>
          </p:cNvPr>
          <p:cNvSpPr>
            <a:spLocks noGrp="1"/>
          </p:cNvSpPr>
          <p:nvPr>
            <p:ph type="ctrTitle"/>
          </p:nvPr>
        </p:nvSpPr>
        <p:spPr/>
        <p:txBody>
          <a:bodyPr/>
          <a:lstStyle/>
          <a:p>
            <a:r>
              <a:rPr lang="en-IN" dirty="0"/>
              <a:t>Chatbot using Azure Bot Service</a:t>
            </a:r>
          </a:p>
        </p:txBody>
      </p:sp>
      <p:sp>
        <p:nvSpPr>
          <p:cNvPr id="3" name="Subtitle 2">
            <a:extLst>
              <a:ext uri="{FF2B5EF4-FFF2-40B4-BE49-F238E27FC236}">
                <a16:creationId xmlns:a16="http://schemas.microsoft.com/office/drawing/2014/main" id="{D94EFAFD-6926-4645-92CB-A871ABA9E3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9864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AC19-A64E-44D2-BDA2-2E1E89E38CEC}"/>
              </a:ext>
            </a:extLst>
          </p:cNvPr>
          <p:cNvSpPr>
            <a:spLocks noGrp="1"/>
          </p:cNvSpPr>
          <p:nvPr>
            <p:ph type="title"/>
          </p:nvPr>
        </p:nvSpPr>
        <p:spPr/>
        <p:txBody>
          <a:bodyPr/>
          <a:lstStyle/>
          <a:p>
            <a:endParaRPr lang="en-IN"/>
          </a:p>
        </p:txBody>
      </p:sp>
      <p:pic>
        <p:nvPicPr>
          <p:cNvPr id="5" name="Content Placeholder 4" descr="A screenshot of a cell phone&#10;&#10;Description generated with very high confidence">
            <a:extLst>
              <a:ext uri="{FF2B5EF4-FFF2-40B4-BE49-F238E27FC236}">
                <a16:creationId xmlns:a16="http://schemas.microsoft.com/office/drawing/2014/main" id="{8114DBF0-9C62-44CA-B8FA-AB9E0571FD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7861" y="1825625"/>
            <a:ext cx="6576277" cy="4351338"/>
          </a:xfrm>
        </p:spPr>
      </p:pic>
    </p:spTree>
    <p:extLst>
      <p:ext uri="{BB962C8B-B14F-4D97-AF65-F5344CB8AC3E}">
        <p14:creationId xmlns:p14="http://schemas.microsoft.com/office/powerpoint/2010/main" val="67764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ABFA-5AA9-48CF-BFAE-238B0BE397D2}"/>
              </a:ext>
            </a:extLst>
          </p:cNvPr>
          <p:cNvSpPr>
            <a:spLocks noGrp="1"/>
          </p:cNvSpPr>
          <p:nvPr>
            <p:ph type="title"/>
          </p:nvPr>
        </p:nvSpPr>
        <p:spPr/>
        <p:txBody>
          <a:bodyPr/>
          <a:lstStyle/>
          <a:p>
            <a:endParaRPr lang="en-IN"/>
          </a:p>
        </p:txBody>
      </p:sp>
      <p:pic>
        <p:nvPicPr>
          <p:cNvPr id="5" name="Content Placeholder 4" descr="A screenshot of a cell phone&#10;&#10;Description generated with high confidence">
            <a:extLst>
              <a:ext uri="{FF2B5EF4-FFF2-40B4-BE49-F238E27FC236}">
                <a16:creationId xmlns:a16="http://schemas.microsoft.com/office/drawing/2014/main" id="{11D01E09-A73A-4E33-8F95-927F0DAF6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2757" y="1825625"/>
            <a:ext cx="5906486" cy="4351338"/>
          </a:xfrm>
        </p:spPr>
      </p:pic>
    </p:spTree>
    <p:extLst>
      <p:ext uri="{BB962C8B-B14F-4D97-AF65-F5344CB8AC3E}">
        <p14:creationId xmlns:p14="http://schemas.microsoft.com/office/powerpoint/2010/main" val="420289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39E6-A70A-47D8-A077-3BCBFF3413ED}"/>
              </a:ext>
            </a:extLst>
          </p:cNvPr>
          <p:cNvSpPr>
            <a:spLocks noGrp="1"/>
          </p:cNvSpPr>
          <p:nvPr>
            <p:ph type="title"/>
          </p:nvPr>
        </p:nvSpPr>
        <p:spPr/>
        <p:txBody>
          <a:bodyPr>
            <a:normAutofit/>
          </a:bodyPr>
          <a:lstStyle/>
          <a:p>
            <a:pPr algn="ctr"/>
            <a:r>
              <a:rPr lang="en-IN" sz="2400" dirty="0"/>
              <a:t>Click on Test. Give some sample input and run your application.</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9ABAA518-5B4D-43AC-AFDF-2F7FD4CAC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720" y="1825625"/>
            <a:ext cx="7662559" cy="4351338"/>
          </a:xfrm>
        </p:spPr>
      </p:pic>
    </p:spTree>
    <p:extLst>
      <p:ext uri="{BB962C8B-B14F-4D97-AF65-F5344CB8AC3E}">
        <p14:creationId xmlns:p14="http://schemas.microsoft.com/office/powerpoint/2010/main" val="243030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75CD-8479-4B59-A941-6C7F185EBC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CF835-2D4E-4EAD-8FA8-AD683E83D7B5}"/>
              </a:ext>
            </a:extLst>
          </p:cNvPr>
          <p:cNvSpPr>
            <a:spLocks noGrp="1"/>
          </p:cNvSpPr>
          <p:nvPr>
            <p:ph idx="1"/>
          </p:nvPr>
        </p:nvSpPr>
        <p:spPr/>
        <p:txBody>
          <a:bodyPr/>
          <a:lstStyle/>
          <a:p>
            <a:r>
              <a:rPr lang="en-IN" dirty="0"/>
              <a:t>The Azure Bot Service is powered by the Microsoft Bot Framework and bot service allows developers to build conversational applications that plug into many popular chat applications including Facebook Messenger, Skype and Office 365, etc. In this article, we can create and test a bot by using the Azure Bot Service.</a:t>
            </a:r>
          </a:p>
        </p:txBody>
      </p:sp>
    </p:spTree>
    <p:extLst>
      <p:ext uri="{BB962C8B-B14F-4D97-AF65-F5344CB8AC3E}">
        <p14:creationId xmlns:p14="http://schemas.microsoft.com/office/powerpoint/2010/main" val="188898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0863-2DC2-4EAF-9F81-C63FC7DF4A7D}"/>
              </a:ext>
            </a:extLst>
          </p:cNvPr>
          <p:cNvSpPr>
            <a:spLocks noGrp="1"/>
          </p:cNvSpPr>
          <p:nvPr>
            <p:ph type="title"/>
          </p:nvPr>
        </p:nvSpPr>
        <p:spPr/>
        <p:txBody>
          <a:bodyPr/>
          <a:lstStyle/>
          <a:p>
            <a:r>
              <a:rPr lang="en-IN" dirty="0"/>
              <a:t>Create a New Bot Service</a:t>
            </a:r>
          </a:p>
        </p:txBody>
      </p:sp>
      <p:sp>
        <p:nvSpPr>
          <p:cNvPr id="3" name="Content Placeholder 2">
            <a:extLst>
              <a:ext uri="{FF2B5EF4-FFF2-40B4-BE49-F238E27FC236}">
                <a16:creationId xmlns:a16="http://schemas.microsoft.com/office/drawing/2014/main" id="{828410B5-B491-4C51-9549-E7CF99A26CC4}"/>
              </a:ext>
            </a:extLst>
          </p:cNvPr>
          <p:cNvSpPr>
            <a:spLocks noGrp="1"/>
          </p:cNvSpPr>
          <p:nvPr>
            <p:ph idx="1"/>
          </p:nvPr>
        </p:nvSpPr>
        <p:spPr/>
        <p:txBody>
          <a:bodyPr/>
          <a:lstStyle/>
          <a:p>
            <a:r>
              <a:rPr lang="en-IN" dirty="0"/>
              <a:t>Logon to the Azure Portal .</a:t>
            </a:r>
          </a:p>
          <a:p>
            <a:r>
              <a:rPr lang="en-IN" dirty="0"/>
              <a:t>Click on Add </a:t>
            </a:r>
            <a:r>
              <a:rPr lang="en-IN" dirty="0">
                <a:sym typeface="Wingdings" panose="05000000000000000000" pitchFamily="2" charset="2"/>
              </a:rPr>
              <a:t> Data Analytics</a:t>
            </a:r>
            <a:endParaRPr lang="en-IN" dirty="0"/>
          </a:p>
        </p:txBody>
      </p:sp>
    </p:spTree>
    <p:extLst>
      <p:ext uri="{BB962C8B-B14F-4D97-AF65-F5344CB8AC3E}">
        <p14:creationId xmlns:p14="http://schemas.microsoft.com/office/powerpoint/2010/main" val="325457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E0BD-93FD-44D3-99CE-9A59E89AF5D4}"/>
              </a:ext>
            </a:extLst>
          </p:cNvPr>
          <p:cNvSpPr>
            <a:spLocks noGrp="1"/>
          </p:cNvSpPr>
          <p:nvPr>
            <p:ph type="title"/>
          </p:nvPr>
        </p:nvSpPr>
        <p:spPr/>
        <p:txBody>
          <a:bodyPr/>
          <a:lstStyle/>
          <a:p>
            <a:endParaRPr lang="en-IN"/>
          </a:p>
        </p:txBody>
      </p:sp>
      <p:pic>
        <p:nvPicPr>
          <p:cNvPr id="5" name="Content Placeholder 4" descr="A screenshot of a cell phone&#10;&#10;Description generated with very high confidence">
            <a:extLst>
              <a:ext uri="{FF2B5EF4-FFF2-40B4-BE49-F238E27FC236}">
                <a16:creationId xmlns:a16="http://schemas.microsoft.com/office/drawing/2014/main" id="{E762E9CB-015E-481A-80B6-713D464FE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9784" y="1825625"/>
            <a:ext cx="3732432" cy="4351338"/>
          </a:xfrm>
        </p:spPr>
      </p:pic>
    </p:spTree>
    <p:extLst>
      <p:ext uri="{BB962C8B-B14F-4D97-AF65-F5344CB8AC3E}">
        <p14:creationId xmlns:p14="http://schemas.microsoft.com/office/powerpoint/2010/main" val="320318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B736-E2A4-4469-A2CB-F0BA73B4451D}"/>
              </a:ext>
            </a:extLst>
          </p:cNvPr>
          <p:cNvSpPr>
            <a:spLocks noGrp="1"/>
          </p:cNvSpPr>
          <p:nvPr>
            <p:ph type="title"/>
          </p:nvPr>
        </p:nvSpPr>
        <p:spPr/>
        <p:txBody>
          <a:bodyPr/>
          <a:lstStyle/>
          <a:p>
            <a:endParaRPr lang="en-IN"/>
          </a:p>
        </p:txBody>
      </p:sp>
      <p:pic>
        <p:nvPicPr>
          <p:cNvPr id="9" name="Content Placeholder 8" descr="A screenshot of a cell phone&#10;&#10;Description generated with very high confidence">
            <a:extLst>
              <a:ext uri="{FF2B5EF4-FFF2-40B4-BE49-F238E27FC236}">
                <a16:creationId xmlns:a16="http://schemas.microsoft.com/office/drawing/2014/main" id="{308B007A-4D79-49B2-B234-CB3EB75A5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5554" y="1825625"/>
            <a:ext cx="2900891" cy="4351338"/>
          </a:xfrm>
        </p:spPr>
      </p:pic>
    </p:spTree>
    <p:extLst>
      <p:ext uri="{BB962C8B-B14F-4D97-AF65-F5344CB8AC3E}">
        <p14:creationId xmlns:p14="http://schemas.microsoft.com/office/powerpoint/2010/main" val="118283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008E-7F59-4B4D-BEA3-A9E326AA3E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F19B05-1F9A-4AC9-AB5C-7BD0E460141A}"/>
              </a:ext>
            </a:extLst>
          </p:cNvPr>
          <p:cNvSpPr>
            <a:spLocks noGrp="1"/>
          </p:cNvSpPr>
          <p:nvPr>
            <p:ph idx="1"/>
          </p:nvPr>
        </p:nvSpPr>
        <p:spPr/>
        <p:txBody>
          <a:bodyPr/>
          <a:lstStyle/>
          <a:p>
            <a:r>
              <a:rPr lang="en-IN" dirty="0"/>
              <a:t>Once Bot service is created, Go to App Services and click on your newly created Bot Service.</a:t>
            </a:r>
          </a:p>
        </p:txBody>
      </p:sp>
    </p:spTree>
    <p:extLst>
      <p:ext uri="{BB962C8B-B14F-4D97-AF65-F5344CB8AC3E}">
        <p14:creationId xmlns:p14="http://schemas.microsoft.com/office/powerpoint/2010/main" val="186881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F19D-2753-4D01-8D1E-2C03109666E7}"/>
              </a:ext>
            </a:extLst>
          </p:cNvPr>
          <p:cNvSpPr>
            <a:spLocks noGrp="1"/>
          </p:cNvSpPr>
          <p:nvPr>
            <p:ph type="title"/>
          </p:nvPr>
        </p:nvSpPr>
        <p:spPr/>
        <p:txBody>
          <a:bodyPr>
            <a:noAutofit/>
          </a:bodyPr>
          <a:lstStyle/>
          <a:p>
            <a:r>
              <a:rPr lang="en-IN" sz="2800" dirty="0"/>
              <a:t>You will get below screen , where you need to create App ID and Password. This is mandatory to authenticate your bot with the Bot Framework.</a:t>
            </a:r>
          </a:p>
        </p:txBody>
      </p:sp>
      <p:pic>
        <p:nvPicPr>
          <p:cNvPr id="5" name="Content Placeholder 4" descr="A screenshot of a cell phone&#10;&#10;Description generated with very high confidence">
            <a:extLst>
              <a:ext uri="{FF2B5EF4-FFF2-40B4-BE49-F238E27FC236}">
                <a16:creationId xmlns:a16="http://schemas.microsoft.com/office/drawing/2014/main" id="{90DCCB18-0895-43E1-83D3-2F7CB6239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853" y="1825625"/>
            <a:ext cx="7844293" cy="4351338"/>
          </a:xfrm>
        </p:spPr>
      </p:pic>
    </p:spTree>
    <p:extLst>
      <p:ext uri="{BB962C8B-B14F-4D97-AF65-F5344CB8AC3E}">
        <p14:creationId xmlns:p14="http://schemas.microsoft.com/office/powerpoint/2010/main" val="157663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0E94-7C43-4EFF-A8D5-E832516EF9EF}"/>
              </a:ext>
            </a:extLst>
          </p:cNvPr>
          <p:cNvSpPr>
            <a:spLocks noGrp="1"/>
          </p:cNvSpPr>
          <p:nvPr>
            <p:ph type="title"/>
          </p:nvPr>
        </p:nvSpPr>
        <p:spPr/>
        <p:txBody>
          <a:bodyPr>
            <a:normAutofit/>
          </a:bodyPr>
          <a:lstStyle/>
          <a:p>
            <a:pPr algn="ctr"/>
            <a:r>
              <a:rPr lang="en-IN" sz="2400" dirty="0"/>
              <a:t>Copy App Id and Generate an app password</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FB12886E-21D0-48CC-A28C-1DB005832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761" y="1825625"/>
            <a:ext cx="7452477" cy="4351338"/>
          </a:xfrm>
        </p:spPr>
      </p:pic>
    </p:spTree>
    <p:extLst>
      <p:ext uri="{BB962C8B-B14F-4D97-AF65-F5344CB8AC3E}">
        <p14:creationId xmlns:p14="http://schemas.microsoft.com/office/powerpoint/2010/main" val="129635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34E7-A048-4573-A65A-2754206B1A38}"/>
              </a:ext>
            </a:extLst>
          </p:cNvPr>
          <p:cNvSpPr>
            <a:spLocks noGrp="1"/>
          </p:cNvSpPr>
          <p:nvPr>
            <p:ph type="title"/>
          </p:nvPr>
        </p:nvSpPr>
        <p:spPr/>
        <p:txBody>
          <a:bodyPr/>
          <a:lstStyle/>
          <a:p>
            <a:r>
              <a:rPr lang="en-IN" dirty="0"/>
              <a:t>Finish ang Go back to Bot Framework</a:t>
            </a:r>
          </a:p>
        </p:txBody>
      </p:sp>
      <p:pic>
        <p:nvPicPr>
          <p:cNvPr id="5" name="Content Placeholder 4" descr="A screenshot of a cell phone&#10;&#10;Description generated with very high confidence">
            <a:extLst>
              <a:ext uri="{FF2B5EF4-FFF2-40B4-BE49-F238E27FC236}">
                <a16:creationId xmlns:a16="http://schemas.microsoft.com/office/drawing/2014/main" id="{2D7A8E46-F8AC-4322-BAB6-6AD42B4C37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201" y="1825625"/>
            <a:ext cx="8139598" cy="4351338"/>
          </a:xfrm>
        </p:spPr>
      </p:pic>
    </p:spTree>
    <p:extLst>
      <p:ext uri="{BB962C8B-B14F-4D97-AF65-F5344CB8AC3E}">
        <p14:creationId xmlns:p14="http://schemas.microsoft.com/office/powerpoint/2010/main" val="438227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153</Words>
  <Application>Microsoft Office PowerPoint</Application>
  <PresentationFormat>Widescreen</PresentationFormat>
  <Paragraphs>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Chatbot using Azure Bot Service</vt:lpstr>
      <vt:lpstr>PowerPoint Presentation</vt:lpstr>
      <vt:lpstr>Create a New Bot Service</vt:lpstr>
      <vt:lpstr>PowerPoint Presentation</vt:lpstr>
      <vt:lpstr>PowerPoint Presentation</vt:lpstr>
      <vt:lpstr>PowerPoint Presentation</vt:lpstr>
      <vt:lpstr>You will get below screen , where you need to create App ID and Password. This is mandatory to authenticate your bot with the Bot Framework.</vt:lpstr>
      <vt:lpstr>Copy App Id and Generate an app password</vt:lpstr>
      <vt:lpstr>Finish ang Go back to Bot Framework</vt:lpstr>
      <vt:lpstr>PowerPoint Presentation</vt:lpstr>
      <vt:lpstr>PowerPoint Presentation</vt:lpstr>
      <vt:lpstr>Click on Test. Give some sample input and run your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using Azure Bot Service</dc:title>
  <dc:creator>Krunal Trivedi</dc:creator>
  <cp:lastModifiedBy>Krunal Trivedi</cp:lastModifiedBy>
  <cp:revision>5</cp:revision>
  <dcterms:created xsi:type="dcterms:W3CDTF">2017-09-05T15:33:37Z</dcterms:created>
  <dcterms:modified xsi:type="dcterms:W3CDTF">2017-09-05T16:23:57Z</dcterms:modified>
</cp:coreProperties>
</file>