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99" d="100"/>
          <a:sy n="99" d="100"/>
        </p:scale>
        <p:origin x="88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0584C-E771-DF33-353D-6258DF282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FF7012-053F-8181-7332-9E47EBCDB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2889-7AF1-7697-CC28-14C6C177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02B2-868F-4E1C-BC01-2CD87E36DEB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A7164-A124-2998-BC79-7EFE8BCF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D0B9-AF9B-7C76-5238-CEA39DF62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46-29A3-44A3-8AF2-8910617B8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564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04D3C-8EF7-2C40-0E40-5F47DD710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2B35D-9577-86CE-217E-0C395FE205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FB002-7ECB-1428-A06A-A4866535B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02B2-868F-4E1C-BC01-2CD87E36DEB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59E7A-DBCB-8381-1DCC-5BBE3853E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7A711-3960-995F-3272-DD1ED150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46-29A3-44A3-8AF2-8910617B8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262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48048F-273E-202C-C2E6-ED84540A19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B9467-4536-243F-99E3-0FFA2FB31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B1BD-5492-3D19-973D-74D197191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02B2-868F-4E1C-BC01-2CD87E36DEB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BF54D-6C2D-760A-EAF7-83AF5093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BF25E-4FB1-3069-F96C-104E8087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46-29A3-44A3-8AF2-8910617B8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574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000E5-2C63-4135-074B-11550607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010F5-0602-ADAF-C2B6-0AE4A095D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64CD6-886E-D29A-5B36-8B74D7546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02B2-868F-4E1C-BC01-2CD87E36DEB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19F74-3D8C-6FFF-F491-9D59A3192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F0A1A-B745-FA3D-3B78-F078511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46-29A3-44A3-8AF2-8910617B8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285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4A298-F81B-69C6-206B-DF40CE594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61863-AD8A-5E54-B1EC-50AFA3D8F9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E51E6-B904-036F-F366-CDD7D4ABB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02B2-868F-4E1C-BC01-2CD87E36DEB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1DBF3-D556-B690-863F-0E93B9701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231BE-B1CA-33A2-46AE-F26DC9F46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46-29A3-44A3-8AF2-8910617B8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10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5A6D-65A7-3D6E-138F-7C1C98FE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F2C546-2ABF-C9D6-872A-67B4089025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82DFB-27C6-4D7E-A7EA-8CC761318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46E4F-8C27-22AB-8E04-ABA2F9C7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02B2-868F-4E1C-BC01-2CD87E36DEB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3D519-069E-D252-9ED0-FFD1BB51F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39CE6-38F4-7A63-52C4-881A00465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46-29A3-44A3-8AF2-8910617B8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8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2C10-F39E-EFC2-B545-686DD237E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AB639-5249-368B-CEB2-8DAF290B0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A7E8DF-CE19-905B-4981-33CAAFBEF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FC9C8D-9F7C-92C5-80AA-54EB9238A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7667B4-C635-D769-FA2C-37ECDECEC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F23F9-C314-9CA4-7C43-F61F12303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02B2-868F-4E1C-BC01-2CD87E36DEB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E3D6BA-0A92-9555-88A1-AD4B45813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C71BB-8DB5-72B1-A28D-FCE1E680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46-29A3-44A3-8AF2-8910617B8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500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31B14-E2A3-4FF2-32DE-D84CC3224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744A1-006B-A5AD-7569-E270237FD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02B2-868F-4E1C-BC01-2CD87E36DEB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C366A7-655C-34BD-E81D-95E2B19D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575BE-3DF3-EFA0-FECD-1C56952C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46-29A3-44A3-8AF2-8910617B8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86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DA409-7936-71E9-7F2F-BD15A5CCE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02B2-868F-4E1C-BC01-2CD87E36DEB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1FA4E6-E60C-E7F1-BE9F-F777BFB1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F674F-5ED6-287B-BCA8-28D12BAB5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46-29A3-44A3-8AF2-8910617B8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956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618D0-D3CD-B839-19F1-26B5054B1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10BDD-F066-58B6-CA98-87ACFF113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BBB87-50FE-33F4-7CA1-3DF89DE1D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32A3E-5E08-0C8E-AB30-C50F626A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02B2-868F-4E1C-BC01-2CD87E36DEB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0E6C6-4167-8672-022C-B9BB8AB2B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2AB40E-4583-4D95-760B-09F48B448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46-29A3-44A3-8AF2-8910617B8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379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FA21-0966-A11E-52E3-AC2B228E6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1B3E1-7630-94C4-AE7C-FE05D3386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F4591C-2E43-94B9-29B2-167743037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ABE14-F6D5-F47E-0FF0-DC311DAD5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202B2-868F-4E1C-BC01-2CD87E36DEB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41B10-6E6E-4D98-AA4A-AC1C4000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050BCF-403B-0927-3D2D-8F00034C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636E46-29A3-44A3-8AF2-8910617B8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52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303B2E-7450-2014-957D-523A9C7E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26CE8C-5736-D7DD-A5E5-E3D7D23DE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F7D4B7-297B-1A3A-DB27-00606C45B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202B2-868F-4E1C-BC01-2CD87E36DEBD}" type="datetimeFigureOut">
              <a:rPr lang="en-IN" smtClean="0"/>
              <a:t>16-01-2023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B2E2-5F59-3552-5D02-A1DDB7066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EACF8-FF19-D09E-938F-F3F8D0EF65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636E46-29A3-44A3-8AF2-8910617B88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432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3758-48B9-0C64-497E-DD44267C04C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useReducer</a:t>
            </a:r>
            <a:r>
              <a:rPr lang="en-IN" dirty="0"/>
              <a:t>() Hook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9DDD6A-6F45-BFC5-8AC4-FA5725D921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3351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8440-AD1D-ACED-ABA2-A05124C3F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0675C-58E9-E5D5-1314-086A46EB6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As a result of an event handler or after completing a fetch request, you call the dispatch function with the action object.</a:t>
            </a:r>
          </a:p>
          <a:p>
            <a:endParaRPr lang="en-GB" dirty="0"/>
          </a:p>
          <a:p>
            <a:r>
              <a:rPr lang="en-GB" dirty="0"/>
              <a:t>Then React redirects the action object and the current state value to the reducer function.</a:t>
            </a:r>
          </a:p>
          <a:p>
            <a:endParaRPr lang="en-GB" dirty="0"/>
          </a:p>
          <a:p>
            <a:r>
              <a:rPr lang="en-GB" dirty="0"/>
              <a:t>The reducer function uses the action object and performs a state update, returning the new state.</a:t>
            </a:r>
          </a:p>
          <a:p>
            <a:endParaRPr lang="en-GB" dirty="0"/>
          </a:p>
          <a:p>
            <a:r>
              <a:rPr lang="en-GB" dirty="0"/>
              <a:t>React then checks whether the new state differs from the previous one. If the state has been updated, React re-renders the component and </a:t>
            </a:r>
            <a:r>
              <a:rPr lang="en-GB" dirty="0" err="1"/>
              <a:t>useReducer</a:t>
            </a:r>
            <a:r>
              <a:rPr lang="en-GB" dirty="0"/>
              <a:t>() returns the new state value: [</a:t>
            </a:r>
            <a:r>
              <a:rPr lang="en-GB" dirty="0" err="1"/>
              <a:t>newState</a:t>
            </a:r>
            <a:r>
              <a:rPr lang="en-GB" dirty="0"/>
              <a:t>, ...] = </a:t>
            </a:r>
            <a:r>
              <a:rPr lang="en-GB" dirty="0" err="1"/>
              <a:t>useReducer</a:t>
            </a:r>
            <a:r>
              <a:rPr lang="en-GB" dirty="0"/>
              <a:t>(...).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27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41A6C-AC76-BFE4-AA31-73E2B2B20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new project.</a:t>
            </a:r>
            <a:br>
              <a:rPr lang="en-IN" dirty="0"/>
            </a:br>
            <a:r>
              <a:rPr lang="en-IN" dirty="0"/>
              <a:t>Create new file</a:t>
            </a:r>
            <a:r>
              <a:rPr lang="en-IN" dirty="0">
                <a:sym typeface="Wingdings" panose="05000000000000000000" pitchFamily="2" charset="2"/>
              </a:rPr>
              <a:t>myreducer.js</a:t>
            </a:r>
            <a:endParaRPr lang="en-IN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5A0BD950-54EC-9DD4-F933-C3D687EDC1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115" y="1825625"/>
            <a:ext cx="7127769" cy="4351338"/>
          </a:xfrm>
        </p:spPr>
      </p:pic>
    </p:spTree>
    <p:extLst>
      <p:ext uri="{BB962C8B-B14F-4D97-AF65-F5344CB8AC3E}">
        <p14:creationId xmlns:p14="http://schemas.microsoft.com/office/powerpoint/2010/main" val="112269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D04B-1583-EB37-B444-44F347D2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Go to App.js and modify the code.</a:t>
            </a:r>
            <a:br>
              <a:rPr lang="en-IN" dirty="0"/>
            </a:br>
            <a:r>
              <a:rPr lang="en-IN" dirty="0"/>
              <a:t>Run application and check output.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EC93EC1E-5DC6-9053-7382-70726BF21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1034" y="1825625"/>
            <a:ext cx="6189931" cy="4351338"/>
          </a:xfrm>
        </p:spPr>
      </p:pic>
    </p:spTree>
    <p:extLst>
      <p:ext uri="{BB962C8B-B14F-4D97-AF65-F5344CB8AC3E}">
        <p14:creationId xmlns:p14="http://schemas.microsoft.com/office/powerpoint/2010/main" val="1837926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7683E-6199-D4BF-A248-2EE01F9A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5E8FF1-4FE7-F4F0-6194-76829E125D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7350" y="3045619"/>
            <a:ext cx="3797300" cy="1911350"/>
          </a:xfrm>
        </p:spPr>
      </p:pic>
    </p:spTree>
    <p:extLst>
      <p:ext uri="{BB962C8B-B14F-4D97-AF65-F5344CB8AC3E}">
        <p14:creationId xmlns:p14="http://schemas.microsoft.com/office/powerpoint/2010/main" val="174977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0E8A-7650-F771-17AE-2EEFB815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4841F-4510-3B0B-084B-2D62C371D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To help you separate the concerns – rendering and state management – React provides the hook </a:t>
            </a:r>
            <a:r>
              <a:rPr lang="en-IN" sz="2400" dirty="0" err="1"/>
              <a:t>useReducer</a:t>
            </a:r>
            <a:r>
              <a:rPr lang="en-IN" sz="2400" dirty="0"/>
              <a:t>().</a:t>
            </a:r>
          </a:p>
          <a:p>
            <a:r>
              <a:rPr lang="en-IN" sz="2400" dirty="0"/>
              <a:t>The hook does so by extracting the state management out of the component.</a:t>
            </a:r>
          </a:p>
          <a:p>
            <a:r>
              <a:rPr lang="en-IN" sz="2400" dirty="0"/>
              <a:t>The </a:t>
            </a:r>
            <a:r>
              <a:rPr lang="en-IN" sz="2400" dirty="0" err="1"/>
              <a:t>useReducer</a:t>
            </a:r>
            <a:r>
              <a:rPr lang="en-IN" sz="2400" dirty="0"/>
              <a:t>(</a:t>
            </a:r>
            <a:r>
              <a:rPr lang="en-IN" sz="2400" dirty="0" err="1"/>
              <a:t>reducer,initialState</a:t>
            </a:r>
            <a:r>
              <a:rPr lang="en-IN" sz="2400" dirty="0"/>
              <a:t>) hook accepts 2 arguments.</a:t>
            </a:r>
          </a:p>
          <a:p>
            <a:pPr lvl="1"/>
            <a:r>
              <a:rPr lang="en-IN" dirty="0"/>
              <a:t>The reducer function</a:t>
            </a:r>
          </a:p>
          <a:p>
            <a:pPr lvl="1"/>
            <a:r>
              <a:rPr lang="en-IN" dirty="0"/>
              <a:t>Initial state</a:t>
            </a:r>
          </a:p>
          <a:p>
            <a:pPr lvl="1"/>
            <a:r>
              <a:rPr lang="en-IN" dirty="0"/>
              <a:t>The hook then returns an array of 2 items: the current state and the dispatch function.</a:t>
            </a:r>
          </a:p>
        </p:txBody>
      </p:sp>
    </p:spTree>
    <p:extLst>
      <p:ext uri="{BB962C8B-B14F-4D97-AF65-F5344CB8AC3E}">
        <p14:creationId xmlns:p14="http://schemas.microsoft.com/office/powerpoint/2010/main" val="4141310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B75E1-FC7F-867B-54DB-658DEF9A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0242C850-E0E5-7ADE-10FC-5437A5393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450" y="2372519"/>
            <a:ext cx="6769100" cy="3257550"/>
          </a:xfrm>
        </p:spPr>
      </p:pic>
    </p:spTree>
    <p:extLst>
      <p:ext uri="{BB962C8B-B14F-4D97-AF65-F5344CB8AC3E}">
        <p14:creationId xmlns:p14="http://schemas.microsoft.com/office/powerpoint/2010/main" val="389626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A7F3-0C1F-E6CB-B8D7-23F39C496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3851B-4316-85C4-030F-CCB86EB55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Initial State</a:t>
            </a:r>
          </a:p>
          <a:p>
            <a:pPr lvl="1"/>
            <a:r>
              <a:rPr lang="en-IN" dirty="0"/>
              <a:t>The Initial State is the value the state is initialized with.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Action Object</a:t>
            </a:r>
          </a:p>
          <a:p>
            <a:pPr lvl="1"/>
            <a:r>
              <a:rPr lang="en-IN" dirty="0"/>
              <a:t>An action object is an object that describes how to update the state</a:t>
            </a:r>
          </a:p>
          <a:p>
            <a:pPr lvl="1"/>
            <a:r>
              <a:rPr lang="en-IN" dirty="0"/>
              <a:t>Typically, the action object would have a property type – a string describing what kind of the state update the reducer must do.</a:t>
            </a:r>
          </a:p>
          <a:p>
            <a:pPr lvl="1"/>
            <a:r>
              <a:rPr lang="en-IN" dirty="0"/>
              <a:t>Action object can also have payload.</a:t>
            </a:r>
          </a:p>
          <a:p>
            <a:pPr lvl="1"/>
            <a:endParaRPr lang="en-IN" dirty="0"/>
          </a:p>
          <a:p>
            <a:r>
              <a:rPr lang="en-IN" dirty="0"/>
              <a:t>Dispatch Function</a:t>
            </a:r>
          </a:p>
          <a:p>
            <a:pPr lvl="1"/>
            <a:r>
              <a:rPr lang="en-IN" dirty="0"/>
              <a:t>It is a special function that dispatches an action object</a:t>
            </a:r>
          </a:p>
          <a:p>
            <a:pPr lvl="1"/>
            <a:r>
              <a:rPr lang="en-IN" dirty="0"/>
              <a:t>The dispatch function is created for you by the </a:t>
            </a:r>
            <a:r>
              <a:rPr lang="en-IN" dirty="0" err="1"/>
              <a:t>useReducer</a:t>
            </a:r>
            <a:r>
              <a:rPr lang="en-IN" dirty="0"/>
              <a:t>() hook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4749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F1649-6C67-BEE8-D83E-8CEBA913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A524B7-A468-F8B8-09D8-2C81BD374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213" y="2414599"/>
            <a:ext cx="6832600" cy="546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583724-1B5B-D708-DF66-FBCE18EAC4DE}"/>
              </a:ext>
            </a:extLst>
          </p:cNvPr>
          <p:cNvSpPr txBox="1"/>
          <p:nvPr/>
        </p:nvSpPr>
        <p:spPr>
          <a:xfrm>
            <a:off x="1307206" y="3573887"/>
            <a:ext cx="8995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Whenever you want to update the state, you simply call the dispatch function with the appropriate action object.</a:t>
            </a:r>
          </a:p>
        </p:txBody>
      </p:sp>
    </p:spTree>
    <p:extLst>
      <p:ext uri="{BB962C8B-B14F-4D97-AF65-F5344CB8AC3E}">
        <p14:creationId xmlns:p14="http://schemas.microsoft.com/office/powerpoint/2010/main" val="476507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9291B-4C5D-E829-E739-2C532651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F1E00-CD4F-7198-FA4F-05C16599D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Reducer Function:</a:t>
            </a:r>
          </a:p>
          <a:p>
            <a:pPr lvl="1"/>
            <a:r>
              <a:rPr lang="en-IN" dirty="0"/>
              <a:t>The reducer is a pure function that accepts 2 parameters: the current state and an action object.</a:t>
            </a:r>
          </a:p>
          <a:p>
            <a:pPr lvl="1"/>
            <a:r>
              <a:rPr lang="en-IN" dirty="0"/>
              <a:t>Depending on the action object, the reducer function must update the state in an immutable manner, and return the new state.</a:t>
            </a:r>
          </a:p>
        </p:txBody>
      </p:sp>
    </p:spTree>
    <p:extLst>
      <p:ext uri="{BB962C8B-B14F-4D97-AF65-F5344CB8AC3E}">
        <p14:creationId xmlns:p14="http://schemas.microsoft.com/office/powerpoint/2010/main" val="5699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35E1-AFC4-E9ED-FB5A-DE6FEC62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CBE9200-B6EE-5D05-143F-C4005DC01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5" y="2356644"/>
            <a:ext cx="6762750" cy="3289300"/>
          </a:xfrm>
        </p:spPr>
      </p:pic>
    </p:spTree>
    <p:extLst>
      <p:ext uri="{BB962C8B-B14F-4D97-AF65-F5344CB8AC3E}">
        <p14:creationId xmlns:p14="http://schemas.microsoft.com/office/powerpoint/2010/main" val="3073153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D0575-8F1A-BD5F-76DB-A4B59D0F1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17D7B-8634-4685-0881-A75CAE700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reducer above doesn't modify directly the current state in the state variable, but rather creates a new state object stored in </a:t>
            </a:r>
            <a:r>
              <a:rPr lang="en-GB" dirty="0" err="1"/>
              <a:t>newState</a:t>
            </a:r>
            <a:r>
              <a:rPr lang="en-GB" dirty="0"/>
              <a:t>, then returns it.</a:t>
            </a:r>
          </a:p>
          <a:p>
            <a:endParaRPr lang="en-GB" dirty="0"/>
          </a:p>
          <a:p>
            <a:r>
              <a:rPr lang="en-GB" dirty="0"/>
              <a:t>React checks the difference between the new and the current state to determine whether the state has been updated, so do not mutate the current state directly.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1655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9902-2CBD-17C9-7698-333977D0F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Wiring Altogether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D50997A-6E07-12D2-7C3B-157BE1E17A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492" y="1690688"/>
            <a:ext cx="7510706" cy="4584756"/>
          </a:xfrm>
        </p:spPr>
      </p:pic>
    </p:spTree>
    <p:extLst>
      <p:ext uri="{BB962C8B-B14F-4D97-AF65-F5344CB8AC3E}">
        <p14:creationId xmlns:p14="http://schemas.microsoft.com/office/powerpoint/2010/main" val="1144205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408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useReducer() Hook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Wiring Altogether</vt:lpstr>
      <vt:lpstr>PowerPoint Presentation</vt:lpstr>
      <vt:lpstr>Create new project. Create new filemyreducer.js</vt:lpstr>
      <vt:lpstr>Go to App.js and modify the code. Run application and check output.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useReducer() Hook</dc:title>
  <dc:creator>Krunal Trivedi</dc:creator>
  <cp:lastModifiedBy>Krunal Trivedi</cp:lastModifiedBy>
  <cp:revision>2</cp:revision>
  <dcterms:created xsi:type="dcterms:W3CDTF">2023-01-16T12:50:52Z</dcterms:created>
  <dcterms:modified xsi:type="dcterms:W3CDTF">2023-01-16T14:21:51Z</dcterms:modified>
</cp:coreProperties>
</file>