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9" d="100"/>
          <a:sy n="99" d="100"/>
        </p:scale>
        <p:origin x="88"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2D87-FD20-9042-CB1D-CA1B3971B2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608E7F-EC31-583C-8506-095C3FE66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246010-17F6-E439-EBB0-0B3CC1883BA9}"/>
              </a:ext>
            </a:extLst>
          </p:cNvPr>
          <p:cNvSpPr>
            <a:spLocks noGrp="1"/>
          </p:cNvSpPr>
          <p:nvPr>
            <p:ph type="dt" sz="half" idx="10"/>
          </p:nvPr>
        </p:nvSpPr>
        <p:spPr/>
        <p:txBody>
          <a:bodyPr/>
          <a:lstStyle/>
          <a:p>
            <a:fld id="{53B79FDE-7251-476D-A16C-291878182B5F}" type="datetimeFigureOut">
              <a:rPr lang="en-IN" smtClean="0"/>
              <a:t>02-03-2024</a:t>
            </a:fld>
            <a:endParaRPr lang="en-IN"/>
          </a:p>
        </p:txBody>
      </p:sp>
      <p:sp>
        <p:nvSpPr>
          <p:cNvPr id="5" name="Footer Placeholder 4">
            <a:extLst>
              <a:ext uri="{FF2B5EF4-FFF2-40B4-BE49-F238E27FC236}">
                <a16:creationId xmlns:a16="http://schemas.microsoft.com/office/drawing/2014/main" id="{76685132-1993-E86F-A400-42C6DE031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61BB7D-D4E2-8E0F-255A-60066E916A2A}"/>
              </a:ext>
            </a:extLst>
          </p:cNvPr>
          <p:cNvSpPr>
            <a:spLocks noGrp="1"/>
          </p:cNvSpPr>
          <p:nvPr>
            <p:ph type="sldNum" sz="quarter" idx="12"/>
          </p:nvPr>
        </p:nvSpPr>
        <p:spPr/>
        <p:txBody>
          <a:bodyPr/>
          <a:lstStyle/>
          <a:p>
            <a:fld id="{39E0FBE0-5464-4E32-906E-065A6089D585}" type="slidenum">
              <a:rPr lang="en-IN" smtClean="0"/>
              <a:t>‹#›</a:t>
            </a:fld>
            <a:endParaRPr lang="en-IN"/>
          </a:p>
        </p:txBody>
      </p:sp>
    </p:spTree>
    <p:extLst>
      <p:ext uri="{BB962C8B-B14F-4D97-AF65-F5344CB8AC3E}">
        <p14:creationId xmlns:p14="http://schemas.microsoft.com/office/powerpoint/2010/main" val="304582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5BD5-EE35-87D1-AE55-B6B9B68E6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4933C2-1A0B-C371-E323-DCCE6D5D5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3BCB0A-B7C2-694A-C4F1-F714C86A171C}"/>
              </a:ext>
            </a:extLst>
          </p:cNvPr>
          <p:cNvSpPr>
            <a:spLocks noGrp="1"/>
          </p:cNvSpPr>
          <p:nvPr>
            <p:ph type="dt" sz="half" idx="10"/>
          </p:nvPr>
        </p:nvSpPr>
        <p:spPr/>
        <p:txBody>
          <a:bodyPr/>
          <a:lstStyle/>
          <a:p>
            <a:fld id="{53B79FDE-7251-476D-A16C-291878182B5F}" type="datetimeFigureOut">
              <a:rPr lang="en-IN" smtClean="0"/>
              <a:t>02-03-2024</a:t>
            </a:fld>
            <a:endParaRPr lang="en-IN"/>
          </a:p>
        </p:txBody>
      </p:sp>
      <p:sp>
        <p:nvSpPr>
          <p:cNvPr id="5" name="Footer Placeholder 4">
            <a:extLst>
              <a:ext uri="{FF2B5EF4-FFF2-40B4-BE49-F238E27FC236}">
                <a16:creationId xmlns:a16="http://schemas.microsoft.com/office/drawing/2014/main" id="{E5A3240F-6FD1-4F1E-CA4D-53355DD43D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78CA1-B98D-9268-EFB0-7A8F2BBA8E6D}"/>
              </a:ext>
            </a:extLst>
          </p:cNvPr>
          <p:cNvSpPr>
            <a:spLocks noGrp="1"/>
          </p:cNvSpPr>
          <p:nvPr>
            <p:ph type="sldNum" sz="quarter" idx="12"/>
          </p:nvPr>
        </p:nvSpPr>
        <p:spPr/>
        <p:txBody>
          <a:bodyPr/>
          <a:lstStyle/>
          <a:p>
            <a:fld id="{39E0FBE0-5464-4E32-906E-065A6089D585}" type="slidenum">
              <a:rPr lang="en-IN" smtClean="0"/>
              <a:t>‹#›</a:t>
            </a:fld>
            <a:endParaRPr lang="en-IN"/>
          </a:p>
        </p:txBody>
      </p:sp>
    </p:spTree>
    <p:extLst>
      <p:ext uri="{BB962C8B-B14F-4D97-AF65-F5344CB8AC3E}">
        <p14:creationId xmlns:p14="http://schemas.microsoft.com/office/powerpoint/2010/main" val="278733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7648A-27E1-8C63-609B-0B11967976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CA54CB-0659-789C-4027-5209C2671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3222FE-3C2E-4AA3-30E8-2E31C2E0A8B9}"/>
              </a:ext>
            </a:extLst>
          </p:cNvPr>
          <p:cNvSpPr>
            <a:spLocks noGrp="1"/>
          </p:cNvSpPr>
          <p:nvPr>
            <p:ph type="dt" sz="half" idx="10"/>
          </p:nvPr>
        </p:nvSpPr>
        <p:spPr/>
        <p:txBody>
          <a:bodyPr/>
          <a:lstStyle/>
          <a:p>
            <a:fld id="{53B79FDE-7251-476D-A16C-291878182B5F}" type="datetimeFigureOut">
              <a:rPr lang="en-IN" smtClean="0"/>
              <a:t>02-03-2024</a:t>
            </a:fld>
            <a:endParaRPr lang="en-IN"/>
          </a:p>
        </p:txBody>
      </p:sp>
      <p:sp>
        <p:nvSpPr>
          <p:cNvPr id="5" name="Footer Placeholder 4">
            <a:extLst>
              <a:ext uri="{FF2B5EF4-FFF2-40B4-BE49-F238E27FC236}">
                <a16:creationId xmlns:a16="http://schemas.microsoft.com/office/drawing/2014/main" id="{698B0872-D353-8573-5E64-1646AF153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2B4BE2-202C-6CBA-79FF-7AC51DA51E1E}"/>
              </a:ext>
            </a:extLst>
          </p:cNvPr>
          <p:cNvSpPr>
            <a:spLocks noGrp="1"/>
          </p:cNvSpPr>
          <p:nvPr>
            <p:ph type="sldNum" sz="quarter" idx="12"/>
          </p:nvPr>
        </p:nvSpPr>
        <p:spPr/>
        <p:txBody>
          <a:bodyPr/>
          <a:lstStyle/>
          <a:p>
            <a:fld id="{39E0FBE0-5464-4E32-906E-065A6089D585}" type="slidenum">
              <a:rPr lang="en-IN" smtClean="0"/>
              <a:t>‹#›</a:t>
            </a:fld>
            <a:endParaRPr lang="en-IN"/>
          </a:p>
        </p:txBody>
      </p:sp>
    </p:spTree>
    <p:extLst>
      <p:ext uri="{BB962C8B-B14F-4D97-AF65-F5344CB8AC3E}">
        <p14:creationId xmlns:p14="http://schemas.microsoft.com/office/powerpoint/2010/main" val="411274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7398-4045-AA65-1AE7-D7CF64DB2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3A6BAF-767E-F849-3313-AACC8C4560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46B552-47C0-F791-014B-A0A90821C754}"/>
              </a:ext>
            </a:extLst>
          </p:cNvPr>
          <p:cNvSpPr>
            <a:spLocks noGrp="1"/>
          </p:cNvSpPr>
          <p:nvPr>
            <p:ph type="dt" sz="half" idx="10"/>
          </p:nvPr>
        </p:nvSpPr>
        <p:spPr/>
        <p:txBody>
          <a:bodyPr/>
          <a:lstStyle/>
          <a:p>
            <a:fld id="{53B79FDE-7251-476D-A16C-291878182B5F}" type="datetimeFigureOut">
              <a:rPr lang="en-IN" smtClean="0"/>
              <a:t>02-03-2024</a:t>
            </a:fld>
            <a:endParaRPr lang="en-IN"/>
          </a:p>
        </p:txBody>
      </p:sp>
      <p:sp>
        <p:nvSpPr>
          <p:cNvPr id="5" name="Footer Placeholder 4">
            <a:extLst>
              <a:ext uri="{FF2B5EF4-FFF2-40B4-BE49-F238E27FC236}">
                <a16:creationId xmlns:a16="http://schemas.microsoft.com/office/drawing/2014/main" id="{5388A963-02E2-A94E-CD42-A18B52060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54168-4606-F69A-D863-A1DA44FFA5FD}"/>
              </a:ext>
            </a:extLst>
          </p:cNvPr>
          <p:cNvSpPr>
            <a:spLocks noGrp="1"/>
          </p:cNvSpPr>
          <p:nvPr>
            <p:ph type="sldNum" sz="quarter" idx="12"/>
          </p:nvPr>
        </p:nvSpPr>
        <p:spPr/>
        <p:txBody>
          <a:bodyPr/>
          <a:lstStyle/>
          <a:p>
            <a:fld id="{39E0FBE0-5464-4E32-906E-065A6089D585}" type="slidenum">
              <a:rPr lang="en-IN" smtClean="0"/>
              <a:t>‹#›</a:t>
            </a:fld>
            <a:endParaRPr lang="en-IN"/>
          </a:p>
        </p:txBody>
      </p:sp>
    </p:spTree>
    <p:extLst>
      <p:ext uri="{BB962C8B-B14F-4D97-AF65-F5344CB8AC3E}">
        <p14:creationId xmlns:p14="http://schemas.microsoft.com/office/powerpoint/2010/main" val="381016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307D-B109-F1E1-74A2-1FF4A9A5EA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D6080F-3945-34E7-B765-681D0E9D07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3FD848-205F-C089-1C9D-0CEC5D168FDE}"/>
              </a:ext>
            </a:extLst>
          </p:cNvPr>
          <p:cNvSpPr>
            <a:spLocks noGrp="1"/>
          </p:cNvSpPr>
          <p:nvPr>
            <p:ph type="dt" sz="half" idx="10"/>
          </p:nvPr>
        </p:nvSpPr>
        <p:spPr/>
        <p:txBody>
          <a:bodyPr/>
          <a:lstStyle/>
          <a:p>
            <a:fld id="{53B79FDE-7251-476D-A16C-291878182B5F}" type="datetimeFigureOut">
              <a:rPr lang="en-IN" smtClean="0"/>
              <a:t>02-03-2024</a:t>
            </a:fld>
            <a:endParaRPr lang="en-IN"/>
          </a:p>
        </p:txBody>
      </p:sp>
      <p:sp>
        <p:nvSpPr>
          <p:cNvPr id="5" name="Footer Placeholder 4">
            <a:extLst>
              <a:ext uri="{FF2B5EF4-FFF2-40B4-BE49-F238E27FC236}">
                <a16:creationId xmlns:a16="http://schemas.microsoft.com/office/drawing/2014/main" id="{26BCA21D-09A2-65EB-6727-E766B1CE59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B23B89-C010-1DAF-91B5-35BDD9335335}"/>
              </a:ext>
            </a:extLst>
          </p:cNvPr>
          <p:cNvSpPr>
            <a:spLocks noGrp="1"/>
          </p:cNvSpPr>
          <p:nvPr>
            <p:ph type="sldNum" sz="quarter" idx="12"/>
          </p:nvPr>
        </p:nvSpPr>
        <p:spPr/>
        <p:txBody>
          <a:bodyPr/>
          <a:lstStyle/>
          <a:p>
            <a:fld id="{39E0FBE0-5464-4E32-906E-065A6089D585}" type="slidenum">
              <a:rPr lang="en-IN" smtClean="0"/>
              <a:t>‹#›</a:t>
            </a:fld>
            <a:endParaRPr lang="en-IN"/>
          </a:p>
        </p:txBody>
      </p:sp>
    </p:spTree>
    <p:extLst>
      <p:ext uri="{BB962C8B-B14F-4D97-AF65-F5344CB8AC3E}">
        <p14:creationId xmlns:p14="http://schemas.microsoft.com/office/powerpoint/2010/main" val="4230345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1F0E-7CF5-F939-6D57-7EF39C5F23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5D01C7-EB19-C98C-4E24-46D4DBB1C9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5B61F5-F1D3-02E9-E9C4-7161A4A4E8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CEB258-8E71-584E-0FC1-7B809E495395}"/>
              </a:ext>
            </a:extLst>
          </p:cNvPr>
          <p:cNvSpPr>
            <a:spLocks noGrp="1"/>
          </p:cNvSpPr>
          <p:nvPr>
            <p:ph type="dt" sz="half" idx="10"/>
          </p:nvPr>
        </p:nvSpPr>
        <p:spPr/>
        <p:txBody>
          <a:bodyPr/>
          <a:lstStyle/>
          <a:p>
            <a:fld id="{53B79FDE-7251-476D-A16C-291878182B5F}" type="datetimeFigureOut">
              <a:rPr lang="en-IN" smtClean="0"/>
              <a:t>02-03-2024</a:t>
            </a:fld>
            <a:endParaRPr lang="en-IN"/>
          </a:p>
        </p:txBody>
      </p:sp>
      <p:sp>
        <p:nvSpPr>
          <p:cNvPr id="6" name="Footer Placeholder 5">
            <a:extLst>
              <a:ext uri="{FF2B5EF4-FFF2-40B4-BE49-F238E27FC236}">
                <a16:creationId xmlns:a16="http://schemas.microsoft.com/office/drawing/2014/main" id="{28BBBDC7-B8C3-BBBC-76EA-C500168B50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A5C61F-8F88-3575-8F22-DED513A18D41}"/>
              </a:ext>
            </a:extLst>
          </p:cNvPr>
          <p:cNvSpPr>
            <a:spLocks noGrp="1"/>
          </p:cNvSpPr>
          <p:nvPr>
            <p:ph type="sldNum" sz="quarter" idx="12"/>
          </p:nvPr>
        </p:nvSpPr>
        <p:spPr/>
        <p:txBody>
          <a:bodyPr/>
          <a:lstStyle/>
          <a:p>
            <a:fld id="{39E0FBE0-5464-4E32-906E-065A6089D585}" type="slidenum">
              <a:rPr lang="en-IN" smtClean="0"/>
              <a:t>‹#›</a:t>
            </a:fld>
            <a:endParaRPr lang="en-IN"/>
          </a:p>
        </p:txBody>
      </p:sp>
    </p:spTree>
    <p:extLst>
      <p:ext uri="{BB962C8B-B14F-4D97-AF65-F5344CB8AC3E}">
        <p14:creationId xmlns:p14="http://schemas.microsoft.com/office/powerpoint/2010/main" val="375816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8939-4B8B-DD3D-DC13-527429D0AB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06CCA3-0E07-3985-5432-9DFE33836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EF4A6E-035A-1C8D-CEA2-21247DB43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1B88CC-EE3A-0366-04DD-3173D6FF7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158FEF-58F3-EDBD-380E-02A6DADD98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FC44CE-163F-24F8-2E60-7FBE3E7A6D5A}"/>
              </a:ext>
            </a:extLst>
          </p:cNvPr>
          <p:cNvSpPr>
            <a:spLocks noGrp="1"/>
          </p:cNvSpPr>
          <p:nvPr>
            <p:ph type="dt" sz="half" idx="10"/>
          </p:nvPr>
        </p:nvSpPr>
        <p:spPr/>
        <p:txBody>
          <a:bodyPr/>
          <a:lstStyle/>
          <a:p>
            <a:fld id="{53B79FDE-7251-476D-A16C-291878182B5F}" type="datetimeFigureOut">
              <a:rPr lang="en-IN" smtClean="0"/>
              <a:t>02-03-2024</a:t>
            </a:fld>
            <a:endParaRPr lang="en-IN"/>
          </a:p>
        </p:txBody>
      </p:sp>
      <p:sp>
        <p:nvSpPr>
          <p:cNvPr id="8" name="Footer Placeholder 7">
            <a:extLst>
              <a:ext uri="{FF2B5EF4-FFF2-40B4-BE49-F238E27FC236}">
                <a16:creationId xmlns:a16="http://schemas.microsoft.com/office/drawing/2014/main" id="{DDECDBAD-400B-52BE-40A3-DECA824788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433304-2A96-8D6D-D02A-0C9C7A5F11B5}"/>
              </a:ext>
            </a:extLst>
          </p:cNvPr>
          <p:cNvSpPr>
            <a:spLocks noGrp="1"/>
          </p:cNvSpPr>
          <p:nvPr>
            <p:ph type="sldNum" sz="quarter" idx="12"/>
          </p:nvPr>
        </p:nvSpPr>
        <p:spPr/>
        <p:txBody>
          <a:bodyPr/>
          <a:lstStyle/>
          <a:p>
            <a:fld id="{39E0FBE0-5464-4E32-906E-065A6089D585}" type="slidenum">
              <a:rPr lang="en-IN" smtClean="0"/>
              <a:t>‹#›</a:t>
            </a:fld>
            <a:endParaRPr lang="en-IN"/>
          </a:p>
        </p:txBody>
      </p:sp>
    </p:spTree>
    <p:extLst>
      <p:ext uri="{BB962C8B-B14F-4D97-AF65-F5344CB8AC3E}">
        <p14:creationId xmlns:p14="http://schemas.microsoft.com/office/powerpoint/2010/main" val="278330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7771-B788-F625-D5D5-5350D3EF56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5934B1-0943-1AF5-C027-13999490B5A8}"/>
              </a:ext>
            </a:extLst>
          </p:cNvPr>
          <p:cNvSpPr>
            <a:spLocks noGrp="1"/>
          </p:cNvSpPr>
          <p:nvPr>
            <p:ph type="dt" sz="half" idx="10"/>
          </p:nvPr>
        </p:nvSpPr>
        <p:spPr/>
        <p:txBody>
          <a:bodyPr/>
          <a:lstStyle/>
          <a:p>
            <a:fld id="{53B79FDE-7251-476D-A16C-291878182B5F}" type="datetimeFigureOut">
              <a:rPr lang="en-IN" smtClean="0"/>
              <a:t>02-03-2024</a:t>
            </a:fld>
            <a:endParaRPr lang="en-IN"/>
          </a:p>
        </p:txBody>
      </p:sp>
      <p:sp>
        <p:nvSpPr>
          <p:cNvPr id="4" name="Footer Placeholder 3">
            <a:extLst>
              <a:ext uri="{FF2B5EF4-FFF2-40B4-BE49-F238E27FC236}">
                <a16:creationId xmlns:a16="http://schemas.microsoft.com/office/drawing/2014/main" id="{15437C2E-457B-7F09-0EF5-B9AD04C09B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14CF03-9316-9561-75A8-E668A20684D9}"/>
              </a:ext>
            </a:extLst>
          </p:cNvPr>
          <p:cNvSpPr>
            <a:spLocks noGrp="1"/>
          </p:cNvSpPr>
          <p:nvPr>
            <p:ph type="sldNum" sz="quarter" idx="12"/>
          </p:nvPr>
        </p:nvSpPr>
        <p:spPr/>
        <p:txBody>
          <a:bodyPr/>
          <a:lstStyle/>
          <a:p>
            <a:fld id="{39E0FBE0-5464-4E32-906E-065A6089D585}" type="slidenum">
              <a:rPr lang="en-IN" smtClean="0"/>
              <a:t>‹#›</a:t>
            </a:fld>
            <a:endParaRPr lang="en-IN"/>
          </a:p>
        </p:txBody>
      </p:sp>
    </p:spTree>
    <p:extLst>
      <p:ext uri="{BB962C8B-B14F-4D97-AF65-F5344CB8AC3E}">
        <p14:creationId xmlns:p14="http://schemas.microsoft.com/office/powerpoint/2010/main" val="981745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27F104-7535-B404-A432-D3DD33DAB187}"/>
              </a:ext>
            </a:extLst>
          </p:cNvPr>
          <p:cNvSpPr>
            <a:spLocks noGrp="1"/>
          </p:cNvSpPr>
          <p:nvPr>
            <p:ph type="dt" sz="half" idx="10"/>
          </p:nvPr>
        </p:nvSpPr>
        <p:spPr/>
        <p:txBody>
          <a:bodyPr/>
          <a:lstStyle/>
          <a:p>
            <a:fld id="{53B79FDE-7251-476D-A16C-291878182B5F}" type="datetimeFigureOut">
              <a:rPr lang="en-IN" smtClean="0"/>
              <a:t>02-03-2024</a:t>
            </a:fld>
            <a:endParaRPr lang="en-IN"/>
          </a:p>
        </p:txBody>
      </p:sp>
      <p:sp>
        <p:nvSpPr>
          <p:cNvPr id="3" name="Footer Placeholder 2">
            <a:extLst>
              <a:ext uri="{FF2B5EF4-FFF2-40B4-BE49-F238E27FC236}">
                <a16:creationId xmlns:a16="http://schemas.microsoft.com/office/drawing/2014/main" id="{87C9868A-7D3A-B6F0-0C19-1221659BF2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81FF24-D3F4-837C-A7E5-2C3934B99950}"/>
              </a:ext>
            </a:extLst>
          </p:cNvPr>
          <p:cNvSpPr>
            <a:spLocks noGrp="1"/>
          </p:cNvSpPr>
          <p:nvPr>
            <p:ph type="sldNum" sz="quarter" idx="12"/>
          </p:nvPr>
        </p:nvSpPr>
        <p:spPr/>
        <p:txBody>
          <a:bodyPr/>
          <a:lstStyle/>
          <a:p>
            <a:fld id="{39E0FBE0-5464-4E32-906E-065A6089D585}" type="slidenum">
              <a:rPr lang="en-IN" smtClean="0"/>
              <a:t>‹#›</a:t>
            </a:fld>
            <a:endParaRPr lang="en-IN"/>
          </a:p>
        </p:txBody>
      </p:sp>
    </p:spTree>
    <p:extLst>
      <p:ext uri="{BB962C8B-B14F-4D97-AF65-F5344CB8AC3E}">
        <p14:creationId xmlns:p14="http://schemas.microsoft.com/office/powerpoint/2010/main" val="59260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EB19-032A-59B0-B8A9-D75375BA8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D2972A-A5F5-E1C9-9F52-5083AB366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D85F93-A8B0-FE9E-5908-CB32844B4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AC5AC-8362-CFB4-7365-9658CDD5240D}"/>
              </a:ext>
            </a:extLst>
          </p:cNvPr>
          <p:cNvSpPr>
            <a:spLocks noGrp="1"/>
          </p:cNvSpPr>
          <p:nvPr>
            <p:ph type="dt" sz="half" idx="10"/>
          </p:nvPr>
        </p:nvSpPr>
        <p:spPr/>
        <p:txBody>
          <a:bodyPr/>
          <a:lstStyle/>
          <a:p>
            <a:fld id="{53B79FDE-7251-476D-A16C-291878182B5F}" type="datetimeFigureOut">
              <a:rPr lang="en-IN" smtClean="0"/>
              <a:t>02-03-2024</a:t>
            </a:fld>
            <a:endParaRPr lang="en-IN"/>
          </a:p>
        </p:txBody>
      </p:sp>
      <p:sp>
        <p:nvSpPr>
          <p:cNvPr id="6" name="Footer Placeholder 5">
            <a:extLst>
              <a:ext uri="{FF2B5EF4-FFF2-40B4-BE49-F238E27FC236}">
                <a16:creationId xmlns:a16="http://schemas.microsoft.com/office/drawing/2014/main" id="{66630FC6-72C6-F036-2E77-F8E6250C59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14CBEE-4E2F-EECC-939B-AEA8D93C1185}"/>
              </a:ext>
            </a:extLst>
          </p:cNvPr>
          <p:cNvSpPr>
            <a:spLocks noGrp="1"/>
          </p:cNvSpPr>
          <p:nvPr>
            <p:ph type="sldNum" sz="quarter" idx="12"/>
          </p:nvPr>
        </p:nvSpPr>
        <p:spPr/>
        <p:txBody>
          <a:bodyPr/>
          <a:lstStyle/>
          <a:p>
            <a:fld id="{39E0FBE0-5464-4E32-906E-065A6089D585}" type="slidenum">
              <a:rPr lang="en-IN" smtClean="0"/>
              <a:t>‹#›</a:t>
            </a:fld>
            <a:endParaRPr lang="en-IN"/>
          </a:p>
        </p:txBody>
      </p:sp>
    </p:spTree>
    <p:extLst>
      <p:ext uri="{BB962C8B-B14F-4D97-AF65-F5344CB8AC3E}">
        <p14:creationId xmlns:p14="http://schemas.microsoft.com/office/powerpoint/2010/main" val="299164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7595-3569-2C17-5687-1D37C7D1D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898D6F-10A8-0F4E-1FB3-215C59158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A57E49-65CD-1968-F6E1-E5F85A5FE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1FA0F-F380-8791-2B08-6B76D9CFE63A}"/>
              </a:ext>
            </a:extLst>
          </p:cNvPr>
          <p:cNvSpPr>
            <a:spLocks noGrp="1"/>
          </p:cNvSpPr>
          <p:nvPr>
            <p:ph type="dt" sz="half" idx="10"/>
          </p:nvPr>
        </p:nvSpPr>
        <p:spPr/>
        <p:txBody>
          <a:bodyPr/>
          <a:lstStyle/>
          <a:p>
            <a:fld id="{53B79FDE-7251-476D-A16C-291878182B5F}" type="datetimeFigureOut">
              <a:rPr lang="en-IN" smtClean="0"/>
              <a:t>02-03-2024</a:t>
            </a:fld>
            <a:endParaRPr lang="en-IN"/>
          </a:p>
        </p:txBody>
      </p:sp>
      <p:sp>
        <p:nvSpPr>
          <p:cNvPr id="6" name="Footer Placeholder 5">
            <a:extLst>
              <a:ext uri="{FF2B5EF4-FFF2-40B4-BE49-F238E27FC236}">
                <a16:creationId xmlns:a16="http://schemas.microsoft.com/office/drawing/2014/main" id="{2CA372E9-05A3-7CBB-6217-3C1D23275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1AEC93-C1E1-9ED5-DA84-1903AA7335F8}"/>
              </a:ext>
            </a:extLst>
          </p:cNvPr>
          <p:cNvSpPr>
            <a:spLocks noGrp="1"/>
          </p:cNvSpPr>
          <p:nvPr>
            <p:ph type="sldNum" sz="quarter" idx="12"/>
          </p:nvPr>
        </p:nvSpPr>
        <p:spPr/>
        <p:txBody>
          <a:bodyPr/>
          <a:lstStyle/>
          <a:p>
            <a:fld id="{39E0FBE0-5464-4E32-906E-065A6089D585}" type="slidenum">
              <a:rPr lang="en-IN" smtClean="0"/>
              <a:t>‹#›</a:t>
            </a:fld>
            <a:endParaRPr lang="en-IN"/>
          </a:p>
        </p:txBody>
      </p:sp>
    </p:spTree>
    <p:extLst>
      <p:ext uri="{BB962C8B-B14F-4D97-AF65-F5344CB8AC3E}">
        <p14:creationId xmlns:p14="http://schemas.microsoft.com/office/powerpoint/2010/main" val="48293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F367F-C754-79E5-A19C-83C2197E0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5C236A-00F6-5C4D-2E65-941945579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0BA54D-72E8-D4B0-75D4-E0C71785E2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9FDE-7251-476D-A16C-291878182B5F}" type="datetimeFigureOut">
              <a:rPr lang="en-IN" smtClean="0"/>
              <a:t>02-03-2024</a:t>
            </a:fld>
            <a:endParaRPr lang="en-IN"/>
          </a:p>
        </p:txBody>
      </p:sp>
      <p:sp>
        <p:nvSpPr>
          <p:cNvPr id="5" name="Footer Placeholder 4">
            <a:extLst>
              <a:ext uri="{FF2B5EF4-FFF2-40B4-BE49-F238E27FC236}">
                <a16:creationId xmlns:a16="http://schemas.microsoft.com/office/drawing/2014/main" id="{66C160AE-F67F-2B0B-AB3F-5138EF53F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58D923-44AD-7DF1-AA62-60F9952F1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0FBE0-5464-4E32-906E-065A6089D585}" type="slidenum">
              <a:rPr lang="en-IN" smtClean="0"/>
              <a:t>‹#›</a:t>
            </a:fld>
            <a:endParaRPr lang="en-IN"/>
          </a:p>
        </p:txBody>
      </p:sp>
    </p:spTree>
    <p:extLst>
      <p:ext uri="{BB962C8B-B14F-4D97-AF65-F5344CB8AC3E}">
        <p14:creationId xmlns:p14="http://schemas.microsoft.com/office/powerpoint/2010/main" val="103612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67E5-3AF7-EBDA-CEA7-787B6468DB04}"/>
              </a:ext>
            </a:extLst>
          </p:cNvPr>
          <p:cNvSpPr>
            <a:spLocks noGrp="1"/>
          </p:cNvSpPr>
          <p:nvPr>
            <p:ph type="ctrTitle"/>
          </p:nvPr>
        </p:nvSpPr>
        <p:spPr/>
        <p:txBody>
          <a:bodyPr/>
          <a:lstStyle/>
          <a:p>
            <a:r>
              <a:rPr lang="en-IN" dirty="0"/>
              <a:t>React Context Demo</a:t>
            </a:r>
          </a:p>
        </p:txBody>
      </p:sp>
      <p:sp>
        <p:nvSpPr>
          <p:cNvPr id="3" name="Subtitle 2">
            <a:extLst>
              <a:ext uri="{FF2B5EF4-FFF2-40B4-BE49-F238E27FC236}">
                <a16:creationId xmlns:a16="http://schemas.microsoft.com/office/drawing/2014/main" id="{DBAB0F01-D518-2791-9DCD-7C6ED327741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652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B1A7-B67B-BF2F-CCC9-DA995D7FBF58}"/>
              </a:ext>
            </a:extLst>
          </p:cNvPr>
          <p:cNvSpPr>
            <a:spLocks noGrp="1"/>
          </p:cNvSpPr>
          <p:nvPr>
            <p:ph type="title"/>
          </p:nvPr>
        </p:nvSpPr>
        <p:spPr/>
        <p:txBody>
          <a:bodyPr/>
          <a:lstStyle/>
          <a:p>
            <a:r>
              <a:rPr lang="en-IN" dirty="0"/>
              <a:t>Introducing Context API</a:t>
            </a:r>
          </a:p>
        </p:txBody>
      </p:sp>
      <p:sp>
        <p:nvSpPr>
          <p:cNvPr id="3" name="Content Placeholder 2">
            <a:extLst>
              <a:ext uri="{FF2B5EF4-FFF2-40B4-BE49-F238E27FC236}">
                <a16:creationId xmlns:a16="http://schemas.microsoft.com/office/drawing/2014/main" id="{6CF707C6-D569-DFD2-0409-C07F0FE0B45D}"/>
              </a:ext>
            </a:extLst>
          </p:cNvPr>
          <p:cNvSpPr>
            <a:spLocks noGrp="1"/>
          </p:cNvSpPr>
          <p:nvPr>
            <p:ph idx="1"/>
          </p:nvPr>
        </p:nvSpPr>
        <p:spPr/>
        <p:txBody>
          <a:bodyPr/>
          <a:lstStyle/>
          <a:p>
            <a:r>
              <a:rPr lang="en-IN" dirty="0"/>
              <a:t>Context provides a way to pass data through the component tree without having to pass props down manually at every level.</a:t>
            </a:r>
          </a:p>
          <a:p>
            <a:r>
              <a:rPr lang="en-IN" dirty="0"/>
              <a:t>It provides a way for you to make particular data available to all components throughout the component tree no matter how deeply nested that component may be.</a:t>
            </a:r>
          </a:p>
        </p:txBody>
      </p:sp>
    </p:spTree>
    <p:extLst>
      <p:ext uri="{BB962C8B-B14F-4D97-AF65-F5344CB8AC3E}">
        <p14:creationId xmlns:p14="http://schemas.microsoft.com/office/powerpoint/2010/main" val="206266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AE94-BE7C-DF59-E80D-97FD6284BC26}"/>
              </a:ext>
            </a:extLst>
          </p:cNvPr>
          <p:cNvSpPr>
            <a:spLocks noGrp="1"/>
          </p:cNvSpPr>
          <p:nvPr>
            <p:ph type="title"/>
          </p:nvPr>
        </p:nvSpPr>
        <p:spPr/>
        <p:txBody>
          <a:bodyPr>
            <a:normAutofit/>
          </a:bodyPr>
          <a:lstStyle/>
          <a:p>
            <a:pPr algn="ctr"/>
            <a:r>
              <a:rPr lang="en-IN" sz="2400" dirty="0"/>
              <a:t>Create a new file </a:t>
            </a:r>
            <a:r>
              <a:rPr lang="en-IN" sz="2400" dirty="0">
                <a:sym typeface="Wingdings" panose="05000000000000000000" pitchFamily="2" charset="2"/>
              </a:rPr>
              <a:t> ThemeContext.js</a:t>
            </a:r>
            <a:endParaRPr lang="en-IN" sz="2400" dirty="0"/>
          </a:p>
        </p:txBody>
      </p:sp>
      <p:pic>
        <p:nvPicPr>
          <p:cNvPr id="5" name="Content Placeholder 4" descr="Text&#10;&#10;Description automatically generated">
            <a:extLst>
              <a:ext uri="{FF2B5EF4-FFF2-40B4-BE49-F238E27FC236}">
                <a16:creationId xmlns:a16="http://schemas.microsoft.com/office/drawing/2014/main" id="{2C0E7685-04BA-E9BB-B79A-32738141A5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208" y="1542289"/>
            <a:ext cx="7776904" cy="4957344"/>
          </a:xfrm>
        </p:spPr>
      </p:pic>
    </p:spTree>
    <p:extLst>
      <p:ext uri="{BB962C8B-B14F-4D97-AF65-F5344CB8AC3E}">
        <p14:creationId xmlns:p14="http://schemas.microsoft.com/office/powerpoint/2010/main" val="351114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5E4B-146C-94C9-5BA0-B8869463E6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3BEB68-C3D4-A164-7D05-0FCA6EC36887}"/>
              </a:ext>
            </a:extLst>
          </p:cNvPr>
          <p:cNvSpPr>
            <a:spLocks noGrp="1"/>
          </p:cNvSpPr>
          <p:nvPr>
            <p:ph idx="1"/>
          </p:nvPr>
        </p:nvSpPr>
        <p:spPr/>
        <p:txBody>
          <a:bodyPr/>
          <a:lstStyle/>
          <a:p>
            <a:r>
              <a:rPr lang="en-IN" dirty="0"/>
              <a:t>To make this context available to all our React components, we have to use a Provider.</a:t>
            </a:r>
          </a:p>
          <a:p>
            <a:r>
              <a:rPr lang="en-IN" dirty="0"/>
              <a:t>According to React documentation, every context object comes with a Provider React component that allows consuming components to subscribe to context changes.</a:t>
            </a:r>
          </a:p>
          <a:p>
            <a:r>
              <a:rPr lang="en-IN" dirty="0"/>
              <a:t>It is the provider that allows the context to be consumed by other components.</a:t>
            </a:r>
          </a:p>
        </p:txBody>
      </p:sp>
    </p:spTree>
    <p:extLst>
      <p:ext uri="{BB962C8B-B14F-4D97-AF65-F5344CB8AC3E}">
        <p14:creationId xmlns:p14="http://schemas.microsoft.com/office/powerpoint/2010/main" val="167251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C902-1C35-53FF-8CD6-0E04D5815812}"/>
              </a:ext>
            </a:extLst>
          </p:cNvPr>
          <p:cNvSpPr>
            <a:spLocks noGrp="1"/>
          </p:cNvSpPr>
          <p:nvPr>
            <p:ph type="title"/>
          </p:nvPr>
        </p:nvSpPr>
        <p:spPr/>
        <p:txBody>
          <a:bodyPr>
            <a:normAutofit/>
          </a:bodyPr>
          <a:lstStyle/>
          <a:p>
            <a:r>
              <a:rPr lang="en-IN" sz="2800" dirty="0"/>
              <a:t>Go to </a:t>
            </a:r>
            <a:r>
              <a:rPr lang="en-IN" sz="2800" dirty="0" err="1"/>
              <a:t>App.js</a:t>
            </a:r>
            <a:r>
              <a:rPr lang="en-IN" sz="2800" dirty="0" err="1">
                <a:sym typeface="Wingdings" panose="05000000000000000000" pitchFamily="2" charset="2"/>
              </a:rPr>
              <a:t>import</a:t>
            </a:r>
            <a:r>
              <a:rPr lang="en-IN" sz="2800" dirty="0">
                <a:sym typeface="Wingdings" panose="05000000000000000000" pitchFamily="2" charset="2"/>
              </a:rPr>
              <a:t> </a:t>
            </a:r>
            <a:r>
              <a:rPr lang="en-IN" sz="2800" dirty="0" err="1">
                <a:sym typeface="Wingdings" panose="05000000000000000000" pitchFamily="2" charset="2"/>
              </a:rPr>
              <a:t>ThemeContext</a:t>
            </a:r>
            <a:r>
              <a:rPr lang="en-IN" sz="2800" dirty="0">
                <a:sym typeface="Wingdings" panose="05000000000000000000" pitchFamily="2" charset="2"/>
              </a:rPr>
              <a:t> and use Provider as shown here</a:t>
            </a:r>
            <a:endParaRPr lang="en-IN" sz="2800" dirty="0"/>
          </a:p>
        </p:txBody>
      </p:sp>
      <p:pic>
        <p:nvPicPr>
          <p:cNvPr id="5" name="Content Placeholder 4" descr="Text&#10;&#10;Description automatically generated">
            <a:extLst>
              <a:ext uri="{FF2B5EF4-FFF2-40B4-BE49-F238E27FC236}">
                <a16:creationId xmlns:a16="http://schemas.microsoft.com/office/drawing/2014/main" id="{3B2C478E-9D80-5DEF-B724-E1BEDED73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8680" y="1825625"/>
            <a:ext cx="6274640" cy="4351338"/>
          </a:xfrm>
        </p:spPr>
      </p:pic>
    </p:spTree>
    <p:extLst>
      <p:ext uri="{BB962C8B-B14F-4D97-AF65-F5344CB8AC3E}">
        <p14:creationId xmlns:p14="http://schemas.microsoft.com/office/powerpoint/2010/main" val="198454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3A48-C2E1-D769-EE8B-43976AE07D38}"/>
              </a:ext>
            </a:extLst>
          </p:cNvPr>
          <p:cNvSpPr>
            <a:spLocks noGrp="1"/>
          </p:cNvSpPr>
          <p:nvPr>
            <p:ph type="title"/>
          </p:nvPr>
        </p:nvSpPr>
        <p:spPr/>
        <p:txBody>
          <a:bodyPr/>
          <a:lstStyle/>
          <a:p>
            <a:r>
              <a:rPr lang="en-IN" dirty="0"/>
              <a:t>Create a new file</a:t>
            </a:r>
            <a:r>
              <a:rPr lang="en-IN" dirty="0">
                <a:sym typeface="Wingdings" panose="05000000000000000000" pitchFamily="2" charset="2"/>
              </a:rPr>
              <a:t>Colors.js</a:t>
            </a:r>
            <a:endParaRPr lang="en-IN" dirty="0"/>
          </a:p>
        </p:txBody>
      </p:sp>
      <p:pic>
        <p:nvPicPr>
          <p:cNvPr id="5" name="Content Placeholder 4" descr="Text&#10;&#10;Description automatically generated">
            <a:extLst>
              <a:ext uri="{FF2B5EF4-FFF2-40B4-BE49-F238E27FC236}">
                <a16:creationId xmlns:a16="http://schemas.microsoft.com/office/drawing/2014/main" id="{AD9CB469-0339-1B65-8B4F-668DC378C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3493" y="1825625"/>
            <a:ext cx="6105013" cy="4351338"/>
          </a:xfrm>
        </p:spPr>
      </p:pic>
    </p:spTree>
    <p:extLst>
      <p:ext uri="{BB962C8B-B14F-4D97-AF65-F5344CB8AC3E}">
        <p14:creationId xmlns:p14="http://schemas.microsoft.com/office/powerpoint/2010/main" val="123144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7FC0-DB0B-861A-E625-FF43B8396D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9370BE-1363-7F69-9616-2ECE16FD9D54}"/>
              </a:ext>
            </a:extLst>
          </p:cNvPr>
          <p:cNvSpPr>
            <a:spLocks noGrp="1"/>
          </p:cNvSpPr>
          <p:nvPr>
            <p:ph idx="1"/>
          </p:nvPr>
        </p:nvSpPr>
        <p:spPr/>
        <p:txBody>
          <a:bodyPr/>
          <a:lstStyle/>
          <a:p>
            <a:r>
              <a:rPr lang="en-IN" dirty="0" err="1"/>
              <a:t>Now,we</a:t>
            </a:r>
            <a:r>
              <a:rPr lang="en-IN" dirty="0"/>
              <a:t> will create 3 React components.</a:t>
            </a:r>
          </a:p>
          <a:p>
            <a:pPr lvl="1"/>
            <a:r>
              <a:rPr lang="en-IN" dirty="0"/>
              <a:t>Header</a:t>
            </a:r>
          </a:p>
          <a:p>
            <a:pPr lvl="1"/>
            <a:r>
              <a:rPr lang="en-IN" dirty="0" err="1"/>
              <a:t>ThemeToggler</a:t>
            </a:r>
            <a:endParaRPr lang="en-IN" dirty="0"/>
          </a:p>
          <a:p>
            <a:pPr lvl="1"/>
            <a:r>
              <a:rPr lang="en-IN" dirty="0" err="1"/>
              <a:t>MainWithFunc</a:t>
            </a:r>
            <a:endParaRPr lang="en-IN" dirty="0"/>
          </a:p>
        </p:txBody>
      </p:sp>
    </p:spTree>
    <p:extLst>
      <p:ext uri="{BB962C8B-B14F-4D97-AF65-F5344CB8AC3E}">
        <p14:creationId xmlns:p14="http://schemas.microsoft.com/office/powerpoint/2010/main" val="346112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4548-1AAC-730C-2D53-99CA500757C6}"/>
              </a:ext>
            </a:extLst>
          </p:cNvPr>
          <p:cNvSpPr>
            <a:spLocks noGrp="1"/>
          </p:cNvSpPr>
          <p:nvPr>
            <p:ph type="title"/>
          </p:nvPr>
        </p:nvSpPr>
        <p:spPr/>
        <p:txBody>
          <a:bodyPr/>
          <a:lstStyle/>
          <a:p>
            <a:r>
              <a:rPr lang="en-IN" dirty="0"/>
              <a:t>Prepare ThemeToggler.js</a:t>
            </a:r>
          </a:p>
        </p:txBody>
      </p:sp>
      <p:pic>
        <p:nvPicPr>
          <p:cNvPr id="5" name="Content Placeholder 4" descr="Text&#10;&#10;Description automatically generated">
            <a:extLst>
              <a:ext uri="{FF2B5EF4-FFF2-40B4-BE49-F238E27FC236}">
                <a16:creationId xmlns:a16="http://schemas.microsoft.com/office/drawing/2014/main" id="{BD61E0C1-3F0F-0C06-EC53-9D3292D97D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035" y="1825625"/>
            <a:ext cx="7215929" cy="4351338"/>
          </a:xfrm>
        </p:spPr>
      </p:pic>
    </p:spTree>
    <p:extLst>
      <p:ext uri="{BB962C8B-B14F-4D97-AF65-F5344CB8AC3E}">
        <p14:creationId xmlns:p14="http://schemas.microsoft.com/office/powerpoint/2010/main" val="1693925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F7F2-AAFE-57E5-DEF3-5107F3A3A3C2}"/>
              </a:ext>
            </a:extLst>
          </p:cNvPr>
          <p:cNvSpPr>
            <a:spLocks noGrp="1"/>
          </p:cNvSpPr>
          <p:nvPr>
            <p:ph type="title"/>
          </p:nvPr>
        </p:nvSpPr>
        <p:spPr/>
        <p:txBody>
          <a:bodyPr/>
          <a:lstStyle/>
          <a:p>
            <a:r>
              <a:rPr lang="en-IN" dirty="0"/>
              <a:t>Prepare Header.js </a:t>
            </a:r>
          </a:p>
        </p:txBody>
      </p:sp>
      <p:pic>
        <p:nvPicPr>
          <p:cNvPr id="5" name="Content Placeholder 4" descr="Text&#10;&#10;Description automatically generated">
            <a:extLst>
              <a:ext uri="{FF2B5EF4-FFF2-40B4-BE49-F238E27FC236}">
                <a16:creationId xmlns:a16="http://schemas.microsoft.com/office/drawing/2014/main" id="{B03AE045-9E5F-8549-0DD2-8710579BE0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250" y="1825625"/>
            <a:ext cx="6665499" cy="4351338"/>
          </a:xfrm>
        </p:spPr>
      </p:pic>
    </p:spTree>
    <p:extLst>
      <p:ext uri="{BB962C8B-B14F-4D97-AF65-F5344CB8AC3E}">
        <p14:creationId xmlns:p14="http://schemas.microsoft.com/office/powerpoint/2010/main" val="262310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28FC-F1FF-B38D-1A76-4221A3AB9D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9F1A62-B12E-1D2D-4FB4-F62BFA657AC0}"/>
              </a:ext>
            </a:extLst>
          </p:cNvPr>
          <p:cNvSpPr>
            <a:spLocks noGrp="1"/>
          </p:cNvSpPr>
          <p:nvPr>
            <p:ph idx="1"/>
          </p:nvPr>
        </p:nvSpPr>
        <p:spPr/>
        <p:txBody>
          <a:bodyPr/>
          <a:lstStyle/>
          <a:p>
            <a:r>
              <a:rPr lang="en-IN" dirty="0" err="1"/>
              <a:t>Here,we</a:t>
            </a:r>
            <a:r>
              <a:rPr lang="en-IN" dirty="0"/>
              <a:t> will use the value of our </a:t>
            </a:r>
            <a:r>
              <a:rPr lang="en-IN" dirty="0" err="1"/>
              <a:t>ThemeContext</a:t>
            </a:r>
            <a:r>
              <a:rPr lang="en-IN" dirty="0"/>
              <a:t>. We have two methods of writing components in React: through functions or classes.</a:t>
            </a:r>
          </a:p>
          <a:p>
            <a:r>
              <a:rPr lang="en-IN" dirty="0"/>
              <a:t>The process of use context in both methods is different.</a:t>
            </a:r>
          </a:p>
          <a:p>
            <a:r>
              <a:rPr lang="en-IN" dirty="0"/>
              <a:t>We will see both of them. We create two components here </a:t>
            </a:r>
            <a:r>
              <a:rPr lang="en-IN" dirty="0" err="1"/>
              <a:t>MainWithClass</a:t>
            </a:r>
            <a:r>
              <a:rPr lang="en-IN" dirty="0"/>
              <a:t> and </a:t>
            </a:r>
            <a:r>
              <a:rPr lang="en-IN" dirty="0" err="1"/>
              <a:t>MainWithFunction</a:t>
            </a:r>
            <a:r>
              <a:rPr lang="en-IN" dirty="0"/>
              <a:t>.</a:t>
            </a:r>
          </a:p>
        </p:txBody>
      </p:sp>
    </p:spTree>
    <p:extLst>
      <p:ext uri="{BB962C8B-B14F-4D97-AF65-F5344CB8AC3E}">
        <p14:creationId xmlns:p14="http://schemas.microsoft.com/office/powerpoint/2010/main" val="1037004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B78B-0A9E-DDFA-B6A3-2A342DFED0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2794F9-22D3-A82D-064D-9127600011F3}"/>
              </a:ext>
            </a:extLst>
          </p:cNvPr>
          <p:cNvSpPr>
            <a:spLocks noGrp="1"/>
          </p:cNvSpPr>
          <p:nvPr>
            <p:ph idx="1"/>
          </p:nvPr>
        </p:nvSpPr>
        <p:spPr/>
        <p:txBody>
          <a:bodyPr>
            <a:normAutofit lnSpcReduction="10000"/>
          </a:bodyPr>
          <a:lstStyle/>
          <a:p>
            <a:r>
              <a:rPr lang="en-IN" dirty="0"/>
              <a:t>There are two methods to work with Context API with class-based components:</a:t>
            </a:r>
          </a:p>
          <a:p>
            <a:r>
              <a:rPr lang="en-IN" dirty="0"/>
              <a:t>The first method is through </a:t>
            </a:r>
            <a:r>
              <a:rPr lang="en-IN" dirty="0" err="1"/>
              <a:t>Class.contextType</a:t>
            </a:r>
            <a:endParaRPr lang="en-IN" dirty="0"/>
          </a:p>
          <a:p>
            <a:pPr lvl="1"/>
            <a:r>
              <a:rPr lang="en-IN" dirty="0"/>
              <a:t>To use this </a:t>
            </a:r>
            <a:r>
              <a:rPr lang="en-IN" dirty="0" err="1"/>
              <a:t>method,we</a:t>
            </a:r>
            <a:r>
              <a:rPr lang="en-IN" dirty="0"/>
              <a:t> assign the context object from our </a:t>
            </a:r>
            <a:r>
              <a:rPr lang="en-IN" dirty="0" err="1"/>
              <a:t>ThemeContext</a:t>
            </a:r>
            <a:r>
              <a:rPr lang="en-IN" dirty="0"/>
              <a:t> to </a:t>
            </a:r>
            <a:r>
              <a:rPr lang="en-IN" dirty="0" err="1"/>
              <a:t>contextType</a:t>
            </a:r>
            <a:r>
              <a:rPr lang="en-IN" dirty="0"/>
              <a:t> property of our class.</a:t>
            </a:r>
          </a:p>
          <a:p>
            <a:pPr lvl="1"/>
            <a:r>
              <a:rPr lang="en-IN" dirty="0"/>
              <a:t>After that, we will be able to access the context value using </a:t>
            </a:r>
            <a:r>
              <a:rPr lang="en-IN" dirty="0" err="1"/>
              <a:t>this.context</a:t>
            </a:r>
            <a:endParaRPr lang="en-IN" dirty="0"/>
          </a:p>
          <a:p>
            <a:pPr lvl="1"/>
            <a:r>
              <a:rPr lang="en-IN" dirty="0"/>
              <a:t>You can also reference this in any of the lifecycle methods and even the render method.</a:t>
            </a:r>
          </a:p>
          <a:p>
            <a:pPr lvl="1"/>
            <a:r>
              <a:rPr lang="en-IN" dirty="0"/>
              <a:t>After assigning </a:t>
            </a:r>
            <a:r>
              <a:rPr lang="en-IN" dirty="0" err="1"/>
              <a:t>ThemeContext</a:t>
            </a:r>
            <a:r>
              <a:rPr lang="en-IN" dirty="0"/>
              <a:t> to the </a:t>
            </a:r>
            <a:r>
              <a:rPr lang="en-IN" dirty="0" err="1"/>
              <a:t>contextType</a:t>
            </a:r>
            <a:r>
              <a:rPr lang="en-IN" dirty="0"/>
              <a:t> property of our class. I saved the current theme object in the </a:t>
            </a:r>
            <a:r>
              <a:rPr lang="en-IN" dirty="0" err="1"/>
              <a:t>currentTheme</a:t>
            </a:r>
            <a:r>
              <a:rPr lang="en-IN" dirty="0"/>
              <a:t> variable.</a:t>
            </a:r>
          </a:p>
          <a:p>
            <a:pPr lvl="1"/>
            <a:r>
              <a:rPr lang="en-IN" dirty="0"/>
              <a:t>Then, we grab the </a:t>
            </a:r>
            <a:r>
              <a:rPr lang="en-IN" dirty="0" err="1"/>
              <a:t>colors</a:t>
            </a:r>
            <a:r>
              <a:rPr lang="en-IN" dirty="0"/>
              <a:t> from the </a:t>
            </a:r>
            <a:r>
              <a:rPr lang="en-IN" dirty="0" err="1"/>
              <a:t>currentTheme</a:t>
            </a:r>
            <a:r>
              <a:rPr lang="en-IN" dirty="0"/>
              <a:t> variable and use them to style markup.</a:t>
            </a:r>
          </a:p>
        </p:txBody>
      </p:sp>
    </p:spTree>
    <p:extLst>
      <p:ext uri="{BB962C8B-B14F-4D97-AF65-F5344CB8AC3E}">
        <p14:creationId xmlns:p14="http://schemas.microsoft.com/office/powerpoint/2010/main" val="15687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8088-93DF-6835-3AC2-B858DFEE56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196F3D-1554-5EF3-5B9B-96798605868D}"/>
              </a:ext>
            </a:extLst>
          </p:cNvPr>
          <p:cNvSpPr>
            <a:spLocks noGrp="1"/>
          </p:cNvSpPr>
          <p:nvPr>
            <p:ph idx="1"/>
          </p:nvPr>
        </p:nvSpPr>
        <p:spPr/>
        <p:txBody>
          <a:bodyPr/>
          <a:lstStyle/>
          <a:p>
            <a:r>
              <a:rPr lang="en-IN" dirty="0" err="1"/>
              <a:t>React’s</a:t>
            </a:r>
            <a:r>
              <a:rPr lang="en-IN" dirty="0"/>
              <a:t> Context API allows you to manage global application state in your React apps without resorting to props drilling.</a:t>
            </a:r>
          </a:p>
          <a:p>
            <a:endParaRPr lang="en-IN" dirty="0"/>
          </a:p>
        </p:txBody>
      </p:sp>
    </p:spTree>
    <p:extLst>
      <p:ext uri="{BB962C8B-B14F-4D97-AF65-F5344CB8AC3E}">
        <p14:creationId xmlns:p14="http://schemas.microsoft.com/office/powerpoint/2010/main" val="346045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BE7E-CC8E-4586-B7A2-A47976B2E97C}"/>
              </a:ext>
            </a:extLst>
          </p:cNvPr>
          <p:cNvSpPr>
            <a:spLocks noGrp="1"/>
          </p:cNvSpPr>
          <p:nvPr>
            <p:ph type="title"/>
          </p:nvPr>
        </p:nvSpPr>
        <p:spPr/>
        <p:txBody>
          <a:bodyPr>
            <a:normAutofit/>
          </a:bodyPr>
          <a:lstStyle/>
          <a:p>
            <a:pPr algn="ctr"/>
            <a:r>
              <a:rPr lang="en-IN" sz="2400" dirty="0"/>
              <a:t>Create New File</a:t>
            </a:r>
            <a:r>
              <a:rPr lang="en-IN" sz="2400" dirty="0">
                <a:sym typeface="Wingdings" panose="05000000000000000000" pitchFamily="2" charset="2"/>
              </a:rPr>
              <a:t>MainWithFunc.js</a:t>
            </a:r>
            <a:endParaRPr lang="en-IN" sz="2400" dirty="0"/>
          </a:p>
        </p:txBody>
      </p:sp>
      <p:pic>
        <p:nvPicPr>
          <p:cNvPr id="13" name="Content Placeholder 12" descr="Text&#10;&#10;Description automatically generated">
            <a:extLst>
              <a:ext uri="{FF2B5EF4-FFF2-40B4-BE49-F238E27FC236}">
                <a16:creationId xmlns:a16="http://schemas.microsoft.com/office/drawing/2014/main" id="{A3C89ECC-F52A-CCA1-6E47-DA580B253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469" y="1405003"/>
            <a:ext cx="8085182" cy="5087872"/>
          </a:xfrm>
        </p:spPr>
      </p:pic>
    </p:spTree>
    <p:extLst>
      <p:ext uri="{BB962C8B-B14F-4D97-AF65-F5344CB8AC3E}">
        <p14:creationId xmlns:p14="http://schemas.microsoft.com/office/powerpoint/2010/main" val="2231808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12CA-239D-49B4-F896-4226451348F4}"/>
              </a:ext>
            </a:extLst>
          </p:cNvPr>
          <p:cNvSpPr>
            <a:spLocks noGrp="1"/>
          </p:cNvSpPr>
          <p:nvPr>
            <p:ph type="title"/>
          </p:nvPr>
        </p:nvSpPr>
        <p:spPr/>
        <p:txBody>
          <a:bodyPr/>
          <a:lstStyle/>
          <a:p>
            <a:r>
              <a:rPr lang="en-IN" dirty="0"/>
              <a:t>Modify ThemeContext.js file as shown here…</a:t>
            </a:r>
          </a:p>
        </p:txBody>
      </p:sp>
      <p:pic>
        <p:nvPicPr>
          <p:cNvPr id="5" name="Content Placeholder 4">
            <a:extLst>
              <a:ext uri="{FF2B5EF4-FFF2-40B4-BE49-F238E27FC236}">
                <a16:creationId xmlns:a16="http://schemas.microsoft.com/office/drawing/2014/main" id="{FD40D011-61B3-5712-5437-408EC4788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42" y="1825625"/>
            <a:ext cx="8749115" cy="4351338"/>
          </a:xfrm>
        </p:spPr>
      </p:pic>
    </p:spTree>
    <p:extLst>
      <p:ext uri="{BB962C8B-B14F-4D97-AF65-F5344CB8AC3E}">
        <p14:creationId xmlns:p14="http://schemas.microsoft.com/office/powerpoint/2010/main" val="1840004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073E-3E1D-F510-F034-FBCD334535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26B4D3-351C-66DD-17DF-E091A3FBB50E}"/>
              </a:ext>
            </a:extLst>
          </p:cNvPr>
          <p:cNvSpPr>
            <a:spLocks noGrp="1"/>
          </p:cNvSpPr>
          <p:nvPr>
            <p:ph idx="1"/>
          </p:nvPr>
        </p:nvSpPr>
        <p:spPr/>
        <p:txBody>
          <a:bodyPr/>
          <a:lstStyle/>
          <a:p>
            <a:r>
              <a:rPr lang="en-IN" dirty="0"/>
              <a:t>Here we passed an array to the </a:t>
            </a:r>
            <a:r>
              <a:rPr lang="en-IN" dirty="0" err="1"/>
              <a:t>React.createContext</a:t>
            </a:r>
            <a:r>
              <a:rPr lang="en-IN" dirty="0"/>
              <a:t>()</a:t>
            </a:r>
            <a:r>
              <a:rPr lang="en-GB" dirty="0"/>
              <a:t> function. The first element in the array is the current theme mode and second element is the function that would be used to update the theme.</a:t>
            </a:r>
            <a:endParaRPr lang="en-IN" dirty="0"/>
          </a:p>
        </p:txBody>
      </p:sp>
    </p:spTree>
    <p:extLst>
      <p:ext uri="{BB962C8B-B14F-4D97-AF65-F5344CB8AC3E}">
        <p14:creationId xmlns:p14="http://schemas.microsoft.com/office/powerpoint/2010/main" val="1785038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3158-43C9-A937-2E75-2EABC536A6E6}"/>
              </a:ext>
            </a:extLst>
          </p:cNvPr>
          <p:cNvSpPr>
            <a:spLocks noGrp="1"/>
          </p:cNvSpPr>
          <p:nvPr>
            <p:ph type="title"/>
          </p:nvPr>
        </p:nvSpPr>
        <p:spPr/>
        <p:txBody>
          <a:bodyPr>
            <a:normAutofit/>
          </a:bodyPr>
          <a:lstStyle/>
          <a:p>
            <a:pPr algn="ctr"/>
            <a:r>
              <a:rPr lang="en-GB" sz="2400" dirty="0"/>
              <a:t>Modify App.js as shown here</a:t>
            </a:r>
            <a:endParaRPr lang="en-IN" sz="2400" dirty="0"/>
          </a:p>
        </p:txBody>
      </p:sp>
      <p:pic>
        <p:nvPicPr>
          <p:cNvPr id="9" name="Content Placeholder 8" descr="Text&#10;&#10;Description automatically generated">
            <a:extLst>
              <a:ext uri="{FF2B5EF4-FFF2-40B4-BE49-F238E27FC236}">
                <a16:creationId xmlns:a16="http://schemas.microsoft.com/office/drawing/2014/main" id="{52834406-0356-3E92-0E8E-2DD61D028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8733" y="1648832"/>
            <a:ext cx="5977942" cy="4918216"/>
          </a:xfrm>
        </p:spPr>
      </p:pic>
    </p:spTree>
    <p:extLst>
      <p:ext uri="{BB962C8B-B14F-4D97-AF65-F5344CB8AC3E}">
        <p14:creationId xmlns:p14="http://schemas.microsoft.com/office/powerpoint/2010/main" val="2160991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5D89-A4CB-9ECA-0B59-FD90BD9056F2}"/>
              </a:ext>
            </a:extLst>
          </p:cNvPr>
          <p:cNvSpPr>
            <a:spLocks noGrp="1"/>
          </p:cNvSpPr>
          <p:nvPr>
            <p:ph type="title"/>
          </p:nvPr>
        </p:nvSpPr>
        <p:spPr/>
        <p:txBody>
          <a:bodyPr/>
          <a:lstStyle/>
          <a:p>
            <a:r>
              <a:rPr lang="en-GB" dirty="0"/>
              <a:t>Run application and check output.</a:t>
            </a:r>
            <a:endParaRPr lang="en-IN"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57B2A2CA-D76F-771D-A941-116A097B03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0160"/>
            <a:ext cx="10515600" cy="3442267"/>
          </a:xfrm>
        </p:spPr>
      </p:pic>
    </p:spTree>
    <p:extLst>
      <p:ext uri="{BB962C8B-B14F-4D97-AF65-F5344CB8AC3E}">
        <p14:creationId xmlns:p14="http://schemas.microsoft.com/office/powerpoint/2010/main" val="2101723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F218-BA0D-D7E1-C462-80610DB298A1}"/>
              </a:ext>
            </a:extLst>
          </p:cNvPr>
          <p:cNvSpPr>
            <a:spLocks noGrp="1"/>
          </p:cNvSpPr>
          <p:nvPr>
            <p:ph type="title"/>
          </p:nvPr>
        </p:nvSpPr>
        <p:spPr/>
        <p:txBody>
          <a:bodyPr/>
          <a:lstStyle/>
          <a:p>
            <a:endParaRPr lang="en-IN"/>
          </a:p>
        </p:txBody>
      </p:sp>
      <p:pic>
        <p:nvPicPr>
          <p:cNvPr id="5" name="Content Placeholder 4" descr="Shape, rectangle&#10;&#10;Description automatically generated">
            <a:extLst>
              <a:ext uri="{FF2B5EF4-FFF2-40B4-BE49-F238E27FC236}">
                <a16:creationId xmlns:a16="http://schemas.microsoft.com/office/drawing/2014/main" id="{26D9FA54-A5A6-8E2E-7EF8-15049547B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08213"/>
            <a:ext cx="10515600" cy="2586162"/>
          </a:xfrm>
        </p:spPr>
      </p:pic>
    </p:spTree>
    <p:extLst>
      <p:ext uri="{BB962C8B-B14F-4D97-AF65-F5344CB8AC3E}">
        <p14:creationId xmlns:p14="http://schemas.microsoft.com/office/powerpoint/2010/main" val="188033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BB7D-0A65-54F5-A029-51A3B1DC84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2E2389-9E9A-D0D6-ECE9-22B003C492E6}"/>
              </a:ext>
            </a:extLst>
          </p:cNvPr>
          <p:cNvSpPr>
            <a:spLocks noGrp="1"/>
          </p:cNvSpPr>
          <p:nvPr>
            <p:ph idx="1"/>
          </p:nvPr>
        </p:nvSpPr>
        <p:spPr/>
        <p:txBody>
          <a:bodyPr/>
          <a:lstStyle/>
          <a:p>
            <a:r>
              <a:rPr lang="en-GB" b="0" i="0" dirty="0">
                <a:solidFill>
                  <a:srgbClr val="333333"/>
                </a:solidFill>
                <a:effectLst/>
                <a:latin typeface="Elena"/>
              </a:rPr>
              <a:t>We want to build a “theme toggler” component which toggles between light mode and dark mode for our React app. Every component has to have access to the current theme mode so they can be styled accordingly.</a:t>
            </a:r>
          </a:p>
          <a:p>
            <a:r>
              <a:rPr lang="en-IN" dirty="0" err="1"/>
              <a:t>Normally,we</a:t>
            </a:r>
            <a:r>
              <a:rPr lang="en-IN" dirty="0"/>
              <a:t> would provide the current theme mode to all the components through props and update the current theme using state:</a:t>
            </a:r>
          </a:p>
        </p:txBody>
      </p:sp>
    </p:spTree>
    <p:extLst>
      <p:ext uri="{BB962C8B-B14F-4D97-AF65-F5344CB8AC3E}">
        <p14:creationId xmlns:p14="http://schemas.microsoft.com/office/powerpoint/2010/main" val="5354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2455-9A7B-90FE-3B7B-F433F25FDCC4}"/>
              </a:ext>
            </a:extLst>
          </p:cNvPr>
          <p:cNvSpPr>
            <a:spLocks noGrp="1"/>
          </p:cNvSpPr>
          <p:nvPr>
            <p:ph type="title"/>
          </p:nvPr>
        </p:nvSpPr>
        <p:spPr/>
        <p:txBody>
          <a:bodyPr/>
          <a:lstStyle/>
          <a:p>
            <a:r>
              <a:rPr lang="en-IN" dirty="0"/>
              <a:t>In the </a:t>
            </a:r>
            <a:r>
              <a:rPr lang="en-IN" dirty="0" err="1"/>
              <a:t>src</a:t>
            </a:r>
            <a:r>
              <a:rPr lang="en-IN" dirty="0"/>
              <a:t> folder, create new file Text.js</a:t>
            </a:r>
          </a:p>
        </p:txBody>
      </p:sp>
      <p:pic>
        <p:nvPicPr>
          <p:cNvPr id="5" name="Content Placeholder 4" descr="Text&#10;&#10;Description automatically generated">
            <a:extLst>
              <a:ext uri="{FF2B5EF4-FFF2-40B4-BE49-F238E27FC236}">
                <a16:creationId xmlns:a16="http://schemas.microsoft.com/office/drawing/2014/main" id="{BEA6449D-8B02-C066-2BCB-C60281545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4847" y="1825625"/>
            <a:ext cx="6382306" cy="4351338"/>
          </a:xfrm>
        </p:spPr>
      </p:pic>
    </p:spTree>
    <p:extLst>
      <p:ext uri="{BB962C8B-B14F-4D97-AF65-F5344CB8AC3E}">
        <p14:creationId xmlns:p14="http://schemas.microsoft.com/office/powerpoint/2010/main" val="67643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7EBE-13E1-9AD3-7143-E2A49115CE75}"/>
              </a:ext>
            </a:extLst>
          </p:cNvPr>
          <p:cNvSpPr>
            <a:spLocks noGrp="1"/>
          </p:cNvSpPr>
          <p:nvPr>
            <p:ph type="title"/>
          </p:nvPr>
        </p:nvSpPr>
        <p:spPr/>
        <p:txBody>
          <a:bodyPr/>
          <a:lstStyle/>
          <a:p>
            <a:r>
              <a:rPr lang="en-IN" dirty="0"/>
              <a:t>Modify the App.js. </a:t>
            </a:r>
          </a:p>
        </p:txBody>
      </p:sp>
      <p:pic>
        <p:nvPicPr>
          <p:cNvPr id="5" name="Content Placeholder 4" descr="Text&#10;&#10;Description automatically generated">
            <a:extLst>
              <a:ext uri="{FF2B5EF4-FFF2-40B4-BE49-F238E27FC236}">
                <a16:creationId xmlns:a16="http://schemas.microsoft.com/office/drawing/2014/main" id="{2A01EAE0-4FB9-44D4-F66A-86435667E3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2963" y="1825625"/>
            <a:ext cx="5386074" cy="4351338"/>
          </a:xfrm>
        </p:spPr>
      </p:pic>
    </p:spTree>
    <p:extLst>
      <p:ext uri="{BB962C8B-B14F-4D97-AF65-F5344CB8AC3E}">
        <p14:creationId xmlns:p14="http://schemas.microsoft.com/office/powerpoint/2010/main" val="290291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C827-90A7-9845-A9B3-FE7C9BC324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33803A-9FD9-3E6D-16B0-11FAF746EEA0}"/>
              </a:ext>
            </a:extLst>
          </p:cNvPr>
          <p:cNvSpPr>
            <a:spLocks noGrp="1"/>
          </p:cNvSpPr>
          <p:nvPr>
            <p:ph idx="1"/>
          </p:nvPr>
        </p:nvSpPr>
        <p:spPr/>
        <p:txBody>
          <a:bodyPr/>
          <a:lstStyle/>
          <a:p>
            <a:r>
              <a:rPr lang="en-IN" dirty="0"/>
              <a:t>In the code sample above, we created Text Component which renders an h1 element. The </a:t>
            </a:r>
            <a:r>
              <a:rPr lang="en-IN" dirty="0" err="1"/>
              <a:t>color</a:t>
            </a:r>
            <a:r>
              <a:rPr lang="en-IN" dirty="0"/>
              <a:t> of the h1 element depends on the current theme mode. Currently, the theme is blue. We can toggle between blue and red themes by using state.</a:t>
            </a:r>
          </a:p>
        </p:txBody>
      </p:sp>
    </p:spTree>
    <p:extLst>
      <p:ext uri="{BB962C8B-B14F-4D97-AF65-F5344CB8AC3E}">
        <p14:creationId xmlns:p14="http://schemas.microsoft.com/office/powerpoint/2010/main" val="288338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0CAF-9AC5-6379-527D-E7A8414FBC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576ACE-4314-E32D-D3A5-6772815ADF1B}"/>
              </a:ext>
            </a:extLst>
          </p:cNvPr>
          <p:cNvSpPr>
            <a:spLocks noGrp="1"/>
          </p:cNvSpPr>
          <p:nvPr>
            <p:ph idx="1"/>
          </p:nvPr>
        </p:nvSpPr>
        <p:spPr/>
        <p:txBody>
          <a:bodyPr/>
          <a:lstStyle/>
          <a:p>
            <a:r>
              <a:rPr lang="en-IN" dirty="0"/>
              <a:t>We will create a state called “theme” using the </a:t>
            </a:r>
            <a:r>
              <a:rPr lang="en-IN" dirty="0" err="1"/>
              <a:t>useState</a:t>
            </a:r>
            <a:r>
              <a:rPr lang="en-IN" dirty="0"/>
              <a:t> hook. The </a:t>
            </a:r>
            <a:r>
              <a:rPr lang="en-IN" dirty="0" err="1"/>
              <a:t>useState</a:t>
            </a:r>
            <a:r>
              <a:rPr lang="en-IN" dirty="0"/>
              <a:t> hook will return the current value of the theme and a function which we can use to update the theme.</a:t>
            </a:r>
          </a:p>
          <a:p>
            <a:r>
              <a:rPr lang="en-IN" dirty="0"/>
              <a:t>We will also add a button element to our App component. This button will be used to toggle the themes and it needs a click event handler. </a:t>
            </a:r>
          </a:p>
          <a:p>
            <a:r>
              <a:rPr lang="en-IN" dirty="0"/>
              <a:t>Then we will set the new theme to Red if the current theme is Blue, and vice versa. We use ternary operator for this. </a:t>
            </a:r>
          </a:p>
        </p:txBody>
      </p:sp>
    </p:spTree>
    <p:extLst>
      <p:ext uri="{BB962C8B-B14F-4D97-AF65-F5344CB8AC3E}">
        <p14:creationId xmlns:p14="http://schemas.microsoft.com/office/powerpoint/2010/main" val="274311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C56B-883A-59EB-AB3C-93A7883A2E86}"/>
              </a:ext>
            </a:extLst>
          </p:cNvPr>
          <p:cNvSpPr>
            <a:spLocks noGrp="1"/>
          </p:cNvSpPr>
          <p:nvPr>
            <p:ph type="title"/>
          </p:nvPr>
        </p:nvSpPr>
        <p:spPr/>
        <p:txBody>
          <a:bodyPr>
            <a:normAutofit/>
          </a:bodyPr>
          <a:lstStyle/>
          <a:p>
            <a:r>
              <a:rPr lang="en-IN" sz="2400" dirty="0"/>
              <a:t>Modify the App Component as shown here</a:t>
            </a:r>
          </a:p>
        </p:txBody>
      </p:sp>
      <p:pic>
        <p:nvPicPr>
          <p:cNvPr id="5" name="Content Placeholder 4" descr="Text&#10;&#10;Description automatically generated">
            <a:extLst>
              <a:ext uri="{FF2B5EF4-FFF2-40B4-BE49-F238E27FC236}">
                <a16:creationId xmlns:a16="http://schemas.microsoft.com/office/drawing/2014/main" id="{400EC12D-39A2-5BFE-020F-701A2E359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7509" y="1825625"/>
            <a:ext cx="6336982" cy="4351338"/>
          </a:xfrm>
        </p:spPr>
      </p:pic>
    </p:spTree>
    <p:extLst>
      <p:ext uri="{BB962C8B-B14F-4D97-AF65-F5344CB8AC3E}">
        <p14:creationId xmlns:p14="http://schemas.microsoft.com/office/powerpoint/2010/main" val="93780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B9C6-58E4-1703-C650-2373CEEF19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EE0B15-C94C-B0C1-CF86-0C56FBA11096}"/>
              </a:ext>
            </a:extLst>
          </p:cNvPr>
          <p:cNvSpPr>
            <a:spLocks noGrp="1"/>
          </p:cNvSpPr>
          <p:nvPr>
            <p:ph idx="1"/>
          </p:nvPr>
        </p:nvSpPr>
        <p:spPr/>
        <p:txBody>
          <a:bodyPr/>
          <a:lstStyle/>
          <a:p>
            <a:r>
              <a:rPr lang="en-IN" dirty="0"/>
              <a:t>Run Application. Check output.</a:t>
            </a:r>
          </a:p>
        </p:txBody>
      </p:sp>
    </p:spTree>
    <p:extLst>
      <p:ext uri="{BB962C8B-B14F-4D97-AF65-F5344CB8AC3E}">
        <p14:creationId xmlns:p14="http://schemas.microsoft.com/office/powerpoint/2010/main" val="4118189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652</Words>
  <Application>Microsoft Office PowerPoint</Application>
  <PresentationFormat>Widescreen</PresentationFormat>
  <Paragraphs>42</Paragraphs>
  <Slides>25</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Elena</vt:lpstr>
      <vt:lpstr>Wingdings</vt:lpstr>
      <vt:lpstr>Office Theme</vt:lpstr>
      <vt:lpstr>React Context Demo</vt:lpstr>
      <vt:lpstr>PowerPoint Presentation</vt:lpstr>
      <vt:lpstr>PowerPoint Presentation</vt:lpstr>
      <vt:lpstr>In the src folder, create new file Text.js</vt:lpstr>
      <vt:lpstr>Modify the App.js. </vt:lpstr>
      <vt:lpstr>PowerPoint Presentation</vt:lpstr>
      <vt:lpstr>PowerPoint Presentation</vt:lpstr>
      <vt:lpstr>Modify the App Component as shown here</vt:lpstr>
      <vt:lpstr>PowerPoint Presentation</vt:lpstr>
      <vt:lpstr>Introducing Context API</vt:lpstr>
      <vt:lpstr>Create a new file  ThemeContext.js</vt:lpstr>
      <vt:lpstr>PowerPoint Presentation</vt:lpstr>
      <vt:lpstr>Go to App.jsimport ThemeContext and use Provider as shown here</vt:lpstr>
      <vt:lpstr>Create a new fileColors.js</vt:lpstr>
      <vt:lpstr>PowerPoint Presentation</vt:lpstr>
      <vt:lpstr>Prepare ThemeToggler.js</vt:lpstr>
      <vt:lpstr>Prepare Header.js </vt:lpstr>
      <vt:lpstr>PowerPoint Presentation</vt:lpstr>
      <vt:lpstr>PowerPoint Presentation</vt:lpstr>
      <vt:lpstr>Create New FileMainWithFunc.js</vt:lpstr>
      <vt:lpstr>Modify ThemeContext.js file as shown here…</vt:lpstr>
      <vt:lpstr>PowerPoint Presentation</vt:lpstr>
      <vt:lpstr>Modify App.js as shown here</vt:lpstr>
      <vt:lpstr>Run application and check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Context Demo</dc:title>
  <dc:creator>Krunal Trivedi</dc:creator>
  <cp:lastModifiedBy>Krunal Trivedi</cp:lastModifiedBy>
  <cp:revision>12</cp:revision>
  <dcterms:created xsi:type="dcterms:W3CDTF">2023-01-15T06:56:42Z</dcterms:created>
  <dcterms:modified xsi:type="dcterms:W3CDTF">2024-03-02T10:50:08Z</dcterms:modified>
</cp:coreProperties>
</file>