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2084-4C0A-C31C-1F66-4EACA9AEF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0310F-74C0-2526-E3CA-D258809EE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1151-FF7A-3A06-70C0-4AB98AA4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8D22-73AC-478A-8BFC-98AD697D4AD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D8E4E-546D-E10A-D221-6D461514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0071-AA63-F7CD-ECD1-F70B5933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B1A1-8ECF-4013-87BC-B2172C60D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6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3E06-2ABE-8E85-8504-6880BCF8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28095-46C1-1AD9-5FE9-3FE5F6452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D333A-AA50-59DA-FCE8-0D4A1336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8D22-73AC-478A-8BFC-98AD697D4AD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4B46-2229-0D87-FF0A-7EF1BC21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594A-6C68-24EC-D24F-A479CEB0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B1A1-8ECF-4013-87BC-B2172C60D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1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EF9EA-E4C8-6CC3-B317-8FE48B500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1FB7C-A3EB-BB42-8E9D-49B0A0D28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54E1-3C5F-FA8D-11A8-5E78BBA3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8D22-73AC-478A-8BFC-98AD697D4AD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B001-2DA7-DD18-B516-CF3A78B1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423D7-22D0-C4BC-BFBB-C2D19A88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B1A1-8ECF-4013-87BC-B2172C60D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7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5C7B-F786-8968-E7C5-4D2953F2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3BFF-0E9C-D9BD-90E3-32998CC0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1BCF-3E66-4E2B-AACB-70F35ACC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8D22-73AC-478A-8BFC-98AD697D4AD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26FF-7E83-F2CE-5093-A659F724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56B5-CB08-6600-F867-47C712A0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B1A1-8ECF-4013-87BC-B2172C60D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31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E2DF-4690-BE65-2877-D5D6EDCA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90772-1E17-A909-FA73-F11FDC503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B05A-7A62-E3D7-EFC9-9CB5718A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8D22-73AC-478A-8BFC-98AD697D4AD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07773-090E-99A2-42B4-EAA9F751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A057-ACE5-9A11-2566-94D84F25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B1A1-8ECF-4013-87BC-B2172C60D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1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B151-5A7B-C934-C0B2-E7E1FD05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0B8C-8AC2-B5DA-D457-72C89EAE1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0F24-2DF5-A136-EB69-0915D0EE0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B4B17-7E5F-11B7-76A6-8DBD59D6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8D22-73AC-478A-8BFC-98AD697D4AD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00030-24B9-78E2-AF3D-E436AA9A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3885D-8054-9C0A-094F-9F832ACB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B1A1-8ECF-4013-87BC-B2172C60D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6111-0854-4BF8-7545-7355C71C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7E158-A5F0-7E8F-AC1E-3A6247544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0A6FC-17E8-D7E5-6096-DD02D2E84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7ECE9-6A97-480C-C30B-48A5D717F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1DF51-B0C6-8EA7-2F9B-630631C60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56D06-32D5-ED09-44EF-6363C0FA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8D22-73AC-478A-8BFC-98AD697D4AD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DD40A-462C-CB5E-6960-0036CDC0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88D06-70FF-4C77-572E-9B6C5461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B1A1-8ECF-4013-87BC-B2172C60D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3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EA6E-89F6-6FD6-9E4B-3DC814EE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A2469-8990-F897-8616-44C48667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8D22-73AC-478A-8BFC-98AD697D4AD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CB31B-3E07-6D6F-7381-15C70AA3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CC615-7C71-096B-41C1-CF252B4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B1A1-8ECF-4013-87BC-B2172C60D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87FB8-048E-F872-985F-B29485F1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8D22-73AC-478A-8BFC-98AD697D4AD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DF419-1934-01A7-2809-556531AD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5A651-656A-4B01-4F85-769EDF5C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B1A1-8ECF-4013-87BC-B2172C60D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11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AE43-843D-6E5D-903C-39053BE8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0F77-0100-3C3C-D2CA-C1B131B5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D11B5-2545-FA16-CDEA-0EE9C3C4A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3D209-3D0E-5C75-F693-F61AB6FF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8D22-73AC-478A-8BFC-98AD697D4AD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9A33F-15D0-3D9D-A184-6CCFAB43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6979-88BF-D4D0-FE68-095CC374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B1A1-8ECF-4013-87BC-B2172C60D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8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E6A0-32D0-A1D0-D0D2-9746F432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F7751-A4E3-2E5E-4CF9-D3B77F49D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1EF1-0D14-D2C1-9D70-C98F23CF7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05D5-0F9B-02F5-9042-22AE93F0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8D22-73AC-478A-8BFC-98AD697D4AD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926B7-A7F7-F2D9-690B-1770F207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7079-707E-1B94-38C7-4A9585A7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BB1A1-8ECF-4013-87BC-B2172C60D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38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1DF78-E5DA-64CB-89E4-076B25F6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882B2-3988-D138-E919-0621EEA8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CA39D-8805-18E6-95CF-F8D8F30CB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68D22-73AC-478A-8BFC-98AD697D4AD3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C019-A6D4-A839-58CE-7CFAE0C7D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E2F67-325A-E508-B77A-9B0A85144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BB1A1-8ECF-4013-87BC-B2172C60D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8DA5-E3E5-3AC8-E2A0-F02C1865C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</a:t>
            </a:r>
            <a:r>
              <a:rPr lang="en-IN" dirty="0" err="1"/>
              <a:t>useContext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83BBE-58FF-FE7D-8F71-67914C048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37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4A0C-B338-9EB4-3092-662B7437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29B7-5B70-14A0-610F-515C64F0B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solution is to create context.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68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2A1EDB32-C0ED-5505-0969-3DADD6BF4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53" y="1825625"/>
            <a:ext cx="7592693" cy="4351338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9A3864D-F943-2074-5228-B11E192AF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create context, you must Import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initialize it: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8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106C-8931-876F-C305-D43795B6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DF35-4A51-593C-0DBC-870C45EDB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Now, all components in this tree will have access to the user Context.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11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ED7C57-A15D-9374-99ED-D2C7469FF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2849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 the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  <a:cs typeface="Segoe UI" panose="020B0502040204020203" pitchFamily="34" charset="0"/>
              </a:rPr>
              <a:t>useContext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Hook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4DC73D-3BB5-12B4-3210-3EF5EB019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order to use the Context in a child component, we need to access it using 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Hook.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6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3FF8-F357-1E6A-182F-6F278D11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application and </a:t>
            </a:r>
            <a:r>
              <a:rPr lang="en-IN"/>
              <a:t>check output.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63E9D23-3DFC-BB2A-C6B4-8D64A3BC1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62" y="1825625"/>
            <a:ext cx="6752076" cy="4351338"/>
          </a:xfrm>
        </p:spPr>
      </p:pic>
    </p:spTree>
    <p:extLst>
      <p:ext uri="{BB962C8B-B14F-4D97-AF65-F5344CB8AC3E}">
        <p14:creationId xmlns:p14="http://schemas.microsoft.com/office/powerpoint/2010/main" val="191250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A1BB-275A-765C-0499-1FFC5919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3EE8-1FBC-16CC-E17A-2C5294E5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 context is the way to manage state globally.</a:t>
            </a:r>
          </a:p>
          <a:p>
            <a:r>
              <a:rPr lang="en-GB" dirty="0"/>
              <a:t>State should be held by the highest parent component in the stack that requires access to the state.</a:t>
            </a:r>
          </a:p>
          <a:p>
            <a:r>
              <a:rPr lang="en-GB" dirty="0"/>
              <a:t>To illustrate, we have many nested components. The component at the top and bottom of the stack need access to the state.</a:t>
            </a:r>
          </a:p>
          <a:p>
            <a:r>
              <a:rPr lang="en-GB" dirty="0"/>
              <a:t>To do this without Context, we will need to pass the state as "props" through each nested component. This is called "prop drilling".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32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3820-A676-EBD6-0B31-B4D5A14F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the </a:t>
            </a:r>
            <a:r>
              <a:rPr lang="en-IN" dirty="0" err="1"/>
              <a:t>useCallback</a:t>
            </a:r>
            <a:r>
              <a:rPr lang="en-IN" dirty="0"/>
              <a:t> example only, prepare the Components as shown.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C899847A-4EB0-E01B-CE59-992ABD615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997" y="1825625"/>
            <a:ext cx="1842005" cy="4351338"/>
          </a:xfrm>
        </p:spPr>
      </p:pic>
    </p:spTree>
    <p:extLst>
      <p:ext uri="{BB962C8B-B14F-4D97-AF65-F5344CB8AC3E}">
        <p14:creationId xmlns:p14="http://schemas.microsoft.com/office/powerpoint/2010/main" val="272672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E1CE-10BA-7A29-1058-7AE9DAA8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Component1.js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B827107-A4D2-0E28-B9DD-36776F15F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740" y="1825625"/>
            <a:ext cx="6688519" cy="4351338"/>
          </a:xfrm>
        </p:spPr>
      </p:pic>
    </p:spTree>
    <p:extLst>
      <p:ext uri="{BB962C8B-B14F-4D97-AF65-F5344CB8AC3E}">
        <p14:creationId xmlns:p14="http://schemas.microsoft.com/office/powerpoint/2010/main" val="126723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A010-8D1A-E9D9-8C22-73AF0BC0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Component2.js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B05CB23-8489-4382-92FB-2A778117F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2223294"/>
            <a:ext cx="8178800" cy="3556000"/>
          </a:xfrm>
        </p:spPr>
      </p:pic>
    </p:spTree>
    <p:extLst>
      <p:ext uri="{BB962C8B-B14F-4D97-AF65-F5344CB8AC3E}">
        <p14:creationId xmlns:p14="http://schemas.microsoft.com/office/powerpoint/2010/main" val="65502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6E5C-4552-44F7-6880-FD5679DC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Component3.js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643F3DD-D6D2-1554-4491-E5EBFA8BB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12" y="1825625"/>
            <a:ext cx="8869576" cy="4351338"/>
          </a:xfrm>
        </p:spPr>
      </p:pic>
    </p:spTree>
    <p:extLst>
      <p:ext uri="{BB962C8B-B14F-4D97-AF65-F5344CB8AC3E}">
        <p14:creationId xmlns:p14="http://schemas.microsoft.com/office/powerpoint/2010/main" val="88746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2459-19F1-AF45-9792-1C3DCED2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Component4.js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50BEA9-32EF-BD51-DAEC-586E9A0B3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220" y="1825625"/>
            <a:ext cx="7027559" cy="4351338"/>
          </a:xfrm>
        </p:spPr>
      </p:pic>
    </p:spTree>
    <p:extLst>
      <p:ext uri="{BB962C8B-B14F-4D97-AF65-F5344CB8AC3E}">
        <p14:creationId xmlns:p14="http://schemas.microsoft.com/office/powerpoint/2010/main" val="350777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0C92-8A4E-B710-5041-74C1F380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Component5.js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086AD23-1FE0-F44F-EC60-F47124E9C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47" y="1825625"/>
            <a:ext cx="8973506" cy="4351338"/>
          </a:xfrm>
        </p:spPr>
      </p:pic>
    </p:spTree>
    <p:extLst>
      <p:ext uri="{BB962C8B-B14F-4D97-AF65-F5344CB8AC3E}">
        <p14:creationId xmlns:p14="http://schemas.microsoft.com/office/powerpoint/2010/main" val="190681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B44E-91DE-64F6-ACF0-A1E87ED4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4EDE-1A55-7E25-68E1-904F7691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 though components 2-4 did not need the state, they had to pass the state along so that it 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could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reach component 5.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9072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202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React useContext</vt:lpstr>
      <vt:lpstr>PowerPoint Presentation</vt:lpstr>
      <vt:lpstr>In the useCallback example only, prepare the Components as shown.</vt:lpstr>
      <vt:lpstr>Component1.js</vt:lpstr>
      <vt:lpstr>Component2.js</vt:lpstr>
      <vt:lpstr>Component3.js</vt:lpstr>
      <vt:lpstr>Component4.js</vt:lpstr>
      <vt:lpstr>Component5.js</vt:lpstr>
      <vt:lpstr>PowerPoint Presentation</vt:lpstr>
      <vt:lpstr>PowerPoint Presentation</vt:lpstr>
      <vt:lpstr>To create context, you must Import createContext and initialize it: </vt:lpstr>
      <vt:lpstr>PowerPoint Presentation</vt:lpstr>
      <vt:lpstr>Use the useContext Hook </vt:lpstr>
      <vt:lpstr>Run application and check output.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useContext</dc:title>
  <dc:creator>Krunal Trivedi</dc:creator>
  <cp:lastModifiedBy>Krunal Trivedi</cp:lastModifiedBy>
  <cp:revision>1</cp:revision>
  <dcterms:created xsi:type="dcterms:W3CDTF">2023-01-09T15:51:43Z</dcterms:created>
  <dcterms:modified xsi:type="dcterms:W3CDTF">2023-01-09T16:14:29Z</dcterms:modified>
</cp:coreProperties>
</file>