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9" r:id="rId13"/>
    <p:sldId id="268"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99" d="100"/>
          <a:sy n="99" d="100"/>
        </p:scale>
        <p:origin x="88" y="3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93098-B5D7-CD28-647B-161CEC2F60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E41A7AF-9EBA-B97D-E4BD-46B58ECD5A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4ABEE9-4594-F891-67A3-931631EDC5AD}"/>
              </a:ext>
            </a:extLst>
          </p:cNvPr>
          <p:cNvSpPr>
            <a:spLocks noGrp="1"/>
          </p:cNvSpPr>
          <p:nvPr>
            <p:ph type="dt" sz="half" idx="10"/>
          </p:nvPr>
        </p:nvSpPr>
        <p:spPr/>
        <p:txBody>
          <a:bodyPr/>
          <a:lstStyle/>
          <a:p>
            <a:fld id="{09093A92-8E21-4BB7-AE89-C806876615AB}" type="datetimeFigureOut">
              <a:rPr lang="en-IN" smtClean="0"/>
              <a:t>09-01-2023</a:t>
            </a:fld>
            <a:endParaRPr lang="en-IN"/>
          </a:p>
        </p:txBody>
      </p:sp>
      <p:sp>
        <p:nvSpPr>
          <p:cNvPr id="5" name="Footer Placeholder 4">
            <a:extLst>
              <a:ext uri="{FF2B5EF4-FFF2-40B4-BE49-F238E27FC236}">
                <a16:creationId xmlns:a16="http://schemas.microsoft.com/office/drawing/2014/main" id="{740B2DEF-77A4-1C74-194A-9DE142BE24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2FF776-EDCE-0BCB-38EB-3F1BDD28ED40}"/>
              </a:ext>
            </a:extLst>
          </p:cNvPr>
          <p:cNvSpPr>
            <a:spLocks noGrp="1"/>
          </p:cNvSpPr>
          <p:nvPr>
            <p:ph type="sldNum" sz="quarter" idx="12"/>
          </p:nvPr>
        </p:nvSpPr>
        <p:spPr/>
        <p:txBody>
          <a:bodyPr/>
          <a:lstStyle/>
          <a:p>
            <a:fld id="{AD14CEFA-3B50-44C2-B62F-92D37D57DE79}" type="slidenum">
              <a:rPr lang="en-IN" smtClean="0"/>
              <a:t>‹#›</a:t>
            </a:fld>
            <a:endParaRPr lang="en-IN"/>
          </a:p>
        </p:txBody>
      </p:sp>
    </p:spTree>
    <p:extLst>
      <p:ext uri="{BB962C8B-B14F-4D97-AF65-F5344CB8AC3E}">
        <p14:creationId xmlns:p14="http://schemas.microsoft.com/office/powerpoint/2010/main" val="1815244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1F622-CAE6-D912-BC35-6FDC1EA2D5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AC6406-4DE2-0C58-BE16-A2503E65FA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B668FE-7633-7ECF-CA84-F3C7ABF3F3DC}"/>
              </a:ext>
            </a:extLst>
          </p:cNvPr>
          <p:cNvSpPr>
            <a:spLocks noGrp="1"/>
          </p:cNvSpPr>
          <p:nvPr>
            <p:ph type="dt" sz="half" idx="10"/>
          </p:nvPr>
        </p:nvSpPr>
        <p:spPr/>
        <p:txBody>
          <a:bodyPr/>
          <a:lstStyle/>
          <a:p>
            <a:fld id="{09093A92-8E21-4BB7-AE89-C806876615AB}" type="datetimeFigureOut">
              <a:rPr lang="en-IN" smtClean="0"/>
              <a:t>09-01-2023</a:t>
            </a:fld>
            <a:endParaRPr lang="en-IN"/>
          </a:p>
        </p:txBody>
      </p:sp>
      <p:sp>
        <p:nvSpPr>
          <p:cNvPr id="5" name="Footer Placeholder 4">
            <a:extLst>
              <a:ext uri="{FF2B5EF4-FFF2-40B4-BE49-F238E27FC236}">
                <a16:creationId xmlns:a16="http://schemas.microsoft.com/office/drawing/2014/main" id="{2493AE47-E436-AAEF-9A3D-5F1DA40B64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E80BBB-C49C-FC26-164B-AAEA13DFCBF3}"/>
              </a:ext>
            </a:extLst>
          </p:cNvPr>
          <p:cNvSpPr>
            <a:spLocks noGrp="1"/>
          </p:cNvSpPr>
          <p:nvPr>
            <p:ph type="sldNum" sz="quarter" idx="12"/>
          </p:nvPr>
        </p:nvSpPr>
        <p:spPr/>
        <p:txBody>
          <a:bodyPr/>
          <a:lstStyle/>
          <a:p>
            <a:fld id="{AD14CEFA-3B50-44C2-B62F-92D37D57DE79}" type="slidenum">
              <a:rPr lang="en-IN" smtClean="0"/>
              <a:t>‹#›</a:t>
            </a:fld>
            <a:endParaRPr lang="en-IN"/>
          </a:p>
        </p:txBody>
      </p:sp>
    </p:spTree>
    <p:extLst>
      <p:ext uri="{BB962C8B-B14F-4D97-AF65-F5344CB8AC3E}">
        <p14:creationId xmlns:p14="http://schemas.microsoft.com/office/powerpoint/2010/main" val="2653272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53141F-1126-223C-E07B-EA26E0D0C9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9B37A4-2A59-34C8-54CA-602B604A36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98262E-60AE-C423-E9F5-2C59A20A7E52}"/>
              </a:ext>
            </a:extLst>
          </p:cNvPr>
          <p:cNvSpPr>
            <a:spLocks noGrp="1"/>
          </p:cNvSpPr>
          <p:nvPr>
            <p:ph type="dt" sz="half" idx="10"/>
          </p:nvPr>
        </p:nvSpPr>
        <p:spPr/>
        <p:txBody>
          <a:bodyPr/>
          <a:lstStyle/>
          <a:p>
            <a:fld id="{09093A92-8E21-4BB7-AE89-C806876615AB}" type="datetimeFigureOut">
              <a:rPr lang="en-IN" smtClean="0"/>
              <a:t>09-01-2023</a:t>
            </a:fld>
            <a:endParaRPr lang="en-IN"/>
          </a:p>
        </p:txBody>
      </p:sp>
      <p:sp>
        <p:nvSpPr>
          <p:cNvPr id="5" name="Footer Placeholder 4">
            <a:extLst>
              <a:ext uri="{FF2B5EF4-FFF2-40B4-BE49-F238E27FC236}">
                <a16:creationId xmlns:a16="http://schemas.microsoft.com/office/drawing/2014/main" id="{EFA302B0-9E29-4E4A-4686-19AB9F2DCF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AE9862-E19C-54B4-D58E-03C1CC907E8D}"/>
              </a:ext>
            </a:extLst>
          </p:cNvPr>
          <p:cNvSpPr>
            <a:spLocks noGrp="1"/>
          </p:cNvSpPr>
          <p:nvPr>
            <p:ph type="sldNum" sz="quarter" idx="12"/>
          </p:nvPr>
        </p:nvSpPr>
        <p:spPr/>
        <p:txBody>
          <a:bodyPr/>
          <a:lstStyle/>
          <a:p>
            <a:fld id="{AD14CEFA-3B50-44C2-B62F-92D37D57DE79}" type="slidenum">
              <a:rPr lang="en-IN" smtClean="0"/>
              <a:t>‹#›</a:t>
            </a:fld>
            <a:endParaRPr lang="en-IN"/>
          </a:p>
        </p:txBody>
      </p:sp>
    </p:spTree>
    <p:extLst>
      <p:ext uri="{BB962C8B-B14F-4D97-AF65-F5344CB8AC3E}">
        <p14:creationId xmlns:p14="http://schemas.microsoft.com/office/powerpoint/2010/main" val="3367720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8B119-AD74-0178-9172-5DA51BF400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CA2E5C-480F-D1CF-4647-39543FEFBF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12B05C-47C4-C3D2-78C5-69A77110C6D0}"/>
              </a:ext>
            </a:extLst>
          </p:cNvPr>
          <p:cNvSpPr>
            <a:spLocks noGrp="1"/>
          </p:cNvSpPr>
          <p:nvPr>
            <p:ph type="dt" sz="half" idx="10"/>
          </p:nvPr>
        </p:nvSpPr>
        <p:spPr/>
        <p:txBody>
          <a:bodyPr/>
          <a:lstStyle/>
          <a:p>
            <a:fld id="{09093A92-8E21-4BB7-AE89-C806876615AB}" type="datetimeFigureOut">
              <a:rPr lang="en-IN" smtClean="0"/>
              <a:t>09-01-2023</a:t>
            </a:fld>
            <a:endParaRPr lang="en-IN"/>
          </a:p>
        </p:txBody>
      </p:sp>
      <p:sp>
        <p:nvSpPr>
          <p:cNvPr id="5" name="Footer Placeholder 4">
            <a:extLst>
              <a:ext uri="{FF2B5EF4-FFF2-40B4-BE49-F238E27FC236}">
                <a16:creationId xmlns:a16="http://schemas.microsoft.com/office/drawing/2014/main" id="{0454B84A-3824-D475-4106-53FD3C0897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AF4CAF-86A1-5123-4520-7DFD427FA137}"/>
              </a:ext>
            </a:extLst>
          </p:cNvPr>
          <p:cNvSpPr>
            <a:spLocks noGrp="1"/>
          </p:cNvSpPr>
          <p:nvPr>
            <p:ph type="sldNum" sz="quarter" idx="12"/>
          </p:nvPr>
        </p:nvSpPr>
        <p:spPr/>
        <p:txBody>
          <a:bodyPr/>
          <a:lstStyle/>
          <a:p>
            <a:fld id="{AD14CEFA-3B50-44C2-B62F-92D37D57DE79}" type="slidenum">
              <a:rPr lang="en-IN" smtClean="0"/>
              <a:t>‹#›</a:t>
            </a:fld>
            <a:endParaRPr lang="en-IN"/>
          </a:p>
        </p:txBody>
      </p:sp>
    </p:spTree>
    <p:extLst>
      <p:ext uri="{BB962C8B-B14F-4D97-AF65-F5344CB8AC3E}">
        <p14:creationId xmlns:p14="http://schemas.microsoft.com/office/powerpoint/2010/main" val="2185263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C3C56-32D6-77FB-A443-1598F41085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2B8B73D-87EA-CA13-F94A-AEC012D90F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EF98B0-334D-07F6-5DC7-3114EFBA47A7}"/>
              </a:ext>
            </a:extLst>
          </p:cNvPr>
          <p:cNvSpPr>
            <a:spLocks noGrp="1"/>
          </p:cNvSpPr>
          <p:nvPr>
            <p:ph type="dt" sz="half" idx="10"/>
          </p:nvPr>
        </p:nvSpPr>
        <p:spPr/>
        <p:txBody>
          <a:bodyPr/>
          <a:lstStyle/>
          <a:p>
            <a:fld id="{09093A92-8E21-4BB7-AE89-C806876615AB}" type="datetimeFigureOut">
              <a:rPr lang="en-IN" smtClean="0"/>
              <a:t>09-01-2023</a:t>
            </a:fld>
            <a:endParaRPr lang="en-IN"/>
          </a:p>
        </p:txBody>
      </p:sp>
      <p:sp>
        <p:nvSpPr>
          <p:cNvPr id="5" name="Footer Placeholder 4">
            <a:extLst>
              <a:ext uri="{FF2B5EF4-FFF2-40B4-BE49-F238E27FC236}">
                <a16:creationId xmlns:a16="http://schemas.microsoft.com/office/drawing/2014/main" id="{3FE81251-FC15-CEBA-28A2-03482C3255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E7E0AA-384F-228D-94CF-8B0B29219B13}"/>
              </a:ext>
            </a:extLst>
          </p:cNvPr>
          <p:cNvSpPr>
            <a:spLocks noGrp="1"/>
          </p:cNvSpPr>
          <p:nvPr>
            <p:ph type="sldNum" sz="quarter" idx="12"/>
          </p:nvPr>
        </p:nvSpPr>
        <p:spPr/>
        <p:txBody>
          <a:bodyPr/>
          <a:lstStyle/>
          <a:p>
            <a:fld id="{AD14CEFA-3B50-44C2-B62F-92D37D57DE79}" type="slidenum">
              <a:rPr lang="en-IN" smtClean="0"/>
              <a:t>‹#›</a:t>
            </a:fld>
            <a:endParaRPr lang="en-IN"/>
          </a:p>
        </p:txBody>
      </p:sp>
    </p:spTree>
    <p:extLst>
      <p:ext uri="{BB962C8B-B14F-4D97-AF65-F5344CB8AC3E}">
        <p14:creationId xmlns:p14="http://schemas.microsoft.com/office/powerpoint/2010/main" val="26118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E7562-C556-63E7-CDF5-177E8DCCDA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E436C0-DABD-F571-005F-E7266E6B3A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E673EEE-BE4D-9E78-0882-0048CC6CC4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9DFF7D-900A-0EBE-91C8-ABB8F6FE790B}"/>
              </a:ext>
            </a:extLst>
          </p:cNvPr>
          <p:cNvSpPr>
            <a:spLocks noGrp="1"/>
          </p:cNvSpPr>
          <p:nvPr>
            <p:ph type="dt" sz="half" idx="10"/>
          </p:nvPr>
        </p:nvSpPr>
        <p:spPr/>
        <p:txBody>
          <a:bodyPr/>
          <a:lstStyle/>
          <a:p>
            <a:fld id="{09093A92-8E21-4BB7-AE89-C806876615AB}" type="datetimeFigureOut">
              <a:rPr lang="en-IN" smtClean="0"/>
              <a:t>09-01-2023</a:t>
            </a:fld>
            <a:endParaRPr lang="en-IN"/>
          </a:p>
        </p:txBody>
      </p:sp>
      <p:sp>
        <p:nvSpPr>
          <p:cNvPr id="6" name="Footer Placeholder 5">
            <a:extLst>
              <a:ext uri="{FF2B5EF4-FFF2-40B4-BE49-F238E27FC236}">
                <a16:creationId xmlns:a16="http://schemas.microsoft.com/office/drawing/2014/main" id="{F86414F6-CE11-DCCE-879D-62C0EF51D3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B4AFD3-F826-A62E-246F-A1B93D3D96FE}"/>
              </a:ext>
            </a:extLst>
          </p:cNvPr>
          <p:cNvSpPr>
            <a:spLocks noGrp="1"/>
          </p:cNvSpPr>
          <p:nvPr>
            <p:ph type="sldNum" sz="quarter" idx="12"/>
          </p:nvPr>
        </p:nvSpPr>
        <p:spPr/>
        <p:txBody>
          <a:bodyPr/>
          <a:lstStyle/>
          <a:p>
            <a:fld id="{AD14CEFA-3B50-44C2-B62F-92D37D57DE79}" type="slidenum">
              <a:rPr lang="en-IN" smtClean="0"/>
              <a:t>‹#›</a:t>
            </a:fld>
            <a:endParaRPr lang="en-IN"/>
          </a:p>
        </p:txBody>
      </p:sp>
    </p:spTree>
    <p:extLst>
      <p:ext uri="{BB962C8B-B14F-4D97-AF65-F5344CB8AC3E}">
        <p14:creationId xmlns:p14="http://schemas.microsoft.com/office/powerpoint/2010/main" val="65369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507AB-CFE7-438E-1206-1A50085BB3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53FEED-1F94-2E5C-371C-1150FDDF7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7EF888-4068-772C-382E-8B49854E64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2A6C34C-2D79-B6AD-89A9-71ABDB0F31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8EA38-CDB1-2918-72F8-769124712D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593094-9F26-153C-345D-A2BCFFC9B234}"/>
              </a:ext>
            </a:extLst>
          </p:cNvPr>
          <p:cNvSpPr>
            <a:spLocks noGrp="1"/>
          </p:cNvSpPr>
          <p:nvPr>
            <p:ph type="dt" sz="half" idx="10"/>
          </p:nvPr>
        </p:nvSpPr>
        <p:spPr/>
        <p:txBody>
          <a:bodyPr/>
          <a:lstStyle/>
          <a:p>
            <a:fld id="{09093A92-8E21-4BB7-AE89-C806876615AB}" type="datetimeFigureOut">
              <a:rPr lang="en-IN" smtClean="0"/>
              <a:t>09-01-2023</a:t>
            </a:fld>
            <a:endParaRPr lang="en-IN"/>
          </a:p>
        </p:txBody>
      </p:sp>
      <p:sp>
        <p:nvSpPr>
          <p:cNvPr id="8" name="Footer Placeholder 7">
            <a:extLst>
              <a:ext uri="{FF2B5EF4-FFF2-40B4-BE49-F238E27FC236}">
                <a16:creationId xmlns:a16="http://schemas.microsoft.com/office/drawing/2014/main" id="{D17D6C40-8628-D744-AB5E-7CC3CACD927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92444C-2DB0-8394-3BBA-6AB16D2B0CDF}"/>
              </a:ext>
            </a:extLst>
          </p:cNvPr>
          <p:cNvSpPr>
            <a:spLocks noGrp="1"/>
          </p:cNvSpPr>
          <p:nvPr>
            <p:ph type="sldNum" sz="quarter" idx="12"/>
          </p:nvPr>
        </p:nvSpPr>
        <p:spPr/>
        <p:txBody>
          <a:bodyPr/>
          <a:lstStyle/>
          <a:p>
            <a:fld id="{AD14CEFA-3B50-44C2-B62F-92D37D57DE79}" type="slidenum">
              <a:rPr lang="en-IN" smtClean="0"/>
              <a:t>‹#›</a:t>
            </a:fld>
            <a:endParaRPr lang="en-IN"/>
          </a:p>
        </p:txBody>
      </p:sp>
    </p:spTree>
    <p:extLst>
      <p:ext uri="{BB962C8B-B14F-4D97-AF65-F5344CB8AC3E}">
        <p14:creationId xmlns:p14="http://schemas.microsoft.com/office/powerpoint/2010/main" val="128167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B2787-5B5C-119D-721B-55E764E08B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1707D1E-897A-C4C8-35BC-3B5431C8F2A5}"/>
              </a:ext>
            </a:extLst>
          </p:cNvPr>
          <p:cNvSpPr>
            <a:spLocks noGrp="1"/>
          </p:cNvSpPr>
          <p:nvPr>
            <p:ph type="dt" sz="half" idx="10"/>
          </p:nvPr>
        </p:nvSpPr>
        <p:spPr/>
        <p:txBody>
          <a:bodyPr/>
          <a:lstStyle/>
          <a:p>
            <a:fld id="{09093A92-8E21-4BB7-AE89-C806876615AB}" type="datetimeFigureOut">
              <a:rPr lang="en-IN" smtClean="0"/>
              <a:t>09-01-2023</a:t>
            </a:fld>
            <a:endParaRPr lang="en-IN"/>
          </a:p>
        </p:txBody>
      </p:sp>
      <p:sp>
        <p:nvSpPr>
          <p:cNvPr id="4" name="Footer Placeholder 3">
            <a:extLst>
              <a:ext uri="{FF2B5EF4-FFF2-40B4-BE49-F238E27FC236}">
                <a16:creationId xmlns:a16="http://schemas.microsoft.com/office/drawing/2014/main" id="{C75BD67B-DE6B-3170-AF3E-508D623BCA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57E866-BF24-4748-BC0F-850D8F4FA1FF}"/>
              </a:ext>
            </a:extLst>
          </p:cNvPr>
          <p:cNvSpPr>
            <a:spLocks noGrp="1"/>
          </p:cNvSpPr>
          <p:nvPr>
            <p:ph type="sldNum" sz="quarter" idx="12"/>
          </p:nvPr>
        </p:nvSpPr>
        <p:spPr/>
        <p:txBody>
          <a:bodyPr/>
          <a:lstStyle/>
          <a:p>
            <a:fld id="{AD14CEFA-3B50-44C2-B62F-92D37D57DE79}" type="slidenum">
              <a:rPr lang="en-IN" smtClean="0"/>
              <a:t>‹#›</a:t>
            </a:fld>
            <a:endParaRPr lang="en-IN"/>
          </a:p>
        </p:txBody>
      </p:sp>
    </p:spTree>
    <p:extLst>
      <p:ext uri="{BB962C8B-B14F-4D97-AF65-F5344CB8AC3E}">
        <p14:creationId xmlns:p14="http://schemas.microsoft.com/office/powerpoint/2010/main" val="1297714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BF0A27-E4CB-37F9-5AF3-A9D689C7EE69}"/>
              </a:ext>
            </a:extLst>
          </p:cNvPr>
          <p:cNvSpPr>
            <a:spLocks noGrp="1"/>
          </p:cNvSpPr>
          <p:nvPr>
            <p:ph type="dt" sz="half" idx="10"/>
          </p:nvPr>
        </p:nvSpPr>
        <p:spPr/>
        <p:txBody>
          <a:bodyPr/>
          <a:lstStyle/>
          <a:p>
            <a:fld id="{09093A92-8E21-4BB7-AE89-C806876615AB}" type="datetimeFigureOut">
              <a:rPr lang="en-IN" smtClean="0"/>
              <a:t>09-01-2023</a:t>
            </a:fld>
            <a:endParaRPr lang="en-IN"/>
          </a:p>
        </p:txBody>
      </p:sp>
      <p:sp>
        <p:nvSpPr>
          <p:cNvPr id="3" name="Footer Placeholder 2">
            <a:extLst>
              <a:ext uri="{FF2B5EF4-FFF2-40B4-BE49-F238E27FC236}">
                <a16:creationId xmlns:a16="http://schemas.microsoft.com/office/drawing/2014/main" id="{0D6F6036-4BDA-8D2E-54E9-3F2077AB461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303CB1-855A-FAFC-1B7C-DBB88498C547}"/>
              </a:ext>
            </a:extLst>
          </p:cNvPr>
          <p:cNvSpPr>
            <a:spLocks noGrp="1"/>
          </p:cNvSpPr>
          <p:nvPr>
            <p:ph type="sldNum" sz="quarter" idx="12"/>
          </p:nvPr>
        </p:nvSpPr>
        <p:spPr/>
        <p:txBody>
          <a:bodyPr/>
          <a:lstStyle/>
          <a:p>
            <a:fld id="{AD14CEFA-3B50-44C2-B62F-92D37D57DE79}" type="slidenum">
              <a:rPr lang="en-IN" smtClean="0"/>
              <a:t>‹#›</a:t>
            </a:fld>
            <a:endParaRPr lang="en-IN"/>
          </a:p>
        </p:txBody>
      </p:sp>
    </p:spTree>
    <p:extLst>
      <p:ext uri="{BB962C8B-B14F-4D97-AF65-F5344CB8AC3E}">
        <p14:creationId xmlns:p14="http://schemas.microsoft.com/office/powerpoint/2010/main" val="3651639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74EAC-B3D2-EC0A-36DC-4A782706D7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639F9FE-B404-C873-C393-2FC6BDDD40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84C3FF-6B64-3685-7097-DF9B94C370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A958F0-A8A0-D7CD-1380-6137396F99D0}"/>
              </a:ext>
            </a:extLst>
          </p:cNvPr>
          <p:cNvSpPr>
            <a:spLocks noGrp="1"/>
          </p:cNvSpPr>
          <p:nvPr>
            <p:ph type="dt" sz="half" idx="10"/>
          </p:nvPr>
        </p:nvSpPr>
        <p:spPr/>
        <p:txBody>
          <a:bodyPr/>
          <a:lstStyle/>
          <a:p>
            <a:fld id="{09093A92-8E21-4BB7-AE89-C806876615AB}" type="datetimeFigureOut">
              <a:rPr lang="en-IN" smtClean="0"/>
              <a:t>09-01-2023</a:t>
            </a:fld>
            <a:endParaRPr lang="en-IN"/>
          </a:p>
        </p:txBody>
      </p:sp>
      <p:sp>
        <p:nvSpPr>
          <p:cNvPr id="6" name="Footer Placeholder 5">
            <a:extLst>
              <a:ext uri="{FF2B5EF4-FFF2-40B4-BE49-F238E27FC236}">
                <a16:creationId xmlns:a16="http://schemas.microsoft.com/office/drawing/2014/main" id="{B222DAAB-4F29-060C-8EC4-C19F7D4346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A64232-D239-1F2B-AF74-36FA0D61D06C}"/>
              </a:ext>
            </a:extLst>
          </p:cNvPr>
          <p:cNvSpPr>
            <a:spLocks noGrp="1"/>
          </p:cNvSpPr>
          <p:nvPr>
            <p:ph type="sldNum" sz="quarter" idx="12"/>
          </p:nvPr>
        </p:nvSpPr>
        <p:spPr/>
        <p:txBody>
          <a:bodyPr/>
          <a:lstStyle/>
          <a:p>
            <a:fld id="{AD14CEFA-3B50-44C2-B62F-92D37D57DE79}" type="slidenum">
              <a:rPr lang="en-IN" smtClean="0"/>
              <a:t>‹#›</a:t>
            </a:fld>
            <a:endParaRPr lang="en-IN"/>
          </a:p>
        </p:txBody>
      </p:sp>
    </p:spTree>
    <p:extLst>
      <p:ext uri="{BB962C8B-B14F-4D97-AF65-F5344CB8AC3E}">
        <p14:creationId xmlns:p14="http://schemas.microsoft.com/office/powerpoint/2010/main" val="1733226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079D0-A566-B9F8-0FA3-E9FB10520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908A101-D805-5960-EDEC-5925751D6A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4612A8-5BE7-336F-8223-B757FBBF5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7ABFA-0A14-A133-F246-C519409FCAC1}"/>
              </a:ext>
            </a:extLst>
          </p:cNvPr>
          <p:cNvSpPr>
            <a:spLocks noGrp="1"/>
          </p:cNvSpPr>
          <p:nvPr>
            <p:ph type="dt" sz="half" idx="10"/>
          </p:nvPr>
        </p:nvSpPr>
        <p:spPr/>
        <p:txBody>
          <a:bodyPr/>
          <a:lstStyle/>
          <a:p>
            <a:fld id="{09093A92-8E21-4BB7-AE89-C806876615AB}" type="datetimeFigureOut">
              <a:rPr lang="en-IN" smtClean="0"/>
              <a:t>09-01-2023</a:t>
            </a:fld>
            <a:endParaRPr lang="en-IN"/>
          </a:p>
        </p:txBody>
      </p:sp>
      <p:sp>
        <p:nvSpPr>
          <p:cNvPr id="6" name="Footer Placeholder 5">
            <a:extLst>
              <a:ext uri="{FF2B5EF4-FFF2-40B4-BE49-F238E27FC236}">
                <a16:creationId xmlns:a16="http://schemas.microsoft.com/office/drawing/2014/main" id="{9A8AF467-20EC-2204-AD0E-FB5456F3DD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84168C-F8BD-7BE0-B4F7-95D207442B10}"/>
              </a:ext>
            </a:extLst>
          </p:cNvPr>
          <p:cNvSpPr>
            <a:spLocks noGrp="1"/>
          </p:cNvSpPr>
          <p:nvPr>
            <p:ph type="sldNum" sz="quarter" idx="12"/>
          </p:nvPr>
        </p:nvSpPr>
        <p:spPr/>
        <p:txBody>
          <a:bodyPr/>
          <a:lstStyle/>
          <a:p>
            <a:fld id="{AD14CEFA-3B50-44C2-B62F-92D37D57DE79}" type="slidenum">
              <a:rPr lang="en-IN" smtClean="0"/>
              <a:t>‹#›</a:t>
            </a:fld>
            <a:endParaRPr lang="en-IN"/>
          </a:p>
        </p:txBody>
      </p:sp>
    </p:spTree>
    <p:extLst>
      <p:ext uri="{BB962C8B-B14F-4D97-AF65-F5344CB8AC3E}">
        <p14:creationId xmlns:p14="http://schemas.microsoft.com/office/powerpoint/2010/main" val="1951178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4F2588-E6B4-0BDA-3CF8-221FEA9DE34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4EF938-08AA-F594-E126-036608C2F2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2F6D68-54CB-6883-83D1-35644B774E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093A92-8E21-4BB7-AE89-C806876615AB}" type="datetimeFigureOut">
              <a:rPr lang="en-IN" smtClean="0"/>
              <a:t>09-01-2023</a:t>
            </a:fld>
            <a:endParaRPr lang="en-IN"/>
          </a:p>
        </p:txBody>
      </p:sp>
      <p:sp>
        <p:nvSpPr>
          <p:cNvPr id="5" name="Footer Placeholder 4">
            <a:extLst>
              <a:ext uri="{FF2B5EF4-FFF2-40B4-BE49-F238E27FC236}">
                <a16:creationId xmlns:a16="http://schemas.microsoft.com/office/drawing/2014/main" id="{8A32A295-EFC6-EC82-5E64-8E462EA855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81FF46-4AEF-84A0-8325-CEFE7EAA0D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4CEFA-3B50-44C2-B62F-92D37D57DE79}" type="slidenum">
              <a:rPr lang="en-IN" smtClean="0"/>
              <a:t>‹#›</a:t>
            </a:fld>
            <a:endParaRPr lang="en-IN"/>
          </a:p>
        </p:txBody>
      </p:sp>
    </p:spTree>
    <p:extLst>
      <p:ext uri="{BB962C8B-B14F-4D97-AF65-F5344CB8AC3E}">
        <p14:creationId xmlns:p14="http://schemas.microsoft.com/office/powerpoint/2010/main" val="1315013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7C767-A3DA-F51A-A063-D1BE3AB6F692}"/>
              </a:ext>
            </a:extLst>
          </p:cNvPr>
          <p:cNvSpPr>
            <a:spLocks noGrp="1"/>
          </p:cNvSpPr>
          <p:nvPr>
            <p:ph type="ctrTitle"/>
          </p:nvPr>
        </p:nvSpPr>
        <p:spPr/>
        <p:txBody>
          <a:bodyPr/>
          <a:lstStyle/>
          <a:p>
            <a:r>
              <a:rPr lang="en-IN" dirty="0" err="1"/>
              <a:t>useEffect</a:t>
            </a:r>
            <a:r>
              <a:rPr lang="en-IN" dirty="0"/>
              <a:t> Demo</a:t>
            </a:r>
          </a:p>
        </p:txBody>
      </p:sp>
      <p:sp>
        <p:nvSpPr>
          <p:cNvPr id="3" name="Subtitle 2">
            <a:extLst>
              <a:ext uri="{FF2B5EF4-FFF2-40B4-BE49-F238E27FC236}">
                <a16:creationId xmlns:a16="http://schemas.microsoft.com/office/drawing/2014/main" id="{97EDF94F-76AD-7B13-C00B-3904BD9FBEE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30221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C0F56-0E0F-999A-4901-BD23E32A8850}"/>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F413063A-98C4-8229-097D-3C5CFDD78A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7429" y="2536633"/>
            <a:ext cx="9866476" cy="679534"/>
          </a:xfrm>
        </p:spPr>
      </p:pic>
    </p:spTree>
    <p:extLst>
      <p:ext uri="{BB962C8B-B14F-4D97-AF65-F5344CB8AC3E}">
        <p14:creationId xmlns:p14="http://schemas.microsoft.com/office/powerpoint/2010/main" val="67402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1B0E-031D-3D95-0506-2DF9666085CE}"/>
              </a:ext>
            </a:extLst>
          </p:cNvPr>
          <p:cNvSpPr>
            <a:spLocks noGrp="1"/>
          </p:cNvSpPr>
          <p:nvPr>
            <p:ph type="title"/>
          </p:nvPr>
        </p:nvSpPr>
        <p:spPr/>
        <p:txBody>
          <a:bodyPr/>
          <a:lstStyle/>
          <a:p>
            <a:r>
              <a:rPr lang="en-GB" sz="2400" b="1" i="0" dirty="0">
                <a:effectLst/>
                <a:latin typeface="-apple-system"/>
              </a:rPr>
              <a:t>How to attach an effect to a particular state</a:t>
            </a:r>
            <a:br>
              <a:rPr lang="en-GB" b="1" i="0" dirty="0">
                <a:effectLst/>
                <a:latin typeface="-apple-system"/>
              </a:rPr>
            </a:br>
            <a:endParaRPr lang="en-IN" dirty="0"/>
          </a:p>
        </p:txBody>
      </p:sp>
      <p:pic>
        <p:nvPicPr>
          <p:cNvPr id="5" name="Content Placeholder 4" descr="Text&#10;&#10;Description automatically generated">
            <a:extLst>
              <a:ext uri="{FF2B5EF4-FFF2-40B4-BE49-F238E27FC236}">
                <a16:creationId xmlns:a16="http://schemas.microsoft.com/office/drawing/2014/main" id="{CCAF7E7F-11D5-948E-F636-11AE98508A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92439" y="1078650"/>
            <a:ext cx="7074197" cy="5528017"/>
          </a:xfrm>
        </p:spPr>
      </p:pic>
    </p:spTree>
    <p:extLst>
      <p:ext uri="{BB962C8B-B14F-4D97-AF65-F5344CB8AC3E}">
        <p14:creationId xmlns:p14="http://schemas.microsoft.com/office/powerpoint/2010/main" val="2489401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CAE6-F6F4-BDDA-B003-C27663CF5ED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CA699F8-671B-D1AC-A6E6-4E64D2B6BB25}"/>
              </a:ext>
            </a:extLst>
          </p:cNvPr>
          <p:cNvSpPr>
            <a:spLocks noGrp="1"/>
          </p:cNvSpPr>
          <p:nvPr>
            <p:ph idx="1"/>
          </p:nvPr>
        </p:nvSpPr>
        <p:spPr/>
        <p:txBody>
          <a:bodyPr>
            <a:normAutofit/>
          </a:bodyPr>
          <a:lstStyle/>
          <a:p>
            <a:r>
              <a:rPr lang="en-IN" sz="1800" dirty="0"/>
              <a:t>In the above example, we created two states and two </a:t>
            </a:r>
            <a:r>
              <a:rPr lang="en-IN" sz="1800" dirty="0" err="1"/>
              <a:t>useEffect</a:t>
            </a:r>
            <a:r>
              <a:rPr lang="en-IN" sz="1800" dirty="0"/>
              <a:t> hooks. Each state has an after effect attached to it by passing the name of the state [count] and [count2] to 	the corresponding </a:t>
            </a:r>
            <a:r>
              <a:rPr lang="en-IN" sz="1800" dirty="0" err="1"/>
              <a:t>useEffect</a:t>
            </a:r>
            <a:r>
              <a:rPr lang="en-IN" sz="1800" dirty="0"/>
              <a:t> array dependency.</a:t>
            </a:r>
          </a:p>
          <a:p>
            <a:r>
              <a:rPr lang="en-IN" sz="1800" dirty="0"/>
              <a:t>So when the state of count changes, the </a:t>
            </a:r>
            <a:r>
              <a:rPr lang="en-IN" sz="1800" dirty="0" err="1"/>
              <a:t>useEffect</a:t>
            </a:r>
            <a:r>
              <a:rPr lang="en-IN" sz="1800" dirty="0"/>
              <a:t> hook responsible for watching these changes will carry out any after effect assigned to it. Same applies to coutn2.</a:t>
            </a:r>
          </a:p>
        </p:txBody>
      </p:sp>
    </p:spTree>
    <p:extLst>
      <p:ext uri="{BB962C8B-B14F-4D97-AF65-F5344CB8AC3E}">
        <p14:creationId xmlns:p14="http://schemas.microsoft.com/office/powerpoint/2010/main" val="3345774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FE707-3A41-B01A-2DF3-FD0B19E13537}"/>
              </a:ext>
            </a:extLst>
          </p:cNvPr>
          <p:cNvSpPr>
            <a:spLocks noGrp="1"/>
          </p:cNvSpPr>
          <p:nvPr>
            <p:ph type="title"/>
          </p:nvPr>
        </p:nvSpPr>
        <p:spPr/>
        <p:txBody>
          <a:bodyPr/>
          <a:lstStyle/>
          <a:p>
            <a:r>
              <a:rPr lang="en-IN" dirty="0"/>
              <a:t>Run the application and check output.</a:t>
            </a:r>
          </a:p>
        </p:txBody>
      </p:sp>
      <p:pic>
        <p:nvPicPr>
          <p:cNvPr id="5" name="Content Placeholder 4" descr="Graphical user interface, text, application, email&#10;&#10;Description automatically generated">
            <a:extLst>
              <a:ext uri="{FF2B5EF4-FFF2-40B4-BE49-F238E27FC236}">
                <a16:creationId xmlns:a16="http://schemas.microsoft.com/office/drawing/2014/main" id="{978352B3-081C-23E9-8DEE-903326D774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63700" y="2061369"/>
            <a:ext cx="8864600" cy="3879850"/>
          </a:xfrm>
        </p:spPr>
      </p:pic>
    </p:spTree>
    <p:extLst>
      <p:ext uri="{BB962C8B-B14F-4D97-AF65-F5344CB8AC3E}">
        <p14:creationId xmlns:p14="http://schemas.microsoft.com/office/powerpoint/2010/main" val="1405842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DD95A-2FE6-B0BC-A783-4AB5AF295676}"/>
              </a:ext>
            </a:extLst>
          </p:cNvPr>
          <p:cNvSpPr>
            <a:spLocks noGrp="1"/>
          </p:cNvSpPr>
          <p:nvPr>
            <p:ph type="title"/>
          </p:nvPr>
        </p:nvSpPr>
        <p:spPr/>
        <p:txBody>
          <a:bodyPr>
            <a:normAutofit/>
          </a:bodyPr>
          <a:lstStyle/>
          <a:p>
            <a:r>
              <a:rPr lang="en-IN" sz="2800" dirty="0"/>
              <a:t>Now, let us create our custom hook. Create a new file called useFetchData.js and add the code as shown here.</a:t>
            </a:r>
          </a:p>
        </p:txBody>
      </p:sp>
      <p:pic>
        <p:nvPicPr>
          <p:cNvPr id="5" name="Content Placeholder 4" descr="Text&#10;&#10;Description automatically generated">
            <a:extLst>
              <a:ext uri="{FF2B5EF4-FFF2-40B4-BE49-F238E27FC236}">
                <a16:creationId xmlns:a16="http://schemas.microsoft.com/office/drawing/2014/main" id="{B8069C0B-029D-AA37-5461-24EDB64B78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8118" y="1613123"/>
            <a:ext cx="6355024" cy="4879751"/>
          </a:xfrm>
        </p:spPr>
      </p:pic>
    </p:spTree>
    <p:extLst>
      <p:ext uri="{BB962C8B-B14F-4D97-AF65-F5344CB8AC3E}">
        <p14:creationId xmlns:p14="http://schemas.microsoft.com/office/powerpoint/2010/main" val="2882744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520D9-F733-B802-C343-FF78DC31C4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00948F-6D51-830D-923A-450C358720D5}"/>
              </a:ext>
            </a:extLst>
          </p:cNvPr>
          <p:cNvSpPr>
            <a:spLocks noGrp="1"/>
          </p:cNvSpPr>
          <p:nvPr>
            <p:ph idx="1"/>
          </p:nvPr>
        </p:nvSpPr>
        <p:spPr/>
        <p:txBody>
          <a:bodyPr/>
          <a:lstStyle/>
          <a:p>
            <a:r>
              <a:rPr lang="en-IN" dirty="0"/>
              <a:t>We create a state to hold the data that will be returned – the initial state will be null: cost [</a:t>
            </a:r>
            <a:r>
              <a:rPr lang="en-IN" dirty="0" err="1"/>
              <a:t>data,setData</a:t>
            </a:r>
            <a:r>
              <a:rPr lang="en-IN" dirty="0"/>
              <a:t>] = </a:t>
            </a:r>
            <a:r>
              <a:rPr lang="en-IN" dirty="0" err="1"/>
              <a:t>useState</a:t>
            </a:r>
            <a:r>
              <a:rPr lang="en-IN" dirty="0"/>
              <a:t>(null).</a:t>
            </a:r>
          </a:p>
          <a:p>
            <a:r>
              <a:rPr lang="en-IN" dirty="0"/>
              <a:t>The data returned will update the value of the data variable using the </a:t>
            </a:r>
            <a:r>
              <a:rPr lang="en-IN" dirty="0" err="1"/>
              <a:t>setData</a:t>
            </a:r>
            <a:r>
              <a:rPr lang="en-IN" dirty="0"/>
              <a:t>() function.</a:t>
            </a:r>
          </a:p>
          <a:p>
            <a:r>
              <a:rPr lang="en-IN" dirty="0"/>
              <a:t>We create an effect that runs on first render and every time the </a:t>
            </a:r>
            <a:r>
              <a:rPr lang="en-IN" dirty="0" err="1"/>
              <a:t>url</a:t>
            </a:r>
            <a:r>
              <a:rPr lang="en-IN" dirty="0"/>
              <a:t> parameter changes.</a:t>
            </a:r>
          </a:p>
          <a:p>
            <a:r>
              <a:rPr lang="en-IN" dirty="0"/>
              <a:t>We return the data variable: return { data }</a:t>
            </a:r>
          </a:p>
        </p:txBody>
      </p:sp>
    </p:spTree>
    <p:extLst>
      <p:ext uri="{BB962C8B-B14F-4D97-AF65-F5344CB8AC3E}">
        <p14:creationId xmlns:p14="http://schemas.microsoft.com/office/powerpoint/2010/main" val="738809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B8151-2A2A-AA33-1111-8BD444E9CBDD}"/>
              </a:ext>
            </a:extLst>
          </p:cNvPr>
          <p:cNvSpPr>
            <a:spLocks noGrp="1"/>
          </p:cNvSpPr>
          <p:nvPr>
            <p:ph type="title"/>
          </p:nvPr>
        </p:nvSpPr>
        <p:spPr/>
        <p:txBody>
          <a:bodyPr>
            <a:normAutofit/>
          </a:bodyPr>
          <a:lstStyle/>
          <a:p>
            <a:r>
              <a:rPr lang="en-IN" sz="2400" dirty="0"/>
              <a:t>Create the new file, Users.js and add the code as shown here</a:t>
            </a:r>
          </a:p>
        </p:txBody>
      </p:sp>
      <p:pic>
        <p:nvPicPr>
          <p:cNvPr id="5" name="Content Placeholder 4" descr="Text&#10;&#10;Description automatically generated">
            <a:extLst>
              <a:ext uri="{FF2B5EF4-FFF2-40B4-BE49-F238E27FC236}">
                <a16:creationId xmlns:a16="http://schemas.microsoft.com/office/drawing/2014/main" id="{0BED0919-A6C7-128B-4059-3BF48C87B3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5697" y="1458867"/>
            <a:ext cx="7242252" cy="5129743"/>
          </a:xfrm>
        </p:spPr>
      </p:pic>
    </p:spTree>
    <p:extLst>
      <p:ext uri="{BB962C8B-B14F-4D97-AF65-F5344CB8AC3E}">
        <p14:creationId xmlns:p14="http://schemas.microsoft.com/office/powerpoint/2010/main" val="3807956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8B6B-1B30-A455-415D-BFDED4966E9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9CC95E-DE2A-1938-3003-136D69A46F15}"/>
              </a:ext>
            </a:extLst>
          </p:cNvPr>
          <p:cNvSpPr>
            <a:spLocks noGrp="1"/>
          </p:cNvSpPr>
          <p:nvPr>
            <p:ph idx="1"/>
          </p:nvPr>
        </p:nvSpPr>
        <p:spPr/>
        <p:txBody>
          <a:bodyPr>
            <a:normAutofit lnSpcReduction="10000"/>
          </a:bodyPr>
          <a:lstStyle/>
          <a:p>
            <a:r>
              <a:rPr lang="en-IN" dirty="0"/>
              <a:t>We named the component Users.js because it will be used for fetching user data from the GitHub API.</a:t>
            </a:r>
          </a:p>
          <a:p>
            <a:r>
              <a:rPr lang="en-IN" dirty="0"/>
              <a:t>We imported a custom hook: import </a:t>
            </a:r>
            <a:r>
              <a:rPr lang="en-IN" dirty="0" err="1"/>
              <a:t>useFetchData</a:t>
            </a:r>
            <a:r>
              <a:rPr lang="en-IN" dirty="0"/>
              <a:t> from ‘./</a:t>
            </a:r>
            <a:r>
              <a:rPr lang="en-IN" dirty="0" err="1"/>
              <a:t>useFetchData</a:t>
            </a:r>
            <a:r>
              <a:rPr lang="en-IN" dirty="0"/>
              <a:t>’.</a:t>
            </a:r>
          </a:p>
          <a:p>
            <a:r>
              <a:rPr lang="en-IN" dirty="0"/>
              <a:t>We referenced the hook before the return statement and passed in the URL:</a:t>
            </a:r>
          </a:p>
          <a:p>
            <a:pPr lvl="1"/>
            <a:r>
              <a:rPr lang="en-IN" dirty="0" err="1"/>
              <a:t>const</a:t>
            </a:r>
            <a:r>
              <a:rPr lang="en-IN" dirty="0"/>
              <a:t> { data} = </a:t>
            </a:r>
            <a:r>
              <a:rPr lang="en-IN" dirty="0" err="1"/>
              <a:t>useFetchData</a:t>
            </a:r>
            <a:r>
              <a:rPr lang="en-IN" dirty="0"/>
              <a:t>(“https://api.github.com/users”)</a:t>
            </a:r>
          </a:p>
          <a:p>
            <a:pPr lvl="1"/>
            <a:endParaRPr lang="en-IN" dirty="0"/>
          </a:p>
          <a:p>
            <a:pPr lvl="1"/>
            <a:r>
              <a:rPr lang="en-IN" dirty="0"/>
              <a:t>Using the &amp;&amp; operator, the DOM will only get updated when the data variable has been updated with data from the API request that is, when data != null.</a:t>
            </a:r>
          </a:p>
          <a:p>
            <a:pPr lvl="1"/>
            <a:r>
              <a:rPr lang="en-IN" dirty="0"/>
              <a:t>We looped through the data returned and output it to the DOM. </a:t>
            </a:r>
          </a:p>
        </p:txBody>
      </p:sp>
    </p:spTree>
    <p:extLst>
      <p:ext uri="{BB962C8B-B14F-4D97-AF65-F5344CB8AC3E}">
        <p14:creationId xmlns:p14="http://schemas.microsoft.com/office/powerpoint/2010/main" val="2427890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4F453-FAF1-2708-5F92-65E94107A7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063EAEC-53F0-8E64-57B2-0C40462D73EE}"/>
              </a:ext>
            </a:extLst>
          </p:cNvPr>
          <p:cNvSpPr>
            <a:spLocks noGrp="1"/>
          </p:cNvSpPr>
          <p:nvPr>
            <p:ph idx="1"/>
          </p:nvPr>
        </p:nvSpPr>
        <p:spPr/>
        <p:txBody>
          <a:bodyPr/>
          <a:lstStyle/>
          <a:p>
            <a:r>
              <a:rPr lang="en-GB" sz="1800" b="0" i="0" dirty="0">
                <a:solidFill>
                  <a:srgbClr val="0A0A23"/>
                </a:solidFill>
                <a:effectLst/>
                <a:latin typeface="Lato" panose="020F0502020204030203" pitchFamily="34" charset="0"/>
              </a:rPr>
              <a:t>The Effect Hook, just like the name implies, carries out an effect each time there is a state change. </a:t>
            </a:r>
          </a:p>
          <a:p>
            <a:r>
              <a:rPr lang="en-GB" sz="1800" b="0" i="0" dirty="0">
                <a:solidFill>
                  <a:srgbClr val="0A0A23"/>
                </a:solidFill>
                <a:effectLst/>
                <a:latin typeface="Lato" panose="020F0502020204030203" pitchFamily="34" charset="0"/>
              </a:rPr>
              <a:t>By default, it runs after the first render and every time the state is updated.</a:t>
            </a:r>
          </a:p>
          <a:p>
            <a:endParaRPr lang="en-GB" sz="1800" dirty="0">
              <a:solidFill>
                <a:srgbClr val="0A0A23"/>
              </a:solidFill>
              <a:latin typeface="Lato" panose="020F0502020204030203" pitchFamily="34" charset="0"/>
            </a:endParaRPr>
          </a:p>
          <a:p>
            <a:endParaRPr lang="en-IN" dirty="0"/>
          </a:p>
        </p:txBody>
      </p:sp>
    </p:spTree>
    <p:extLst>
      <p:ext uri="{BB962C8B-B14F-4D97-AF65-F5344CB8AC3E}">
        <p14:creationId xmlns:p14="http://schemas.microsoft.com/office/powerpoint/2010/main" val="2323398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7B5E9-38E3-A8E4-8C74-05DD7CE7C3CD}"/>
              </a:ext>
            </a:extLst>
          </p:cNvPr>
          <p:cNvSpPr>
            <a:spLocks noGrp="1"/>
          </p:cNvSpPr>
          <p:nvPr>
            <p:ph type="title"/>
          </p:nvPr>
        </p:nvSpPr>
        <p:spPr/>
        <p:txBody>
          <a:bodyPr/>
          <a:lstStyle/>
          <a:p>
            <a:r>
              <a:rPr lang="en-IN" dirty="0"/>
              <a:t>Create New React app. Modify App.js</a:t>
            </a:r>
          </a:p>
        </p:txBody>
      </p:sp>
      <p:pic>
        <p:nvPicPr>
          <p:cNvPr id="5" name="Content Placeholder 4" descr="Text&#10;&#10;Description automatically generated">
            <a:extLst>
              <a:ext uri="{FF2B5EF4-FFF2-40B4-BE49-F238E27FC236}">
                <a16:creationId xmlns:a16="http://schemas.microsoft.com/office/drawing/2014/main" id="{E10C38AC-825D-F235-A77A-7E8BF6B56D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6328" y="1825625"/>
            <a:ext cx="6099343" cy="4351338"/>
          </a:xfrm>
        </p:spPr>
      </p:pic>
    </p:spTree>
    <p:extLst>
      <p:ext uri="{BB962C8B-B14F-4D97-AF65-F5344CB8AC3E}">
        <p14:creationId xmlns:p14="http://schemas.microsoft.com/office/powerpoint/2010/main" val="2408243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15052-89F5-5349-34D6-9AA596328F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F88B27-7CE2-A6F6-F6BF-1587BCC06916}"/>
              </a:ext>
            </a:extLst>
          </p:cNvPr>
          <p:cNvSpPr>
            <a:spLocks noGrp="1"/>
          </p:cNvSpPr>
          <p:nvPr>
            <p:ph idx="1"/>
          </p:nvPr>
        </p:nvSpPr>
        <p:spPr/>
        <p:txBody>
          <a:bodyPr/>
          <a:lstStyle/>
          <a:p>
            <a:r>
              <a:rPr lang="en-IN" sz="1800" dirty="0">
                <a:solidFill>
                  <a:srgbClr val="0A0A23"/>
                </a:solidFill>
                <a:effectLst/>
                <a:latin typeface="Lato" panose="020F0502020204030203" pitchFamily="34" charset="0"/>
                <a:ea typeface="Calibri" panose="020F0502020204030204" pitchFamily="34" charset="0"/>
                <a:cs typeface="Times New Roman" panose="02020603050405020304" pitchFamily="18" charset="0"/>
              </a:rPr>
              <a:t>In the example above, we create a state variable </a:t>
            </a:r>
            <a:r>
              <a:rPr lang="en-IN"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Count</a:t>
            </a:r>
            <a:r>
              <a:rPr lang="en-IN" sz="1800" dirty="0">
                <a:solidFill>
                  <a:srgbClr val="0A0A23"/>
                </a:solidFill>
                <a:effectLst/>
                <a:latin typeface="Lato" panose="020F0502020204030203" pitchFamily="34" charset="0"/>
                <a:ea typeface="Calibri" panose="020F0502020204030204" pitchFamily="34" charset="0"/>
                <a:cs typeface="Times New Roman" panose="02020603050405020304" pitchFamily="18" charset="0"/>
              </a:rPr>
              <a:t> with an initial value of zero. </a:t>
            </a:r>
          </a:p>
          <a:p>
            <a:r>
              <a:rPr lang="en-IN" sz="1800" dirty="0">
                <a:solidFill>
                  <a:srgbClr val="0A0A23"/>
                </a:solidFill>
                <a:effectLst/>
                <a:latin typeface="Lato" panose="020F0502020204030203" pitchFamily="34" charset="0"/>
                <a:ea typeface="Calibri" panose="020F0502020204030204" pitchFamily="34" charset="0"/>
                <a:cs typeface="Times New Roman" panose="02020603050405020304" pitchFamily="18" charset="0"/>
              </a:rPr>
              <a:t>A button in the DOM will increase the value of this variable by one every time it is clicked. </a:t>
            </a:r>
          </a:p>
          <a:p>
            <a:r>
              <a:rPr lang="en-IN" sz="1800" dirty="0">
                <a:solidFill>
                  <a:srgbClr val="0A0A23"/>
                </a:solidFill>
                <a:effectLst/>
                <a:latin typeface="Lato" panose="020F0502020204030203" pitchFamily="34" charset="0"/>
                <a:ea typeface="Calibri" panose="020F0502020204030204" pitchFamily="34" charset="0"/>
                <a:cs typeface="Times New Roman" panose="02020603050405020304" pitchFamily="18" charset="0"/>
              </a:rPr>
              <a:t>The </a:t>
            </a:r>
            <a:r>
              <a:rPr lang="en-IN" sz="1800" dirty="0" err="1">
                <a:solidFill>
                  <a:srgbClr val="0A0A23"/>
                </a:solidFill>
                <a:effectLst/>
                <a:latin typeface="Lato" panose="020F0502020204030203" pitchFamily="34" charset="0"/>
                <a:ea typeface="Calibri" panose="020F0502020204030204" pitchFamily="34" charset="0"/>
                <a:cs typeface="Times New Roman" panose="02020603050405020304" pitchFamily="18" charset="0"/>
              </a:rPr>
              <a:t>useEffect</a:t>
            </a:r>
            <a:r>
              <a:rPr lang="en-IN" sz="1800" dirty="0">
                <a:solidFill>
                  <a:srgbClr val="0A0A23"/>
                </a:solidFill>
                <a:effectLst/>
                <a:latin typeface="Lato" panose="020F0502020204030203" pitchFamily="34" charset="0"/>
                <a:ea typeface="Calibri" panose="020F0502020204030204" pitchFamily="34" charset="0"/>
                <a:cs typeface="Times New Roman" panose="02020603050405020304" pitchFamily="18" charset="0"/>
              </a:rPr>
              <a:t> hook will run every time the </a:t>
            </a:r>
            <a:r>
              <a:rPr lang="en-IN" sz="1800" dirty="0">
                <a:solidFill>
                  <a:srgbClr val="000000"/>
                </a:solidFill>
                <a:effectLst/>
                <a:latin typeface="Lato" panose="020F0502020204030203" pitchFamily="34" charset="0"/>
                <a:ea typeface="Calibri" panose="020F0502020204030204" pitchFamily="34" charset="0"/>
                <a:cs typeface="Times New Roman" panose="02020603050405020304" pitchFamily="18" charset="0"/>
              </a:rPr>
              <a:t>count </a:t>
            </a:r>
            <a:r>
              <a:rPr lang="en-IN" sz="1800" dirty="0">
                <a:solidFill>
                  <a:srgbClr val="0A0A23"/>
                </a:solidFill>
                <a:effectLst/>
                <a:latin typeface="Lato" panose="020F0502020204030203" pitchFamily="34" charset="0"/>
                <a:ea typeface="Calibri" panose="020F0502020204030204" pitchFamily="34" charset="0"/>
                <a:cs typeface="Times New Roman" panose="02020603050405020304" pitchFamily="18" charset="0"/>
              </a:rPr>
              <a:t>variable changes and then log out some information to the console.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18562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DEFCA-0C2C-A82C-EDFF-8F19E06BC970}"/>
              </a:ext>
            </a:extLst>
          </p:cNvPr>
          <p:cNvSpPr>
            <a:spLocks noGrp="1"/>
          </p:cNvSpPr>
          <p:nvPr>
            <p:ph type="title"/>
          </p:nvPr>
        </p:nvSpPr>
        <p:spPr/>
        <p:txBody>
          <a:bodyPr/>
          <a:lstStyle/>
          <a:p>
            <a:r>
              <a:rPr lang="en-IN" dirty="0"/>
              <a:t>Run application and check output.</a:t>
            </a:r>
          </a:p>
        </p:txBody>
      </p:sp>
      <p:pic>
        <p:nvPicPr>
          <p:cNvPr id="5" name="Content Placeholder 4" descr="Graphical user interface, text&#10;&#10;Description automatically generated with medium confidence">
            <a:extLst>
              <a:ext uri="{FF2B5EF4-FFF2-40B4-BE49-F238E27FC236}">
                <a16:creationId xmlns:a16="http://schemas.microsoft.com/office/drawing/2014/main" id="{22177F0B-6990-8E32-8104-E787DC3B6E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8471" y="2420188"/>
            <a:ext cx="7870755" cy="2911665"/>
          </a:xfrm>
        </p:spPr>
      </p:pic>
    </p:spTree>
    <p:extLst>
      <p:ext uri="{BB962C8B-B14F-4D97-AF65-F5344CB8AC3E}">
        <p14:creationId xmlns:p14="http://schemas.microsoft.com/office/powerpoint/2010/main" val="2269634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9988A-9B06-40BA-52D6-E6488ACC8B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10F981-8162-6A0C-8F1A-BBD79ACC3112}"/>
              </a:ext>
            </a:extLst>
          </p:cNvPr>
          <p:cNvSpPr>
            <a:spLocks noGrp="1"/>
          </p:cNvSpPr>
          <p:nvPr>
            <p:ph idx="1"/>
          </p:nvPr>
        </p:nvSpPr>
        <p:spPr/>
        <p:txBody>
          <a:bodyPr>
            <a:normAutofit/>
          </a:bodyPr>
          <a:lstStyle/>
          <a:p>
            <a:r>
              <a:rPr lang="en-GB" sz="1800" b="0" i="0" dirty="0">
                <a:solidFill>
                  <a:srgbClr val="0A0A23"/>
                </a:solidFill>
                <a:effectLst/>
                <a:latin typeface="Lato" panose="020F0502020204030203" pitchFamily="34" charset="0"/>
              </a:rPr>
              <a:t>Note that you can use the </a:t>
            </a:r>
            <a:r>
              <a:rPr lang="en-GB" sz="1800" b="0" i="0" dirty="0" err="1">
                <a:solidFill>
                  <a:srgbClr val="0A0A23"/>
                </a:solidFill>
                <a:effectLst/>
                <a:latin typeface="Lato" panose="020F0502020204030203" pitchFamily="34" charset="0"/>
              </a:rPr>
              <a:t>useEffect</a:t>
            </a:r>
            <a:r>
              <a:rPr lang="en-GB" sz="1800" b="0" i="0" dirty="0">
                <a:solidFill>
                  <a:srgbClr val="0A0A23"/>
                </a:solidFill>
                <a:effectLst/>
                <a:latin typeface="Lato" panose="020F0502020204030203" pitchFamily="34" charset="0"/>
              </a:rPr>
              <a:t> hook to achieve various effects like fetching data from an external API (which you will see in another section of this article), changing the DOM in your component, and so on.</a:t>
            </a:r>
            <a:endParaRPr lang="en-IN" sz="1800" dirty="0"/>
          </a:p>
        </p:txBody>
      </p:sp>
    </p:spTree>
    <p:extLst>
      <p:ext uri="{BB962C8B-B14F-4D97-AF65-F5344CB8AC3E}">
        <p14:creationId xmlns:p14="http://schemas.microsoft.com/office/powerpoint/2010/main" val="1184457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73E5B-7968-32C9-79DB-B01EBA216F73}"/>
              </a:ext>
            </a:extLst>
          </p:cNvPr>
          <p:cNvSpPr>
            <a:spLocks noGrp="1"/>
          </p:cNvSpPr>
          <p:nvPr>
            <p:ph type="title"/>
          </p:nvPr>
        </p:nvSpPr>
        <p:spPr/>
        <p:txBody>
          <a:bodyPr>
            <a:normAutofit/>
          </a:bodyPr>
          <a:lstStyle/>
          <a:p>
            <a:pPr algn="ctr"/>
            <a:r>
              <a:rPr lang="en-IN" sz="2800" dirty="0" err="1"/>
              <a:t>useEffect</a:t>
            </a:r>
            <a:r>
              <a:rPr lang="en-IN" sz="2800" dirty="0"/>
              <a:t> Dependencies</a:t>
            </a:r>
          </a:p>
        </p:txBody>
      </p:sp>
      <p:sp>
        <p:nvSpPr>
          <p:cNvPr id="3" name="Content Placeholder 2">
            <a:extLst>
              <a:ext uri="{FF2B5EF4-FFF2-40B4-BE49-F238E27FC236}">
                <a16:creationId xmlns:a16="http://schemas.microsoft.com/office/drawing/2014/main" id="{6DADDC69-234C-DC27-2D95-751B61A81AF6}"/>
              </a:ext>
            </a:extLst>
          </p:cNvPr>
          <p:cNvSpPr>
            <a:spLocks noGrp="1"/>
          </p:cNvSpPr>
          <p:nvPr>
            <p:ph idx="1"/>
          </p:nvPr>
        </p:nvSpPr>
        <p:spPr/>
        <p:txBody>
          <a:bodyPr/>
          <a:lstStyle/>
          <a:p>
            <a:r>
              <a:rPr lang="en-IN" sz="1800" dirty="0"/>
              <a:t>But what happens if you want your effect to run only after the first render, or if you have multiple states and only want an effect attached to one of the states.</a:t>
            </a:r>
          </a:p>
          <a:p>
            <a:endParaRPr lang="en-IN" sz="1800" dirty="0"/>
          </a:p>
          <a:p>
            <a:r>
              <a:rPr lang="en-IN" sz="1800" dirty="0"/>
              <a:t>We can do this by using a dependency array which is passed in as a second argument in the </a:t>
            </a:r>
            <a:r>
              <a:rPr lang="en-IN" sz="1800" dirty="0" err="1"/>
              <a:t>useEffect</a:t>
            </a:r>
            <a:r>
              <a:rPr lang="en-IN" sz="1800" dirty="0"/>
              <a:t> hook.</a:t>
            </a:r>
          </a:p>
        </p:txBody>
      </p:sp>
    </p:spTree>
    <p:extLst>
      <p:ext uri="{BB962C8B-B14F-4D97-AF65-F5344CB8AC3E}">
        <p14:creationId xmlns:p14="http://schemas.microsoft.com/office/powerpoint/2010/main" val="3039817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7EA70-0FBE-CF85-D1FA-DCDC6104D726}"/>
              </a:ext>
            </a:extLst>
          </p:cNvPr>
          <p:cNvSpPr>
            <a:spLocks noGrp="1"/>
          </p:cNvSpPr>
          <p:nvPr>
            <p:ph type="title"/>
          </p:nvPr>
        </p:nvSpPr>
        <p:spPr/>
        <p:txBody>
          <a:bodyPr/>
          <a:lstStyle/>
          <a:p>
            <a:r>
              <a:rPr lang="en-IN" dirty="0"/>
              <a:t>How to run effect only once</a:t>
            </a:r>
          </a:p>
        </p:txBody>
      </p:sp>
      <p:sp>
        <p:nvSpPr>
          <p:cNvPr id="3" name="Content Placeholder 2">
            <a:extLst>
              <a:ext uri="{FF2B5EF4-FFF2-40B4-BE49-F238E27FC236}">
                <a16:creationId xmlns:a16="http://schemas.microsoft.com/office/drawing/2014/main" id="{3F015E96-475F-45B5-0840-029922F553D1}"/>
              </a:ext>
            </a:extLst>
          </p:cNvPr>
          <p:cNvSpPr>
            <a:spLocks noGrp="1"/>
          </p:cNvSpPr>
          <p:nvPr>
            <p:ph idx="1"/>
          </p:nvPr>
        </p:nvSpPr>
        <p:spPr/>
        <p:txBody>
          <a:bodyPr/>
          <a:lstStyle/>
          <a:p>
            <a:r>
              <a:rPr lang="en-IN" dirty="0"/>
              <a:t>For the first example, we pass in an array that allows the </a:t>
            </a:r>
            <a:r>
              <a:rPr lang="en-IN" dirty="0" err="1"/>
              <a:t>useEffect</a:t>
            </a:r>
            <a:r>
              <a:rPr lang="en-IN" dirty="0"/>
              <a:t> hook to run only once.</a:t>
            </a:r>
          </a:p>
        </p:txBody>
      </p:sp>
    </p:spTree>
    <p:extLst>
      <p:ext uri="{BB962C8B-B14F-4D97-AF65-F5344CB8AC3E}">
        <p14:creationId xmlns:p14="http://schemas.microsoft.com/office/powerpoint/2010/main" val="1365195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2379B-5AE4-1AA6-C509-7DE4EE8FC53B}"/>
              </a:ext>
            </a:extLst>
          </p:cNvPr>
          <p:cNvSpPr>
            <a:spLocks noGrp="1"/>
          </p:cNvSpPr>
          <p:nvPr>
            <p:ph type="title"/>
          </p:nvPr>
        </p:nvSpPr>
        <p:spPr/>
        <p:txBody>
          <a:bodyPr>
            <a:normAutofit/>
          </a:bodyPr>
          <a:lstStyle/>
          <a:p>
            <a:r>
              <a:rPr lang="en-IN" sz="1800" dirty="0"/>
              <a:t>The code is the same as previous section, except that the  </a:t>
            </a:r>
            <a:r>
              <a:rPr lang="en-IN" sz="1800" dirty="0" err="1"/>
              <a:t>useEffect</a:t>
            </a:r>
            <a:r>
              <a:rPr lang="en-IN" sz="1800" dirty="0"/>
              <a:t> hook accepts an empty array[] as second argument. When we leave the array empty, the effect will only run once irrespective of the changes to the state it is attached.</a:t>
            </a:r>
          </a:p>
        </p:txBody>
      </p:sp>
      <p:pic>
        <p:nvPicPr>
          <p:cNvPr id="5" name="Content Placeholder 4" descr="Text&#10;&#10;Description automatically generated">
            <a:extLst>
              <a:ext uri="{FF2B5EF4-FFF2-40B4-BE49-F238E27FC236}">
                <a16:creationId xmlns:a16="http://schemas.microsoft.com/office/drawing/2014/main" id="{D5408307-A4C9-8DD7-CD11-61CBC1C200F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9561" y="1825625"/>
            <a:ext cx="7288435" cy="4567178"/>
          </a:xfrm>
        </p:spPr>
      </p:pic>
    </p:spTree>
    <p:extLst>
      <p:ext uri="{BB962C8B-B14F-4D97-AF65-F5344CB8AC3E}">
        <p14:creationId xmlns:p14="http://schemas.microsoft.com/office/powerpoint/2010/main" val="476157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886</TotalTime>
  <Words>605</Words>
  <Application>Microsoft Office PowerPoint</Application>
  <PresentationFormat>Widescreen</PresentationFormat>
  <Paragraphs>33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-apple-system</vt:lpstr>
      <vt:lpstr>Arial</vt:lpstr>
      <vt:lpstr>Calibri</vt:lpstr>
      <vt:lpstr>Calibri Light</vt:lpstr>
      <vt:lpstr>Lato</vt:lpstr>
      <vt:lpstr>Office Theme</vt:lpstr>
      <vt:lpstr>useEffect Demo</vt:lpstr>
      <vt:lpstr>PowerPoint Presentation</vt:lpstr>
      <vt:lpstr>Create New React app. Modify App.js</vt:lpstr>
      <vt:lpstr>PowerPoint Presentation</vt:lpstr>
      <vt:lpstr>Run application and check output.</vt:lpstr>
      <vt:lpstr>PowerPoint Presentation</vt:lpstr>
      <vt:lpstr>useEffect Dependencies</vt:lpstr>
      <vt:lpstr>How to run effect only once</vt:lpstr>
      <vt:lpstr>The code is the same as previous section, except that the  useEffect hook accepts an empty array[] as second argument. When we leave the array empty, the effect will only run once irrespective of the changes to the state it is attached.</vt:lpstr>
      <vt:lpstr>PowerPoint Presentation</vt:lpstr>
      <vt:lpstr>How to attach an effect to a particular state </vt:lpstr>
      <vt:lpstr>PowerPoint Presentation</vt:lpstr>
      <vt:lpstr>Run the application and check output.</vt:lpstr>
      <vt:lpstr>Now, let us create our custom hook. Create a new file called useFetchData.js and add the code as shown here.</vt:lpstr>
      <vt:lpstr>PowerPoint Presentation</vt:lpstr>
      <vt:lpstr>Create the new file, Users.js and add the code as shown here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useEffect Demo</dc:title>
  <dc:creator>Krunal Trivedi</dc:creator>
  <cp:lastModifiedBy>Krunal Trivedi</cp:lastModifiedBy>
  <cp:revision>1</cp:revision>
  <dcterms:created xsi:type="dcterms:W3CDTF">2023-01-08T06:58:55Z</dcterms:created>
  <dcterms:modified xsi:type="dcterms:W3CDTF">2023-01-09T15:51:36Z</dcterms:modified>
</cp:coreProperties>
</file>