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9ACF2-83B1-415D-B8AF-0901E5181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E40F8A-98F7-4D2C-AACD-41C285C99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D003A-9DC6-4475-BD0B-12FB87E3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CBDAA7-FBE8-46C4-AE7F-6D033A97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FDD7A9-C0D8-4E1C-9BE6-D1D5303F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D96F7-A5A9-4D52-8657-84AE7D9F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0D2929-C1BE-47E8-BF42-F663510F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635A1-E117-425B-B14A-FAE6D14E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3B84C-45B5-45B0-83DA-E9EFAB0D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2A24D-4F4A-435E-9151-1A67B35F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90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77FAF3-6128-40BB-9EC4-9C1BF336E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F3A3AB-FEEB-4E12-8FB8-128CA916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F52CCD-2A89-4ACF-B21A-E24A9C49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7C6183-E28E-4F30-9F11-7D3B5362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7CE55-8116-449F-A1C2-A9629ECD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0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32523-E8C7-4287-8FBB-552BB5D5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7B7EF7-0FD2-45A5-8356-BA356DC0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0BAC8-266E-421A-8472-F2153A02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A3370-E2FD-4D25-AB95-ACA2F7EE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4E485F-F053-4DA2-B4A3-EF0BA7FD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08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9ABEC-B1E8-4386-AF56-E46150CB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9FD04E-1009-4F8C-A58D-25DA07EB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62912-4871-4D75-B279-9378000F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20DAA-64F6-4DB8-8668-6F69C967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8DD28-6EC0-4B78-B583-50BC2619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6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F279D-3CFE-4ED6-8884-E39C6DED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DEFA3-603F-49EE-8393-6D85BD0B2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EC7F41-259D-4932-9608-7D2635C08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5AD4ED-88F1-4997-A478-BDEBE1EE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92394F-4013-46FF-9759-81930329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83A3D1-0F11-4099-B8EB-0BB9CEEB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83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3B989-85EB-437C-8765-DB5009C7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D10303-FDA3-4744-8AD5-B8C14CB57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0E4A9D-C570-4B5D-9906-697126D5C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B0F0AB-1293-4FBF-89CB-409D9D431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E27451-22E1-48A8-B582-37D5726A4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7D5CC5-CD58-4BAC-9DE8-C7BA1012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DFCF06-28C9-40C3-B49C-6B689FCC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C97A3F-FFCF-43F5-B3E6-DE2A9BE3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8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23330-20DD-4D5E-B475-B7AB7C2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C84A7B-BC7B-433F-B10F-E892FB5E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A60625-B041-419F-8DC3-177130A9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D69F95-DA3A-4F3F-8E4A-55B3C661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50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2E2F70-4C9F-4059-876C-89616CF2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6D95FA-6621-4A81-BBBA-1AEB6EEB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D706C5-85C4-41CE-A3D7-C7CC3FE2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82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DF6AC-C27B-471D-A021-28C3D932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17255-5E0B-46C5-B33B-90166368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1BA253-9B0F-4D9D-A002-1875658AC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8FDE98-0B70-4CB1-A80D-19AB8393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2F217-95C2-4DED-BFD0-6EF90056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F4111A-AC6E-4E8C-B14C-BA9C66CB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97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F44AD-7E29-4794-9998-9A35CEEE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B29BFA-6399-47E0-8A4A-F71F36FD5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AF7727-0254-4826-A848-ECBB7456A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BE2AC-6904-4E39-ADA0-E7031E89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0BB4CC-0E21-4D73-BD6E-3408D95B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DF3F29-BD8F-42AA-B5B5-28854D7C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72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DED3AE-2E94-4074-BF99-18E38934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3714B3-B593-4B16-99E4-012420C8E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9A9083-8494-470D-BC74-41BF9B742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78A48-94F4-4DBF-A7BC-9302B84B8AD7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67ADC-B123-43B0-A3C5-C92006EF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6E9560-E1FF-4A63-B26D-C8197753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5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B7FC5F-B843-4678-A25C-5685A02D3350}"/>
              </a:ext>
            </a:extLst>
          </p:cNvPr>
          <p:cNvSpPr/>
          <p:nvPr/>
        </p:nvSpPr>
        <p:spPr>
          <a:xfrm>
            <a:off x="1090246" y="817685"/>
            <a:ext cx="10111154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201C9F3-BDD7-4A81-87CA-6741C4953DF1}"/>
              </a:ext>
            </a:extLst>
          </p:cNvPr>
          <p:cNvSpPr/>
          <p:nvPr/>
        </p:nvSpPr>
        <p:spPr>
          <a:xfrm>
            <a:off x="1301262" y="1266092"/>
            <a:ext cx="9574823" cy="8968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	Das ist ein Div.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F74DE2-9ACB-4395-9D55-151D27F141EB}"/>
              </a:ext>
            </a:extLst>
          </p:cNvPr>
          <p:cNvSpPr/>
          <p:nvPr/>
        </p:nvSpPr>
        <p:spPr>
          <a:xfrm>
            <a:off x="1315915" y="2549769"/>
            <a:ext cx="9560170" cy="8968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	Das ist ein Paragraph.</a:t>
            </a:r>
          </a:p>
        </p:txBody>
      </p:sp>
      <p:sp>
        <p:nvSpPr>
          <p:cNvPr id="2" name="Pfeil: nach oben und unten 1">
            <a:extLst>
              <a:ext uri="{FF2B5EF4-FFF2-40B4-BE49-F238E27FC236}">
                <a16:creationId xmlns:a16="http://schemas.microsoft.com/office/drawing/2014/main" id="{FAEFC4BA-BC81-4F39-951E-AA4DA25A0B3E}"/>
              </a:ext>
            </a:extLst>
          </p:cNvPr>
          <p:cNvSpPr/>
          <p:nvPr/>
        </p:nvSpPr>
        <p:spPr>
          <a:xfrm>
            <a:off x="1850781" y="2162908"/>
            <a:ext cx="250581" cy="386861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0000"/>
              </a:highlight>
            </a:endParaRPr>
          </a:p>
        </p:txBody>
      </p:sp>
      <p:sp>
        <p:nvSpPr>
          <p:cNvPr id="3" name="Pfeil: nach links und rechts 2">
            <a:extLst>
              <a:ext uri="{FF2B5EF4-FFF2-40B4-BE49-F238E27FC236}">
                <a16:creationId xmlns:a16="http://schemas.microsoft.com/office/drawing/2014/main" id="{9D2C3F61-424F-4583-BC9A-C169E6182590}"/>
              </a:ext>
            </a:extLst>
          </p:cNvPr>
          <p:cNvSpPr/>
          <p:nvPr/>
        </p:nvSpPr>
        <p:spPr>
          <a:xfrm>
            <a:off x="1315915" y="1652953"/>
            <a:ext cx="970085" cy="184639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links und rechts 6">
            <a:extLst>
              <a:ext uri="{FF2B5EF4-FFF2-40B4-BE49-F238E27FC236}">
                <a16:creationId xmlns:a16="http://schemas.microsoft.com/office/drawing/2014/main" id="{478F92D1-105B-48AD-B548-9F7BCBF07D08}"/>
              </a:ext>
            </a:extLst>
          </p:cNvPr>
          <p:cNvSpPr/>
          <p:nvPr/>
        </p:nvSpPr>
        <p:spPr>
          <a:xfrm>
            <a:off x="1315915" y="2921975"/>
            <a:ext cx="970085" cy="184639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oben und unten 7">
            <a:extLst>
              <a:ext uri="{FF2B5EF4-FFF2-40B4-BE49-F238E27FC236}">
                <a16:creationId xmlns:a16="http://schemas.microsoft.com/office/drawing/2014/main" id="{2F7DAF01-55FB-449B-B16D-12FE817CDC01}"/>
              </a:ext>
            </a:extLst>
          </p:cNvPr>
          <p:cNvSpPr/>
          <p:nvPr/>
        </p:nvSpPr>
        <p:spPr>
          <a:xfrm>
            <a:off x="2800350" y="1266092"/>
            <a:ext cx="202224" cy="325316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oben und unten 8">
            <a:extLst>
              <a:ext uri="{FF2B5EF4-FFF2-40B4-BE49-F238E27FC236}">
                <a16:creationId xmlns:a16="http://schemas.microsoft.com/office/drawing/2014/main" id="{50C10611-5E92-4114-9AB3-1892296B58F6}"/>
              </a:ext>
            </a:extLst>
          </p:cNvPr>
          <p:cNvSpPr/>
          <p:nvPr/>
        </p:nvSpPr>
        <p:spPr>
          <a:xfrm>
            <a:off x="2800350" y="2596659"/>
            <a:ext cx="202224" cy="325316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oben und unten 9">
            <a:extLst>
              <a:ext uri="{FF2B5EF4-FFF2-40B4-BE49-F238E27FC236}">
                <a16:creationId xmlns:a16="http://schemas.microsoft.com/office/drawing/2014/main" id="{2BC043EF-11AD-4BE1-81EA-D5C365C2ECCA}"/>
              </a:ext>
            </a:extLst>
          </p:cNvPr>
          <p:cNvSpPr/>
          <p:nvPr/>
        </p:nvSpPr>
        <p:spPr>
          <a:xfrm>
            <a:off x="2800350" y="1837592"/>
            <a:ext cx="202224" cy="325316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oben und unten 10">
            <a:extLst>
              <a:ext uri="{FF2B5EF4-FFF2-40B4-BE49-F238E27FC236}">
                <a16:creationId xmlns:a16="http://schemas.microsoft.com/office/drawing/2014/main" id="{2915DED1-1C3E-44DB-8A81-0E9611DF4FD3}"/>
              </a:ext>
            </a:extLst>
          </p:cNvPr>
          <p:cNvSpPr/>
          <p:nvPr/>
        </p:nvSpPr>
        <p:spPr>
          <a:xfrm>
            <a:off x="2800350" y="3122730"/>
            <a:ext cx="202224" cy="325316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71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762B85-FD7F-40E1-96B0-BB79791E5FC4}"/>
              </a:ext>
            </a:extLst>
          </p:cNvPr>
          <p:cNvSpPr/>
          <p:nvPr/>
        </p:nvSpPr>
        <p:spPr>
          <a:xfrm>
            <a:off x="861646" y="1573823"/>
            <a:ext cx="10498014" cy="4299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BA6D28E-9316-4AFC-895E-EB9748CA7A1E}"/>
              </a:ext>
            </a:extLst>
          </p:cNvPr>
          <p:cNvSpPr/>
          <p:nvPr/>
        </p:nvSpPr>
        <p:spPr>
          <a:xfrm>
            <a:off x="861646" y="2580542"/>
            <a:ext cx="3499338" cy="228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6B813C-9EDB-472C-A157-3FE50EC234F6}"/>
              </a:ext>
            </a:extLst>
          </p:cNvPr>
          <p:cNvSpPr/>
          <p:nvPr/>
        </p:nvSpPr>
        <p:spPr>
          <a:xfrm>
            <a:off x="4360984" y="2580542"/>
            <a:ext cx="3499338" cy="228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A4FF42E-220E-45A1-8818-72D4625B0B62}"/>
              </a:ext>
            </a:extLst>
          </p:cNvPr>
          <p:cNvSpPr/>
          <p:nvPr/>
        </p:nvSpPr>
        <p:spPr>
          <a:xfrm>
            <a:off x="7860322" y="2580542"/>
            <a:ext cx="3499338" cy="228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95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3C2DD88-1F4F-48F6-B5B1-5B3C4D9FE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12786"/>
              </p:ext>
            </p:extLst>
          </p:nvPr>
        </p:nvGraphicFramePr>
        <p:xfrm>
          <a:off x="704363" y="526235"/>
          <a:ext cx="71911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304">
                  <a:extLst>
                    <a:ext uri="{9D8B030D-6E8A-4147-A177-3AD203B41FA5}">
                      <a16:colId xmlns:a16="http://schemas.microsoft.com/office/drawing/2014/main" val="1409264917"/>
                    </a:ext>
                  </a:extLst>
                </a:gridCol>
                <a:gridCol w="1027304">
                  <a:extLst>
                    <a:ext uri="{9D8B030D-6E8A-4147-A177-3AD203B41FA5}">
                      <a16:colId xmlns:a16="http://schemas.microsoft.com/office/drawing/2014/main" val="2588287240"/>
                    </a:ext>
                  </a:extLst>
                </a:gridCol>
                <a:gridCol w="1027304">
                  <a:extLst>
                    <a:ext uri="{9D8B030D-6E8A-4147-A177-3AD203B41FA5}">
                      <a16:colId xmlns:a16="http://schemas.microsoft.com/office/drawing/2014/main" val="3956368884"/>
                    </a:ext>
                  </a:extLst>
                </a:gridCol>
                <a:gridCol w="1027304">
                  <a:extLst>
                    <a:ext uri="{9D8B030D-6E8A-4147-A177-3AD203B41FA5}">
                      <a16:colId xmlns:a16="http://schemas.microsoft.com/office/drawing/2014/main" val="2965666619"/>
                    </a:ext>
                  </a:extLst>
                </a:gridCol>
                <a:gridCol w="1027304">
                  <a:extLst>
                    <a:ext uri="{9D8B030D-6E8A-4147-A177-3AD203B41FA5}">
                      <a16:colId xmlns:a16="http://schemas.microsoft.com/office/drawing/2014/main" val="3799964063"/>
                    </a:ext>
                  </a:extLst>
                </a:gridCol>
                <a:gridCol w="1027304">
                  <a:extLst>
                    <a:ext uri="{9D8B030D-6E8A-4147-A177-3AD203B41FA5}">
                      <a16:colId xmlns:a16="http://schemas.microsoft.com/office/drawing/2014/main" val="3227951307"/>
                    </a:ext>
                  </a:extLst>
                </a:gridCol>
                <a:gridCol w="1027304">
                  <a:extLst>
                    <a:ext uri="{9D8B030D-6E8A-4147-A177-3AD203B41FA5}">
                      <a16:colId xmlns:a16="http://schemas.microsoft.com/office/drawing/2014/main" val="3128285893"/>
                    </a:ext>
                  </a:extLst>
                </a:gridCol>
              </a:tblGrid>
              <a:tr h="32846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19706"/>
                  </a:ext>
                </a:extLst>
              </a:tr>
              <a:tr h="32846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75687"/>
                  </a:ext>
                </a:extLst>
              </a:tr>
              <a:tr h="32846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97204"/>
                  </a:ext>
                </a:extLst>
              </a:tr>
              <a:tr h="32846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15733"/>
                  </a:ext>
                </a:extLst>
              </a:tr>
              <a:tr h="32846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561"/>
                  </a:ext>
                </a:extLst>
              </a:tr>
              <a:tr h="32846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21550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8C212399-1885-44F0-A520-434B98DD775A}"/>
              </a:ext>
            </a:extLst>
          </p:cNvPr>
          <p:cNvSpPr/>
          <p:nvPr/>
        </p:nvSpPr>
        <p:spPr>
          <a:xfrm>
            <a:off x="641838" y="439615"/>
            <a:ext cx="7429500" cy="562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55D4DD-3EC4-434A-9929-3E3916AEC721}"/>
              </a:ext>
            </a:extLst>
          </p:cNvPr>
          <p:cNvSpPr/>
          <p:nvPr/>
        </p:nvSpPr>
        <p:spPr>
          <a:xfrm>
            <a:off x="376116" y="267351"/>
            <a:ext cx="1566984" cy="26165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0DDC7C3-46F7-454E-A1AB-9D4F559E743E}"/>
              </a:ext>
            </a:extLst>
          </p:cNvPr>
          <p:cNvSpPr/>
          <p:nvPr/>
        </p:nvSpPr>
        <p:spPr>
          <a:xfrm>
            <a:off x="2417885" y="3622431"/>
            <a:ext cx="4862146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E3C2B6E-861D-436A-9FBE-604435207CF4}"/>
              </a:ext>
            </a:extLst>
          </p:cNvPr>
          <p:cNvSpPr/>
          <p:nvPr/>
        </p:nvSpPr>
        <p:spPr>
          <a:xfrm>
            <a:off x="2532185" y="3736731"/>
            <a:ext cx="4580792" cy="4484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A5B6A60-8697-48EC-965A-238294C9356B}"/>
              </a:ext>
            </a:extLst>
          </p:cNvPr>
          <p:cNvSpPr/>
          <p:nvPr/>
        </p:nvSpPr>
        <p:spPr>
          <a:xfrm>
            <a:off x="2558562" y="4337538"/>
            <a:ext cx="4580792" cy="4484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DB6764-09EC-49DF-B952-AEB9ED63FE33}"/>
              </a:ext>
            </a:extLst>
          </p:cNvPr>
          <p:cNvSpPr/>
          <p:nvPr/>
        </p:nvSpPr>
        <p:spPr>
          <a:xfrm>
            <a:off x="2558562" y="4992565"/>
            <a:ext cx="4580792" cy="4484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4833087-67BD-4527-B71B-E8010F9566FA}"/>
              </a:ext>
            </a:extLst>
          </p:cNvPr>
          <p:cNvSpPr/>
          <p:nvPr/>
        </p:nvSpPr>
        <p:spPr>
          <a:xfrm>
            <a:off x="2787162" y="3868615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8B34245-99ED-4476-B31F-4D872A0B27AC}"/>
              </a:ext>
            </a:extLst>
          </p:cNvPr>
          <p:cNvSpPr/>
          <p:nvPr/>
        </p:nvSpPr>
        <p:spPr>
          <a:xfrm>
            <a:off x="4356588" y="3845902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316865-0E23-40C6-A0D5-B7BFE547A805}"/>
              </a:ext>
            </a:extLst>
          </p:cNvPr>
          <p:cNvSpPr/>
          <p:nvPr/>
        </p:nvSpPr>
        <p:spPr>
          <a:xfrm>
            <a:off x="5846886" y="3845902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1D3BA63-AB0B-4B59-B82A-874DAA685D18}"/>
              </a:ext>
            </a:extLst>
          </p:cNvPr>
          <p:cNvSpPr/>
          <p:nvPr/>
        </p:nvSpPr>
        <p:spPr>
          <a:xfrm>
            <a:off x="2787162" y="4478948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7FA91A-F2FF-4A16-A37F-DB5F9B282207}"/>
              </a:ext>
            </a:extLst>
          </p:cNvPr>
          <p:cNvSpPr/>
          <p:nvPr/>
        </p:nvSpPr>
        <p:spPr>
          <a:xfrm>
            <a:off x="2784965" y="5101736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2675DFD-732E-489B-AE35-EC52FE2E5B94}"/>
              </a:ext>
            </a:extLst>
          </p:cNvPr>
          <p:cNvSpPr/>
          <p:nvPr/>
        </p:nvSpPr>
        <p:spPr>
          <a:xfrm>
            <a:off x="4356588" y="4431844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FC927C4-01D9-4ED0-989E-55247A57AB4C}"/>
              </a:ext>
            </a:extLst>
          </p:cNvPr>
          <p:cNvSpPr/>
          <p:nvPr/>
        </p:nvSpPr>
        <p:spPr>
          <a:xfrm>
            <a:off x="4356588" y="5101736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51330D9-87E1-4352-A75D-D678BFE53DC4}"/>
              </a:ext>
            </a:extLst>
          </p:cNvPr>
          <p:cNvSpPr/>
          <p:nvPr/>
        </p:nvSpPr>
        <p:spPr>
          <a:xfrm>
            <a:off x="5846886" y="4465394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D2C812A-1966-4C4F-9EB1-1B1102DA7024}"/>
              </a:ext>
            </a:extLst>
          </p:cNvPr>
          <p:cNvSpPr/>
          <p:nvPr/>
        </p:nvSpPr>
        <p:spPr>
          <a:xfrm>
            <a:off x="5846886" y="5110895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5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2A383C8-7FE1-4363-AE23-0EFAF943C0F4}"/>
              </a:ext>
            </a:extLst>
          </p:cNvPr>
          <p:cNvSpPr/>
          <p:nvPr/>
        </p:nvSpPr>
        <p:spPr>
          <a:xfrm>
            <a:off x="1951892" y="1573823"/>
            <a:ext cx="8009793" cy="404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782108D-05F4-42F2-A999-9DEDB3ADC4BA}"/>
              </a:ext>
            </a:extLst>
          </p:cNvPr>
          <p:cNvSpPr/>
          <p:nvPr/>
        </p:nvSpPr>
        <p:spPr>
          <a:xfrm>
            <a:off x="2057400" y="1696915"/>
            <a:ext cx="7746023" cy="1644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C40B704-3D12-4A57-8B77-8635C97284A8}"/>
              </a:ext>
            </a:extLst>
          </p:cNvPr>
          <p:cNvSpPr/>
          <p:nvPr/>
        </p:nvSpPr>
        <p:spPr>
          <a:xfrm>
            <a:off x="2162908" y="1784838"/>
            <a:ext cx="3569677" cy="1459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Lorem ipsum…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267D5BE-D77C-4740-8FE8-7D412A0BE7AF}"/>
              </a:ext>
            </a:extLst>
          </p:cNvPr>
          <p:cNvSpPr/>
          <p:nvPr/>
        </p:nvSpPr>
        <p:spPr>
          <a:xfrm>
            <a:off x="6096000" y="1784838"/>
            <a:ext cx="3569677" cy="1459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49ED663-1EAA-4B0A-B045-32175BDF0DB0}"/>
              </a:ext>
            </a:extLst>
          </p:cNvPr>
          <p:cNvSpPr/>
          <p:nvPr/>
        </p:nvSpPr>
        <p:spPr>
          <a:xfrm>
            <a:off x="6690946" y="2145323"/>
            <a:ext cx="2532185" cy="720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467025C-CF0A-4387-80FB-098598CA8A48}"/>
              </a:ext>
            </a:extLst>
          </p:cNvPr>
          <p:cNvSpPr/>
          <p:nvPr/>
        </p:nvSpPr>
        <p:spPr>
          <a:xfrm>
            <a:off x="2057400" y="3536576"/>
            <a:ext cx="7746023" cy="17476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DAEAE9-F76D-4729-9F38-F6C6D57928A4}"/>
              </a:ext>
            </a:extLst>
          </p:cNvPr>
          <p:cNvSpPr/>
          <p:nvPr/>
        </p:nvSpPr>
        <p:spPr>
          <a:xfrm>
            <a:off x="2230315" y="3832412"/>
            <a:ext cx="2139979" cy="11026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ECB987-701C-4C35-91EB-9728F52B837A}"/>
              </a:ext>
            </a:extLst>
          </p:cNvPr>
          <p:cNvSpPr/>
          <p:nvPr/>
        </p:nvSpPr>
        <p:spPr>
          <a:xfrm>
            <a:off x="4886798" y="3832411"/>
            <a:ext cx="2139979" cy="11026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C51ADA-B625-4A0A-8D7B-6A6C1A5F5D77}"/>
              </a:ext>
            </a:extLst>
          </p:cNvPr>
          <p:cNvSpPr/>
          <p:nvPr/>
        </p:nvSpPr>
        <p:spPr>
          <a:xfrm>
            <a:off x="7413251" y="3832411"/>
            <a:ext cx="2139979" cy="11026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Palme">
            <a:extLst>
              <a:ext uri="{FF2B5EF4-FFF2-40B4-BE49-F238E27FC236}">
                <a16:creationId xmlns:a16="http://schemas.microsoft.com/office/drawing/2014/main" id="{02C3EB26-98DD-4663-AAA1-04E252F7F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8652" y="2194714"/>
            <a:ext cx="622186" cy="622186"/>
          </a:xfrm>
          <a:prstGeom prst="rect">
            <a:avLst/>
          </a:prstGeom>
        </p:spPr>
      </p:pic>
      <p:pic>
        <p:nvPicPr>
          <p:cNvPr id="13" name="Grafik 12" descr="Palme">
            <a:extLst>
              <a:ext uri="{FF2B5EF4-FFF2-40B4-BE49-F238E27FC236}">
                <a16:creationId xmlns:a16="http://schemas.microsoft.com/office/drawing/2014/main" id="{34167890-ADEA-4CDC-994B-3C367F4C0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416" y="2145322"/>
            <a:ext cx="622186" cy="622186"/>
          </a:xfrm>
          <a:prstGeom prst="rect">
            <a:avLst/>
          </a:prstGeom>
        </p:spPr>
      </p:pic>
      <p:pic>
        <p:nvPicPr>
          <p:cNvPr id="14" name="Grafik 13" descr="Palme">
            <a:extLst>
              <a:ext uri="{FF2B5EF4-FFF2-40B4-BE49-F238E27FC236}">
                <a16:creationId xmlns:a16="http://schemas.microsoft.com/office/drawing/2014/main" id="{C9EC404F-B0FC-4EEA-A6BC-146860EB1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2888" y="2206867"/>
            <a:ext cx="622186" cy="622186"/>
          </a:xfrm>
          <a:prstGeom prst="rect">
            <a:avLst/>
          </a:prstGeom>
        </p:spPr>
      </p:pic>
      <p:pic>
        <p:nvPicPr>
          <p:cNvPr id="15" name="Grafik 14" descr="Palme">
            <a:extLst>
              <a:ext uri="{FF2B5EF4-FFF2-40B4-BE49-F238E27FC236}">
                <a16:creationId xmlns:a16="http://schemas.microsoft.com/office/drawing/2014/main" id="{A93706D7-A215-4B8A-AD91-5FF136641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7941" y="2249923"/>
            <a:ext cx="622187" cy="622187"/>
          </a:xfrm>
          <a:prstGeom prst="rect">
            <a:avLst/>
          </a:prstGeom>
        </p:spPr>
      </p:pic>
      <p:pic>
        <p:nvPicPr>
          <p:cNvPr id="16" name="Grafik 15" descr="Palme">
            <a:extLst>
              <a:ext uri="{FF2B5EF4-FFF2-40B4-BE49-F238E27FC236}">
                <a16:creationId xmlns:a16="http://schemas.microsoft.com/office/drawing/2014/main" id="{108DAEE4-B751-4C48-A496-ECC313499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0163" y="2122996"/>
            <a:ext cx="765621" cy="7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516950D-DC2F-440C-9DC2-663D05ED0125}"/>
              </a:ext>
            </a:extLst>
          </p:cNvPr>
          <p:cNvSpPr/>
          <p:nvPr/>
        </p:nvSpPr>
        <p:spPr>
          <a:xfrm>
            <a:off x="3569677" y="2127738"/>
            <a:ext cx="3754315" cy="879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73BA27-636C-43D3-A61F-1A42843C2CBD}"/>
              </a:ext>
            </a:extLst>
          </p:cNvPr>
          <p:cNvSpPr/>
          <p:nvPr/>
        </p:nvSpPr>
        <p:spPr>
          <a:xfrm>
            <a:off x="5372100" y="1925515"/>
            <a:ext cx="158262" cy="49237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C5604CC-0AC0-4D74-A5AE-9790320F5D6D}"/>
              </a:ext>
            </a:extLst>
          </p:cNvPr>
          <p:cNvSpPr/>
          <p:nvPr/>
        </p:nvSpPr>
        <p:spPr>
          <a:xfrm>
            <a:off x="2681654" y="1925515"/>
            <a:ext cx="589084" cy="49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B4FEB55-1B84-4EE3-88BD-E1B8BEA02BF7}"/>
              </a:ext>
            </a:extLst>
          </p:cNvPr>
          <p:cNvSpPr/>
          <p:nvPr/>
        </p:nvSpPr>
        <p:spPr>
          <a:xfrm>
            <a:off x="7684477" y="1925515"/>
            <a:ext cx="633046" cy="49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max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FAEC5D0-7E20-432E-9F54-4765AB173267}"/>
              </a:ext>
            </a:extLst>
          </p:cNvPr>
          <p:cNvSpPr/>
          <p:nvPr/>
        </p:nvSpPr>
        <p:spPr>
          <a:xfrm>
            <a:off x="5178669" y="2936630"/>
            <a:ext cx="536330" cy="49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84317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8E5D814-23AB-40AD-87B6-D68620ABC0CA}"/>
              </a:ext>
            </a:extLst>
          </p:cNvPr>
          <p:cNvSpPr/>
          <p:nvPr/>
        </p:nvSpPr>
        <p:spPr>
          <a:xfrm>
            <a:off x="1441938" y="1143000"/>
            <a:ext cx="8906608" cy="479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4AD6DC8-E59E-4231-B906-F9B7D1ADFB61}"/>
              </a:ext>
            </a:extLst>
          </p:cNvPr>
          <p:cNvSpPr/>
          <p:nvPr/>
        </p:nvSpPr>
        <p:spPr>
          <a:xfrm>
            <a:off x="1441938" y="1143000"/>
            <a:ext cx="8906608" cy="984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BBF85F-2F06-4DC3-9F3B-AA342CCC802C}"/>
              </a:ext>
            </a:extLst>
          </p:cNvPr>
          <p:cNvSpPr/>
          <p:nvPr/>
        </p:nvSpPr>
        <p:spPr>
          <a:xfrm>
            <a:off x="1441938" y="2127738"/>
            <a:ext cx="8906608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43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10</cp:revision>
  <dcterms:created xsi:type="dcterms:W3CDTF">2018-12-03T10:16:34Z</dcterms:created>
  <dcterms:modified xsi:type="dcterms:W3CDTF">2018-12-07T15:04:40Z</dcterms:modified>
</cp:coreProperties>
</file>