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8DF85-14F0-4C6F-9328-DB124A59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2CC51A-CEAE-4200-A808-6823C476A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2375-BB9A-4AC4-BADE-843C749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0663A-1A63-4932-9C6D-038AE323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E9CD1-47D4-47CF-A1CD-13A13789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9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9240B-065C-4423-A097-4F881A7F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D6B69-7A37-4EAB-8598-BC3ECCD4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9BD0B-A742-4EF6-8168-EF2E06F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68BBC-3BB7-4841-A2A1-D64F38B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763F2-96E1-43EE-B37A-085E845B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0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770B5-E169-4A26-9F57-598F9785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1DDDF5-3476-455E-8793-9AEC2754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7CF2C-D530-430E-A70D-A7E3FF0E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58701-036E-4EB6-9531-E1C943A4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022D0-35F1-46BC-9C7B-A97B7A26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D63A0-F388-4CE8-AEE8-BB5E2ECE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FADC3-54F2-4B08-AA5B-0FC624D3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22D03-CA46-4D99-96F5-6402D11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CF6E-08C4-4FDE-B7FB-A38B1A86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9A770-8DE0-408F-80DD-CA198DE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8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28C59-0FA0-4BB2-93F7-0A20960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D1D36-B2DE-4E36-82A5-1E581C83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EB856-C87C-4E7B-A44C-B58510C0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49307-D6DE-45D8-B5C3-CFC15496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ECE61-296C-454F-A4E0-EA3D9CA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6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B1FFA-57D0-4506-91CD-FFBE6FF3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F6B93-1E76-401A-8AE0-EC15AA2F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153D0-4877-4F2E-B68B-81836498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6E9F30-C74A-4F5B-810F-243F339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6ACD9-7824-4DCE-8037-07C74794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AF9D0-794F-4E17-8772-A799F878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206B-F577-4602-A5C6-E58D2B7E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B3E00-18E5-45B9-B9C7-4D1CFA1C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2A6CE-EC62-4B63-8002-BC1B127D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F63D76-7274-46C0-969D-065B987C5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56F6F5-5094-4BFC-A8CB-1272BA50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5025D2-B45E-49B3-987A-C1F3D4DD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07443C-C73C-49CB-A9C4-5C540CA4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E9C573-10A6-4ABE-8408-E43EECE7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6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C15BD-020E-446A-B77E-339E0E4D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520EB-A042-4059-83F5-7BA04914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AEDA5-1F2F-4F6D-B01C-3FB93C93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EA2AF8-EBFD-431E-97EF-6ABF6980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4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5291F6-43AC-4CFC-968B-1CE58F2A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FC2FB6-27DC-4AF6-ABF9-F594F6DF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81A2F-67AB-4C64-8EB7-F105926D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EB2BC-C549-411A-AA2A-6CD03C55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AA605-77DA-4704-81B6-0BAFB617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D7D4E0-DB2A-47E9-941A-A2F7A850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598BBB-0E3C-4CC9-B3DD-CA4E47D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5C830-C311-43B4-B1FC-DD6D53FB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84F25-01EF-4D72-AF18-B2CBAC2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DED3-3880-4946-B1EB-7FF186A9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A047C0-1C8C-4A1B-A207-48D86F74D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B0412-1DB9-4592-B273-D9F73C01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18F9A-7E34-4154-BA42-4762E559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4DBB6E-538D-4419-8F14-51B8D9F3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8DA69-32F6-453C-895E-91A8DC65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13901C-2721-493B-A1C6-7EAD159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1BCEEB-35C6-4B9C-BA40-8AD6405D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E1F16-53F5-4A53-B399-CD4DE9C7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1FB4-D047-4CCD-B133-CC4D2EB6D0DE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94DC7-454E-4195-B2B2-C0F78EA6A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371B5-9ECD-4F67-90D0-1021AF6B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EE4B-F63D-4760-9EE8-C0F701CDD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5037D-3C64-4C91-8B30-D96DDF102068}"/>
              </a:ext>
            </a:extLst>
          </p:cNvPr>
          <p:cNvSpPr/>
          <p:nvPr/>
        </p:nvSpPr>
        <p:spPr>
          <a:xfrm>
            <a:off x="1274885" y="1019908"/>
            <a:ext cx="9908930" cy="489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8B0A86-8A6D-4530-B36D-8C99464AAAD0}"/>
              </a:ext>
            </a:extLst>
          </p:cNvPr>
          <p:cNvSpPr/>
          <p:nvPr/>
        </p:nvSpPr>
        <p:spPr>
          <a:xfrm>
            <a:off x="1565031" y="1274885"/>
            <a:ext cx="9352084" cy="44489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2DAF29-45EC-4238-A694-EC54459EAF89}"/>
              </a:ext>
            </a:extLst>
          </p:cNvPr>
          <p:cNvSpPr/>
          <p:nvPr/>
        </p:nvSpPr>
        <p:spPr>
          <a:xfrm>
            <a:off x="1934308" y="1717430"/>
            <a:ext cx="8692661" cy="1644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B82201-44DE-46C8-9ED0-17B6CA90D648}"/>
              </a:ext>
            </a:extLst>
          </p:cNvPr>
          <p:cNvSpPr/>
          <p:nvPr/>
        </p:nvSpPr>
        <p:spPr>
          <a:xfrm>
            <a:off x="1934308" y="3720611"/>
            <a:ext cx="8692661" cy="1644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73248-A5D6-4895-8303-3CC656145AAD}"/>
              </a:ext>
            </a:extLst>
          </p:cNvPr>
          <p:cNvSpPr/>
          <p:nvPr/>
        </p:nvSpPr>
        <p:spPr>
          <a:xfrm>
            <a:off x="2154115" y="2417885"/>
            <a:ext cx="2532184" cy="65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0CD61E-C0FA-4027-AA7E-D5BC5980DA9B}"/>
              </a:ext>
            </a:extLst>
          </p:cNvPr>
          <p:cNvSpPr/>
          <p:nvPr/>
        </p:nvSpPr>
        <p:spPr>
          <a:xfrm>
            <a:off x="5014546" y="2417885"/>
            <a:ext cx="2532184" cy="65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1D50DF9-59E5-466E-A3BC-3CC3F326FB70}"/>
              </a:ext>
            </a:extLst>
          </p:cNvPr>
          <p:cNvSpPr/>
          <p:nvPr/>
        </p:nvSpPr>
        <p:spPr>
          <a:xfrm>
            <a:off x="7836876" y="2417885"/>
            <a:ext cx="2532184" cy="65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E0C5198-2BC4-4467-8F02-C2E528187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73232"/>
              </p:ext>
            </p:extLst>
          </p:nvPr>
        </p:nvGraphicFramePr>
        <p:xfrm>
          <a:off x="845038" y="640535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69211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67148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51519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1341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208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34954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028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6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29214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2716F602-B437-410E-BF54-A5766CFAC4A3}"/>
              </a:ext>
            </a:extLst>
          </p:cNvPr>
          <p:cNvSpPr/>
          <p:nvPr/>
        </p:nvSpPr>
        <p:spPr>
          <a:xfrm>
            <a:off x="756138" y="518746"/>
            <a:ext cx="8370277" cy="6330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4AB1429-733F-43E8-8A83-42190A469F15}"/>
              </a:ext>
            </a:extLst>
          </p:cNvPr>
          <p:cNvSpPr/>
          <p:nvPr/>
        </p:nvSpPr>
        <p:spPr>
          <a:xfrm>
            <a:off x="539262" y="369277"/>
            <a:ext cx="1658815" cy="2277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D57E46-ED69-4406-85BF-BD4E3B9E76FE}"/>
              </a:ext>
            </a:extLst>
          </p:cNvPr>
          <p:cNvSpPr/>
          <p:nvPr/>
        </p:nvSpPr>
        <p:spPr>
          <a:xfrm>
            <a:off x="3182815" y="3640015"/>
            <a:ext cx="5790224" cy="2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1C759-4A53-48AC-94F9-B8241F7A6EEC}"/>
              </a:ext>
            </a:extLst>
          </p:cNvPr>
          <p:cNvSpPr/>
          <p:nvPr/>
        </p:nvSpPr>
        <p:spPr>
          <a:xfrm>
            <a:off x="3341077" y="3833446"/>
            <a:ext cx="546002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E892CF-EF1B-48AC-8610-88BE6859007C}"/>
              </a:ext>
            </a:extLst>
          </p:cNvPr>
          <p:cNvSpPr/>
          <p:nvPr/>
        </p:nvSpPr>
        <p:spPr>
          <a:xfrm>
            <a:off x="3365988" y="4514850"/>
            <a:ext cx="546002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0B10BF-8BDC-419A-A4A3-6A4F7407D550}"/>
              </a:ext>
            </a:extLst>
          </p:cNvPr>
          <p:cNvSpPr/>
          <p:nvPr/>
        </p:nvSpPr>
        <p:spPr>
          <a:xfrm>
            <a:off x="3347915" y="5196254"/>
            <a:ext cx="546002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23C0CE-F5F1-4CDE-B0AB-6DB8B82DCC7D}"/>
              </a:ext>
            </a:extLst>
          </p:cNvPr>
          <p:cNvSpPr/>
          <p:nvPr/>
        </p:nvSpPr>
        <p:spPr>
          <a:xfrm>
            <a:off x="3516923" y="3930162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390A-FF97-488A-BD3D-7DB5B8BD8BA3}"/>
              </a:ext>
            </a:extLst>
          </p:cNvPr>
          <p:cNvSpPr/>
          <p:nvPr/>
        </p:nvSpPr>
        <p:spPr>
          <a:xfrm>
            <a:off x="5339860" y="3930162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623CE1-5A75-4440-ADBB-F31FCDA6928D}"/>
              </a:ext>
            </a:extLst>
          </p:cNvPr>
          <p:cNvSpPr/>
          <p:nvPr/>
        </p:nvSpPr>
        <p:spPr>
          <a:xfrm>
            <a:off x="7162797" y="3927964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2FC1ED-71F0-4B0B-977D-6DDF1ADF97A2}"/>
              </a:ext>
            </a:extLst>
          </p:cNvPr>
          <p:cNvSpPr/>
          <p:nvPr/>
        </p:nvSpPr>
        <p:spPr>
          <a:xfrm>
            <a:off x="3516922" y="4644537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3E1D2A-630B-4E0D-A6C8-9A12D88B3B0E}"/>
              </a:ext>
            </a:extLst>
          </p:cNvPr>
          <p:cNvSpPr/>
          <p:nvPr/>
        </p:nvSpPr>
        <p:spPr>
          <a:xfrm>
            <a:off x="3534505" y="5340310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0E67BD-A8C0-4D56-86B9-05A5F144463F}"/>
              </a:ext>
            </a:extLst>
          </p:cNvPr>
          <p:cNvSpPr/>
          <p:nvPr/>
        </p:nvSpPr>
        <p:spPr>
          <a:xfrm>
            <a:off x="5339860" y="4644537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0B6089-0CFF-4BB7-A0BE-53CB29FEDE71}"/>
              </a:ext>
            </a:extLst>
          </p:cNvPr>
          <p:cNvSpPr/>
          <p:nvPr/>
        </p:nvSpPr>
        <p:spPr>
          <a:xfrm>
            <a:off x="5339860" y="5340310"/>
            <a:ext cx="1512277" cy="25497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3816782-0E68-4D6D-9656-2DB35905A4D3}"/>
              </a:ext>
            </a:extLst>
          </p:cNvPr>
          <p:cNvSpPr/>
          <p:nvPr/>
        </p:nvSpPr>
        <p:spPr>
          <a:xfrm>
            <a:off x="1310054" y="1468315"/>
            <a:ext cx="8704386" cy="407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B45F9F-F889-490A-8114-E73F3363181B}"/>
              </a:ext>
            </a:extLst>
          </p:cNvPr>
          <p:cNvSpPr/>
          <p:nvPr/>
        </p:nvSpPr>
        <p:spPr>
          <a:xfrm>
            <a:off x="1310054" y="2198077"/>
            <a:ext cx="8704386" cy="2101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DE96065-918C-4C6B-A698-6D45E82A5814}"/>
              </a:ext>
            </a:extLst>
          </p:cNvPr>
          <p:cNvSpPr/>
          <p:nvPr/>
        </p:nvSpPr>
        <p:spPr>
          <a:xfrm>
            <a:off x="1310054" y="2712426"/>
            <a:ext cx="2901462" cy="1072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0744FE-D36D-41EA-8116-CE45DA4D04C7}"/>
              </a:ext>
            </a:extLst>
          </p:cNvPr>
          <p:cNvSpPr/>
          <p:nvPr/>
        </p:nvSpPr>
        <p:spPr>
          <a:xfrm>
            <a:off x="4545624" y="2712425"/>
            <a:ext cx="2901462" cy="1072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D20AB2-99D6-495C-98C1-DBC9D40AE5BE}"/>
              </a:ext>
            </a:extLst>
          </p:cNvPr>
          <p:cNvSpPr/>
          <p:nvPr/>
        </p:nvSpPr>
        <p:spPr>
          <a:xfrm>
            <a:off x="7781194" y="2712425"/>
            <a:ext cx="2901462" cy="1072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8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4</cp:revision>
  <dcterms:created xsi:type="dcterms:W3CDTF">2018-12-10T13:15:03Z</dcterms:created>
  <dcterms:modified xsi:type="dcterms:W3CDTF">2018-12-11T16:23:43Z</dcterms:modified>
</cp:coreProperties>
</file>